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60" r:id="rId4"/>
    <p:sldId id="261" r:id="rId5"/>
    <p:sldId id="271" r:id="rId6"/>
    <p:sldId id="275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6EA7"/>
    <a:srgbClr val="7D4F73"/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77"/>
    <p:restoredTop sz="94674"/>
  </p:normalViewPr>
  <p:slideViewPr>
    <p:cSldViewPr snapToGrid="0" snapToObjects="1">
      <p:cViewPr varScale="1">
        <p:scale>
          <a:sx n="62" d="100"/>
          <a:sy n="62" d="100"/>
        </p:scale>
        <p:origin x="4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922ab979-cfea-48a1-817f-11cf7b0e2a43/ReportSection361090e961fafc34b039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922ab979-cfea-48a1-817f-11cf7b0e2a43/ReportSectiondc68d674eb559b180142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922ab979-cfea-48a1-817f-11cf7b0e2a43/ReportSectionf49fe7d51e161ce00414?pbi_source=PowerPoint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922ab979-cfea-48a1-817f-11cf7b0e2a43/ReportSection9ccd65c4d0161152c06a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922ab979-cfea-48a1-817f-11cf7b0e2a43/ReportSection587a694b15c5775aee90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6870b2b3-6844-4e80-9e13-e179c001794e/ReportSectionef5ec2cbb24cabd397e6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app.powerbi.com/reports/922ab979-cfea-48a1-817f-11cf7b0e2a43/ReportSection282bc1b9bc480ab16c3a?pbi_source=PowerPoin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hyperlink" Target="https://app.powerbi.com/reports/922ab979-cfea-48a1-817f-11cf7b0e2a43/ReportSectiondb3380370ca2c19d79d1?pbi_source=PowerPoin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app.powerbi.com/reports/922ab979-cfea-48a1-817f-11cf7b0e2a43/ReportSectiondb3380370ca2c19d79d1?pbi_source=PowerPoint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app.powerbi.com/reports/922ab979-cfea-48a1-817f-11cf7b0e2a43/ReportSection074f561ce2df8c094ebc?pbi_source=PowerPoin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hyperlink" Target="https://app.powerbi.com/reports/922ab979-cfea-48a1-817f-11cf7b0e2a43/ReportSectiondb3380370ca2c19d79d1?pbi_source=PowerPoi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2" name="CuadroTexto 1"/>
          <p:cNvSpPr txBox="1"/>
          <p:nvPr/>
        </p:nvSpPr>
        <p:spPr>
          <a:xfrm>
            <a:off x="1127760" y="857012"/>
            <a:ext cx="3154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(Septiembre de 2019)</a:t>
            </a:r>
            <a:endParaRPr lang="es-AR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pic>
        <p:nvPicPr>
          <p:cNvPr id="5" name="Picture">
            <a:hlinkClick r:id="rId2"/>
          </p:cNvPr>
          <p:cNvPicPr>
            <a:picLocks noChangeAspect="1"/>
          </p:cNvPicPr>
          <p:nvPr/>
        </p:nvPicPr>
        <p:blipFill rotWithShape="1">
          <a:blip r:embed="rId4"/>
          <a:srcRect l="1268" t="9110" r="70079" b="1778"/>
          <a:stretch/>
        </p:blipFill>
        <p:spPr>
          <a:xfrm>
            <a:off x="228600" y="624840"/>
            <a:ext cx="3444240" cy="6111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2" name="CuadroTexto 1"/>
          <p:cNvSpPr txBox="1"/>
          <p:nvPr/>
        </p:nvSpPr>
        <p:spPr>
          <a:xfrm>
            <a:off x="2103120" y="638556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Tn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196840" y="638556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Tn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321040" y="638556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Tn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430000" y="638556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Tn</a:t>
            </a:r>
            <a:endParaRPr lang="es-A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pic>
        <p:nvPicPr>
          <p:cNvPr id="5" name="Picture">
            <a:hlinkClick r:id="rId4"/>
          </p:cNvPr>
          <p:cNvPicPr>
            <a:picLocks noChangeAspect="1"/>
          </p:cNvPicPr>
          <p:nvPr/>
        </p:nvPicPr>
        <p:blipFill rotWithShape="1">
          <a:blip r:embed="rId5"/>
          <a:srcRect l="127" t="79918" r="87829" b="13997"/>
          <a:stretch/>
        </p:blipFill>
        <p:spPr>
          <a:xfrm>
            <a:off x="76200" y="5547360"/>
            <a:ext cx="1447800" cy="441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2" name="Rectángulo 1"/>
          <p:cNvSpPr/>
          <p:nvPr/>
        </p:nvSpPr>
        <p:spPr>
          <a:xfrm>
            <a:off x="8046720" y="5852160"/>
            <a:ext cx="792480" cy="25908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5" name="Conector angular 4"/>
          <p:cNvCxnSpPr/>
          <p:nvPr/>
        </p:nvCxnSpPr>
        <p:spPr>
          <a:xfrm rot="16200000" flipH="1">
            <a:off x="8702040" y="6248400"/>
            <a:ext cx="579120" cy="304800"/>
          </a:xfrm>
          <a:prstGeom prst="bentConnector3">
            <a:avLst>
              <a:gd name="adj1" fmla="val 100000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9144000" y="6519148"/>
            <a:ext cx="2392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Depuración de la base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pic>
        <p:nvPicPr>
          <p:cNvPr id="4" name="Picture">
            <a:hlinkClick r:id="rId4"/>
          </p:cNvPr>
          <p:cNvPicPr>
            <a:picLocks noChangeAspect="1"/>
          </p:cNvPicPr>
          <p:nvPr/>
        </p:nvPicPr>
        <p:blipFill rotWithShape="1">
          <a:blip r:embed="rId5"/>
          <a:srcRect l="127" t="79918" r="87829" b="13997"/>
          <a:stretch/>
        </p:blipFill>
        <p:spPr>
          <a:xfrm>
            <a:off x="76200" y="5547360"/>
            <a:ext cx="14478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13</Words>
  <Application>Microsoft Office PowerPoint</Application>
  <PresentationFormat>Panorámica</PresentationFormat>
  <Paragraphs>6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Custom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Ignacio Mayer</cp:lastModifiedBy>
  <cp:revision>13</cp:revision>
  <dcterms:created xsi:type="dcterms:W3CDTF">2016-09-04T11:54:55Z</dcterms:created>
  <dcterms:modified xsi:type="dcterms:W3CDTF">2019-12-02T19:16:22Z</dcterms:modified>
</cp:coreProperties>
</file>