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3" d="100"/>
          <a:sy n="63" d="100"/>
        </p:scale>
        <p:origin x="9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07/02/2025</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‹Nº›</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07/02/2025</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‹Nº›</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PRESENTACIÓN GENERAL</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PLANTILLA</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AR" sz="1700" dirty="0">
                <a:solidFill>
                  <a:srgbClr val="FFFFFF"/>
                </a:solidFill>
                <a:latin typeface="Gill Sans Nova" panose="020B0602020104020203" pitchFamily="34" charset="0"/>
              </a:rPr>
              <a:t>APLICACIÓN 
EDICIÓN 2025
MEJORES PUEBLOS TURÍSTICOS DE ONU TOURISM</a:t>
            </a:r>
            <a:endParaRPr lang="es-ES" sz="1700" b="1" dirty="0">
              <a:solidFill>
                <a:srgbClr val="FFFFFF"/>
              </a:solidFill>
              <a:latin typeface="Gill Sans Nova" panose="020B0602020104020203" pitchFamily="34" charset="0"/>
            </a:endParaRP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7: ÁREA 5 - Sostenibilidad ambiental</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fontScale="90000"/>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8: ÁREA 6 - Desarrollo turístico e integración de la cadena de valor</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r>
              <a:rPr lang="en-US" sz="2800" i="1" dirty="0">
                <a:solidFill>
                  <a:schemeClr val="bg1"/>
                </a:solidFill>
                <a:latin typeface="Gill Sans Nova" panose="020B0602020104020203" pitchFamily="34" charset="0"/>
              </a:rPr>
              <a:t>.</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9: ÁREA 7 - Gobernanza y priorización del turismo</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10: ÁREA 8 - Infraestructura y conectividad</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11: ÁREA 9 - Salud, seguridad y protección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AR" sz="2800" dirty="0">
                <a:solidFill>
                  <a:schemeClr val="tx1">
                    <a:lumMod val="95000"/>
                  </a:schemeClr>
                </a:solidFill>
                <a:latin typeface="Gill Sans Nova" panose="020B0602020104020203" pitchFamily="34" charset="0"/>
              </a:rPr>
              <a:t>La Presentación General (que se cargará en el Campo 3.9. del Formulario de Solicitud en Línea) debe ser un "resumen" de la solicitud. Esta es una buena oportunidad para destacar las iniciativas más relevantes y destacadas en el pueblo, por lo que se invita a los solicitantes a hacer que sea lo más visual posible (usar viñetas, imágenes relevantes, etc.) para mostrar la información proporcionada en las Áreas de Evaluación (sección 4 del Formulario de Solicitud).
Tenga en cuenta que esta plantilla es solo una sugerencia de cómo se debe estructurar la información que se presentará. Sé creativo para presentar la información más relevante de forma concreta y ordenada.</a:t>
            </a: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0: ¿Dónde está el pueblo y sus límites?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s-AR" sz="2000" i="1" dirty="0">
                <a:solidFill>
                  <a:schemeClr val="bg1"/>
                </a:solidFill>
                <a:latin typeface="Gill Sans Nova" panose="020B0602020104020203" pitchFamily="34" charset="0"/>
              </a:rPr>
              <a:t>El propósito de esta diapositiva es proporcionar información sobre la ubicación exacta del pueblo.
Si es posible, marque los límites del pueblo. Puede consultar el ejemplo que se proporciona a continuación.</a:t>
            </a:r>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s-AR" b="1" dirty="0">
                <a:solidFill>
                  <a:srgbClr val="FF0000"/>
                </a:solidFill>
              </a:rPr>
              <a:t>Ubicación y límites de nuestro pueblo</a:t>
            </a:r>
            <a:endParaRPr lang="en-US" b="1" dirty="0">
              <a:solidFill>
                <a:srgbClr val="FF0000"/>
              </a:solidFill>
            </a:endParaRP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923330"/>
          </a:xfrm>
          <a:prstGeom prst="rect">
            <a:avLst/>
          </a:prstGeom>
          <a:noFill/>
        </p:spPr>
        <p:txBody>
          <a:bodyPr wrap="square" lIns="91440" tIns="45720" rIns="91440" bIns="45720" rtlCol="0" anchor="t">
            <a:spAutoFit/>
          </a:bodyPr>
          <a:lstStyle/>
          <a:p>
            <a:r>
              <a:rPr lang="es-AR" b="1" dirty="0">
                <a:solidFill>
                  <a:srgbClr val="FF0000"/>
                </a:solidFill>
              </a:rPr>
              <a:t>* Muy recomendable incluir una referencia de escala.</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1: Conociendo el pueblo</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AR" i="1" dirty="0">
                <a:solidFill>
                  <a:schemeClr val="bg1"/>
                </a:solidFill>
                <a:latin typeface="Gill Sans Nova" panose="020B0602020104020203" pitchFamily="34" charset="0"/>
              </a:rPr>
              <a:t>El propósito de esta diapositiva es proporcionar información de los principales aspectos del pueblo a modo de diapositiva introductoria.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2: Relatar la/as iniciativa/as más innovadora/s desarrollada/s en el pueblo para el turismo</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AR" i="1" dirty="0">
                <a:solidFill>
                  <a:schemeClr val="bg1"/>
                </a:solidFill>
                <a:latin typeface="Gill Sans Nova" panose="020B0602020104020203" pitchFamily="34" charset="0"/>
              </a:rPr>
              <a:t>El objetivo de esta diapositiva es destacar las iniciativas más innovadoras desarrolladas en el pueblo para el turismo.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3: ÁREA 1 - Recursos Culturales y Naturales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r>
              <a:rPr lang="en-US" sz="2800" i="1" dirty="0">
                <a:solidFill>
                  <a:schemeClr val="bg1"/>
                </a:solidFill>
                <a:latin typeface="Gill Sans Nova" panose="020B0602020104020203" pitchFamily="34" charset="0"/>
              </a:rPr>
              <a:t>.</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fontScale="90000"/>
          </a:bodyPr>
          <a:lstStyle/>
          <a:p>
            <a:pPr algn="just"/>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4: ÁREA 2 - Promoción y conservación de los recursos culturales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AR"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5: ÁREA 3 - Sostenibilidad económica</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r>
              <a:rPr lang="en-US" sz="2800" i="1" dirty="0">
                <a:solidFill>
                  <a:schemeClr val="bg1"/>
                </a:solidFill>
                <a:latin typeface="Gill Sans Nova" panose="020B0602020104020203" pitchFamily="34" charset="0"/>
              </a:rPr>
              <a:t>.</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Diapositiva 6: ÁREA 4 - Sostenibilidad social</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AR" i="1" dirty="0">
                <a:solidFill>
                  <a:schemeClr val="bg1"/>
                </a:solidFill>
                <a:latin typeface="Gill Sans Nova" panose="020B0602020104020203" pitchFamily="34" charset="0"/>
              </a:rPr>
              <a:t>El propósito de esta diapositiva es ilustrar la información proporcionada en el Documento de Candidatura relacionada con esta área de evaluación. 
Recuerde que debe ser lo más visual posible: incluya imágenes relevantes que muestren la información proporcionada.</a:t>
            </a:r>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20" ma:contentTypeDescription="Create a new document." ma:contentTypeScope="" ma:versionID="28c46b02908862f83f955b136804f722">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2e54018f07d3dde2b85f2a4b8ef21484"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2.xml><?xml version="1.0" encoding="utf-8"?>
<ds:datastoreItem xmlns:ds="http://schemas.openxmlformats.org/officeDocument/2006/customXml" ds:itemID="{90B5E2FD-E387-48AA-BA97-363CCE50F584}">
  <ds:schemaRefs>
    <ds:schemaRef ds:uri="http://schemas.microsoft.com/sharepoint/v3/contenttype/forms"/>
  </ds:schemaRefs>
</ds:datastoreItem>
</file>

<file path=customXml/itemProps3.xml><?xml version="1.0" encoding="utf-8"?>
<ds:datastoreItem xmlns:ds="http://schemas.openxmlformats.org/officeDocument/2006/customXml" ds:itemID="{DFB2C460-5EB9-496D-BF8F-350E1C2630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4956e-bafa-45cb-a467-afbd5bf22071"/>
    <ds:schemaRef ds:uri="6c4cdef0-01c3-459d-9594-ba3879ca2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1471</TotalTime>
  <Words>773</Words>
  <Application>Microsoft Office PowerPoint</Application>
  <PresentationFormat>Panorámica</PresentationFormat>
  <Paragraphs>29</Paragraphs>
  <Slides>15</Slides>
  <Notes>0</Notes>
  <HiddenSlides>0</HiddenSlides>
  <MMClips>0</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Office Theme</vt:lpstr>
      <vt:lpstr>PRESENTACIÓN GENERAL PLANTILLA</vt:lpstr>
      <vt:lpstr>Presentación de PowerPoint</vt:lpstr>
      <vt:lpstr>Diapositiva 0: ¿Dónde está el pueblo y sus límites?</vt:lpstr>
      <vt:lpstr>Diapositiva 1: Conociendo el pueblo </vt:lpstr>
      <vt:lpstr>Diapositiva 2: Relatar la/as iniciativa/as más innovadora/s desarrollada/s en el pueblo para el turismo </vt:lpstr>
      <vt:lpstr>Diapositiva 3: ÁREA 1 - Recursos Culturales y Naturales</vt:lpstr>
      <vt:lpstr>Diapositiva 4: ÁREA 2 - Promoción y conservación de los recursos culturales</vt:lpstr>
      <vt:lpstr>Diapositiva 5: ÁREA 3 - Sostenibilidad económica</vt:lpstr>
      <vt:lpstr>Diapositiva 6: ÁREA 4 - Sostenibilidad social</vt:lpstr>
      <vt:lpstr>Diapositiva 7: ÁREA 5 - Sostenibilidad ambiental</vt:lpstr>
      <vt:lpstr>Diapositiva 8: ÁREA 6 - Desarrollo turístico e integración de la cadena de valor</vt:lpstr>
      <vt:lpstr>Diapositiva 9: ÁREA 7 - Gobernanza y priorización del turismo</vt:lpstr>
      <vt:lpstr>Diapositiva 10: ÁREA 8 - Infraestructura y conectividad</vt:lpstr>
      <vt:lpstr>Diapositiva 11: ÁREA 9 - Salud, seguridad y protección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Celina Villanueva</cp:lastModifiedBy>
  <cp:revision>16</cp:revision>
  <dcterms:created xsi:type="dcterms:W3CDTF">2022-03-08T16:58:36Z</dcterms:created>
  <dcterms:modified xsi:type="dcterms:W3CDTF">2025-02-07T11:21:51Z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y fmtid="{D5CDD505-2E9C-101B-9397-08002B2CF9AE}" pid="3" name="MediaServiceImageTags">
    <vt:lpwstr/>
  </property>
</Properties>
</file>