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63983-FF2F-4BDB-AA82-7A25D785A8E1}" type="datetimeFigureOut">
              <a:rPr lang="es-AR" smtClean="0"/>
              <a:t>16/2/2023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69BD1-AE00-4DD6-89BC-629C36A9E67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01358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63983-FF2F-4BDB-AA82-7A25D785A8E1}" type="datetimeFigureOut">
              <a:rPr lang="es-AR" smtClean="0"/>
              <a:t>16/2/2023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69BD1-AE00-4DD6-89BC-629C36A9E67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09953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63983-FF2F-4BDB-AA82-7A25D785A8E1}" type="datetimeFigureOut">
              <a:rPr lang="es-AR" smtClean="0"/>
              <a:t>16/2/2023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69BD1-AE00-4DD6-89BC-629C36A9E67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10041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63983-FF2F-4BDB-AA82-7A25D785A8E1}" type="datetimeFigureOut">
              <a:rPr lang="es-AR" smtClean="0"/>
              <a:t>16/2/2023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69BD1-AE00-4DD6-89BC-629C36A9E67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26408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63983-FF2F-4BDB-AA82-7A25D785A8E1}" type="datetimeFigureOut">
              <a:rPr lang="es-AR" smtClean="0"/>
              <a:t>16/2/2023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69BD1-AE00-4DD6-89BC-629C36A9E67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6139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63983-FF2F-4BDB-AA82-7A25D785A8E1}" type="datetimeFigureOut">
              <a:rPr lang="es-AR" smtClean="0"/>
              <a:t>16/2/2023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69BD1-AE00-4DD6-89BC-629C36A9E67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94862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63983-FF2F-4BDB-AA82-7A25D785A8E1}" type="datetimeFigureOut">
              <a:rPr lang="es-AR" smtClean="0"/>
              <a:t>16/2/2023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69BD1-AE00-4DD6-89BC-629C36A9E67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40616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63983-FF2F-4BDB-AA82-7A25D785A8E1}" type="datetimeFigureOut">
              <a:rPr lang="es-AR" smtClean="0"/>
              <a:t>16/2/2023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69BD1-AE00-4DD6-89BC-629C36A9E67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8753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63983-FF2F-4BDB-AA82-7A25D785A8E1}" type="datetimeFigureOut">
              <a:rPr lang="es-AR" smtClean="0"/>
              <a:t>16/2/2023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69BD1-AE00-4DD6-89BC-629C36A9E67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5030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63983-FF2F-4BDB-AA82-7A25D785A8E1}" type="datetimeFigureOut">
              <a:rPr lang="es-AR" smtClean="0"/>
              <a:t>16/2/2023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69BD1-AE00-4DD6-89BC-629C36A9E67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32718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63983-FF2F-4BDB-AA82-7A25D785A8E1}" type="datetimeFigureOut">
              <a:rPr lang="es-AR" smtClean="0"/>
              <a:t>16/2/2023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69BD1-AE00-4DD6-89BC-629C36A9E67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7038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63983-FF2F-4BDB-AA82-7A25D785A8E1}" type="datetimeFigureOut">
              <a:rPr lang="es-AR" smtClean="0"/>
              <a:t>16/2/2023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69BD1-AE00-4DD6-89BC-629C36A9E67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40971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8353" y="498765"/>
            <a:ext cx="8897002" cy="5957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485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7014" y="498071"/>
            <a:ext cx="8836775" cy="5891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3375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Tomas  Garavaglia</dc:creator>
  <cp:lastModifiedBy>Tomas  Garavaglia</cp:lastModifiedBy>
  <cp:revision>1</cp:revision>
  <dcterms:created xsi:type="dcterms:W3CDTF">2023-02-16T17:19:33Z</dcterms:created>
  <dcterms:modified xsi:type="dcterms:W3CDTF">2023-02-16T17:20:10Z</dcterms:modified>
</cp:coreProperties>
</file>