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8" r:id="rId6"/>
    <p:sldId id="297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1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D06C47-F0EF-6871-E3D6-F3F3508BDD35}" name="Ana Martin" initials="AM" userId="S::amartin@unwto.org::952590fd-7adf-4b7f-9930-e407082cab81" providerId="AD"/>
  <p188:author id="{40AB13D3-7766-CB0F-A2D5-6407CE280BF3}" name="Patricia Carmona Redondo" initials="PR" userId="S::pcarmona@unwto.org::d4be738e-adff-459e-9eb5-bfadd0f733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AB3CD1-AB34-40ED-8D0D-72C0DFDCFC66}" v="2" dt="2023-03-23T12:35:10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Carmona Redondo" userId="S::pcarmona@unwto.org::d4be738e-adff-459e-9eb5-bfadd0f7339d" providerId="AD" clId="Web-{131D59CB-DFB7-8FDA-E98A-33E8850739A2}"/>
    <pc:docChg chg="mod">
      <pc:chgData name="Patricia Carmona Redondo" userId="S::pcarmona@unwto.org::d4be738e-adff-459e-9eb5-bfadd0f7339d" providerId="AD" clId="Web-{131D59CB-DFB7-8FDA-E98A-33E8850739A2}" dt="2022-02-23T18:12:27.584" v="9"/>
      <pc:docMkLst>
        <pc:docMk/>
      </pc:docMkLst>
      <pc:sldChg chg="addCm">
        <pc:chgData name="Patricia Carmona Redondo" userId="S::pcarmona@unwto.org::d4be738e-adff-459e-9eb5-bfadd0f7339d" providerId="AD" clId="Web-{131D59CB-DFB7-8FDA-E98A-33E8850739A2}" dt="2022-02-23T18:10:39.675" v="1"/>
        <pc:sldMkLst>
          <pc:docMk/>
          <pc:sldMk cId="4048697821" sldId="274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08.582" v="2"/>
        <pc:sldMkLst>
          <pc:docMk/>
          <pc:sldMk cId="4290094016" sldId="277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26.926" v="3"/>
        <pc:sldMkLst>
          <pc:docMk/>
          <pc:sldMk cId="2892185027" sldId="278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47.833" v="4"/>
        <pc:sldMkLst>
          <pc:docMk/>
          <pc:sldMk cId="2158491317" sldId="279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57.036" v="5"/>
        <pc:sldMkLst>
          <pc:docMk/>
          <pc:sldMk cId="278732201" sldId="280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05.271" v="6"/>
        <pc:sldMkLst>
          <pc:docMk/>
          <pc:sldMk cId="2596062603" sldId="281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13.583" v="7"/>
        <pc:sldMkLst>
          <pc:docMk/>
          <pc:sldMk cId="831732706" sldId="282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20.896" v="8"/>
        <pc:sldMkLst>
          <pc:docMk/>
          <pc:sldMk cId="3353781151" sldId="283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27.584" v="9"/>
        <pc:sldMkLst>
          <pc:docMk/>
          <pc:sldMk cId="3607548214" sldId="284"/>
        </pc:sldMkLst>
      </pc:sldChg>
    </pc:docChg>
  </pc:docChgLst>
  <pc:docChgLst>
    <pc:chgData name="Sandra Carvao" userId="S::scarvao@unwto.org::80c64229-bc4f-4f27-ab27-6e1bef06d536" providerId="AD" clId="Web-{BCDE05FA-4C32-B060-37B2-9EE70DCBE3E0}"/>
    <pc:docChg chg="addSld delSld modSld">
      <pc:chgData name="Sandra Carvao" userId="S::scarvao@unwto.org::80c64229-bc4f-4f27-ab27-6e1bef06d536" providerId="AD" clId="Web-{BCDE05FA-4C32-B060-37B2-9EE70DCBE3E0}" dt="2022-02-23T09:43:34.351" v="25"/>
      <pc:docMkLst>
        <pc:docMk/>
      </pc:docMkLst>
      <pc:sldChg chg="modSp">
        <pc:chgData name="Sandra Carvao" userId="S::scarvao@unwto.org::80c64229-bc4f-4f27-ab27-6e1bef06d536" providerId="AD" clId="Web-{BCDE05FA-4C32-B060-37B2-9EE70DCBE3E0}" dt="2022-02-23T09:41:43.412" v="0" actId="20577"/>
        <pc:sldMkLst>
          <pc:docMk/>
          <pc:sldMk cId="863694344" sldId="256"/>
        </pc:sldMkLst>
        <pc:spChg chg="mod">
          <ac:chgData name="Sandra Carvao" userId="S::scarvao@unwto.org::80c64229-bc4f-4f27-ab27-6e1bef06d536" providerId="AD" clId="Web-{BCDE05FA-4C32-B060-37B2-9EE70DCBE3E0}" dt="2022-02-23T09:41:43.412" v="0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49.616" v="13"/>
        <pc:sldMkLst>
          <pc:docMk/>
          <pc:sldMk cId="4048697821" sldId="274"/>
        </pc:sldMkLst>
        <pc:spChg chg="add">
          <ac:chgData name="Sandra Carvao" userId="S::scarvao@unwto.org::80c64229-bc4f-4f27-ab27-6e1bef06d536" providerId="AD" clId="Web-{BCDE05FA-4C32-B060-37B2-9EE70DCBE3E0}" dt="2022-02-23T09:42:49.616" v="13"/>
          <ac:spMkLst>
            <pc:docMk/>
            <pc:sldMk cId="4048697821" sldId="274"/>
            <ac:spMk id="5" creationId="{8C80E0F1-4A95-48C2-B112-008A7422F082}"/>
          </ac:spMkLst>
        </pc:spChg>
      </pc:sldChg>
      <pc:sldChg chg="addSp modSp">
        <pc:chgData name="Sandra Carvao" userId="S::scarvao@unwto.org::80c64229-bc4f-4f27-ab27-6e1bef06d536" providerId="AD" clId="Web-{BCDE05FA-4C32-B060-37B2-9EE70DCBE3E0}" dt="2022-02-23T09:42:44.991" v="12"/>
        <pc:sldMkLst>
          <pc:docMk/>
          <pc:sldMk cId="1924166397" sldId="275"/>
        </pc:sldMkLst>
        <pc:spChg chg="mod">
          <ac:chgData name="Sandra Carvao" userId="S::scarvao@unwto.org::80c64229-bc4f-4f27-ab27-6e1bef06d536" providerId="AD" clId="Web-{BCDE05FA-4C32-B060-37B2-9EE70DCBE3E0}" dt="2022-02-23T09:41:58.662" v="11" actId="20577"/>
          <ac:spMkLst>
            <pc:docMk/>
            <pc:sldMk cId="1924166397" sldId="275"/>
            <ac:spMk id="2" creationId="{E5622AD4-E409-44A0-8AE4-0E97683788A5}"/>
          </ac:spMkLst>
        </pc:spChg>
        <pc:spChg chg="add">
          <ac:chgData name="Sandra Carvao" userId="S::scarvao@unwto.org::80c64229-bc4f-4f27-ab27-6e1bef06d536" providerId="AD" clId="Web-{BCDE05FA-4C32-B060-37B2-9EE70DCBE3E0}" dt="2022-02-23T09:42:44.991" v="12"/>
          <ac:spMkLst>
            <pc:docMk/>
            <pc:sldMk cId="1924166397" sldId="275"/>
            <ac:spMk id="5" creationId="{F700CB2B-8A69-433D-991F-979BB668CF56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56.897" v="14"/>
        <pc:sldMkLst>
          <pc:docMk/>
          <pc:sldMk cId="4290094016" sldId="277"/>
        </pc:sldMkLst>
        <pc:spChg chg="add">
          <ac:chgData name="Sandra Carvao" userId="S::scarvao@unwto.org::80c64229-bc4f-4f27-ab27-6e1bef06d536" providerId="AD" clId="Web-{BCDE05FA-4C32-B060-37B2-9EE70DCBE3E0}" dt="2022-02-23T09:42:56.897" v="14"/>
          <ac:spMkLst>
            <pc:docMk/>
            <pc:sldMk cId="4290094016" sldId="277"/>
            <ac:spMk id="5" creationId="{6881DD3A-6A86-4276-B77F-67B603C3A810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59.741" v="15"/>
        <pc:sldMkLst>
          <pc:docMk/>
          <pc:sldMk cId="2892185027" sldId="278"/>
        </pc:sldMkLst>
        <pc:spChg chg="add">
          <ac:chgData name="Sandra Carvao" userId="S::scarvao@unwto.org::80c64229-bc4f-4f27-ab27-6e1bef06d536" providerId="AD" clId="Web-{BCDE05FA-4C32-B060-37B2-9EE70DCBE3E0}" dt="2022-02-23T09:42:59.741" v="15"/>
          <ac:spMkLst>
            <pc:docMk/>
            <pc:sldMk cId="2892185027" sldId="278"/>
            <ac:spMk id="5" creationId="{C0DF390E-04EC-4A24-A3DF-1BE95F6BB95F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2.304" v="16"/>
        <pc:sldMkLst>
          <pc:docMk/>
          <pc:sldMk cId="2158491317" sldId="279"/>
        </pc:sldMkLst>
        <pc:spChg chg="add">
          <ac:chgData name="Sandra Carvao" userId="S::scarvao@unwto.org::80c64229-bc4f-4f27-ab27-6e1bef06d536" providerId="AD" clId="Web-{BCDE05FA-4C32-B060-37B2-9EE70DCBE3E0}" dt="2022-02-23T09:43:02.304" v="16"/>
          <ac:spMkLst>
            <pc:docMk/>
            <pc:sldMk cId="2158491317" sldId="279"/>
            <ac:spMk id="5" creationId="{39AE2D56-057D-4E18-895F-9D8EFED314CD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5.616" v="17"/>
        <pc:sldMkLst>
          <pc:docMk/>
          <pc:sldMk cId="278732201" sldId="280"/>
        </pc:sldMkLst>
        <pc:spChg chg="add">
          <ac:chgData name="Sandra Carvao" userId="S::scarvao@unwto.org::80c64229-bc4f-4f27-ab27-6e1bef06d536" providerId="AD" clId="Web-{BCDE05FA-4C32-B060-37B2-9EE70DCBE3E0}" dt="2022-02-23T09:43:05.616" v="17"/>
          <ac:spMkLst>
            <pc:docMk/>
            <pc:sldMk cId="278732201" sldId="280"/>
            <ac:spMk id="5" creationId="{EF86C7AC-B6DF-47C0-97F3-1284F05DBBD9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8.445" v="18"/>
        <pc:sldMkLst>
          <pc:docMk/>
          <pc:sldMk cId="2596062603" sldId="281"/>
        </pc:sldMkLst>
        <pc:spChg chg="add">
          <ac:chgData name="Sandra Carvao" userId="S::scarvao@unwto.org::80c64229-bc4f-4f27-ab27-6e1bef06d536" providerId="AD" clId="Web-{BCDE05FA-4C32-B060-37B2-9EE70DCBE3E0}" dt="2022-02-23T09:43:08.445" v="18"/>
          <ac:spMkLst>
            <pc:docMk/>
            <pc:sldMk cId="2596062603" sldId="281"/>
            <ac:spMk id="5" creationId="{83576FBB-A778-48E7-B92F-784B7ACF3BE8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1.366" v="19"/>
        <pc:sldMkLst>
          <pc:docMk/>
          <pc:sldMk cId="831732706" sldId="282"/>
        </pc:sldMkLst>
        <pc:spChg chg="add">
          <ac:chgData name="Sandra Carvao" userId="S::scarvao@unwto.org::80c64229-bc4f-4f27-ab27-6e1bef06d536" providerId="AD" clId="Web-{BCDE05FA-4C32-B060-37B2-9EE70DCBE3E0}" dt="2022-02-23T09:43:11.366" v="19"/>
          <ac:spMkLst>
            <pc:docMk/>
            <pc:sldMk cId="831732706" sldId="282"/>
            <ac:spMk id="5" creationId="{24A65446-8D34-41E9-8ED7-AECD6AFC546A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3.835" v="20"/>
        <pc:sldMkLst>
          <pc:docMk/>
          <pc:sldMk cId="3353781151" sldId="283"/>
        </pc:sldMkLst>
        <pc:spChg chg="add">
          <ac:chgData name="Sandra Carvao" userId="S::scarvao@unwto.org::80c64229-bc4f-4f27-ab27-6e1bef06d536" providerId="AD" clId="Web-{BCDE05FA-4C32-B060-37B2-9EE70DCBE3E0}" dt="2022-02-23T09:43:13.835" v="20"/>
          <ac:spMkLst>
            <pc:docMk/>
            <pc:sldMk cId="3353781151" sldId="283"/>
            <ac:spMk id="5" creationId="{58D58FF0-0C35-4458-9F58-B5B30EB77776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6.835" v="21"/>
        <pc:sldMkLst>
          <pc:docMk/>
          <pc:sldMk cId="3607548214" sldId="284"/>
        </pc:sldMkLst>
        <pc:spChg chg="add">
          <ac:chgData name="Sandra Carvao" userId="S::scarvao@unwto.org::80c64229-bc4f-4f27-ab27-6e1bef06d536" providerId="AD" clId="Web-{BCDE05FA-4C32-B060-37B2-9EE70DCBE3E0}" dt="2022-02-23T09:43:16.835" v="21"/>
          <ac:spMkLst>
            <pc:docMk/>
            <pc:sldMk cId="3607548214" sldId="284"/>
            <ac:spMk id="5" creationId="{EFBCB998-702C-4CF2-AF15-FCE9F813C109}"/>
          </ac:spMkLst>
        </pc:spChg>
      </pc:sldChg>
      <pc:sldChg chg="modSp new del">
        <pc:chgData name="Sandra Carvao" userId="S::scarvao@unwto.org::80c64229-bc4f-4f27-ab27-6e1bef06d536" providerId="AD" clId="Web-{BCDE05FA-4C32-B060-37B2-9EE70DCBE3E0}" dt="2022-02-23T09:43:34.351" v="25"/>
        <pc:sldMkLst>
          <pc:docMk/>
          <pc:sldMk cId="2660433666" sldId="285"/>
        </pc:sldMkLst>
        <pc:spChg chg="mod">
          <ac:chgData name="Sandra Carvao" userId="S::scarvao@unwto.org::80c64229-bc4f-4f27-ab27-6e1bef06d536" providerId="AD" clId="Web-{BCDE05FA-4C32-B060-37B2-9EE70DCBE3E0}" dt="2022-02-23T09:43:28.914" v="24" actId="20577"/>
          <ac:spMkLst>
            <pc:docMk/>
            <pc:sldMk cId="2660433666" sldId="285"/>
            <ac:spMk id="2" creationId="{FCCA85EC-54C3-481D-977C-C9CDB4F01DF4}"/>
          </ac:spMkLst>
        </pc:spChg>
      </pc:sldChg>
    </pc:docChg>
  </pc:docChgLst>
  <pc:docChgLst>
    <pc:chgData name="Ana Martin" userId="952590fd-7adf-4b7f-9930-e407082cab81" providerId="ADAL" clId="{956A0EC8-AC45-4566-A477-DCEC67B74993}"/>
    <pc:docChg chg="undo redo custSel mod addSld delSld modSld sldOrd">
      <pc:chgData name="Ana Martin" userId="952590fd-7adf-4b7f-9930-e407082cab81" providerId="ADAL" clId="{956A0EC8-AC45-4566-A477-DCEC67B74993}" dt="2022-03-10T07:59:45.934" v="3172" actId="14100"/>
      <pc:docMkLst>
        <pc:docMk/>
      </pc:docMkLst>
      <pc:sldChg chg="addSp delSp modSp mod setBg addAnim delAnim modAnim setClrOvrMap">
        <pc:chgData name="Ana Martin" userId="952590fd-7adf-4b7f-9930-e407082cab81" providerId="ADAL" clId="{956A0EC8-AC45-4566-A477-DCEC67B74993}" dt="2022-03-09T17:49:48.921" v="2754" actId="1076"/>
        <pc:sldMkLst>
          <pc:docMk/>
          <pc:sldMk cId="863694344" sldId="256"/>
        </pc:sldMkLst>
        <pc:spChg chg="mod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" creationId="{6792E682-15AB-469E-8530-EDFB262F9294}"/>
          </ac:spMkLst>
        </pc:spChg>
        <pc:spChg chg="mod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3" creationId="{70222219-7512-41CD-A6FB-FC81C10A9039}"/>
          </ac:spMkLst>
        </pc:spChg>
        <pc:spChg chg="add del">
          <ac:chgData name="Ana Martin" userId="952590fd-7adf-4b7f-9930-e407082cab81" providerId="ADAL" clId="{956A0EC8-AC45-4566-A477-DCEC67B74993}" dt="2022-03-08T16:40:46.603" v="1495" actId="26606"/>
          <ac:spMkLst>
            <pc:docMk/>
            <pc:sldMk cId="863694344" sldId="256"/>
            <ac:spMk id="9" creationId="{71B2258F-86CA-4D4D-8270-BC05FCDEBFB3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11" creationId="{71B2258F-86CA-4D4D-8270-BC05FCDEBFB3}"/>
          </ac:spMkLst>
        </pc:spChg>
        <pc:spChg chg="add mod ord">
          <ac:chgData name="Ana Martin" userId="952590fd-7adf-4b7f-9930-e407082cab81" providerId="ADAL" clId="{956A0EC8-AC45-4566-A477-DCEC67B74993}" dt="2022-03-08T17:06:20.248" v="1755" actId="14100"/>
          <ac:spMkLst>
            <pc:docMk/>
            <pc:sldMk cId="863694344" sldId="256"/>
            <ac:spMk id="20" creationId="{3C608E83-CF64-4E2D-9EE9-5EABB123CC54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2" creationId="{5F18414D-1626-4996-AACB-23D3DE45B03B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6" creationId="{D84C2E9E-0B5D-4B5F-9A1F-70EBDCE39034}"/>
          </ac:spMkLst>
        </pc:spChg>
        <pc:picChg chg="add del">
          <ac:chgData name="Ana Martin" userId="952590fd-7adf-4b7f-9930-e407082cab81" providerId="ADAL" clId="{956A0EC8-AC45-4566-A477-DCEC67B74993}" dt="2022-03-08T16:40:46.603" v="1495" actId="26606"/>
          <ac:picMkLst>
            <pc:docMk/>
            <pc:sldMk cId="863694344" sldId="256"/>
            <ac:picMk id="5" creationId="{CBA53B05-5159-4D00-84A7-95FAB1431BCE}"/>
          </ac:picMkLst>
        </pc:picChg>
        <pc:picChg chg="add mod ord">
          <ac:chgData name="Ana Martin" userId="952590fd-7adf-4b7f-9930-e407082cab81" providerId="ADAL" clId="{956A0EC8-AC45-4566-A477-DCEC67B74993}" dt="2022-03-08T17:03:08.275" v="1699" actId="26606"/>
          <ac:picMkLst>
            <pc:docMk/>
            <pc:sldMk cId="863694344" sldId="256"/>
            <ac:picMk id="6" creationId="{F242DFEB-93D2-482D-8357-4BA3C1E98520}"/>
          </ac:picMkLst>
        </pc:picChg>
        <pc:picChg chg="add del mod">
          <ac:chgData name="Ana Martin" userId="952590fd-7adf-4b7f-9930-e407082cab81" providerId="ADAL" clId="{956A0EC8-AC45-4566-A477-DCEC67B74993}" dt="2022-03-08T16:51:14.264" v="1625" actId="478"/>
          <ac:picMkLst>
            <pc:docMk/>
            <pc:sldMk cId="863694344" sldId="256"/>
            <ac:picMk id="8" creationId="{89C1EB16-0528-4B32-9EDB-759F9FFD25E9}"/>
          </ac:picMkLst>
        </pc:picChg>
        <pc:picChg chg="add del">
          <ac:chgData name="Ana Martin" userId="952590fd-7adf-4b7f-9930-e407082cab81" providerId="ADAL" clId="{956A0EC8-AC45-4566-A477-DCEC67B74993}" dt="2022-03-08T16:54:33.533" v="1646" actId="478"/>
          <ac:picMkLst>
            <pc:docMk/>
            <pc:sldMk cId="863694344" sldId="256"/>
            <ac:picMk id="12" creationId="{7D68005A-F52C-49D7-B5A6-46FF512F8521}"/>
          </ac:picMkLst>
        </pc:picChg>
        <pc:picChg chg="add del mod">
          <ac:chgData name="Ana Martin" userId="952590fd-7adf-4b7f-9930-e407082cab81" providerId="ADAL" clId="{956A0EC8-AC45-4566-A477-DCEC67B74993}" dt="2022-03-08T16:52:42.348" v="1629" actId="478"/>
          <ac:picMkLst>
            <pc:docMk/>
            <pc:sldMk cId="863694344" sldId="256"/>
            <ac:picMk id="13" creationId="{08D4B177-C496-4665-99F1-616BA5748963}"/>
          </ac:picMkLst>
        </pc:picChg>
        <pc:picChg chg="add del mod ord">
          <ac:chgData name="Ana Martin" userId="952590fd-7adf-4b7f-9930-e407082cab81" providerId="ADAL" clId="{956A0EC8-AC45-4566-A477-DCEC67B74993}" dt="2022-03-08T16:56:41.819" v="1658" actId="478"/>
          <ac:picMkLst>
            <pc:docMk/>
            <pc:sldMk cId="863694344" sldId="256"/>
            <ac:picMk id="15" creationId="{33BA8FAF-DC9D-4177-9C60-B4D468D6AAA0}"/>
          </ac:picMkLst>
        </pc:picChg>
        <pc:picChg chg="add del mod ord">
          <ac:chgData name="Ana Martin" userId="952590fd-7adf-4b7f-9930-e407082cab81" providerId="ADAL" clId="{956A0EC8-AC45-4566-A477-DCEC67B74993}" dt="2022-03-08T17:03:08.977" v="1701"/>
          <ac:picMkLst>
            <pc:docMk/>
            <pc:sldMk cId="863694344" sldId="256"/>
            <ac:picMk id="17" creationId="{80288081-AE4A-4CDB-A798-F2B1FA628B84}"/>
          </ac:picMkLst>
        </pc:picChg>
        <pc:picChg chg="add mod ord modCrop">
          <ac:chgData name="Ana Martin" userId="952590fd-7adf-4b7f-9930-e407082cab81" providerId="ADAL" clId="{956A0EC8-AC45-4566-A477-DCEC67B74993}" dt="2022-03-09T17:49:48.921" v="2754" actId="1076"/>
          <ac:picMkLst>
            <pc:docMk/>
            <pc:sldMk cId="863694344" sldId="256"/>
            <ac:picMk id="19" creationId="{01969003-B781-4A45-ACCB-A62EC9AB8072}"/>
          </ac:picMkLst>
        </pc:picChg>
        <pc:cxnChg chg="add del">
          <ac:chgData name="Ana Martin" userId="952590fd-7adf-4b7f-9930-e407082cab81" providerId="ADAL" clId="{956A0EC8-AC45-4566-A477-DCEC67B74993}" dt="2022-03-08T17:03:08.275" v="1699" actId="26606"/>
          <ac:cxnSpMkLst>
            <pc:docMk/>
            <pc:sldMk cId="863694344" sldId="256"/>
            <ac:cxnSpMk id="24" creationId="{07A9243D-8FC3-4B36-874B-55906B03F484}"/>
          </ac:cxnSpMkLst>
        </pc:cxnChg>
      </pc:sldChg>
      <pc:sldChg chg="addSp delSp modSp del mod setBg addAnim">
        <pc:chgData name="Ana Martin" userId="952590fd-7adf-4b7f-9930-e407082cab81" providerId="ADAL" clId="{956A0EC8-AC45-4566-A477-DCEC67B74993}" dt="2022-03-08T17:16:55.211" v="1878" actId="47"/>
        <pc:sldMkLst>
          <pc:docMk/>
          <pc:sldMk cId="2502972731" sldId="257"/>
        </pc:sldMkLst>
        <pc:spChg chg="mod">
          <ac:chgData name="Ana Martin" userId="952590fd-7adf-4b7f-9930-e407082cab81" providerId="ADAL" clId="{956A0EC8-AC45-4566-A477-DCEC67B74993}" dt="2022-03-08T16:59:53.939" v="1677" actId="2711"/>
          <ac:spMkLst>
            <pc:docMk/>
            <pc:sldMk cId="2502972731" sldId="257"/>
            <ac:spMk id="2" creationId="{8AA02865-3266-4FF9-882F-B8D90E37A1B6}"/>
          </ac:spMkLst>
        </pc:spChg>
        <pc:spChg chg="mod">
          <ac:chgData name="Ana Martin" userId="952590fd-7adf-4b7f-9930-e407082cab81" providerId="ADAL" clId="{956A0EC8-AC45-4566-A477-DCEC67B74993}" dt="2022-03-08T17:00:17.100" v="1681" actId="2711"/>
          <ac:spMkLst>
            <pc:docMk/>
            <pc:sldMk cId="2502972731" sldId="257"/>
            <ac:spMk id="3" creationId="{A3B46CD4-19EB-421F-9D10-E6214F7B54E3}"/>
          </ac:spMkLst>
        </pc:spChg>
        <pc:spChg chg="add mod">
          <ac:chgData name="Ana Martin" userId="952590fd-7adf-4b7f-9930-e407082cab81" providerId="ADAL" clId="{956A0EC8-AC45-4566-A477-DCEC67B74993}" dt="2022-03-08T17:03:09.616" v="1703" actId="14100"/>
          <ac:spMkLst>
            <pc:docMk/>
            <pc:sldMk cId="2502972731" sldId="257"/>
            <ac:spMk id="4" creationId="{BE661EF5-73D1-4882-B6A4-FE7FF6C92E56}"/>
          </ac:spMkLst>
        </pc:spChg>
        <pc:spChg chg="add del">
          <ac:chgData name="Ana Martin" userId="952590fd-7adf-4b7f-9930-e407082cab81" providerId="ADAL" clId="{956A0EC8-AC45-4566-A477-DCEC67B74993}" dt="2022-03-08T16:58:33.917" v="1666" actId="26606"/>
          <ac:spMkLst>
            <pc:docMk/>
            <pc:sldMk cId="2502972731" sldId="257"/>
            <ac:spMk id="9" creationId="{8CA06CD6-90CA-4C45-856C-6771339E1E22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3" creationId="{CCD444A3-C338-4886-B7F1-4BA2AF46EB64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4" creationId="{21739CA5-F0F5-48E1-8E8C-F24B71827E46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5" creationId="{3EAD2937-F230-41D4-B9C5-975B129BFC20}"/>
          </ac:spMkLst>
        </pc:spChg>
        <pc:spChg chg="add">
          <ac:chgData name="Ana Martin" userId="952590fd-7adf-4b7f-9930-e407082cab81" providerId="ADAL" clId="{956A0EC8-AC45-4566-A477-DCEC67B74993}" dt="2022-03-08T16:58:36.408" v="1669" actId="26606"/>
          <ac:spMkLst>
            <pc:docMk/>
            <pc:sldMk cId="2502972731" sldId="257"/>
            <ac:spMk id="17" creationId="{4C608BEB-860E-4094-8511-78603564A75E}"/>
          </ac:spMkLst>
        </pc:spChg>
        <pc:cxnChg chg="add del">
          <ac:chgData name="Ana Martin" userId="952590fd-7adf-4b7f-9930-e407082cab81" providerId="ADAL" clId="{956A0EC8-AC45-4566-A477-DCEC67B74993}" dt="2022-03-08T16:58:33.917" v="1666" actId="26606"/>
          <ac:cxnSpMkLst>
            <pc:docMk/>
            <pc:sldMk cId="2502972731" sldId="257"/>
            <ac:cxnSpMk id="11" creationId="{5021601D-2758-4B15-A31C-FDA184C51B3A}"/>
          </ac:cxnSpMkLst>
        </pc:cxnChg>
        <pc:cxnChg chg="add">
          <ac:chgData name="Ana Martin" userId="952590fd-7adf-4b7f-9930-e407082cab81" providerId="ADAL" clId="{956A0EC8-AC45-4566-A477-DCEC67B74993}" dt="2022-03-08T16:58:36.408" v="1669" actId="26606"/>
          <ac:cxnSpMkLst>
            <pc:docMk/>
            <pc:sldMk cId="2502972731" sldId="257"/>
            <ac:cxnSpMk id="18" creationId="{1F16A8D4-FE87-4604-88B2-394B5D1EB437}"/>
          </ac:cxnSpMkLst>
        </pc:cxnChg>
      </pc:sldChg>
      <pc:sldChg chg="modSp del mod">
        <pc:chgData name="Ana Martin" userId="952590fd-7adf-4b7f-9930-e407082cab81" providerId="ADAL" clId="{956A0EC8-AC45-4566-A477-DCEC67B74993}" dt="2022-02-18T12:31:06.662" v="808" actId="47"/>
        <pc:sldMkLst>
          <pc:docMk/>
          <pc:sldMk cId="90400530" sldId="258"/>
        </pc:sldMkLst>
        <pc:spChg chg="mod">
          <ac:chgData name="Ana Martin" userId="952590fd-7adf-4b7f-9930-e407082cab81" providerId="ADAL" clId="{956A0EC8-AC45-4566-A477-DCEC67B74993}" dt="2022-02-16T16:11:49.656" v="219"/>
          <ac:spMkLst>
            <pc:docMk/>
            <pc:sldMk cId="90400530" sldId="258"/>
            <ac:spMk id="2" creationId="{6C0AA156-9E07-4E36-AC58-7180146323CB}"/>
          </ac:spMkLst>
        </pc:spChg>
        <pc:spChg chg="mod">
          <ac:chgData name="Ana Martin" userId="952590fd-7adf-4b7f-9930-e407082cab81" providerId="ADAL" clId="{956A0EC8-AC45-4566-A477-DCEC67B74993}" dt="2022-02-18T12:21:51.576" v="741" actId="20577"/>
          <ac:spMkLst>
            <pc:docMk/>
            <pc:sldMk cId="90400530" sldId="258"/>
            <ac:spMk id="3" creationId="{C03E8598-268C-4E44-B5B8-514FCC1F983F}"/>
          </ac:spMkLst>
        </pc:spChg>
      </pc:sldChg>
      <pc:sldChg chg="modSp del mod">
        <pc:chgData name="Ana Martin" userId="952590fd-7adf-4b7f-9930-e407082cab81" providerId="ADAL" clId="{956A0EC8-AC45-4566-A477-DCEC67B74993}" dt="2022-02-18T12:31:06.662" v="808" actId="47"/>
        <pc:sldMkLst>
          <pc:docMk/>
          <pc:sldMk cId="1359323022" sldId="259"/>
        </pc:sldMkLst>
        <pc:spChg chg="mod">
          <ac:chgData name="Ana Martin" userId="952590fd-7adf-4b7f-9930-e407082cab81" providerId="ADAL" clId="{956A0EC8-AC45-4566-A477-DCEC67B74993}" dt="2022-02-16T16:11:55.649" v="220"/>
          <ac:spMkLst>
            <pc:docMk/>
            <pc:sldMk cId="1359323022" sldId="259"/>
            <ac:spMk id="2" creationId="{7831F36F-4461-47DB-8CE6-2A59A2BD971B}"/>
          </ac:spMkLst>
        </pc:spChg>
        <pc:spChg chg="mod">
          <ac:chgData name="Ana Martin" userId="952590fd-7adf-4b7f-9930-e407082cab81" providerId="ADAL" clId="{956A0EC8-AC45-4566-A477-DCEC67B74993}" dt="2022-02-16T16:18:04.265" v="502"/>
          <ac:spMkLst>
            <pc:docMk/>
            <pc:sldMk cId="1359323022" sldId="259"/>
            <ac:spMk id="3" creationId="{1FF44B1C-8C1D-4B57-92E1-B396BD6CB9FF}"/>
          </ac:spMkLst>
        </pc:spChg>
      </pc:sldChg>
      <pc:sldChg chg="del">
        <pc:chgData name="Ana Martin" userId="952590fd-7adf-4b7f-9930-e407082cab81" providerId="ADAL" clId="{956A0EC8-AC45-4566-A477-DCEC67B74993}" dt="2022-02-16T16:10:54.096" v="205" actId="47"/>
        <pc:sldMkLst>
          <pc:docMk/>
          <pc:sldMk cId="3518959856" sldId="260"/>
        </pc:sldMkLst>
      </pc:sldChg>
      <pc:sldChg chg="modSp new del mod">
        <pc:chgData name="Ana Martin" userId="952590fd-7adf-4b7f-9930-e407082cab81" providerId="ADAL" clId="{956A0EC8-AC45-4566-A477-DCEC67B74993}" dt="2022-02-16T16:30:37.977" v="711" actId="47"/>
        <pc:sldMkLst>
          <pc:docMk/>
          <pc:sldMk cId="4179290680" sldId="261"/>
        </pc:sldMkLst>
        <pc:spChg chg="mod">
          <ac:chgData name="Ana Martin" userId="952590fd-7adf-4b7f-9930-e407082cab81" providerId="ADAL" clId="{956A0EC8-AC45-4566-A477-DCEC67B74993}" dt="2022-02-16T16:10:23.288" v="191"/>
          <ac:spMkLst>
            <pc:docMk/>
            <pc:sldMk cId="4179290680" sldId="261"/>
            <ac:spMk id="2" creationId="{C4A69035-B3EA-4510-BBD0-4AEEF6A12EAA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87133035" sldId="262"/>
        </pc:sldMkLst>
        <pc:spChg chg="mod">
          <ac:chgData name="Ana Martin" userId="952590fd-7adf-4b7f-9930-e407082cab81" providerId="ADAL" clId="{956A0EC8-AC45-4566-A477-DCEC67B74993}" dt="2022-02-16T16:12:09.409" v="221"/>
          <ac:spMkLst>
            <pc:docMk/>
            <pc:sldMk cId="387133035" sldId="262"/>
            <ac:spMk id="2" creationId="{D2F84A46-1D98-42A8-9606-7ABD305C76EA}"/>
          </ac:spMkLst>
        </pc:spChg>
        <pc:spChg chg="mod">
          <ac:chgData name="Ana Martin" userId="952590fd-7adf-4b7f-9930-e407082cab81" providerId="ADAL" clId="{956A0EC8-AC45-4566-A477-DCEC67B74993}" dt="2022-02-16T16:18:06.037" v="503"/>
          <ac:spMkLst>
            <pc:docMk/>
            <pc:sldMk cId="387133035" sldId="262"/>
            <ac:spMk id="3" creationId="{FB103381-BEA4-4E97-B24F-8E29532FA8A8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1637607088" sldId="263"/>
        </pc:sldMkLst>
        <pc:spChg chg="mod">
          <ac:chgData name="Ana Martin" userId="952590fd-7adf-4b7f-9930-e407082cab81" providerId="ADAL" clId="{956A0EC8-AC45-4566-A477-DCEC67B74993}" dt="2022-02-16T16:11:09.203" v="208"/>
          <ac:spMkLst>
            <pc:docMk/>
            <pc:sldMk cId="1637607088" sldId="263"/>
            <ac:spMk id="2" creationId="{5271E911-7082-48AA-AF5E-3F7C7B61263C}"/>
          </ac:spMkLst>
        </pc:spChg>
        <pc:spChg chg="mod">
          <ac:chgData name="Ana Martin" userId="952590fd-7adf-4b7f-9930-e407082cab81" providerId="ADAL" clId="{956A0EC8-AC45-4566-A477-DCEC67B74993}" dt="2022-02-16T16:18:07.893" v="504"/>
          <ac:spMkLst>
            <pc:docMk/>
            <pc:sldMk cId="1637607088" sldId="263"/>
            <ac:spMk id="3" creationId="{C8F835B9-C8D5-4B56-939A-EF09F95CF6FA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789392841" sldId="264"/>
        </pc:sldMkLst>
        <pc:spChg chg="mod">
          <ac:chgData name="Ana Martin" userId="952590fd-7adf-4b7f-9930-e407082cab81" providerId="ADAL" clId="{956A0EC8-AC45-4566-A477-DCEC67B74993}" dt="2022-02-16T16:11:17.078" v="210"/>
          <ac:spMkLst>
            <pc:docMk/>
            <pc:sldMk cId="3789392841" sldId="264"/>
            <ac:spMk id="2" creationId="{E8D5B9AB-0CF4-4113-B270-0E7A0D6F5B0E}"/>
          </ac:spMkLst>
        </pc:spChg>
        <pc:spChg chg="mod">
          <ac:chgData name="Ana Martin" userId="952590fd-7adf-4b7f-9930-e407082cab81" providerId="ADAL" clId="{956A0EC8-AC45-4566-A477-DCEC67B74993}" dt="2022-02-16T16:18:09.758" v="505"/>
          <ac:spMkLst>
            <pc:docMk/>
            <pc:sldMk cId="3789392841" sldId="264"/>
            <ac:spMk id="3" creationId="{F510BDE0-428E-418A-A09E-6E8497ECF0F6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207019900" sldId="265"/>
        </pc:sldMkLst>
        <pc:spChg chg="mod">
          <ac:chgData name="Ana Martin" userId="952590fd-7adf-4b7f-9930-e407082cab81" providerId="ADAL" clId="{956A0EC8-AC45-4566-A477-DCEC67B74993}" dt="2022-02-16T16:11:23.243" v="212"/>
          <ac:spMkLst>
            <pc:docMk/>
            <pc:sldMk cId="3207019900" sldId="265"/>
            <ac:spMk id="2" creationId="{0138E0AB-3BC4-4554-8980-92421EA578A0}"/>
          </ac:spMkLst>
        </pc:spChg>
        <pc:spChg chg="mod">
          <ac:chgData name="Ana Martin" userId="952590fd-7adf-4b7f-9930-e407082cab81" providerId="ADAL" clId="{956A0EC8-AC45-4566-A477-DCEC67B74993}" dt="2022-02-16T16:18:11.445" v="506"/>
          <ac:spMkLst>
            <pc:docMk/>
            <pc:sldMk cId="3207019900" sldId="265"/>
            <ac:spMk id="3" creationId="{16202916-2B16-44A2-8FDA-FF6977D7399D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515764894" sldId="266"/>
        </pc:sldMkLst>
        <pc:spChg chg="mod">
          <ac:chgData name="Ana Martin" userId="952590fd-7adf-4b7f-9930-e407082cab81" providerId="ADAL" clId="{956A0EC8-AC45-4566-A477-DCEC67B74993}" dt="2022-02-16T16:11:29.376" v="214"/>
          <ac:spMkLst>
            <pc:docMk/>
            <pc:sldMk cId="515764894" sldId="266"/>
            <ac:spMk id="2" creationId="{36A16543-E864-49C1-BF1F-592B4E60696B}"/>
          </ac:spMkLst>
        </pc:spChg>
        <pc:spChg chg="mod">
          <ac:chgData name="Ana Martin" userId="952590fd-7adf-4b7f-9930-e407082cab81" providerId="ADAL" clId="{956A0EC8-AC45-4566-A477-DCEC67B74993}" dt="2022-02-16T16:18:14.011" v="507"/>
          <ac:spMkLst>
            <pc:docMk/>
            <pc:sldMk cId="515764894" sldId="266"/>
            <ac:spMk id="3" creationId="{6AEE5F37-E4C2-4862-B407-4D305DD5B8F3}"/>
          </ac:spMkLst>
        </pc:spChg>
      </pc:sldChg>
      <pc:sldChg chg="addSp 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1081494599" sldId="267"/>
        </pc:sldMkLst>
        <pc:spChg chg="mod">
          <ac:chgData name="Ana Martin" userId="952590fd-7adf-4b7f-9930-e407082cab81" providerId="ADAL" clId="{956A0EC8-AC45-4566-A477-DCEC67B74993}" dt="2022-02-16T16:19:00.568" v="530" actId="27636"/>
          <ac:spMkLst>
            <pc:docMk/>
            <pc:sldMk cId="1081494599" sldId="267"/>
            <ac:spMk id="2" creationId="{735FE977-585C-42BC-AD36-48D1CC48302D}"/>
          </ac:spMkLst>
        </pc:spChg>
        <pc:spChg chg="mod">
          <ac:chgData name="Ana Martin" userId="952590fd-7adf-4b7f-9930-e407082cab81" providerId="ADAL" clId="{956A0EC8-AC45-4566-A477-DCEC67B74993}" dt="2022-02-16T16:18:36.040" v="518" actId="20577"/>
          <ac:spMkLst>
            <pc:docMk/>
            <pc:sldMk cId="1081494599" sldId="267"/>
            <ac:spMk id="3" creationId="{84838727-5F45-487A-92EE-EA89E50990FB}"/>
          </ac:spMkLst>
        </pc:spChg>
        <pc:spChg chg="add mod">
          <ac:chgData name="Ana Martin" userId="952590fd-7adf-4b7f-9930-e407082cab81" providerId="ADAL" clId="{956A0EC8-AC45-4566-A477-DCEC67B74993}" dt="2022-02-16T16:19:04.978" v="534" actId="27636"/>
          <ac:spMkLst>
            <pc:docMk/>
            <pc:sldMk cId="1081494599" sldId="267"/>
            <ac:spMk id="4" creationId="{F07AEF17-155E-48E7-9016-A7F1FDFED519}"/>
          </ac:spMkLst>
        </pc:spChg>
      </pc:sldChg>
      <pc:sldChg chg="add del">
        <pc:chgData name="Ana Martin" userId="952590fd-7adf-4b7f-9930-e407082cab81" providerId="ADAL" clId="{956A0EC8-AC45-4566-A477-DCEC67B74993}" dt="2022-02-18T10:28:44.941" v="718" actId="47"/>
        <pc:sldMkLst>
          <pc:docMk/>
          <pc:sldMk cId="82042243" sldId="268"/>
        </pc:sldMkLst>
      </pc:sldChg>
      <pc:sldChg chg="modSp new del mod">
        <pc:chgData name="Ana Martin" userId="952590fd-7adf-4b7f-9930-e407082cab81" providerId="ADAL" clId="{956A0EC8-AC45-4566-A477-DCEC67B74993}" dt="2022-02-16T16:18:39.146" v="519" actId="47"/>
        <pc:sldMkLst>
          <pc:docMk/>
          <pc:sldMk cId="1234014230" sldId="268"/>
        </pc:sldMkLst>
        <pc:spChg chg="mod">
          <ac:chgData name="Ana Martin" userId="952590fd-7adf-4b7f-9930-e407082cab81" providerId="ADAL" clId="{956A0EC8-AC45-4566-A477-DCEC67B74993}" dt="2022-02-16T16:18:26.769" v="510" actId="21"/>
          <ac:spMkLst>
            <pc:docMk/>
            <pc:sldMk cId="1234014230" sldId="268"/>
            <ac:spMk id="2" creationId="{B89AC3DB-1D11-4C3A-9C05-342208DBBC22}"/>
          </ac:spMkLst>
        </pc:spChg>
        <pc:spChg chg="mod">
          <ac:chgData name="Ana Martin" userId="952590fd-7adf-4b7f-9930-e407082cab81" providerId="ADAL" clId="{956A0EC8-AC45-4566-A477-DCEC67B74993}" dt="2022-02-16T16:18:18.687" v="509"/>
          <ac:spMkLst>
            <pc:docMk/>
            <pc:sldMk cId="1234014230" sldId="268"/>
            <ac:spMk id="3" creationId="{3B3A298D-9DA3-44A4-B7D9-39CF924D5ABD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179" v="974" actId="47"/>
        <pc:sldMkLst>
          <pc:docMk/>
          <pc:sldMk cId="309200035" sldId="269"/>
        </pc:sldMkLst>
        <pc:spChg chg="mod">
          <ac:chgData name="Ana Martin" userId="952590fd-7adf-4b7f-9930-e407082cab81" providerId="ADAL" clId="{956A0EC8-AC45-4566-A477-DCEC67B74993}" dt="2022-02-18T14:55:32.749" v="839" actId="21"/>
          <ac:spMkLst>
            <pc:docMk/>
            <pc:sldMk cId="309200035" sldId="269"/>
            <ac:spMk id="2" creationId="{C4F00A49-6241-42B9-AE14-566966B96D88}"/>
          </ac:spMkLst>
        </pc:spChg>
      </pc:sldChg>
      <pc:sldChg chg="modSp new del mod ord">
        <pc:chgData name="Ana Martin" userId="952590fd-7adf-4b7f-9930-e407082cab81" providerId="ADAL" clId="{956A0EC8-AC45-4566-A477-DCEC67B74993}" dt="2022-02-18T15:38:24.513" v="1046" actId="47"/>
        <pc:sldMkLst>
          <pc:docMk/>
          <pc:sldMk cId="2334866146" sldId="270"/>
        </pc:sldMkLst>
        <pc:spChg chg="mod">
          <ac:chgData name="Ana Martin" userId="952590fd-7adf-4b7f-9930-e407082cab81" providerId="ADAL" clId="{956A0EC8-AC45-4566-A477-DCEC67B74993}" dt="2022-02-18T12:23:48.782" v="792" actId="20577"/>
          <ac:spMkLst>
            <pc:docMk/>
            <pc:sldMk cId="2334866146" sldId="270"/>
            <ac:spMk id="2" creationId="{80679DEC-B9C6-46B1-B6AB-60493144B285}"/>
          </ac:spMkLst>
        </pc:spChg>
        <pc:spChg chg="mod">
          <ac:chgData name="Ana Martin" userId="952590fd-7adf-4b7f-9930-e407082cab81" providerId="ADAL" clId="{956A0EC8-AC45-4566-A477-DCEC67B74993}" dt="2022-02-18T12:31:24.680" v="813" actId="20577"/>
          <ac:spMkLst>
            <pc:docMk/>
            <pc:sldMk cId="2334866146" sldId="270"/>
            <ac:spMk id="3" creationId="{37218221-D15F-46E6-A02B-5DF291AC90DC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1694765068" sldId="271"/>
        </pc:sldMkLst>
        <pc:spChg chg="mod">
          <ac:chgData name="Ana Martin" userId="952590fd-7adf-4b7f-9930-e407082cab81" providerId="ADAL" clId="{956A0EC8-AC45-4566-A477-DCEC67B74993}" dt="2022-02-18T12:31:48.853" v="819" actId="27636"/>
          <ac:spMkLst>
            <pc:docMk/>
            <pc:sldMk cId="1694765068" sldId="271"/>
            <ac:spMk id="2" creationId="{1D55979B-DCF2-424B-ABD3-1770A17790C5}"/>
          </ac:spMkLst>
        </pc:spChg>
      </pc:sldChg>
      <pc:sldChg chg="modSp add del mod">
        <pc:chgData name="Ana Martin" userId="952590fd-7adf-4b7f-9930-e407082cab81" providerId="ADAL" clId="{956A0EC8-AC45-4566-A477-DCEC67B74993}" dt="2022-02-18T15:38:25.222" v="1047" actId="47"/>
        <pc:sldMkLst>
          <pc:docMk/>
          <pc:sldMk cId="212765322" sldId="272"/>
        </pc:sldMkLst>
        <pc:spChg chg="mod">
          <ac:chgData name="Ana Martin" userId="952590fd-7adf-4b7f-9930-e407082cab81" providerId="ADAL" clId="{956A0EC8-AC45-4566-A477-DCEC67B74993}" dt="2022-02-18T12:31:21.959" v="812" actId="20577"/>
          <ac:spMkLst>
            <pc:docMk/>
            <pc:sldMk cId="212765322" sldId="272"/>
            <ac:spMk id="3" creationId="{37218221-D15F-46E6-A02B-5DF291AC90DC}"/>
          </ac:spMkLst>
        </pc:spChg>
      </pc:sldChg>
      <pc:sldChg chg="modSp add del mod">
        <pc:chgData name="Ana Martin" userId="952590fd-7adf-4b7f-9930-e407082cab81" providerId="ADAL" clId="{956A0EC8-AC45-4566-A477-DCEC67B74993}" dt="2022-02-18T15:38:25.732" v="1048" actId="47"/>
        <pc:sldMkLst>
          <pc:docMk/>
          <pc:sldMk cId="4234498855" sldId="273"/>
        </pc:sldMkLst>
        <pc:spChg chg="mod">
          <ac:chgData name="Ana Martin" userId="952590fd-7adf-4b7f-9930-e407082cab81" providerId="ADAL" clId="{956A0EC8-AC45-4566-A477-DCEC67B74993}" dt="2022-02-18T12:31:19.553" v="811" actId="20577"/>
          <ac:spMkLst>
            <pc:docMk/>
            <pc:sldMk cId="4234498855" sldId="273"/>
            <ac:spMk id="3" creationId="{37218221-D15F-46E6-A02B-5DF291AC90DC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3224934612" sldId="274"/>
        </pc:sldMkLst>
        <pc:spChg chg="mod">
          <ac:chgData name="Ana Martin" userId="952590fd-7adf-4b7f-9930-e407082cab81" providerId="ADAL" clId="{956A0EC8-AC45-4566-A477-DCEC67B74993}" dt="2022-02-18T12:31:57.278" v="824" actId="27636"/>
          <ac:spMkLst>
            <pc:docMk/>
            <pc:sldMk cId="3224934612" sldId="274"/>
            <ac:spMk id="2" creationId="{BC87A1CF-55BF-4241-8407-3B7D619A1A90}"/>
          </ac:spMkLst>
        </pc:spChg>
      </pc:sldChg>
      <pc:sldChg chg="addSp delSp modSp new add del mod setBg addAnim delAnim modCm">
        <pc:chgData name="Ana Martin" userId="952590fd-7adf-4b7f-9930-e407082cab81" providerId="ADAL" clId="{956A0EC8-AC45-4566-A477-DCEC67B74993}" dt="2022-03-08T17:24:03.631" v="2028" actId="47"/>
        <pc:sldMkLst>
          <pc:docMk/>
          <pc:sldMk cId="4048697821" sldId="274"/>
        </pc:sldMkLst>
        <pc:spChg chg="mod">
          <ac:chgData name="Ana Martin" userId="952590fd-7adf-4b7f-9930-e407082cab81" providerId="ADAL" clId="{956A0EC8-AC45-4566-A477-DCEC67B74993}" dt="2022-03-08T17:21:37.628" v="1998" actId="14100"/>
          <ac:spMkLst>
            <pc:docMk/>
            <pc:sldMk cId="4048697821" sldId="274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3" creationId="{7A6EBF59-9087-48FA-B823-A716E0A3DA46}"/>
          </ac:spMkLst>
        </pc:spChg>
        <pc:spChg chg="mod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5" creationId="{8C80E0F1-4A95-48C2-B112-008A7422F082}"/>
          </ac:spMkLst>
        </pc:spChg>
        <pc:spChg chg="add del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10" creationId="{4C608BEB-860E-4094-8511-78603564A75E}"/>
          </ac:spMkLst>
        </pc:spChg>
        <pc:cxnChg chg="add del">
          <ac:chgData name="Ana Martin" userId="952590fd-7adf-4b7f-9930-e407082cab81" providerId="ADAL" clId="{956A0EC8-AC45-4566-A477-DCEC67B74993}" dt="2022-03-08T17:21:03.724" v="1997" actId="26606"/>
          <ac:cxnSpMkLst>
            <pc:docMk/>
            <pc:sldMk cId="4048697821" sldId="274"/>
            <ac:cxnSpMk id="12" creationId="{1F16A8D4-FE87-4604-88B2-394B5D1EB437}"/>
          </ac:cxnSpMkLst>
        </pc:cxn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1371068488" sldId="275"/>
        </pc:sldMkLst>
        <pc:spChg chg="mod">
          <ac:chgData name="Ana Martin" userId="952590fd-7adf-4b7f-9930-e407082cab81" providerId="ADAL" clId="{956A0EC8-AC45-4566-A477-DCEC67B74993}" dt="2022-02-18T12:32:05.980" v="828" actId="20577"/>
          <ac:spMkLst>
            <pc:docMk/>
            <pc:sldMk cId="1371068488" sldId="275"/>
            <ac:spMk id="2" creationId="{A3C54382-FBCF-4061-AF81-0574DC03D2D6}"/>
          </ac:spMkLst>
        </pc:spChg>
      </pc:sldChg>
      <pc:sldChg chg="addSp delSp modSp new del mod setBg setClrOvrMap delDesignElem chgLayout">
        <pc:chgData name="Ana Martin" userId="952590fd-7adf-4b7f-9930-e407082cab81" providerId="ADAL" clId="{956A0EC8-AC45-4566-A477-DCEC67B74993}" dt="2022-03-08T17:20:35.902" v="1994" actId="47"/>
        <pc:sldMkLst>
          <pc:docMk/>
          <pc:sldMk cId="1924166397" sldId="275"/>
        </pc:sldMkLst>
        <pc:spChg chg="mod ord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2" creationId="{E5622AD4-E409-44A0-8AE4-0E97683788A5}"/>
          </ac:spMkLst>
        </pc:spChg>
        <pc:spChg chg="del mod">
          <ac:chgData name="Ana Martin" userId="952590fd-7adf-4b7f-9930-e407082cab81" providerId="ADAL" clId="{956A0EC8-AC45-4566-A477-DCEC67B74993}" dt="2022-03-08T17:18:06.011" v="1888" actId="478"/>
          <ac:spMkLst>
            <pc:docMk/>
            <pc:sldMk cId="1924166397" sldId="275"/>
            <ac:spMk id="3" creationId="{33D06C6B-8913-49B3-AEAF-6C2983661241}"/>
          </ac:spMkLst>
        </pc:spChg>
        <pc:spChg chg="del">
          <ac:chgData name="Ana Martin" userId="952590fd-7adf-4b7f-9930-e407082cab81" providerId="ADAL" clId="{956A0EC8-AC45-4566-A477-DCEC67B74993}" dt="2022-03-08T16:59:38.070" v="1675" actId="26606"/>
          <ac:spMkLst>
            <pc:docMk/>
            <pc:sldMk cId="1924166397" sldId="275"/>
            <ac:spMk id="5" creationId="{F700CB2B-8A69-433D-991F-979BB668CF56}"/>
          </ac:spMkLst>
        </pc:spChg>
        <pc:spChg chg="add del mo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6" creationId="{481BD850-9F1F-4878-9D3B-97534D3F72CF}"/>
          </ac:spMkLst>
        </pc:spChg>
        <pc:spChg chg="add del mo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7" creationId="{587EA765-1169-4886-AC81-472DBE08977E}"/>
          </ac:spMkLst>
        </pc:spChg>
        <pc:spChg chg="add del mod or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8" creationId="{46FB3079-2503-4F91-9A0F-AE33B58B50E6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0" creationId="{C7FA33FF-088D-4F16-95A2-2C64D353DEA8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2" creationId="{A376EFB1-01CF-419F-ABF1-2AF02BBFCBD1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4" creationId="{FF9DEA15-78BD-4750-AA18-B9F28A6D5AB8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6" creationId="{AB58EF07-17C2-48CF-ABB0-EEF1F17CB8F0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7" creationId="{0671A8AE-40A1-4631-A6B8-581AFF065482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8" creationId="{AF2F604E-43BE-4DC3-B983-E071523364F8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20" creationId="{08C9B587-E65E-4B52-B37C-ABEBB6E87928}"/>
          </ac:spMkLst>
        </pc:spChg>
        <pc:spChg chg="add del mod">
          <ac:chgData name="Ana Martin" userId="952590fd-7adf-4b7f-9930-e407082cab81" providerId="ADAL" clId="{956A0EC8-AC45-4566-A477-DCEC67B74993}" dt="2022-03-08T17:19:27.468" v="1910"/>
          <ac:spMkLst>
            <pc:docMk/>
            <pc:sldMk cId="1924166397" sldId="275"/>
            <ac:spMk id="21" creationId="{D0D7D114-A8A8-4BC0-83FE-B77B5D0C634F}"/>
          </ac:spMkLst>
        </pc:spChg>
        <pc:picChg chg="add del">
          <ac:chgData name="Ana Martin" userId="952590fd-7adf-4b7f-9930-e407082cab81" providerId="ADAL" clId="{956A0EC8-AC45-4566-A477-DCEC67B74993}" dt="2022-03-08T17:18:42.372" v="1898" actId="26606"/>
          <ac:picMkLst>
            <pc:docMk/>
            <pc:sldMk cId="1924166397" sldId="275"/>
            <ac:picMk id="19" creationId="{F8BC1672-6BEB-479B-804B-69A190E9B55D}"/>
          </ac:picMkLst>
        </pc:picChg>
      </pc:sldChg>
      <pc:sldChg chg="modSp new del mod">
        <pc:chgData name="Ana Martin" userId="952590fd-7adf-4b7f-9930-e407082cab81" providerId="ADAL" clId="{956A0EC8-AC45-4566-A477-DCEC67B74993}" dt="2022-02-21T17:49:29.428" v="1304" actId="47"/>
        <pc:sldMkLst>
          <pc:docMk/>
          <pc:sldMk cId="447912690" sldId="276"/>
        </pc:sldMkLst>
        <pc:spChg chg="mod">
          <ac:chgData name="Ana Martin" userId="952590fd-7adf-4b7f-9930-e407082cab81" providerId="ADAL" clId="{956A0EC8-AC45-4566-A477-DCEC67B74993}" dt="2022-02-21T17:10:23.698" v="1140" actId="20577"/>
          <ac:spMkLst>
            <pc:docMk/>
            <pc:sldMk cId="447912690" sldId="276"/>
            <ac:spMk id="2" creationId="{A37F05F1-DC4D-4AF0-A502-EBC1FD02C2FD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5:12.563" v="2041" actId="47"/>
        <pc:sldMkLst>
          <pc:docMk/>
          <pc:sldMk cId="4290094016" sldId="277"/>
        </pc:sldMkLst>
        <pc:spChg chg="mod">
          <ac:chgData name="Ana Martin" userId="952590fd-7adf-4b7f-9930-e407082cab81" providerId="ADAL" clId="{956A0EC8-AC45-4566-A477-DCEC67B74993}" dt="2022-02-21T17:47:41.150" v="1248" actId="20577"/>
          <ac:spMkLst>
            <pc:docMk/>
            <pc:sldMk cId="4290094016" sldId="277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3:52.685" v="1473"/>
          <ac:spMkLst>
            <pc:docMk/>
            <pc:sldMk cId="4290094016" sldId="277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6:13.807" v="2054" actId="47"/>
        <pc:sldMkLst>
          <pc:docMk/>
          <pc:sldMk cId="2892185027" sldId="278"/>
        </pc:sldMkLst>
        <pc:spChg chg="mod">
          <ac:chgData name="Ana Martin" userId="952590fd-7adf-4b7f-9930-e407082cab81" providerId="ADAL" clId="{956A0EC8-AC45-4566-A477-DCEC67B74993}" dt="2022-02-21T17:47:54.720" v="1253" actId="20577"/>
          <ac:spMkLst>
            <pc:docMk/>
            <pc:sldMk cId="2892185027" sldId="278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3:57.473" v="1474"/>
          <ac:spMkLst>
            <pc:docMk/>
            <pc:sldMk cId="2892185027" sldId="278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6:53.355" v="2070" actId="47"/>
        <pc:sldMkLst>
          <pc:docMk/>
          <pc:sldMk cId="2158491317" sldId="279"/>
        </pc:sldMkLst>
        <pc:spChg chg="mod">
          <ac:chgData name="Ana Martin" userId="952590fd-7adf-4b7f-9930-e407082cab81" providerId="ADAL" clId="{956A0EC8-AC45-4566-A477-DCEC67B74993}" dt="2022-02-21T17:48:06.356" v="1261" actId="20577"/>
          <ac:spMkLst>
            <pc:docMk/>
            <pc:sldMk cId="2158491317" sldId="279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00.658" v="1475"/>
          <ac:spMkLst>
            <pc:docMk/>
            <pc:sldMk cId="2158491317" sldId="279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7:42.609" v="2099" actId="47"/>
        <pc:sldMkLst>
          <pc:docMk/>
          <pc:sldMk cId="278732201" sldId="280"/>
        </pc:sldMkLst>
        <pc:spChg chg="mod">
          <ac:chgData name="Ana Martin" userId="952590fd-7adf-4b7f-9930-e407082cab81" providerId="ADAL" clId="{956A0EC8-AC45-4566-A477-DCEC67B74993}" dt="2022-02-21T17:48:27.899" v="1280"/>
          <ac:spMkLst>
            <pc:docMk/>
            <pc:sldMk cId="278732201" sldId="280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04.168" v="1476"/>
          <ac:spMkLst>
            <pc:docMk/>
            <pc:sldMk cId="278732201" sldId="280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8:36.193" v="2110" actId="47"/>
        <pc:sldMkLst>
          <pc:docMk/>
          <pc:sldMk cId="2596062603" sldId="281"/>
        </pc:sldMkLst>
        <pc:spChg chg="mod">
          <ac:chgData name="Ana Martin" userId="952590fd-7adf-4b7f-9930-e407082cab81" providerId="ADAL" clId="{956A0EC8-AC45-4566-A477-DCEC67B74993}" dt="2022-03-02T16:04:12.550" v="1478" actId="27636"/>
          <ac:spMkLst>
            <pc:docMk/>
            <pc:sldMk cId="2596062603" sldId="281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15.093" v="1479"/>
          <ac:spMkLst>
            <pc:docMk/>
            <pc:sldMk cId="2596062603" sldId="281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9:16.814" v="2121" actId="47"/>
        <pc:sldMkLst>
          <pc:docMk/>
          <pc:sldMk cId="831732706" sldId="282"/>
        </pc:sldMkLst>
        <pc:spChg chg="mod">
          <ac:chgData name="Ana Martin" userId="952590fd-7adf-4b7f-9930-e407082cab81" providerId="ADAL" clId="{956A0EC8-AC45-4566-A477-DCEC67B74993}" dt="2022-02-21T17:48:59.300" v="1293" actId="20577"/>
          <ac:spMkLst>
            <pc:docMk/>
            <pc:sldMk cId="831732706" sldId="282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18.716" v="1480"/>
          <ac:spMkLst>
            <pc:docMk/>
            <pc:sldMk cId="831732706" sldId="282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30:03.569" v="2133" actId="47"/>
        <pc:sldMkLst>
          <pc:docMk/>
          <pc:sldMk cId="3353781151" sldId="283"/>
        </pc:sldMkLst>
        <pc:spChg chg="mod">
          <ac:chgData name="Ana Martin" userId="952590fd-7adf-4b7f-9930-e407082cab81" providerId="ADAL" clId="{956A0EC8-AC45-4566-A477-DCEC67B74993}" dt="2022-02-21T17:49:13.075" v="1298" actId="20577"/>
          <ac:spMkLst>
            <pc:docMk/>
            <pc:sldMk cId="3353781151" sldId="283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23.373" v="1481"/>
          <ac:spMkLst>
            <pc:docMk/>
            <pc:sldMk cId="3353781151" sldId="283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30:51.857" v="2144" actId="47"/>
        <pc:sldMkLst>
          <pc:docMk/>
          <pc:sldMk cId="3607548214" sldId="284"/>
        </pc:sldMkLst>
        <pc:spChg chg="mod">
          <ac:chgData name="Ana Martin" userId="952590fd-7adf-4b7f-9930-e407082cab81" providerId="ADAL" clId="{956A0EC8-AC45-4566-A477-DCEC67B74993}" dt="2022-02-21T17:49:26.268" v="1303" actId="20577"/>
          <ac:spMkLst>
            <pc:docMk/>
            <pc:sldMk cId="3607548214" sldId="284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27.739" v="1482"/>
          <ac:spMkLst>
            <pc:docMk/>
            <pc:sldMk cId="3607548214" sldId="284"/>
            <ac:spMk id="3" creationId="{7A6EBF59-9087-48FA-B823-A716E0A3DA46}"/>
          </ac:spMkLst>
        </pc:spChg>
      </pc:sldChg>
      <pc:sldChg chg="addSp delSp modSp new del mod">
        <pc:chgData name="Ana Martin" userId="952590fd-7adf-4b7f-9930-e407082cab81" providerId="ADAL" clId="{956A0EC8-AC45-4566-A477-DCEC67B74993}" dt="2022-03-09T17:54:37.531" v="2935" actId="47"/>
        <pc:sldMkLst>
          <pc:docMk/>
          <pc:sldMk cId="3896814476" sldId="285"/>
        </pc:sldMkLst>
        <pc:spChg chg="mod">
          <ac:chgData name="Ana Martin" userId="952590fd-7adf-4b7f-9930-e407082cab81" providerId="ADAL" clId="{956A0EC8-AC45-4566-A477-DCEC67B74993}" dt="2022-03-08T17:31:49.238" v="2181" actId="404"/>
          <ac:spMkLst>
            <pc:docMk/>
            <pc:sldMk cId="3896814476" sldId="285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8T17:17:07.344" v="1880" actId="14100"/>
          <ac:spMkLst>
            <pc:docMk/>
            <pc:sldMk cId="3896814476" sldId="285"/>
            <ac:spMk id="3" creationId="{F0A9142A-87C5-438F-88FC-5B5152FE50F1}"/>
          </ac:spMkLst>
        </pc:spChg>
        <pc:spChg chg="add del">
          <ac:chgData name="Ana Martin" userId="952590fd-7adf-4b7f-9930-e407082cab81" providerId="ADAL" clId="{956A0EC8-AC45-4566-A477-DCEC67B74993}" dt="2022-03-08T17:10:37.706" v="1758" actId="478"/>
          <ac:spMkLst>
            <pc:docMk/>
            <pc:sldMk cId="3896814476" sldId="285"/>
            <ac:spMk id="4" creationId="{75D3C25B-F9A0-470F-ADDB-7CEF4EECB04C}"/>
          </ac:spMkLst>
        </pc:spChg>
        <pc:spChg chg="add del mod">
          <ac:chgData name="Ana Martin" userId="952590fd-7adf-4b7f-9930-e407082cab81" providerId="ADAL" clId="{956A0EC8-AC45-4566-A477-DCEC67B74993}" dt="2022-03-08T17:14:38.860" v="1804" actId="478"/>
          <ac:spMkLst>
            <pc:docMk/>
            <pc:sldMk cId="3896814476" sldId="285"/>
            <ac:spMk id="5" creationId="{1BFBCD07-6DEF-49C7-B8A1-3BC18DC309A0}"/>
          </ac:spMkLst>
        </pc:spChg>
        <pc:spChg chg="add mod ord">
          <ac:chgData name="Ana Martin" userId="952590fd-7adf-4b7f-9930-e407082cab81" providerId="ADAL" clId="{956A0EC8-AC45-4566-A477-DCEC67B74993}" dt="2022-03-08T17:17:00.493" v="1879" actId="14100"/>
          <ac:spMkLst>
            <pc:docMk/>
            <pc:sldMk cId="3896814476" sldId="285"/>
            <ac:spMk id="6" creationId="{00A86A95-CD04-49C1-9E3A-4C02AC3F4469}"/>
          </ac:spMkLst>
        </pc:spChg>
        <pc:spChg chg="add mod">
          <ac:chgData name="Ana Martin" userId="952590fd-7adf-4b7f-9930-e407082cab81" providerId="ADAL" clId="{956A0EC8-AC45-4566-A477-DCEC67B74993}" dt="2022-03-08T17:17:11.053" v="1881" actId="1076"/>
          <ac:spMkLst>
            <pc:docMk/>
            <pc:sldMk cId="3896814476" sldId="285"/>
            <ac:spMk id="8" creationId="{F52306F4-E10E-443C-9290-047A87C70823}"/>
          </ac:spMkLst>
        </pc:spChg>
        <pc:picChg chg="add del mod">
          <ac:chgData name="Ana Martin" userId="952590fd-7adf-4b7f-9930-e407082cab81" providerId="ADAL" clId="{956A0EC8-AC45-4566-A477-DCEC67B74993}" dt="2022-03-08T17:17:35.904" v="1886" actId="478"/>
          <ac:picMkLst>
            <pc:docMk/>
            <pc:sldMk cId="3896814476" sldId="285"/>
            <ac:picMk id="10" creationId="{6FF4D899-BFCC-49C3-B47C-63C3E3415C08}"/>
          </ac:picMkLst>
        </pc:picChg>
      </pc:sldChg>
      <pc:sldChg chg="addSp delSp modSp add del mod setBg delDesignElem">
        <pc:chgData name="Ana Martin" userId="952590fd-7adf-4b7f-9930-e407082cab81" providerId="ADAL" clId="{956A0EC8-AC45-4566-A477-DCEC67B74993}" dt="2022-03-09T17:55:50.644" v="3033" actId="47"/>
        <pc:sldMkLst>
          <pc:docMk/>
          <pc:sldMk cId="3938138680" sldId="286"/>
        </pc:sldMkLst>
        <pc:spChg chg="mod">
          <ac:chgData name="Ana Martin" userId="952590fd-7adf-4b7f-9930-e407082cab81" providerId="ADAL" clId="{956A0EC8-AC45-4566-A477-DCEC67B74993}" dt="2022-03-08T17:34:02.952" v="2242" actId="1076"/>
          <ac:spMkLst>
            <pc:docMk/>
            <pc:sldMk cId="3938138680" sldId="286"/>
            <ac:spMk id="2" creationId="{E5622AD4-E409-44A0-8AE4-0E97683788A5}"/>
          </ac:spMkLst>
        </pc:spChg>
        <pc:spChg chg="add del">
          <ac:chgData name="Ana Martin" userId="952590fd-7adf-4b7f-9930-e407082cab81" providerId="ADAL" clId="{956A0EC8-AC45-4566-A477-DCEC67B74993}" dt="2022-03-08T17:19:22.891" v="1908" actId="478"/>
          <ac:spMkLst>
            <pc:docMk/>
            <pc:sldMk cId="3938138680" sldId="286"/>
            <ac:spMk id="3" creationId="{4E22C9D5-09BA-4764-8723-11647B340F89}"/>
          </ac:spMkLst>
        </pc:spChg>
        <pc:spChg chg="add mod ord">
          <ac:chgData name="Ana Martin" userId="952590fd-7adf-4b7f-9930-e407082cab81" providerId="ADAL" clId="{956A0EC8-AC45-4566-A477-DCEC67B74993}" dt="2022-03-08T17:34:03.630" v="2243" actId="1076"/>
          <ac:spMkLst>
            <pc:docMk/>
            <pc:sldMk cId="3938138680" sldId="286"/>
            <ac:spMk id="8" creationId="{641A4755-C2C4-4317-867A-D176FB496A87}"/>
          </ac:spMkLst>
        </pc:spChg>
        <pc:spChg chg="add mod">
          <ac:chgData name="Ana Martin" userId="952590fd-7adf-4b7f-9930-e407082cab81" providerId="ADAL" clId="{956A0EC8-AC45-4566-A477-DCEC67B74993}" dt="2022-03-08T17:20:32.119" v="1993" actId="14100"/>
          <ac:spMkLst>
            <pc:docMk/>
            <pc:sldMk cId="3938138680" sldId="286"/>
            <ac:spMk id="9" creationId="{1894B613-4F2C-4379-BF0F-48DF5A51BDF5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0" creationId="{C7FA33FF-088D-4F16-95A2-2C64D353DEA8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2" creationId="{A376EFB1-01CF-419F-ABF1-2AF02BBFCBD1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4" creationId="{FF9DEA15-78BD-4750-AA18-B9F28A6D5AB8}"/>
          </ac:spMkLst>
        </pc:spChg>
      </pc:sldChg>
      <pc:sldChg chg="addSp modSp add del mod ord">
        <pc:chgData name="Ana Martin" userId="952590fd-7adf-4b7f-9930-e407082cab81" providerId="ADAL" clId="{956A0EC8-AC45-4566-A477-DCEC67B74993}" dt="2022-03-09T17:57:13.120" v="3081" actId="47"/>
        <pc:sldMkLst>
          <pc:docMk/>
          <pc:sldMk cId="3450089445" sldId="287"/>
        </pc:sldMkLst>
        <pc:spChg chg="mod">
          <ac:chgData name="Ana Martin" userId="952590fd-7adf-4b7f-9930-e407082cab81" providerId="ADAL" clId="{956A0EC8-AC45-4566-A477-DCEC67B74993}" dt="2022-03-08T17:23:38.590" v="2026"/>
          <ac:spMkLst>
            <pc:docMk/>
            <pc:sldMk cId="3450089445" sldId="287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8T17:23:18.622" v="2024" actId="114"/>
          <ac:spMkLst>
            <pc:docMk/>
            <pc:sldMk cId="3450089445" sldId="287"/>
            <ac:spMk id="3" creationId="{F0A9142A-87C5-438F-88FC-5B5152FE50F1}"/>
          </ac:spMkLst>
        </pc:spChg>
        <pc:spChg chg="mod">
          <ac:chgData name="Ana Martin" userId="952590fd-7adf-4b7f-9930-e407082cab81" providerId="ADAL" clId="{956A0EC8-AC45-4566-A477-DCEC67B74993}" dt="2022-03-08T17:23:33.437" v="2025" actId="14100"/>
          <ac:spMkLst>
            <pc:docMk/>
            <pc:sldMk cId="3450089445" sldId="287"/>
            <ac:spMk id="6" creationId="{00A86A95-CD04-49C1-9E3A-4C02AC3F4469}"/>
          </ac:spMkLst>
        </pc:spChg>
        <pc:picChg chg="add mod">
          <ac:chgData name="Ana Martin" userId="952590fd-7adf-4b7f-9930-e407082cab81" providerId="ADAL" clId="{956A0EC8-AC45-4566-A477-DCEC67B74993}" dt="2022-03-08T17:23:48.780" v="2027" actId="14861"/>
          <ac:picMkLst>
            <pc:docMk/>
            <pc:sldMk cId="3450089445" sldId="287"/>
            <ac:picMk id="5" creationId="{99A1AA48-E451-49BF-A96B-051C7FEBE08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7:28.238" v="3084" actId="47"/>
        <pc:sldMkLst>
          <pc:docMk/>
          <pc:sldMk cId="2902528834" sldId="288"/>
        </pc:sldMkLst>
        <pc:spChg chg="mod">
          <ac:chgData name="Ana Martin" userId="952590fd-7adf-4b7f-9930-e407082cab81" providerId="ADAL" clId="{956A0EC8-AC45-4566-A477-DCEC67B74993}" dt="2022-03-08T17:24:21.337" v="2032" actId="207"/>
          <ac:spMkLst>
            <pc:docMk/>
            <pc:sldMk cId="2902528834" sldId="288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4:46.490" v="2036" actId="478"/>
          <ac:picMkLst>
            <pc:docMk/>
            <pc:sldMk cId="2902528834" sldId="288"/>
            <ac:picMk id="5" creationId="{99A1AA48-E451-49BF-A96B-051C7FEBE081}"/>
          </ac:picMkLst>
        </pc:picChg>
        <pc:picChg chg="add mod ord">
          <ac:chgData name="Ana Martin" userId="952590fd-7adf-4b7f-9930-e407082cab81" providerId="ADAL" clId="{956A0EC8-AC45-4566-A477-DCEC67B74993}" dt="2022-03-08T17:25:05.838" v="2040" actId="14861"/>
          <ac:picMkLst>
            <pc:docMk/>
            <pc:sldMk cId="2902528834" sldId="288"/>
            <ac:picMk id="7" creationId="{CBF15E70-14A3-4D83-AFE0-2E651DBFE47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7:59.632" v="3095" actId="47"/>
        <pc:sldMkLst>
          <pc:docMk/>
          <pc:sldMk cId="132524453" sldId="289"/>
        </pc:sldMkLst>
        <pc:spChg chg="mod">
          <ac:chgData name="Ana Martin" userId="952590fd-7adf-4b7f-9930-e407082cab81" providerId="ADAL" clId="{956A0EC8-AC45-4566-A477-DCEC67B74993}" dt="2022-03-08T17:25:27.118" v="2045"/>
          <ac:spMkLst>
            <pc:docMk/>
            <pc:sldMk cId="132524453" sldId="289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9T17:57:38.575" v="3088" actId="1076"/>
          <ac:spMkLst>
            <pc:docMk/>
            <pc:sldMk cId="132524453" sldId="289"/>
            <ac:spMk id="6" creationId="{00A86A95-CD04-49C1-9E3A-4C02AC3F4469}"/>
          </ac:spMkLst>
        </pc:spChg>
        <pc:picChg chg="add mod ord">
          <ac:chgData name="Ana Martin" userId="952590fd-7adf-4b7f-9930-e407082cab81" providerId="ADAL" clId="{956A0EC8-AC45-4566-A477-DCEC67B74993}" dt="2022-03-08T17:26:07.661" v="2053" actId="14861"/>
          <ac:picMkLst>
            <pc:docMk/>
            <pc:sldMk cId="132524453" sldId="289"/>
            <ac:picMk id="5" creationId="{2DBAF8C9-448F-4995-83C8-E22C38CB6450}"/>
          </ac:picMkLst>
        </pc:picChg>
        <pc:picChg chg="del">
          <ac:chgData name="Ana Martin" userId="952590fd-7adf-4b7f-9930-e407082cab81" providerId="ADAL" clId="{956A0EC8-AC45-4566-A477-DCEC67B74993}" dt="2022-03-08T17:25:57.266" v="2050" actId="478"/>
          <ac:picMkLst>
            <pc:docMk/>
            <pc:sldMk cId="132524453" sldId="289"/>
            <ac:picMk id="7" creationId="{CBF15E70-14A3-4D83-AFE0-2E651DBFE47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8:46.258" v="3124" actId="47"/>
        <pc:sldMkLst>
          <pc:docMk/>
          <pc:sldMk cId="4092322962" sldId="290"/>
        </pc:sldMkLst>
        <pc:spChg chg="mod">
          <ac:chgData name="Ana Martin" userId="952590fd-7adf-4b7f-9930-e407082cab81" providerId="ADAL" clId="{956A0EC8-AC45-4566-A477-DCEC67B74993}" dt="2022-03-08T17:26:22.751" v="2063" actId="20577"/>
          <ac:spMkLst>
            <pc:docMk/>
            <pc:sldMk cId="4092322962" sldId="290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6:40.352" v="2067" actId="478"/>
          <ac:picMkLst>
            <pc:docMk/>
            <pc:sldMk cId="4092322962" sldId="290"/>
            <ac:picMk id="5" creationId="{2DBAF8C9-448F-4995-83C8-E22C38CB6450}"/>
          </ac:picMkLst>
        </pc:picChg>
        <pc:picChg chg="add mod ord">
          <ac:chgData name="Ana Martin" userId="952590fd-7adf-4b7f-9930-e407082cab81" providerId="ADAL" clId="{956A0EC8-AC45-4566-A477-DCEC67B74993}" dt="2022-03-08T17:26:49.847" v="2069" actId="14861"/>
          <ac:picMkLst>
            <pc:docMk/>
            <pc:sldMk cId="4092322962" sldId="290"/>
            <ac:picMk id="7" creationId="{88F178FB-D18D-45CF-9228-A810B7F8D02D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8:47.161" v="3125" actId="47"/>
        <pc:sldMkLst>
          <pc:docMk/>
          <pc:sldMk cId="2004212043" sldId="291"/>
        </pc:sldMkLst>
        <pc:spChg chg="mod">
          <ac:chgData name="Ana Martin" userId="952590fd-7adf-4b7f-9930-e407082cab81" providerId="ADAL" clId="{956A0EC8-AC45-4566-A477-DCEC67B74993}" dt="2022-03-08T17:27:03.289" v="2091" actId="20577"/>
          <ac:spMkLst>
            <pc:docMk/>
            <pc:sldMk cId="2004212043" sldId="291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27:35.507" v="2098" actId="14861"/>
          <ac:picMkLst>
            <pc:docMk/>
            <pc:sldMk cId="2004212043" sldId="291"/>
            <ac:picMk id="5" creationId="{315524E8-44DF-42D4-8BC0-E9DB92ABF020}"/>
          </ac:picMkLst>
        </pc:picChg>
        <pc:picChg chg="del">
          <ac:chgData name="Ana Martin" userId="952590fd-7adf-4b7f-9930-e407082cab81" providerId="ADAL" clId="{956A0EC8-AC45-4566-A477-DCEC67B74993}" dt="2022-03-08T17:27:27.406" v="2096" actId="478"/>
          <ac:picMkLst>
            <pc:docMk/>
            <pc:sldMk cId="2004212043" sldId="291"/>
            <ac:picMk id="7" creationId="{88F178FB-D18D-45CF-9228-A810B7F8D02D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01.039" v="3129" actId="47"/>
        <pc:sldMkLst>
          <pc:docMk/>
          <pc:sldMk cId="222701613" sldId="292"/>
        </pc:sldMkLst>
        <pc:spChg chg="mod">
          <ac:chgData name="Ana Martin" userId="952590fd-7adf-4b7f-9930-e407082cab81" providerId="ADAL" clId="{956A0EC8-AC45-4566-A477-DCEC67B74993}" dt="2022-03-08T17:28:05.935" v="2103"/>
          <ac:spMkLst>
            <pc:docMk/>
            <pc:sldMk cId="222701613" sldId="292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8:24.766" v="2107" actId="478"/>
          <ac:picMkLst>
            <pc:docMk/>
            <pc:sldMk cId="222701613" sldId="292"/>
            <ac:picMk id="5" creationId="{315524E8-44DF-42D4-8BC0-E9DB92ABF020}"/>
          </ac:picMkLst>
        </pc:picChg>
        <pc:picChg chg="add mod ord">
          <ac:chgData name="Ana Martin" userId="952590fd-7adf-4b7f-9930-e407082cab81" providerId="ADAL" clId="{956A0EC8-AC45-4566-A477-DCEC67B74993}" dt="2022-03-08T17:28:32.238" v="2109" actId="14861"/>
          <ac:picMkLst>
            <pc:docMk/>
            <pc:sldMk cId="222701613" sldId="292"/>
            <ac:picMk id="7" creationId="{A82CDD13-E9CB-49A2-9098-12F0FB7D9D65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28.706" v="3136" actId="47"/>
        <pc:sldMkLst>
          <pc:docMk/>
          <pc:sldMk cId="516785940" sldId="293"/>
        </pc:sldMkLst>
        <pc:spChg chg="mod">
          <ac:chgData name="Ana Martin" userId="952590fd-7adf-4b7f-9930-e407082cab81" providerId="ADAL" clId="{956A0EC8-AC45-4566-A477-DCEC67B74993}" dt="2022-03-08T17:28:50.386" v="2114"/>
          <ac:spMkLst>
            <pc:docMk/>
            <pc:sldMk cId="516785940" sldId="293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29:13.607" v="2120" actId="14861"/>
          <ac:picMkLst>
            <pc:docMk/>
            <pc:sldMk cId="516785940" sldId="293"/>
            <ac:picMk id="5" creationId="{A68C25F2-D724-411D-AB8E-FA9A6B3148ED}"/>
          </ac:picMkLst>
        </pc:picChg>
        <pc:picChg chg="del">
          <ac:chgData name="Ana Martin" userId="952590fd-7adf-4b7f-9930-e407082cab81" providerId="ADAL" clId="{956A0EC8-AC45-4566-A477-DCEC67B74993}" dt="2022-03-08T17:29:06.340" v="2118" actId="478"/>
          <ac:picMkLst>
            <pc:docMk/>
            <pc:sldMk cId="516785940" sldId="293"/>
            <ac:picMk id="7" creationId="{A82CDD13-E9CB-49A2-9098-12F0FB7D9D65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46.600" v="3141" actId="47"/>
        <pc:sldMkLst>
          <pc:docMk/>
          <pc:sldMk cId="3811676407" sldId="294"/>
        </pc:sldMkLst>
        <pc:spChg chg="mod">
          <ac:chgData name="Ana Martin" userId="952590fd-7adf-4b7f-9930-e407082cab81" providerId="ADAL" clId="{956A0EC8-AC45-4566-A477-DCEC67B74993}" dt="2022-03-08T17:29:32.233" v="2125"/>
          <ac:spMkLst>
            <pc:docMk/>
            <pc:sldMk cId="3811676407" sldId="294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9:50.696" v="2129" actId="478"/>
          <ac:picMkLst>
            <pc:docMk/>
            <pc:sldMk cId="3811676407" sldId="294"/>
            <ac:picMk id="5" creationId="{A68C25F2-D724-411D-AB8E-FA9A6B3148ED}"/>
          </ac:picMkLst>
        </pc:picChg>
        <pc:picChg chg="add mod ord">
          <ac:chgData name="Ana Martin" userId="952590fd-7adf-4b7f-9930-e407082cab81" providerId="ADAL" clId="{956A0EC8-AC45-4566-A477-DCEC67B74993}" dt="2022-03-08T17:30:00.406" v="2132" actId="14861"/>
          <ac:picMkLst>
            <pc:docMk/>
            <pc:sldMk cId="3811676407" sldId="294"/>
            <ac:picMk id="7" creationId="{F38B149E-B30E-45E4-8049-D829E4290342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8:00:08.297" v="3149" actId="47"/>
        <pc:sldMkLst>
          <pc:docMk/>
          <pc:sldMk cId="3367923426" sldId="295"/>
        </pc:sldMkLst>
        <pc:spChg chg="mod">
          <ac:chgData name="Ana Martin" userId="952590fd-7adf-4b7f-9930-e407082cab81" providerId="ADAL" clId="{956A0EC8-AC45-4566-A477-DCEC67B74993}" dt="2022-03-08T17:30:21.303" v="2137"/>
          <ac:spMkLst>
            <pc:docMk/>
            <pc:sldMk cId="3367923426" sldId="295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30:45.791" v="2143" actId="14861"/>
          <ac:picMkLst>
            <pc:docMk/>
            <pc:sldMk cId="3367923426" sldId="295"/>
            <ac:picMk id="5" creationId="{2C19174F-D016-4A45-9B28-19397EF65CF2}"/>
          </ac:picMkLst>
        </pc:picChg>
        <pc:picChg chg="del">
          <ac:chgData name="Ana Martin" userId="952590fd-7adf-4b7f-9930-e407082cab81" providerId="ADAL" clId="{956A0EC8-AC45-4566-A477-DCEC67B74993}" dt="2022-03-08T17:30:38.519" v="2141" actId="478"/>
          <ac:picMkLst>
            <pc:docMk/>
            <pc:sldMk cId="3367923426" sldId="295"/>
            <ac:picMk id="7" creationId="{F38B149E-B30E-45E4-8049-D829E4290342}"/>
          </ac:picMkLst>
        </pc:picChg>
      </pc:sldChg>
      <pc:sldChg chg="addSp delSp modSp new del mod setBg">
        <pc:chgData name="Ana Martin" userId="952590fd-7adf-4b7f-9930-e407082cab81" providerId="ADAL" clId="{956A0EC8-AC45-4566-A477-DCEC67B74993}" dt="2022-03-09T17:52:14.969" v="2778" actId="47"/>
        <pc:sldMkLst>
          <pc:docMk/>
          <pc:sldMk cId="2900051588" sldId="296"/>
        </pc:sldMkLst>
        <pc:spChg chg="del">
          <ac:chgData name="Ana Martin" userId="952590fd-7adf-4b7f-9930-e407082cab81" providerId="ADAL" clId="{956A0EC8-AC45-4566-A477-DCEC67B74993}" dt="2022-03-09T17:12:30.990" v="2523" actId="478"/>
          <ac:spMkLst>
            <pc:docMk/>
            <pc:sldMk cId="2900051588" sldId="296"/>
            <ac:spMk id="2" creationId="{AF11D586-6092-4B21-84AC-FFDA41A94C44}"/>
          </ac:spMkLst>
        </pc:spChg>
        <pc:spChg chg="del mo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3" creationId="{4A885386-5FD0-4BED-ADC8-48C5BF0D7FF6}"/>
          </ac:spMkLst>
        </pc:spChg>
        <pc:spChg chg="add">
          <ac:chgData name="Ana Martin" userId="952590fd-7adf-4b7f-9930-e407082cab81" providerId="ADAL" clId="{956A0EC8-AC45-4566-A477-DCEC67B74993}" dt="2022-03-09T17:45:11.049" v="2649" actId="22"/>
          <ac:spMkLst>
            <pc:docMk/>
            <pc:sldMk cId="2900051588" sldId="296"/>
            <ac:spMk id="6" creationId="{A4D52A8F-76B6-4B91-B571-0FEFD773E371}"/>
          </ac:spMkLst>
        </pc:spChg>
        <pc:spChg chg="add del mod or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8" creationId="{D0F9A783-FB4C-4EE1-A80E-86D34A5A2329}"/>
          </ac:spMkLst>
        </pc:spChg>
        <pc:spChg chg="add mo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10" creationId="{B97CCA55-8759-4285-8DAB-ECA2236BC783}"/>
          </ac:spMkLst>
        </pc:spChg>
        <pc:picChg chg="add mod">
          <ac:chgData name="Ana Martin" userId="952590fd-7adf-4b7f-9930-e407082cab81" providerId="ADAL" clId="{956A0EC8-AC45-4566-A477-DCEC67B74993}" dt="2022-03-09T17:15:57.772" v="2558" actId="1076"/>
          <ac:picMkLst>
            <pc:docMk/>
            <pc:sldMk cId="2900051588" sldId="296"/>
            <ac:picMk id="4" creationId="{F41ED06F-E20D-48E4-893D-3484165461D7}"/>
          </ac:picMkLst>
        </pc:picChg>
        <pc:picChg chg="add mod ord">
          <ac:chgData name="Ana Martin" userId="952590fd-7adf-4b7f-9930-e407082cab81" providerId="ADAL" clId="{956A0EC8-AC45-4566-A477-DCEC67B74993}" dt="2022-03-09T17:49:19.670" v="2751" actId="29295"/>
          <ac:picMkLst>
            <pc:docMk/>
            <pc:sldMk cId="2900051588" sldId="296"/>
            <ac:picMk id="7" creationId="{0DDD09DA-45DC-460E-8FE2-221167C46A7F}"/>
          </ac:picMkLst>
        </pc:picChg>
      </pc:sldChg>
      <pc:sldChg chg="addSp delSp modSp new mod setBg">
        <pc:chgData name="Ana Martin" userId="952590fd-7adf-4b7f-9930-e407082cab81" providerId="ADAL" clId="{956A0EC8-AC45-4566-A477-DCEC67B74993}" dt="2022-03-09T17:55:48.110" v="3032" actId="207"/>
        <pc:sldMkLst>
          <pc:docMk/>
          <pc:sldMk cId="4275614289" sldId="297"/>
        </pc:sldMkLst>
        <pc:spChg chg="mod">
          <ac:chgData name="Ana Martin" userId="952590fd-7adf-4b7f-9930-e407082cab81" providerId="ADAL" clId="{956A0EC8-AC45-4566-A477-DCEC67B74993}" dt="2022-03-09T17:55:48.110" v="3032" actId="207"/>
          <ac:spMkLst>
            <pc:docMk/>
            <pc:sldMk cId="4275614289" sldId="297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5:27.824" v="3028" actId="20577"/>
          <ac:spMkLst>
            <pc:docMk/>
            <pc:sldMk cId="4275614289" sldId="297"/>
            <ac:spMk id="3" creationId="{1F48549E-36A4-489A-A0AF-05EA599B14EC}"/>
          </ac:spMkLst>
        </pc:spChg>
        <pc:spChg chg="add del mod">
          <ac:chgData name="Ana Martin" userId="952590fd-7adf-4b7f-9930-e407082cab81" providerId="ADAL" clId="{956A0EC8-AC45-4566-A477-DCEC67B74993}" dt="2022-03-09T17:53:13.143" v="2882" actId="478"/>
          <ac:spMkLst>
            <pc:docMk/>
            <pc:sldMk cId="4275614289" sldId="297"/>
            <ac:spMk id="4" creationId="{ADA6A5A3-AA25-4CA7-B2D6-C6D485C626B0}"/>
          </ac:spMkLst>
        </pc:spChg>
      </pc:sldChg>
      <pc:sldChg chg="addSp delSp modSp add mod delAnim">
        <pc:chgData name="Ana Martin" userId="952590fd-7adf-4b7f-9930-e407082cab81" providerId="ADAL" clId="{956A0EC8-AC45-4566-A477-DCEC67B74993}" dt="2022-03-09T18:00:55.956" v="3153" actId="207"/>
        <pc:sldMkLst>
          <pc:docMk/>
          <pc:sldMk cId="734031673" sldId="298"/>
        </pc:sldMkLst>
        <pc:spChg chg="del">
          <ac:chgData name="Ana Martin" userId="952590fd-7adf-4b7f-9930-e407082cab81" providerId="ADAL" clId="{956A0EC8-AC45-4566-A477-DCEC67B74993}" dt="2022-03-09T17:50:52.290" v="2764" actId="478"/>
          <ac:spMkLst>
            <pc:docMk/>
            <pc:sldMk cId="734031673" sldId="298"/>
            <ac:spMk id="2" creationId="{6792E682-15AB-469E-8530-EDFB262F9294}"/>
          </ac:spMkLst>
        </pc:spChg>
        <pc:spChg chg="del">
          <ac:chgData name="Ana Martin" userId="952590fd-7adf-4b7f-9930-e407082cab81" providerId="ADAL" clId="{956A0EC8-AC45-4566-A477-DCEC67B74993}" dt="2022-03-09T17:50:47.865" v="2762" actId="478"/>
          <ac:spMkLst>
            <pc:docMk/>
            <pc:sldMk cId="734031673" sldId="298"/>
            <ac:spMk id="3" creationId="{70222219-7512-41CD-A6FB-FC81C10A9039}"/>
          </ac:spMkLst>
        </pc:spChg>
        <pc:spChg chg="add del mod">
          <ac:chgData name="Ana Martin" userId="952590fd-7adf-4b7f-9930-e407082cab81" providerId="ADAL" clId="{956A0EC8-AC45-4566-A477-DCEC67B74993}" dt="2022-03-09T17:50:50.232" v="2763" actId="478"/>
          <ac:spMkLst>
            <pc:docMk/>
            <pc:sldMk cId="734031673" sldId="298"/>
            <ac:spMk id="5" creationId="{EFEF3C67-65F7-4564-BABC-2AA46DD49610}"/>
          </ac:spMkLst>
        </pc:spChg>
        <pc:spChg chg="add del mod">
          <ac:chgData name="Ana Martin" userId="952590fd-7adf-4b7f-9930-e407082cab81" providerId="ADAL" clId="{956A0EC8-AC45-4566-A477-DCEC67B74993}" dt="2022-03-09T17:50:59.607" v="2767" actId="478"/>
          <ac:spMkLst>
            <pc:docMk/>
            <pc:sldMk cId="734031673" sldId="298"/>
            <ac:spMk id="8" creationId="{C48AD1F3-FA9F-46E5-9EC6-5FCBD9B5D4F6}"/>
          </ac:spMkLst>
        </pc:spChg>
        <pc:spChg chg="add mod">
          <ac:chgData name="Ana Martin" userId="952590fd-7adf-4b7f-9930-e407082cab81" providerId="ADAL" clId="{956A0EC8-AC45-4566-A477-DCEC67B74993}" dt="2022-03-09T18:00:46" v="3152" actId="14100"/>
          <ac:spMkLst>
            <pc:docMk/>
            <pc:sldMk cId="734031673" sldId="298"/>
            <ac:spMk id="12" creationId="{9FFE8902-A5EF-4FC9-A84D-345B3E2B23D8}"/>
          </ac:spMkLst>
        </pc:spChg>
        <pc:spChg chg="add mod">
          <ac:chgData name="Ana Martin" userId="952590fd-7adf-4b7f-9930-e407082cab81" providerId="ADAL" clId="{956A0EC8-AC45-4566-A477-DCEC67B74993}" dt="2022-03-09T18:00:55.956" v="3153" actId="207"/>
          <ac:spMkLst>
            <pc:docMk/>
            <pc:sldMk cId="734031673" sldId="298"/>
            <ac:spMk id="13" creationId="{ED972757-3BB6-4685-BA44-34C5FABFF796}"/>
          </ac:spMkLst>
        </pc:spChg>
        <pc:spChg chg="del">
          <ac:chgData name="Ana Martin" userId="952590fd-7adf-4b7f-9930-e407082cab81" providerId="ADAL" clId="{956A0EC8-AC45-4566-A477-DCEC67B74993}" dt="2022-03-09T17:50:44.337" v="2761" actId="478"/>
          <ac:spMkLst>
            <pc:docMk/>
            <pc:sldMk cId="734031673" sldId="298"/>
            <ac:spMk id="20" creationId="{3C608E83-CF64-4E2D-9EE9-5EABB123CC54}"/>
          </ac:spMkLst>
        </pc:spChg>
        <pc:picChg chg="del">
          <ac:chgData name="Ana Martin" userId="952590fd-7adf-4b7f-9930-e407082cab81" providerId="ADAL" clId="{956A0EC8-AC45-4566-A477-DCEC67B74993}" dt="2022-03-09T17:51:01.024" v="2768" actId="478"/>
          <ac:picMkLst>
            <pc:docMk/>
            <pc:sldMk cId="734031673" sldId="298"/>
            <ac:picMk id="6" creationId="{F242DFEB-93D2-482D-8357-4BA3C1E98520}"/>
          </ac:picMkLst>
        </pc:picChg>
        <pc:picChg chg="add del">
          <ac:chgData name="Ana Martin" userId="952590fd-7adf-4b7f-9930-e407082cab81" providerId="ADAL" clId="{956A0EC8-AC45-4566-A477-DCEC67B74993}" dt="2022-03-09T17:50:56.029" v="2766" actId="478"/>
          <ac:picMkLst>
            <pc:docMk/>
            <pc:sldMk cId="734031673" sldId="298"/>
            <ac:picMk id="19" creationId="{01969003-B781-4A45-ACCB-A62EC9AB8072}"/>
          </ac:picMkLst>
        </pc:picChg>
      </pc:sldChg>
      <pc:sldChg chg="addSp delSp add del setBg delDesignElem">
        <pc:chgData name="Ana Martin" userId="952590fd-7adf-4b7f-9930-e407082cab81" providerId="ADAL" clId="{956A0EC8-AC45-4566-A477-DCEC67B74993}" dt="2022-03-09T17:50:36.268" v="2759"/>
        <pc:sldMkLst>
          <pc:docMk/>
          <pc:sldMk cId="1318075096" sldId="298"/>
        </pc:sldMkLst>
        <pc:spChg chg="add del">
          <ac:chgData name="Ana Martin" userId="952590fd-7adf-4b7f-9930-e407082cab81" providerId="ADAL" clId="{956A0EC8-AC45-4566-A477-DCEC67B74993}" dt="2022-03-09T17:50:36.268" v="2759"/>
          <ac:spMkLst>
            <pc:docMk/>
            <pc:sldMk cId="1318075096" sldId="298"/>
            <ac:spMk id="11" creationId="{71B2258F-86CA-4D4D-8270-BC05FCDEBFB3}"/>
          </ac:spMkLst>
        </pc:spChg>
      </pc:sldChg>
      <pc:sldChg chg="modSp add mod">
        <pc:chgData name="Ana Martin" userId="952590fd-7adf-4b7f-9930-e407082cab81" providerId="ADAL" clId="{956A0EC8-AC45-4566-A477-DCEC67B74993}" dt="2022-03-09T17:55:43.625" v="3031" actId="207"/>
        <pc:sldMkLst>
          <pc:docMk/>
          <pc:sldMk cId="266484597" sldId="299"/>
        </pc:sldMkLst>
        <pc:spChg chg="mod">
          <ac:chgData name="Ana Martin" userId="952590fd-7adf-4b7f-9930-e407082cab81" providerId="ADAL" clId="{956A0EC8-AC45-4566-A477-DCEC67B74993}" dt="2022-03-09T17:55:43.625" v="3031" actId="207"/>
          <ac:spMkLst>
            <pc:docMk/>
            <pc:sldMk cId="266484597" sldId="299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5:32.460" v="3029" actId="1076"/>
          <ac:spMkLst>
            <pc:docMk/>
            <pc:sldMk cId="266484597" sldId="299"/>
            <ac:spMk id="3" creationId="{1F48549E-36A4-489A-A0AF-05EA599B14EC}"/>
          </ac:spMkLst>
        </pc:spChg>
      </pc:sldChg>
      <pc:sldChg chg="add del setBg">
        <pc:chgData name="Ana Martin" userId="952590fd-7adf-4b7f-9930-e407082cab81" providerId="ADAL" clId="{956A0EC8-AC45-4566-A477-DCEC67B74993}" dt="2022-03-09T17:54:41.119" v="2937"/>
        <pc:sldMkLst>
          <pc:docMk/>
          <pc:sldMk cId="2867579847" sldId="299"/>
        </pc:sldMkLst>
      </pc:sldChg>
      <pc:sldChg chg="modSp add mod">
        <pc:chgData name="Ana Martin" userId="952590fd-7adf-4b7f-9930-e407082cab81" providerId="ADAL" clId="{956A0EC8-AC45-4566-A477-DCEC67B74993}" dt="2022-03-09T17:56:58.505" v="3077" actId="14100"/>
        <pc:sldMkLst>
          <pc:docMk/>
          <pc:sldMk cId="124902095" sldId="300"/>
        </pc:sldMkLst>
        <pc:spChg chg="mod">
          <ac:chgData name="Ana Martin" userId="952590fd-7adf-4b7f-9930-e407082cab81" providerId="ADAL" clId="{956A0EC8-AC45-4566-A477-DCEC67B74993}" dt="2022-03-09T17:56:23.377" v="3049" actId="14100"/>
          <ac:spMkLst>
            <pc:docMk/>
            <pc:sldMk cId="124902095" sldId="300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6:58.505" v="3077" actId="14100"/>
          <ac:spMkLst>
            <pc:docMk/>
            <pc:sldMk cId="124902095" sldId="300"/>
            <ac:spMk id="3" creationId="{1F48549E-36A4-489A-A0AF-05EA599B14EC}"/>
          </ac:spMkLst>
        </pc:spChg>
      </pc:sldChg>
      <pc:sldChg chg="modSp add mod">
        <pc:chgData name="Ana Martin" userId="952590fd-7adf-4b7f-9930-e407082cab81" providerId="ADAL" clId="{956A0EC8-AC45-4566-A477-DCEC67B74993}" dt="2022-03-09T17:57:19.935" v="3082"/>
        <pc:sldMkLst>
          <pc:docMk/>
          <pc:sldMk cId="1911767454" sldId="301"/>
        </pc:sldMkLst>
        <pc:spChg chg="mod">
          <ac:chgData name="Ana Martin" userId="952590fd-7adf-4b7f-9930-e407082cab81" providerId="ADAL" clId="{956A0EC8-AC45-4566-A477-DCEC67B74993}" dt="2022-03-09T17:57:19.935" v="3082"/>
          <ac:spMkLst>
            <pc:docMk/>
            <pc:sldMk cId="1911767454" sldId="301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7:54.058" v="3094" actId="1076"/>
        <pc:sldMkLst>
          <pc:docMk/>
          <pc:sldMk cId="701438812" sldId="302"/>
        </pc:sldMkLst>
        <pc:spChg chg="mod">
          <ac:chgData name="Ana Martin" userId="952590fd-7adf-4b7f-9930-e407082cab81" providerId="ADAL" clId="{956A0EC8-AC45-4566-A477-DCEC67B74993}" dt="2022-03-09T17:57:54.058" v="3094" actId="1076"/>
          <ac:spMkLst>
            <pc:docMk/>
            <pc:sldMk cId="701438812" sldId="302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8:21.448" v="3106" actId="20577"/>
        <pc:sldMkLst>
          <pc:docMk/>
          <pc:sldMk cId="1154645032" sldId="303"/>
        </pc:sldMkLst>
        <pc:spChg chg="mod">
          <ac:chgData name="Ana Martin" userId="952590fd-7adf-4b7f-9930-e407082cab81" providerId="ADAL" clId="{956A0EC8-AC45-4566-A477-DCEC67B74993}" dt="2022-03-09T17:58:21.448" v="3106" actId="20577"/>
          <ac:spMkLst>
            <pc:docMk/>
            <pc:sldMk cId="1154645032" sldId="303"/>
            <ac:spMk id="2" creationId="{A3A17C28-4832-4CF9-A647-037A14FD7309}"/>
          </ac:spMkLst>
        </pc:spChg>
      </pc:sldChg>
      <pc:sldChg chg="add del setBg">
        <pc:chgData name="Ana Martin" userId="952590fd-7adf-4b7f-9930-e407082cab81" providerId="ADAL" clId="{956A0EC8-AC45-4566-A477-DCEC67B74993}" dt="2022-03-09T17:58:03.593" v="3097"/>
        <pc:sldMkLst>
          <pc:docMk/>
          <pc:sldMk cId="2630699858" sldId="303"/>
        </pc:sldMkLst>
      </pc:sldChg>
      <pc:sldChg chg="modSp add mod">
        <pc:chgData name="Ana Martin" userId="952590fd-7adf-4b7f-9930-e407082cab81" providerId="ADAL" clId="{956A0EC8-AC45-4566-A477-DCEC67B74993}" dt="2022-03-09T17:58:39.111" v="3122" actId="20577"/>
        <pc:sldMkLst>
          <pc:docMk/>
          <pc:sldMk cId="2961349371" sldId="304"/>
        </pc:sldMkLst>
        <pc:spChg chg="mod">
          <ac:chgData name="Ana Martin" userId="952590fd-7adf-4b7f-9930-e407082cab81" providerId="ADAL" clId="{956A0EC8-AC45-4566-A477-DCEC67B74993}" dt="2022-03-09T17:58:39.111" v="3122" actId="20577"/>
          <ac:spMkLst>
            <pc:docMk/>
            <pc:sldMk cId="2961349371" sldId="304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15.268" v="3131" actId="20577"/>
        <pc:sldMkLst>
          <pc:docMk/>
          <pc:sldMk cId="1067026431" sldId="305"/>
        </pc:sldMkLst>
        <pc:spChg chg="mod">
          <ac:chgData name="Ana Martin" userId="952590fd-7adf-4b7f-9930-e407082cab81" providerId="ADAL" clId="{956A0EC8-AC45-4566-A477-DCEC67B74993}" dt="2022-03-09T17:59:15.268" v="3131" actId="20577"/>
          <ac:spMkLst>
            <pc:docMk/>
            <pc:sldMk cId="1067026431" sldId="305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23.394" v="3134"/>
        <pc:sldMkLst>
          <pc:docMk/>
          <pc:sldMk cId="1309664595" sldId="306"/>
        </pc:sldMkLst>
        <pc:spChg chg="mod">
          <ac:chgData name="Ana Martin" userId="952590fd-7adf-4b7f-9930-e407082cab81" providerId="ADAL" clId="{956A0EC8-AC45-4566-A477-DCEC67B74993}" dt="2022-03-09T17:59:23.394" v="3134"/>
          <ac:spMkLst>
            <pc:docMk/>
            <pc:sldMk cId="1309664595" sldId="306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43.023" v="3140" actId="20577"/>
        <pc:sldMkLst>
          <pc:docMk/>
          <pc:sldMk cId="2239063944" sldId="307"/>
        </pc:sldMkLst>
        <pc:spChg chg="mod">
          <ac:chgData name="Ana Martin" userId="952590fd-7adf-4b7f-9930-e407082cab81" providerId="ADAL" clId="{956A0EC8-AC45-4566-A477-DCEC67B74993}" dt="2022-03-09T17:59:43.023" v="3140" actId="20577"/>
          <ac:spMkLst>
            <pc:docMk/>
            <pc:sldMk cId="2239063944" sldId="307"/>
            <ac:spMk id="2" creationId="{A3A17C28-4832-4CF9-A647-037A14FD7309}"/>
          </ac:spMkLst>
        </pc:spChg>
      </pc:sldChg>
      <pc:sldChg chg="add del setBg">
        <pc:chgData name="Ana Martin" userId="952590fd-7adf-4b7f-9930-e407082cab81" providerId="ADAL" clId="{956A0EC8-AC45-4566-A477-DCEC67B74993}" dt="2022-03-09T17:59:49.569" v="3143"/>
        <pc:sldMkLst>
          <pc:docMk/>
          <pc:sldMk cId="876523884" sldId="308"/>
        </pc:sldMkLst>
      </pc:sldChg>
      <pc:sldChg chg="modSp add mod">
        <pc:chgData name="Ana Martin" userId="952590fd-7adf-4b7f-9930-e407082cab81" providerId="ADAL" clId="{956A0EC8-AC45-4566-A477-DCEC67B74993}" dt="2022-03-09T18:00:06.008" v="3148" actId="20577"/>
        <pc:sldMkLst>
          <pc:docMk/>
          <pc:sldMk cId="3392090383" sldId="308"/>
        </pc:sldMkLst>
        <pc:spChg chg="mod">
          <ac:chgData name="Ana Martin" userId="952590fd-7adf-4b7f-9930-e407082cab81" providerId="ADAL" clId="{956A0EC8-AC45-4566-A477-DCEC67B74993}" dt="2022-03-09T18:00:06.008" v="3148" actId="20577"/>
          <ac:spMkLst>
            <pc:docMk/>
            <pc:sldMk cId="3392090383" sldId="308"/>
            <ac:spMk id="2" creationId="{A3A17C28-4832-4CF9-A647-037A14FD7309}"/>
          </ac:spMkLst>
        </pc:spChg>
      </pc:sldChg>
      <pc:sldChg chg="new del">
        <pc:chgData name="Ana Martin" userId="952590fd-7adf-4b7f-9930-e407082cab81" providerId="ADAL" clId="{956A0EC8-AC45-4566-A477-DCEC67B74993}" dt="2022-03-10T07:59:01.123" v="3158" actId="47"/>
        <pc:sldMkLst>
          <pc:docMk/>
          <pc:sldMk cId="3072329429" sldId="309"/>
        </pc:sldMkLst>
      </pc:sldChg>
      <pc:sldChg chg="addSp delSp modSp add mod ord delAnim">
        <pc:chgData name="Ana Martin" userId="952590fd-7adf-4b7f-9930-e407082cab81" providerId="ADAL" clId="{956A0EC8-AC45-4566-A477-DCEC67B74993}" dt="2022-03-10T07:59:45.934" v="3172" actId="14100"/>
        <pc:sldMkLst>
          <pc:docMk/>
          <pc:sldMk cId="3928155076" sldId="310"/>
        </pc:sldMkLst>
        <pc:spChg chg="del">
          <ac:chgData name="Ana Martin" userId="952590fd-7adf-4b7f-9930-e407082cab81" providerId="ADAL" clId="{956A0EC8-AC45-4566-A477-DCEC67B74993}" dt="2022-03-10T07:59:07.442" v="3159" actId="478"/>
          <ac:spMkLst>
            <pc:docMk/>
            <pc:sldMk cId="3928155076" sldId="310"/>
            <ac:spMk id="2" creationId="{6792E682-15AB-469E-8530-EDFB262F9294}"/>
          </ac:spMkLst>
        </pc:spChg>
        <pc:spChg chg="del">
          <ac:chgData name="Ana Martin" userId="952590fd-7adf-4b7f-9930-e407082cab81" providerId="ADAL" clId="{956A0EC8-AC45-4566-A477-DCEC67B74993}" dt="2022-03-10T07:59:11.041" v="3160" actId="478"/>
          <ac:spMkLst>
            <pc:docMk/>
            <pc:sldMk cId="3928155076" sldId="310"/>
            <ac:spMk id="3" creationId="{70222219-7512-41CD-A6FB-FC81C10A9039}"/>
          </ac:spMkLst>
        </pc:spChg>
        <pc:spChg chg="add del mod">
          <ac:chgData name="Ana Martin" userId="952590fd-7adf-4b7f-9930-e407082cab81" providerId="ADAL" clId="{956A0EC8-AC45-4566-A477-DCEC67B74993}" dt="2022-03-10T07:59:21.426" v="3165" actId="478"/>
          <ac:spMkLst>
            <pc:docMk/>
            <pc:sldMk cId="3928155076" sldId="310"/>
            <ac:spMk id="5" creationId="{9300CD18-FC84-438F-AEA3-9B702EEC3B63}"/>
          </ac:spMkLst>
        </pc:spChg>
        <pc:spChg chg="add del mod">
          <ac:chgData name="Ana Martin" userId="952590fd-7adf-4b7f-9930-e407082cab81" providerId="ADAL" clId="{956A0EC8-AC45-4566-A477-DCEC67B74993}" dt="2022-03-10T07:59:22.861" v="3166" actId="478"/>
          <ac:spMkLst>
            <pc:docMk/>
            <pc:sldMk cId="3928155076" sldId="310"/>
            <ac:spMk id="8" creationId="{3D560B2B-23D6-4EA2-9509-1CE23EF68144}"/>
          </ac:spMkLst>
        </pc:spChg>
        <pc:spChg chg="add del mod">
          <ac:chgData name="Ana Martin" userId="952590fd-7adf-4b7f-9930-e407082cab81" providerId="ADAL" clId="{956A0EC8-AC45-4566-A477-DCEC67B74993}" dt="2022-03-10T07:59:45.934" v="3172" actId="14100"/>
          <ac:spMkLst>
            <pc:docMk/>
            <pc:sldMk cId="3928155076" sldId="310"/>
            <ac:spMk id="20" creationId="{3C608E83-CF64-4E2D-9EE9-5EABB123CC54}"/>
          </ac:spMkLst>
        </pc:spChg>
        <pc:picChg chg="mod">
          <ac:chgData name="Ana Martin" userId="952590fd-7adf-4b7f-9930-e407082cab81" providerId="ADAL" clId="{956A0EC8-AC45-4566-A477-DCEC67B74993}" dt="2022-03-10T07:59:39.751" v="3171" actId="1076"/>
          <ac:picMkLst>
            <pc:docMk/>
            <pc:sldMk cId="3928155076" sldId="310"/>
            <ac:picMk id="6" creationId="{F242DFEB-93D2-482D-8357-4BA3C1E98520}"/>
          </ac:picMkLst>
        </pc:picChg>
        <pc:picChg chg="add del">
          <ac:chgData name="Ana Martin" userId="952590fd-7adf-4b7f-9930-e407082cab81" providerId="ADAL" clId="{956A0EC8-AC45-4566-A477-DCEC67B74993}" dt="2022-03-10T07:59:18.452" v="3164" actId="478"/>
          <ac:picMkLst>
            <pc:docMk/>
            <pc:sldMk cId="3928155076" sldId="310"/>
            <ac:picMk id="19" creationId="{01969003-B781-4A45-ACCB-A62EC9AB8072}"/>
          </ac:picMkLst>
        </pc:picChg>
      </pc:sldChg>
    </pc:docChg>
  </pc:docChgLst>
  <pc:docChgLst>
    <pc:chgData name="Ana Martin" userId="952590fd-7adf-4b7f-9930-e407082cab81" providerId="ADAL" clId="{16F5F0B8-05E7-446F-B229-6E597FC2D222}"/>
    <pc:docChg chg="undo redo custSel modSld">
      <pc:chgData name="Ana Martin" userId="952590fd-7adf-4b7f-9930-e407082cab81" providerId="ADAL" clId="{16F5F0B8-05E7-446F-B229-6E597FC2D222}" dt="2022-03-24T14:06:07.489" v="470" actId="20577"/>
      <pc:docMkLst>
        <pc:docMk/>
      </pc:docMkLst>
      <pc:sldChg chg="modSp">
        <pc:chgData name="Ana Martin" userId="952590fd-7adf-4b7f-9930-e407082cab81" providerId="ADAL" clId="{16F5F0B8-05E7-446F-B229-6E597FC2D222}" dt="2022-03-23T09:14:09.860" v="51" actId="20577"/>
        <pc:sldMkLst>
          <pc:docMk/>
          <pc:sldMk cId="863694344" sldId="256"/>
        </pc:sldMkLst>
        <pc:spChg chg="mod">
          <ac:chgData name="Ana Martin" userId="952590fd-7adf-4b7f-9930-e407082cab81" providerId="ADAL" clId="{16F5F0B8-05E7-446F-B229-6E597FC2D222}" dt="2022-03-23T09:13:56.767" v="29" actId="20577"/>
          <ac:spMkLst>
            <pc:docMk/>
            <pc:sldMk cId="863694344" sldId="256"/>
            <ac:spMk id="2" creationId="{6792E682-15AB-469E-8530-EDFB262F9294}"/>
          </ac:spMkLst>
        </pc:spChg>
        <pc:spChg chg="mod">
          <ac:chgData name="Ana Martin" userId="952590fd-7adf-4b7f-9930-e407082cab81" providerId="ADAL" clId="{16F5F0B8-05E7-446F-B229-6E597FC2D222}" dt="2022-03-23T09:14:09.860" v="51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modSp mod">
        <pc:chgData name="Ana Martin" userId="952590fd-7adf-4b7f-9930-e407082cab81" providerId="ADAL" clId="{16F5F0B8-05E7-446F-B229-6E597FC2D222}" dt="2022-03-23T09:17:38.299" v="308"/>
        <pc:sldMkLst>
          <pc:docMk/>
          <pc:sldMk cId="4275614289" sldId="297"/>
        </pc:sldMkLst>
        <pc:spChg chg="mod">
          <ac:chgData name="Ana Martin" userId="952590fd-7adf-4b7f-9930-e407082cab81" providerId="ADAL" clId="{16F5F0B8-05E7-446F-B229-6E597FC2D222}" dt="2022-03-23T09:17:07.466" v="274" actId="20577"/>
          <ac:spMkLst>
            <pc:docMk/>
            <pc:sldMk cId="4275614289" sldId="297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17:38.299" v="308"/>
          <ac:spMkLst>
            <pc:docMk/>
            <pc:sldMk cId="4275614289" sldId="297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16:18.129" v="240" actId="6549"/>
        <pc:sldMkLst>
          <pc:docMk/>
          <pc:sldMk cId="734031673" sldId="298"/>
        </pc:sldMkLst>
        <pc:spChg chg="mod">
          <ac:chgData name="Ana Martin" userId="952590fd-7adf-4b7f-9930-e407082cab81" providerId="ADAL" clId="{16F5F0B8-05E7-446F-B229-6E597FC2D222}" dt="2022-03-23T09:16:18.129" v="240" actId="6549"/>
          <ac:spMkLst>
            <pc:docMk/>
            <pc:sldMk cId="734031673" sldId="298"/>
            <ac:spMk id="13" creationId="{ED972757-3BB6-4685-BA44-34C5FABFF796}"/>
          </ac:spMkLst>
        </pc:spChg>
      </pc:sldChg>
      <pc:sldChg chg="modSp mod">
        <pc:chgData name="Ana Martin" userId="952590fd-7adf-4b7f-9930-e407082cab81" providerId="ADAL" clId="{16F5F0B8-05E7-446F-B229-6E597FC2D222}" dt="2022-03-23T09:19:07.411" v="323" actId="20577"/>
        <pc:sldMkLst>
          <pc:docMk/>
          <pc:sldMk cId="266484597" sldId="299"/>
        </pc:sldMkLst>
        <pc:spChg chg="mod">
          <ac:chgData name="Ana Martin" userId="952590fd-7adf-4b7f-9930-e407082cab81" providerId="ADAL" clId="{16F5F0B8-05E7-446F-B229-6E597FC2D222}" dt="2022-03-23T09:17:56.179" v="309"/>
          <ac:spMkLst>
            <pc:docMk/>
            <pc:sldMk cId="266484597" sldId="299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19:07.411" v="323" actId="20577"/>
          <ac:spMkLst>
            <pc:docMk/>
            <pc:sldMk cId="266484597" sldId="299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0:00.599" v="335" actId="20577"/>
        <pc:sldMkLst>
          <pc:docMk/>
          <pc:sldMk cId="124902095" sldId="300"/>
        </pc:sldMkLst>
        <pc:spChg chg="mod">
          <ac:chgData name="Ana Martin" userId="952590fd-7adf-4b7f-9930-e407082cab81" providerId="ADAL" clId="{16F5F0B8-05E7-446F-B229-6E597FC2D222}" dt="2022-03-23T09:19:38.436" v="331" actId="20577"/>
          <ac:spMkLst>
            <pc:docMk/>
            <pc:sldMk cId="124902095" sldId="300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00.599" v="335" actId="20577"/>
          <ac:spMkLst>
            <pc:docMk/>
            <pc:sldMk cId="124902095" sldId="300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07.354" v="354" actId="27636"/>
        <pc:sldMkLst>
          <pc:docMk/>
          <pc:sldMk cId="1911767454" sldId="301"/>
        </pc:sldMkLst>
        <pc:spChg chg="mod">
          <ac:chgData name="Ana Martin" userId="952590fd-7adf-4b7f-9930-e407082cab81" providerId="ADAL" clId="{16F5F0B8-05E7-446F-B229-6E597FC2D222}" dt="2022-03-23T09:21:07.354" v="354" actId="27636"/>
          <ac:spMkLst>
            <pc:docMk/>
            <pc:sldMk cId="1911767454" sldId="301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2.582" v="336"/>
          <ac:spMkLst>
            <pc:docMk/>
            <pc:sldMk cId="1911767454" sldId="301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20.465" v="381" actId="20577"/>
        <pc:sldMkLst>
          <pc:docMk/>
          <pc:sldMk cId="701438812" sldId="302"/>
        </pc:sldMkLst>
        <pc:spChg chg="mod">
          <ac:chgData name="Ana Martin" userId="952590fd-7adf-4b7f-9930-e407082cab81" providerId="ADAL" clId="{16F5F0B8-05E7-446F-B229-6E597FC2D222}" dt="2022-03-23T09:21:20.465" v="381" actId="20577"/>
          <ac:spMkLst>
            <pc:docMk/>
            <pc:sldMk cId="701438812" sldId="302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5.835" v="337"/>
          <ac:spMkLst>
            <pc:docMk/>
            <pc:sldMk cId="701438812" sldId="302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31.562" v="400" actId="20577"/>
        <pc:sldMkLst>
          <pc:docMk/>
          <pc:sldMk cId="1154645032" sldId="303"/>
        </pc:sldMkLst>
        <pc:spChg chg="mod">
          <ac:chgData name="Ana Martin" userId="952590fd-7adf-4b7f-9930-e407082cab81" providerId="ADAL" clId="{16F5F0B8-05E7-446F-B229-6E597FC2D222}" dt="2022-03-23T09:21:31.562" v="400" actId="20577"/>
          <ac:spMkLst>
            <pc:docMk/>
            <pc:sldMk cId="1154645032" sldId="303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9.339" v="338"/>
          <ac:spMkLst>
            <pc:docMk/>
            <pc:sldMk cId="1154645032" sldId="303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43.151" v="427" actId="20577"/>
        <pc:sldMkLst>
          <pc:docMk/>
          <pc:sldMk cId="2961349371" sldId="304"/>
        </pc:sldMkLst>
        <pc:spChg chg="mod">
          <ac:chgData name="Ana Martin" userId="952590fd-7adf-4b7f-9930-e407082cab81" providerId="ADAL" clId="{16F5F0B8-05E7-446F-B229-6E597FC2D222}" dt="2022-03-23T09:21:43.151" v="427" actId="20577"/>
          <ac:spMkLst>
            <pc:docMk/>
            <pc:sldMk cId="2961349371" sldId="304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3.100" v="339"/>
          <ac:spMkLst>
            <pc:docMk/>
            <pc:sldMk cId="2961349371" sldId="304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2:04.289" v="433"/>
        <pc:sldMkLst>
          <pc:docMk/>
          <pc:sldMk cId="1067026431" sldId="305"/>
        </pc:sldMkLst>
        <pc:spChg chg="mod">
          <ac:chgData name="Ana Martin" userId="952590fd-7adf-4b7f-9930-e407082cab81" providerId="ADAL" clId="{16F5F0B8-05E7-446F-B229-6E597FC2D222}" dt="2022-03-23T09:22:04.289" v="433"/>
          <ac:spMkLst>
            <pc:docMk/>
            <pc:sldMk cId="1067026431" sldId="305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6.618" v="340"/>
          <ac:spMkLst>
            <pc:docMk/>
            <pc:sldMk cId="1067026431" sldId="305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4T14:06:00.827" v="469" actId="20577"/>
        <pc:sldMkLst>
          <pc:docMk/>
          <pc:sldMk cId="1309664595" sldId="306"/>
        </pc:sldMkLst>
        <pc:spChg chg="mod">
          <ac:chgData name="Ana Martin" userId="952590fd-7adf-4b7f-9930-e407082cab81" providerId="ADAL" clId="{16F5F0B8-05E7-446F-B229-6E597FC2D222}" dt="2022-03-24T14:06:00.827" v="469" actId="20577"/>
          <ac:spMkLst>
            <pc:docMk/>
            <pc:sldMk cId="1309664595" sldId="306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9.988" v="341"/>
          <ac:spMkLst>
            <pc:docMk/>
            <pc:sldMk cId="1309664595" sldId="306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2:40.301" v="461" actId="20577"/>
        <pc:sldMkLst>
          <pc:docMk/>
          <pc:sldMk cId="2239063944" sldId="307"/>
        </pc:sldMkLst>
        <pc:spChg chg="mod">
          <ac:chgData name="Ana Martin" userId="952590fd-7adf-4b7f-9930-e407082cab81" providerId="ADAL" clId="{16F5F0B8-05E7-446F-B229-6E597FC2D222}" dt="2022-03-23T09:22:40.301" v="461" actId="20577"/>
          <ac:spMkLst>
            <pc:docMk/>
            <pc:sldMk cId="2239063944" sldId="307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32.836" v="342"/>
          <ac:spMkLst>
            <pc:docMk/>
            <pc:sldMk cId="2239063944" sldId="307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4T14:06:07.489" v="470" actId="20577"/>
        <pc:sldMkLst>
          <pc:docMk/>
          <pc:sldMk cId="3392090383" sldId="308"/>
        </pc:sldMkLst>
        <pc:spChg chg="mod">
          <ac:chgData name="Ana Martin" userId="952590fd-7adf-4b7f-9930-e407082cab81" providerId="ADAL" clId="{16F5F0B8-05E7-446F-B229-6E597FC2D222}" dt="2022-03-24T14:06:07.489" v="470" actId="20577"/>
          <ac:spMkLst>
            <pc:docMk/>
            <pc:sldMk cId="3392090383" sldId="308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36.683" v="343"/>
          <ac:spMkLst>
            <pc:docMk/>
            <pc:sldMk cId="3392090383" sldId="308"/>
            <ac:spMk id="3" creationId="{1F48549E-36A4-489A-A0AF-05EA599B14EC}"/>
          </ac:spMkLst>
        </pc:spChg>
      </pc:sldChg>
    </pc:docChg>
  </pc:docChgLst>
  <pc:docChgLst>
    <pc:chgData name="Ana Martin" userId="952590fd-7adf-4b7f-9930-e407082cab81" providerId="ADAL" clId="{81AB3CD1-AB34-40ED-8D0D-72C0DFDCFC66}"/>
    <pc:docChg chg="modSld">
      <pc:chgData name="Ana Martin" userId="952590fd-7adf-4b7f-9930-e407082cab81" providerId="ADAL" clId="{81AB3CD1-AB34-40ED-8D0D-72C0DFDCFC66}" dt="2023-03-23T12:35:31.183" v="2" actId="20577"/>
      <pc:docMkLst>
        <pc:docMk/>
      </pc:docMkLst>
      <pc:sldChg chg="modSp">
        <pc:chgData name="Ana Martin" userId="952590fd-7adf-4b7f-9930-e407082cab81" providerId="ADAL" clId="{81AB3CD1-AB34-40ED-8D0D-72C0DFDCFC66}" dt="2023-03-23T12:35:10.653" v="1" actId="20577"/>
        <pc:sldMkLst>
          <pc:docMk/>
          <pc:sldMk cId="863694344" sldId="256"/>
        </pc:sldMkLst>
        <pc:spChg chg="mod">
          <ac:chgData name="Ana Martin" userId="952590fd-7adf-4b7f-9930-e407082cab81" providerId="ADAL" clId="{81AB3CD1-AB34-40ED-8D0D-72C0DFDCFC66}" dt="2023-03-23T12:35:10.653" v="1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modSp mod">
        <pc:chgData name="Ana Martin" userId="952590fd-7adf-4b7f-9930-e407082cab81" providerId="ADAL" clId="{81AB3CD1-AB34-40ED-8D0D-72C0DFDCFC66}" dt="2023-03-23T12:35:31.183" v="2" actId="20577"/>
        <pc:sldMkLst>
          <pc:docMk/>
          <pc:sldMk cId="734031673" sldId="298"/>
        </pc:sldMkLst>
        <pc:spChg chg="mod">
          <ac:chgData name="Ana Martin" userId="952590fd-7adf-4b7f-9930-e407082cab81" providerId="ADAL" clId="{81AB3CD1-AB34-40ED-8D0D-72C0DFDCFC66}" dt="2023-03-23T12:35:31.183" v="2" actId="20577"/>
          <ac:spMkLst>
            <pc:docMk/>
            <pc:sldMk cId="734031673" sldId="298"/>
            <ac:spMk id="13" creationId="{ED972757-3BB6-4685-BA44-34C5FABFF796}"/>
          </ac:spMkLst>
        </pc:spChg>
      </pc:sldChg>
    </pc:docChg>
  </pc:docChgLst>
  <pc:docChgLst>
    <pc:chgData name="Sandra Carvao" userId="80c64229-bc4f-4f27-ab27-6e1bef06d536" providerId="ADAL" clId="{CBE5EBF7-BF1F-4C9F-9371-FF5DF23DA4BE}"/>
    <pc:docChg chg="modSld">
      <pc:chgData name="Sandra Carvao" userId="80c64229-bc4f-4f27-ab27-6e1bef06d536" providerId="ADAL" clId="{CBE5EBF7-BF1F-4C9F-9371-FF5DF23DA4BE}" dt="2022-02-17T08:50:53.866" v="1" actId="20577"/>
      <pc:docMkLst>
        <pc:docMk/>
      </pc:docMkLst>
      <pc:sldChg chg="modSp mod">
        <pc:chgData name="Sandra Carvao" userId="80c64229-bc4f-4f27-ab27-6e1bef06d536" providerId="ADAL" clId="{CBE5EBF7-BF1F-4C9F-9371-FF5DF23DA4BE}" dt="2022-02-17T08:50:53.866" v="1" actId="20577"/>
        <pc:sldMkLst>
          <pc:docMk/>
          <pc:sldMk cId="863694344" sldId="256"/>
        </pc:sldMkLst>
        <pc:spChg chg="mod">
          <ac:chgData name="Sandra Carvao" userId="80c64229-bc4f-4f27-ab27-6e1bef06d536" providerId="ADAL" clId="{CBE5EBF7-BF1F-4C9F-9371-FF5DF23DA4BE}" dt="2022-02-17T08:50:53.866" v="1" actId="20577"/>
          <ac:spMkLst>
            <pc:docMk/>
            <pc:sldMk cId="863694344" sldId="256"/>
            <ac:spMk id="3" creationId="{70222219-7512-41CD-A6FB-FC81C10A903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A838-1607-4DAB-BEB4-1501B0511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CCC11-7898-4E71-B574-603C2FABB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C7E8E-D7C1-4F43-8EF3-F686AC7F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EBFEB-452C-4ECE-96F3-73CFFBEC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D1D7E-BB75-4737-8DD7-5F444913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3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F2CE5-8212-4F6B-9D94-F07D0B6F7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4DC07-B659-46A5-9202-D4973B14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25B40-9FE4-461A-ADC9-CA892C5B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B5F78-E96E-444E-8E78-4D288A28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977D4-5092-49E6-A43B-F730160F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83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D620D-C417-4652-A786-13F3083B2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603AB-DB9B-48A0-BF2B-E6A573BA8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60E66-3745-4816-9610-01279176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74EF1-AB41-4B78-AC17-218DC446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B9F4-A529-4691-A202-63172CC8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3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58E9-AD4A-4DD5-B0B5-8B85197B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3CC8E-2586-4FAE-8FEF-CB4C94F17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CE088-32AA-4FD3-9885-B7105673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2F41-DA09-485D-AAC8-F5D2B0727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6ACB-C2B7-4AE0-AF70-30CB25F9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14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F9E1-49F3-4EE7-90BA-24427404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670F2-2CE7-4D90-8FFA-F5F1189F0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6E32-A6FC-46DE-80A6-26C6A41EE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7A133-964A-415A-9FDE-9BC27F7F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CB49F-6F72-455B-95E5-0BC8DC9B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0826-A262-474D-8E7C-0132FC16A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C0FE-000D-48E6-B37B-C529D0512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CB8B3-1B26-4181-8F1F-4F3F7874B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F4CC-2C3A-432C-8217-9963C0EF0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A7C6F-788E-4EEE-8C6E-4E7B0213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6EB5-ECE4-448A-9A3B-ED31E1E1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40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79B9-C007-4145-AC91-B2AFEF4C4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2189-BEBA-487C-8524-6B580F742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07AB9-DE9B-4CFC-96B4-53B90204D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D4B27-BC4F-4CBB-98BC-39F2AB5A2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012E0-E691-4A02-93E3-CD38F0D26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B2CB9-03FF-439D-AB5D-87713225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733CF-8ED3-4CF6-9C11-E04DCDBD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76CE5-3B92-4BE3-8893-F5EF5EBD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1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4A02-8D3A-478E-90DB-10FF410D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C7DDA-550B-463B-BA40-BC139621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89236-1C10-43CF-AF8F-C01D5C6A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01FF3-C184-4F0B-95A1-917E4E79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52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7B06A6-4F51-4229-BD8A-2793754F7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898CD-876A-4E07-8403-3043CAC6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FE843-6D7F-4459-89B1-BE8142ED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62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CA33-B81C-489D-8986-FB1E5F81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51EC-346B-47F8-B5CD-0DC525E55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405D2-2C2F-427A-9204-F0519F3DC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CB908-E10F-46AB-B462-A8E40978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8F6B8-B024-40C0-9B34-B327F1DC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076F0-A374-4A85-9E33-736BB5EF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6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E268-1260-47E3-9303-E2C64C1F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D9BA3-C4BE-4557-9664-E52587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01BB5-DDC5-4350-AF49-D63D3CF45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3FC5-7822-4D9F-996F-71FDF520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FA6CE-D724-4168-9CB3-369C63C8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B223C-DDB8-4B08-A408-B94677FB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2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C43E1A-DD55-4775-8A45-9B1162A8C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0FFB0-D2C5-4403-A50C-C41A7B641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6D7E1-56E9-4A2E-9A0A-183F48337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8650-CB1D-4B75-8706-4924E9E2C904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B02CB-73BE-4802-B786-3C5D1EFF2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F65BE-7C47-44ED-A42A-A5AFB688B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9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27513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2E682-15AB-469E-8530-EDFB262F9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PLANTILLA PRESENTACIÓN GENERAL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22219-7512-41CD-A6FB-FC81C10A9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1700" dirty="0">
                <a:solidFill>
                  <a:srgbClr val="FFFFFF"/>
                </a:solidFill>
                <a:latin typeface="Gill Sans Nova" panose="020B0602020104020203" pitchFamily="34" charset="0"/>
              </a:rPr>
              <a:t>CANDIDATURA</a:t>
            </a: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EDICIÓN 2023</a:t>
            </a:r>
            <a:endParaRPr lang="es-ES" sz="1700" dirty="0">
              <a:solidFill>
                <a:srgbClr val="FFFFFF"/>
              </a:solidFill>
              <a:highlight>
                <a:srgbClr val="FFFF00"/>
              </a:highlight>
              <a:latin typeface="Gill Sans Nova"/>
            </a:endParaRP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BEST TOURISM VILLAGES BY UNWTO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242DFEB-93D2-482D-8357-4BA3C1E98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70" y="4843680"/>
            <a:ext cx="3434660" cy="242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94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8: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6 -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Desarrollo turístico e integración de la cadena de valor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26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9: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7 -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	Gobernanza y priorización del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6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10: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8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Infraestructura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conectividad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63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9 -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Salud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seguridad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90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54956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242DFEB-93D2-482D-8357-4BA3C1E98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48" y="838443"/>
            <a:ext cx="7327901" cy="51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5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FE8902-A5EF-4FC9-A84D-345B3E2B23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972757-3BB6-4685-BA44-34C5FABFF796}"/>
              </a:ext>
            </a:extLst>
          </p:cNvPr>
          <p:cNvSpPr txBox="1">
            <a:spLocks/>
          </p:cNvSpPr>
          <p:nvPr/>
        </p:nvSpPr>
        <p:spPr>
          <a:xfrm>
            <a:off x="838199" y="1149293"/>
            <a:ext cx="10515600" cy="52731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La Presentación General (que debe subirse en el </a:t>
            </a:r>
            <a:r>
              <a:rPr lang="es-ES" sz="280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Campo 3.2</a:t>
            </a:r>
            <a:r>
              <a:rPr lang="es-E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. del formulario de candidatura online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) debe ser un “resumen” de la candidatura. Es una buena oportunidad para destacar las iniciativas más relevantes y los aspectos más destacados del pueblo, por lo que se invita a los solicitantes a hacerla lo más visual posible (utilizar viñetas, imágenes relevantes, etc.) para mostrar la información proporcionada en el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Documento de Candidatura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. </a:t>
            </a:r>
          </a:p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Tenga en cuenta que esta plantilla es sólo una sugerencia de cómo debe estructurarse la información a presentar. Le invitamos a ser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creativo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 para presentar la información más relevante de forma concreta y ordenada.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31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Conociendo al pueblo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proporcionar información de los principales aspectos del pueblo como una diapositiva introductoria.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1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3362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2: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/>
              </a:rPr>
              <a:t>Háblenos de la iniciativa más innovadora desarrollada en el pueblo para 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8487"/>
            <a:ext cx="10515600" cy="3473520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objetivo de esta diapositiva es destacar la iniciativa más innovadora desarrollada en el pueblo para el turismo.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3: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1 -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Recursos culturales y naturales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4: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2 -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Promoción y conservación de recursos culturales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67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5: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3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económica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38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6: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4 – Sostenibilidad 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Social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45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7: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5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ambiental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el Documento de Candidatura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49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2A5020165B147875947E09F5113E4" ma:contentTypeVersion="17" ma:contentTypeDescription="Create a new document." ma:contentTypeScope="" ma:versionID="577ae641be98b1eaf83a6f60072b33b7">
  <xsd:schema xmlns:xsd="http://www.w3.org/2001/XMLSchema" xmlns:xs="http://www.w3.org/2001/XMLSchema" xmlns:p="http://schemas.microsoft.com/office/2006/metadata/properties" xmlns:ns2="66b4956e-bafa-45cb-a467-afbd5bf22071" xmlns:ns3="6c4cdef0-01c3-459d-9594-ba3879ca2a7d" targetNamespace="http://schemas.microsoft.com/office/2006/metadata/properties" ma:root="true" ma:fieldsID="c83da94fc7cfaa58871ab57effb860ab" ns2:_="" ns3:_="">
    <xsd:import namespace="66b4956e-bafa-45cb-a467-afbd5bf22071"/>
    <xsd:import namespace="6c4cdef0-01c3-459d-9594-ba3879ca2a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4956e-bafa-45cb-a467-afbd5bf220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7514f23-6b91-487a-b9cf-1e1c7e6a8f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cdef0-01c3-459d-9594-ba3879ca2a7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d0126c-054b-42a6-b2d0-a0b48a1d4217}" ma:internalName="TaxCatchAll" ma:showField="CatchAllData" ma:web="6c4cdef0-01c3-459d-9594-ba3879ca2a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4cdef0-01c3-459d-9594-ba3879ca2a7d" xsi:nil="true"/>
    <lcf76f155ced4ddcb4097134ff3c332f xmlns="66b4956e-bafa-45cb-a467-afbd5bf220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14AD81-6A39-4D84-BDF1-169329983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b4956e-bafa-45cb-a467-afbd5bf22071"/>
    <ds:schemaRef ds:uri="6c4cdef0-01c3-459d-9594-ba3879ca2a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B5E2FD-E387-48AA-BA97-363CCE50F5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4E2BA0-8741-40AC-9707-BE1B3FE43ECA}">
  <ds:schemaRefs>
    <ds:schemaRef ds:uri="http://schemas.microsoft.com/office/2006/metadata/properties"/>
    <ds:schemaRef ds:uri="http://schemas.microsoft.com/office/infopath/2007/PartnerControls"/>
    <ds:schemaRef ds:uri="6c4cdef0-01c3-459d-9594-ba3879ca2a7d"/>
    <ds:schemaRef ds:uri="66b4956e-bafa-45cb-a467-afbd5bf220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707</Words>
  <Application>Microsoft Office PowerPoint</Application>
  <PresentationFormat>Widescreen</PresentationFormat>
  <Paragraphs>39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Gill Sans Nova</vt:lpstr>
      <vt:lpstr>Office Theme</vt:lpstr>
      <vt:lpstr>PLANTILLA PRESENTACIÓN GENERAL</vt:lpstr>
      <vt:lpstr>PowerPoint Presentation</vt:lpstr>
      <vt:lpstr>Diapositiva 1: Conociendo al pueblo</vt:lpstr>
      <vt:lpstr>Diapositiva 2: Háblenos de la iniciativa más innovadora desarrollada en el pueblo para el turismo</vt:lpstr>
      <vt:lpstr>Diapositiva 3: ÁREA 1 - Recursos culturales y naturales</vt:lpstr>
      <vt:lpstr>Diapositiva 4: ÁREA 2 - Promoción y conservación de recursos culturales</vt:lpstr>
      <vt:lpstr>Diapositiva 5: ÁREA 3 – Sostenibilidad económica</vt:lpstr>
      <vt:lpstr>Diapositiva 6: ÁREA 4 – Sostenibilidad Social</vt:lpstr>
      <vt:lpstr>Diapositiva 7: ÁREA 5 – Sostenibilidad ambiental</vt:lpstr>
      <vt:lpstr>Diapositiva 8: ÁREA 6 - Desarrollo turístico e integración de la cadena de valor</vt:lpstr>
      <vt:lpstr>Diapositiva 9: ÁREA 7 -  Gobernanza y priorización del turismo</vt:lpstr>
      <vt:lpstr>Diapositiva 10: ÁREA 8 – Infraestructura y conectividad</vt:lpstr>
      <vt:lpstr>Diapositiva 11: ÁREA 9 - Salud y seguridad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PRESENTATION TEMPLATE</dc:title>
  <dc:creator>Ana Martin</dc:creator>
  <cp:lastModifiedBy>Ana Martin</cp:lastModifiedBy>
  <cp:revision>1</cp:revision>
  <dcterms:created xsi:type="dcterms:W3CDTF">2022-03-08T16:58:36Z</dcterms:created>
  <dcterms:modified xsi:type="dcterms:W3CDTF">2023-03-23T12:35:40Z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0x01010040A2A5020165B147875947E09F5113E4</vt:lpwstr>
  </property>
</Properties>
</file>