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889" r:id="rId2"/>
    <p:sldId id="896" r:id="rId3"/>
    <p:sldId id="890" r:id="rId4"/>
    <p:sldId id="891" r:id="rId5"/>
    <p:sldId id="892" r:id="rId6"/>
    <p:sldId id="893" r:id="rId7"/>
    <p:sldId id="895" r:id="rId8"/>
    <p:sldId id="894" r:id="rId9"/>
  </p:sldIdLst>
  <p:sldSz cx="9906000" cy="6858000" type="A4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400" b="1" u="sng" kern="1200">
        <a:solidFill>
          <a:schemeClr val="tx1"/>
        </a:solidFill>
        <a:latin typeface="Verdana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F99"/>
    <a:srgbClr val="C6D1E0"/>
    <a:srgbClr val="4D78B5"/>
    <a:srgbClr val="335593"/>
    <a:srgbClr val="25AFFF"/>
    <a:srgbClr val="CC0099"/>
    <a:srgbClr val="0033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>
        <p:scale>
          <a:sx n="130" d="100"/>
          <a:sy n="130" d="100"/>
        </p:scale>
        <p:origin x="78" y="83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1608" y="147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DCB35-A9AC-41E6-8B7D-F887A3667C98}" type="doc">
      <dgm:prSet loTypeId="urn:microsoft.com/office/officeart/2005/8/layout/hierarchy1" loCatId="hierarchy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es-AR"/>
        </a:p>
      </dgm:t>
    </dgm:pt>
    <dgm:pt modelId="{C37B16F3-2916-474A-90F5-D9233813BE50}">
      <dgm:prSet phldrT="[Texto]"/>
      <dgm:spPr/>
      <dgm:t>
        <a:bodyPr/>
        <a:lstStyle/>
        <a:p>
          <a:r>
            <a:rPr lang="es-AR" dirty="0" smtClean="0"/>
            <a:t>FR</a:t>
          </a:r>
          <a:endParaRPr lang="es-AR" dirty="0"/>
        </a:p>
      </dgm:t>
    </dgm:pt>
    <dgm:pt modelId="{DED2076E-FDFD-458F-BE65-8ACB86FC91D2}" type="parTrans" cxnId="{2F445111-C9D9-4475-A276-12C382B21C7E}">
      <dgm:prSet/>
      <dgm:spPr/>
      <dgm:t>
        <a:bodyPr/>
        <a:lstStyle/>
        <a:p>
          <a:endParaRPr lang="es-AR"/>
        </a:p>
      </dgm:t>
    </dgm:pt>
    <dgm:pt modelId="{6269C0DC-C05C-4F78-BB36-C70F55E03417}" type="sibTrans" cxnId="{2F445111-C9D9-4475-A276-12C382B21C7E}">
      <dgm:prSet/>
      <dgm:spPr/>
      <dgm:t>
        <a:bodyPr/>
        <a:lstStyle/>
        <a:p>
          <a:endParaRPr lang="es-AR"/>
        </a:p>
      </dgm:t>
    </dgm:pt>
    <dgm:pt modelId="{19DE24AF-94CF-4A9F-9229-4F89D5A36FDD}">
      <dgm:prSet phldrT="[Texto]"/>
      <dgm:spPr/>
      <dgm:t>
        <a:bodyPr/>
        <a:lstStyle/>
        <a:p>
          <a:r>
            <a:rPr lang="es-AR" dirty="0" smtClean="0"/>
            <a:t>FRI</a:t>
          </a:r>
          <a:endParaRPr lang="es-AR" dirty="0"/>
        </a:p>
      </dgm:t>
    </dgm:pt>
    <dgm:pt modelId="{06E551E9-DCDD-4708-817D-5F6811A34D57}" type="parTrans" cxnId="{75FD944F-E093-4309-A76C-A135BC08C90D}">
      <dgm:prSet/>
      <dgm:spPr/>
      <dgm:t>
        <a:bodyPr/>
        <a:lstStyle/>
        <a:p>
          <a:endParaRPr lang="es-AR"/>
        </a:p>
      </dgm:t>
    </dgm:pt>
    <dgm:pt modelId="{C1DB42EB-27CF-4B3F-A94B-B8801763B6B4}" type="sibTrans" cxnId="{75FD944F-E093-4309-A76C-A135BC08C90D}">
      <dgm:prSet/>
      <dgm:spPr/>
      <dgm:t>
        <a:bodyPr/>
        <a:lstStyle/>
        <a:p>
          <a:endParaRPr lang="es-AR"/>
        </a:p>
      </dgm:t>
    </dgm:pt>
    <dgm:pt modelId="{7E025565-194A-4814-B43D-B5AE0459E9C1}">
      <dgm:prSet phldrT="[Texto]"/>
      <dgm:spPr/>
      <dgm:t>
        <a:bodyPr/>
        <a:lstStyle/>
        <a:p>
          <a:r>
            <a:rPr lang="es-AR" dirty="0" smtClean="0"/>
            <a:t>CC</a:t>
          </a:r>
          <a:endParaRPr lang="es-AR" dirty="0"/>
        </a:p>
      </dgm:t>
    </dgm:pt>
    <dgm:pt modelId="{101CE8B5-D1C0-4D2D-A907-9DF3448677EA}" type="parTrans" cxnId="{4555DCF9-6F90-4112-918B-6A3FA1715083}">
      <dgm:prSet/>
      <dgm:spPr/>
      <dgm:t>
        <a:bodyPr/>
        <a:lstStyle/>
        <a:p>
          <a:endParaRPr lang="es-AR"/>
        </a:p>
      </dgm:t>
    </dgm:pt>
    <dgm:pt modelId="{B1625049-0054-45CE-BE04-DA39FDD2A70B}" type="sibTrans" cxnId="{4555DCF9-6F90-4112-918B-6A3FA1715083}">
      <dgm:prSet/>
      <dgm:spPr/>
      <dgm:t>
        <a:bodyPr/>
        <a:lstStyle/>
        <a:p>
          <a:endParaRPr lang="es-AR"/>
        </a:p>
      </dgm:t>
    </dgm:pt>
    <dgm:pt modelId="{5A652561-8903-4DAC-960C-9F407FBDBA94}">
      <dgm:prSet phldrT="[Texto]"/>
      <dgm:spPr/>
      <dgm:t>
        <a:bodyPr/>
        <a:lstStyle/>
        <a:p>
          <a:r>
            <a:rPr lang="es-AR" dirty="0" smtClean="0"/>
            <a:t>CC</a:t>
          </a:r>
          <a:endParaRPr lang="es-AR" dirty="0"/>
        </a:p>
      </dgm:t>
    </dgm:pt>
    <dgm:pt modelId="{7F1C5505-7B5F-42EB-9E12-403B070637B4}" type="parTrans" cxnId="{44B027B3-7AD2-4D62-B9BC-E20CE6F1D1BD}">
      <dgm:prSet/>
      <dgm:spPr/>
      <dgm:t>
        <a:bodyPr/>
        <a:lstStyle/>
        <a:p>
          <a:endParaRPr lang="es-AR"/>
        </a:p>
      </dgm:t>
    </dgm:pt>
    <dgm:pt modelId="{61D9F5EB-B110-4F11-A131-355972DFD1D5}" type="sibTrans" cxnId="{44B027B3-7AD2-4D62-B9BC-E20CE6F1D1BD}">
      <dgm:prSet/>
      <dgm:spPr/>
      <dgm:t>
        <a:bodyPr/>
        <a:lstStyle/>
        <a:p>
          <a:endParaRPr lang="es-AR"/>
        </a:p>
      </dgm:t>
    </dgm:pt>
    <dgm:pt modelId="{4296ED43-60EB-4923-9A4C-4136FC47A561}">
      <dgm:prSet phldrT="[Texto]"/>
      <dgm:spPr/>
      <dgm:t>
        <a:bodyPr/>
        <a:lstStyle/>
        <a:p>
          <a:r>
            <a:rPr lang="es-AR" dirty="0" smtClean="0"/>
            <a:t>CC</a:t>
          </a:r>
          <a:endParaRPr lang="es-AR" dirty="0"/>
        </a:p>
      </dgm:t>
    </dgm:pt>
    <dgm:pt modelId="{B8744E07-9F8D-478F-ACDD-58A66F861CAB}" type="parTrans" cxnId="{61DD1DC1-3C63-4E25-A06D-6DF3AF606617}">
      <dgm:prSet/>
      <dgm:spPr/>
      <dgm:t>
        <a:bodyPr/>
        <a:lstStyle/>
        <a:p>
          <a:endParaRPr lang="es-AR"/>
        </a:p>
      </dgm:t>
    </dgm:pt>
    <dgm:pt modelId="{00104DC8-F592-47EB-9198-DCAB32F732B9}" type="sibTrans" cxnId="{61DD1DC1-3C63-4E25-A06D-6DF3AF606617}">
      <dgm:prSet/>
      <dgm:spPr/>
      <dgm:t>
        <a:bodyPr/>
        <a:lstStyle/>
        <a:p>
          <a:endParaRPr lang="es-AR"/>
        </a:p>
      </dgm:t>
    </dgm:pt>
    <dgm:pt modelId="{0F54EF7D-FEB2-4CFA-97E2-3F02D83D8EE1}" type="pres">
      <dgm:prSet presAssocID="{6EADCB35-A9AC-41E6-8B7D-F887A3667C9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6F9722E9-A50C-4EC9-A101-FE54AB0E32C5}" type="pres">
      <dgm:prSet presAssocID="{C37B16F3-2916-474A-90F5-D9233813BE50}" presName="hierRoot1" presStyleCnt="0"/>
      <dgm:spPr/>
    </dgm:pt>
    <dgm:pt modelId="{81B5573F-90AC-4AD5-89F6-F78FA7C95FA8}" type="pres">
      <dgm:prSet presAssocID="{C37B16F3-2916-474A-90F5-D9233813BE50}" presName="composite" presStyleCnt="0"/>
      <dgm:spPr/>
    </dgm:pt>
    <dgm:pt modelId="{E456E6E0-98FF-4E14-9088-9DEFBF360E37}" type="pres">
      <dgm:prSet presAssocID="{C37B16F3-2916-474A-90F5-D9233813BE50}" presName="background" presStyleLbl="node0" presStyleIdx="0" presStyleCnt="1"/>
      <dgm:spPr/>
    </dgm:pt>
    <dgm:pt modelId="{6474934A-5566-487F-BB93-FEA430F24D41}" type="pres">
      <dgm:prSet presAssocID="{C37B16F3-2916-474A-90F5-D9233813BE5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1413ABD-5EA7-4392-9FC4-6F28F86B80DE}" type="pres">
      <dgm:prSet presAssocID="{C37B16F3-2916-474A-90F5-D9233813BE50}" presName="hierChild2" presStyleCnt="0"/>
      <dgm:spPr/>
    </dgm:pt>
    <dgm:pt modelId="{AEDC0F3D-19A0-4AD7-B68C-79B4A52BCDE3}" type="pres">
      <dgm:prSet presAssocID="{06E551E9-DCDD-4708-817D-5F6811A34D57}" presName="Name10" presStyleLbl="parChTrans1D2" presStyleIdx="0" presStyleCnt="2"/>
      <dgm:spPr/>
      <dgm:t>
        <a:bodyPr/>
        <a:lstStyle/>
        <a:p>
          <a:endParaRPr lang="es-AR"/>
        </a:p>
      </dgm:t>
    </dgm:pt>
    <dgm:pt modelId="{1781DAD6-73EA-49CF-A781-801F54C5EAFA}" type="pres">
      <dgm:prSet presAssocID="{19DE24AF-94CF-4A9F-9229-4F89D5A36FDD}" presName="hierRoot2" presStyleCnt="0"/>
      <dgm:spPr/>
    </dgm:pt>
    <dgm:pt modelId="{BA84D590-441D-4085-92E6-CE22E309046E}" type="pres">
      <dgm:prSet presAssocID="{19DE24AF-94CF-4A9F-9229-4F89D5A36FDD}" presName="composite2" presStyleCnt="0"/>
      <dgm:spPr/>
    </dgm:pt>
    <dgm:pt modelId="{03689B6D-6315-4982-A1E6-572F41669D73}" type="pres">
      <dgm:prSet presAssocID="{19DE24AF-94CF-4A9F-9229-4F89D5A36FDD}" presName="background2" presStyleLbl="node2" presStyleIdx="0" presStyleCnt="2"/>
      <dgm:spPr/>
    </dgm:pt>
    <dgm:pt modelId="{662E09A4-2207-4B47-BB2C-1E7599A9DBAD}" type="pres">
      <dgm:prSet presAssocID="{19DE24AF-94CF-4A9F-9229-4F89D5A36FDD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E1E604F1-B43D-43FD-9597-6CD2D3D1D538}" type="pres">
      <dgm:prSet presAssocID="{19DE24AF-94CF-4A9F-9229-4F89D5A36FDD}" presName="hierChild3" presStyleCnt="0"/>
      <dgm:spPr/>
    </dgm:pt>
    <dgm:pt modelId="{AB538811-1F46-40A1-8E56-DB9AD35D248F}" type="pres">
      <dgm:prSet presAssocID="{101CE8B5-D1C0-4D2D-A907-9DF3448677EA}" presName="Name17" presStyleLbl="parChTrans1D3" presStyleIdx="0" presStyleCnt="2"/>
      <dgm:spPr/>
      <dgm:t>
        <a:bodyPr/>
        <a:lstStyle/>
        <a:p>
          <a:endParaRPr lang="es-AR"/>
        </a:p>
      </dgm:t>
    </dgm:pt>
    <dgm:pt modelId="{0B2B9446-EF36-4981-9D9B-ED9643A1A179}" type="pres">
      <dgm:prSet presAssocID="{7E025565-194A-4814-B43D-B5AE0459E9C1}" presName="hierRoot3" presStyleCnt="0"/>
      <dgm:spPr/>
    </dgm:pt>
    <dgm:pt modelId="{D3B97BEF-0DE1-4D15-BAB1-37C410EF1773}" type="pres">
      <dgm:prSet presAssocID="{7E025565-194A-4814-B43D-B5AE0459E9C1}" presName="composite3" presStyleCnt="0"/>
      <dgm:spPr/>
    </dgm:pt>
    <dgm:pt modelId="{EC241AD1-22EA-4703-A9A7-9C90464669A1}" type="pres">
      <dgm:prSet presAssocID="{7E025565-194A-4814-B43D-B5AE0459E9C1}" presName="background3" presStyleLbl="node3" presStyleIdx="0" presStyleCnt="2"/>
      <dgm:spPr/>
    </dgm:pt>
    <dgm:pt modelId="{833A69BD-6BFE-48C9-8499-6553A4B159D1}" type="pres">
      <dgm:prSet presAssocID="{7E025565-194A-4814-B43D-B5AE0459E9C1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AA05A0D-04A8-4D95-B7B7-610B6211F81D}" type="pres">
      <dgm:prSet presAssocID="{7E025565-194A-4814-B43D-B5AE0459E9C1}" presName="hierChild4" presStyleCnt="0"/>
      <dgm:spPr/>
    </dgm:pt>
    <dgm:pt modelId="{914CD5FD-CC7E-4BCC-A8B6-22EB7AAB71FE}" type="pres">
      <dgm:prSet presAssocID="{7F1C5505-7B5F-42EB-9E12-403B070637B4}" presName="Name17" presStyleLbl="parChTrans1D3" presStyleIdx="1" presStyleCnt="2"/>
      <dgm:spPr/>
      <dgm:t>
        <a:bodyPr/>
        <a:lstStyle/>
        <a:p>
          <a:endParaRPr lang="es-AR"/>
        </a:p>
      </dgm:t>
    </dgm:pt>
    <dgm:pt modelId="{55F7780F-C80D-4478-9E0F-E2DED6B9CF99}" type="pres">
      <dgm:prSet presAssocID="{5A652561-8903-4DAC-960C-9F407FBDBA94}" presName="hierRoot3" presStyleCnt="0"/>
      <dgm:spPr/>
    </dgm:pt>
    <dgm:pt modelId="{54B5A3AB-41A4-4FD6-90B4-4D6D2BDCF8C3}" type="pres">
      <dgm:prSet presAssocID="{5A652561-8903-4DAC-960C-9F407FBDBA94}" presName="composite3" presStyleCnt="0"/>
      <dgm:spPr/>
    </dgm:pt>
    <dgm:pt modelId="{11AC5133-1DE6-472A-B8D0-4B55701E3AB1}" type="pres">
      <dgm:prSet presAssocID="{5A652561-8903-4DAC-960C-9F407FBDBA94}" presName="background3" presStyleLbl="node3" presStyleIdx="1" presStyleCnt="2"/>
      <dgm:spPr/>
    </dgm:pt>
    <dgm:pt modelId="{0AAC193C-E9A1-4F8A-8ADB-1DD180DBF802}" type="pres">
      <dgm:prSet presAssocID="{5A652561-8903-4DAC-960C-9F407FBDBA94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BB1D98F-EC9B-4F42-954F-E05564DF69F4}" type="pres">
      <dgm:prSet presAssocID="{5A652561-8903-4DAC-960C-9F407FBDBA94}" presName="hierChild4" presStyleCnt="0"/>
      <dgm:spPr/>
    </dgm:pt>
    <dgm:pt modelId="{92A2103A-F8BE-424E-BF67-CADBC61A9171}" type="pres">
      <dgm:prSet presAssocID="{B8744E07-9F8D-478F-ACDD-58A66F861CAB}" presName="Name10" presStyleLbl="parChTrans1D2" presStyleIdx="1" presStyleCnt="2"/>
      <dgm:spPr/>
      <dgm:t>
        <a:bodyPr/>
        <a:lstStyle/>
        <a:p>
          <a:endParaRPr lang="es-AR"/>
        </a:p>
      </dgm:t>
    </dgm:pt>
    <dgm:pt modelId="{F41A39E0-8D20-4961-A710-29102E520DBA}" type="pres">
      <dgm:prSet presAssocID="{4296ED43-60EB-4923-9A4C-4136FC47A561}" presName="hierRoot2" presStyleCnt="0"/>
      <dgm:spPr/>
    </dgm:pt>
    <dgm:pt modelId="{5A12436C-713A-408A-B9DC-F160CA097FB0}" type="pres">
      <dgm:prSet presAssocID="{4296ED43-60EB-4923-9A4C-4136FC47A561}" presName="composite2" presStyleCnt="0"/>
      <dgm:spPr/>
    </dgm:pt>
    <dgm:pt modelId="{13903756-12BC-43E1-9221-325F1E3D5EBB}" type="pres">
      <dgm:prSet presAssocID="{4296ED43-60EB-4923-9A4C-4136FC47A561}" presName="background2" presStyleLbl="node2" presStyleIdx="1" presStyleCnt="2"/>
      <dgm:spPr/>
    </dgm:pt>
    <dgm:pt modelId="{0BA03CF7-DEF5-4B96-A8C4-C8DDBC8C8598}" type="pres">
      <dgm:prSet presAssocID="{4296ED43-60EB-4923-9A4C-4136FC47A561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8B521AB8-A4A6-4565-A934-0CC140553E79}" type="pres">
      <dgm:prSet presAssocID="{4296ED43-60EB-4923-9A4C-4136FC47A561}" presName="hierChild3" presStyleCnt="0"/>
      <dgm:spPr/>
    </dgm:pt>
  </dgm:ptLst>
  <dgm:cxnLst>
    <dgm:cxn modelId="{75FD944F-E093-4309-A76C-A135BC08C90D}" srcId="{C37B16F3-2916-474A-90F5-D9233813BE50}" destId="{19DE24AF-94CF-4A9F-9229-4F89D5A36FDD}" srcOrd="0" destOrd="0" parTransId="{06E551E9-DCDD-4708-817D-5F6811A34D57}" sibTransId="{C1DB42EB-27CF-4B3F-A94B-B8801763B6B4}"/>
    <dgm:cxn modelId="{44B027B3-7AD2-4D62-B9BC-E20CE6F1D1BD}" srcId="{19DE24AF-94CF-4A9F-9229-4F89D5A36FDD}" destId="{5A652561-8903-4DAC-960C-9F407FBDBA94}" srcOrd="1" destOrd="0" parTransId="{7F1C5505-7B5F-42EB-9E12-403B070637B4}" sibTransId="{61D9F5EB-B110-4F11-A131-355972DFD1D5}"/>
    <dgm:cxn modelId="{6976407D-5CF7-4BC7-95CB-011FF1EB81E1}" type="presOf" srcId="{101CE8B5-D1C0-4D2D-A907-9DF3448677EA}" destId="{AB538811-1F46-40A1-8E56-DB9AD35D248F}" srcOrd="0" destOrd="0" presId="urn:microsoft.com/office/officeart/2005/8/layout/hierarchy1"/>
    <dgm:cxn modelId="{26F03972-D5CD-4979-8EFD-F9D62D7AA037}" type="presOf" srcId="{7F1C5505-7B5F-42EB-9E12-403B070637B4}" destId="{914CD5FD-CC7E-4BCC-A8B6-22EB7AAB71FE}" srcOrd="0" destOrd="0" presId="urn:microsoft.com/office/officeart/2005/8/layout/hierarchy1"/>
    <dgm:cxn modelId="{DA6DFB72-AB26-421D-8419-68510E48C9A8}" type="presOf" srcId="{7E025565-194A-4814-B43D-B5AE0459E9C1}" destId="{833A69BD-6BFE-48C9-8499-6553A4B159D1}" srcOrd="0" destOrd="0" presId="urn:microsoft.com/office/officeart/2005/8/layout/hierarchy1"/>
    <dgm:cxn modelId="{CA0918B0-EAA1-4A6F-AEDD-DB28B5F47AB8}" type="presOf" srcId="{6EADCB35-A9AC-41E6-8B7D-F887A3667C98}" destId="{0F54EF7D-FEB2-4CFA-97E2-3F02D83D8EE1}" srcOrd="0" destOrd="0" presId="urn:microsoft.com/office/officeart/2005/8/layout/hierarchy1"/>
    <dgm:cxn modelId="{2F445111-C9D9-4475-A276-12C382B21C7E}" srcId="{6EADCB35-A9AC-41E6-8B7D-F887A3667C98}" destId="{C37B16F3-2916-474A-90F5-D9233813BE50}" srcOrd="0" destOrd="0" parTransId="{DED2076E-FDFD-458F-BE65-8ACB86FC91D2}" sibTransId="{6269C0DC-C05C-4F78-BB36-C70F55E03417}"/>
    <dgm:cxn modelId="{21FDF909-BDEA-481C-9B4C-D382449AAFFB}" type="presOf" srcId="{06E551E9-DCDD-4708-817D-5F6811A34D57}" destId="{AEDC0F3D-19A0-4AD7-B68C-79B4A52BCDE3}" srcOrd="0" destOrd="0" presId="urn:microsoft.com/office/officeart/2005/8/layout/hierarchy1"/>
    <dgm:cxn modelId="{717CA436-3FB7-4CF6-906C-762B49B1A8B0}" type="presOf" srcId="{4296ED43-60EB-4923-9A4C-4136FC47A561}" destId="{0BA03CF7-DEF5-4B96-A8C4-C8DDBC8C8598}" srcOrd="0" destOrd="0" presId="urn:microsoft.com/office/officeart/2005/8/layout/hierarchy1"/>
    <dgm:cxn modelId="{DFF2D24D-0695-46B6-B961-74132D2A67CC}" type="presOf" srcId="{19DE24AF-94CF-4A9F-9229-4F89D5A36FDD}" destId="{662E09A4-2207-4B47-BB2C-1E7599A9DBAD}" srcOrd="0" destOrd="0" presId="urn:microsoft.com/office/officeart/2005/8/layout/hierarchy1"/>
    <dgm:cxn modelId="{4555DCF9-6F90-4112-918B-6A3FA1715083}" srcId="{19DE24AF-94CF-4A9F-9229-4F89D5A36FDD}" destId="{7E025565-194A-4814-B43D-B5AE0459E9C1}" srcOrd="0" destOrd="0" parTransId="{101CE8B5-D1C0-4D2D-A907-9DF3448677EA}" sibTransId="{B1625049-0054-45CE-BE04-DA39FDD2A70B}"/>
    <dgm:cxn modelId="{9071B57C-CED7-4EA6-AC1B-98B2DD87C658}" type="presOf" srcId="{C37B16F3-2916-474A-90F5-D9233813BE50}" destId="{6474934A-5566-487F-BB93-FEA430F24D41}" srcOrd="0" destOrd="0" presId="urn:microsoft.com/office/officeart/2005/8/layout/hierarchy1"/>
    <dgm:cxn modelId="{61DD1DC1-3C63-4E25-A06D-6DF3AF606617}" srcId="{C37B16F3-2916-474A-90F5-D9233813BE50}" destId="{4296ED43-60EB-4923-9A4C-4136FC47A561}" srcOrd="1" destOrd="0" parTransId="{B8744E07-9F8D-478F-ACDD-58A66F861CAB}" sibTransId="{00104DC8-F592-47EB-9198-DCAB32F732B9}"/>
    <dgm:cxn modelId="{A2D72E70-811B-4D57-9DAD-62ACB0D887B1}" type="presOf" srcId="{5A652561-8903-4DAC-960C-9F407FBDBA94}" destId="{0AAC193C-E9A1-4F8A-8ADB-1DD180DBF802}" srcOrd="0" destOrd="0" presId="urn:microsoft.com/office/officeart/2005/8/layout/hierarchy1"/>
    <dgm:cxn modelId="{5B7302F9-8093-4640-A9C4-CAE00D6351A9}" type="presOf" srcId="{B8744E07-9F8D-478F-ACDD-58A66F861CAB}" destId="{92A2103A-F8BE-424E-BF67-CADBC61A9171}" srcOrd="0" destOrd="0" presId="urn:microsoft.com/office/officeart/2005/8/layout/hierarchy1"/>
    <dgm:cxn modelId="{569DF34D-CAD1-49B6-93C3-CCE21680F722}" type="presParOf" srcId="{0F54EF7D-FEB2-4CFA-97E2-3F02D83D8EE1}" destId="{6F9722E9-A50C-4EC9-A101-FE54AB0E32C5}" srcOrd="0" destOrd="0" presId="urn:microsoft.com/office/officeart/2005/8/layout/hierarchy1"/>
    <dgm:cxn modelId="{E2F9CEC1-3B4D-443D-9267-EB7681F22E55}" type="presParOf" srcId="{6F9722E9-A50C-4EC9-A101-FE54AB0E32C5}" destId="{81B5573F-90AC-4AD5-89F6-F78FA7C95FA8}" srcOrd="0" destOrd="0" presId="urn:microsoft.com/office/officeart/2005/8/layout/hierarchy1"/>
    <dgm:cxn modelId="{3FED07ED-A854-4577-9B84-AFB56855A547}" type="presParOf" srcId="{81B5573F-90AC-4AD5-89F6-F78FA7C95FA8}" destId="{E456E6E0-98FF-4E14-9088-9DEFBF360E37}" srcOrd="0" destOrd="0" presId="urn:microsoft.com/office/officeart/2005/8/layout/hierarchy1"/>
    <dgm:cxn modelId="{9A20036D-090A-48F1-BE38-825258AB5380}" type="presParOf" srcId="{81B5573F-90AC-4AD5-89F6-F78FA7C95FA8}" destId="{6474934A-5566-487F-BB93-FEA430F24D41}" srcOrd="1" destOrd="0" presId="urn:microsoft.com/office/officeart/2005/8/layout/hierarchy1"/>
    <dgm:cxn modelId="{A1E470DE-B0BD-4763-BA37-94260F8AF17A}" type="presParOf" srcId="{6F9722E9-A50C-4EC9-A101-FE54AB0E32C5}" destId="{71413ABD-5EA7-4392-9FC4-6F28F86B80DE}" srcOrd="1" destOrd="0" presId="urn:microsoft.com/office/officeart/2005/8/layout/hierarchy1"/>
    <dgm:cxn modelId="{249D462F-3607-4EB0-BDAD-20041B859A16}" type="presParOf" srcId="{71413ABD-5EA7-4392-9FC4-6F28F86B80DE}" destId="{AEDC0F3D-19A0-4AD7-B68C-79B4A52BCDE3}" srcOrd="0" destOrd="0" presId="urn:microsoft.com/office/officeart/2005/8/layout/hierarchy1"/>
    <dgm:cxn modelId="{4EE52D07-275F-46A8-B976-2CD7DC91184B}" type="presParOf" srcId="{71413ABD-5EA7-4392-9FC4-6F28F86B80DE}" destId="{1781DAD6-73EA-49CF-A781-801F54C5EAFA}" srcOrd="1" destOrd="0" presId="urn:microsoft.com/office/officeart/2005/8/layout/hierarchy1"/>
    <dgm:cxn modelId="{A3F65D2C-6FE5-4BCA-A32C-9302D07D2E98}" type="presParOf" srcId="{1781DAD6-73EA-49CF-A781-801F54C5EAFA}" destId="{BA84D590-441D-4085-92E6-CE22E309046E}" srcOrd="0" destOrd="0" presId="urn:microsoft.com/office/officeart/2005/8/layout/hierarchy1"/>
    <dgm:cxn modelId="{ED82B692-CBC9-4F24-BD3C-A796BBFD1329}" type="presParOf" srcId="{BA84D590-441D-4085-92E6-CE22E309046E}" destId="{03689B6D-6315-4982-A1E6-572F41669D73}" srcOrd="0" destOrd="0" presId="urn:microsoft.com/office/officeart/2005/8/layout/hierarchy1"/>
    <dgm:cxn modelId="{AE4AF202-43CB-431F-B023-D805CE7DE9DA}" type="presParOf" srcId="{BA84D590-441D-4085-92E6-CE22E309046E}" destId="{662E09A4-2207-4B47-BB2C-1E7599A9DBAD}" srcOrd="1" destOrd="0" presId="urn:microsoft.com/office/officeart/2005/8/layout/hierarchy1"/>
    <dgm:cxn modelId="{37E0DC4F-327E-4BF3-95CB-04BB7546BC0E}" type="presParOf" srcId="{1781DAD6-73EA-49CF-A781-801F54C5EAFA}" destId="{E1E604F1-B43D-43FD-9597-6CD2D3D1D538}" srcOrd="1" destOrd="0" presId="urn:microsoft.com/office/officeart/2005/8/layout/hierarchy1"/>
    <dgm:cxn modelId="{912DCDFD-90D6-4B81-879B-0E49DA9BC0EE}" type="presParOf" srcId="{E1E604F1-B43D-43FD-9597-6CD2D3D1D538}" destId="{AB538811-1F46-40A1-8E56-DB9AD35D248F}" srcOrd="0" destOrd="0" presId="urn:microsoft.com/office/officeart/2005/8/layout/hierarchy1"/>
    <dgm:cxn modelId="{27AB0CDB-625E-4016-9614-3167129F0201}" type="presParOf" srcId="{E1E604F1-B43D-43FD-9597-6CD2D3D1D538}" destId="{0B2B9446-EF36-4981-9D9B-ED9643A1A179}" srcOrd="1" destOrd="0" presId="urn:microsoft.com/office/officeart/2005/8/layout/hierarchy1"/>
    <dgm:cxn modelId="{9BB3BD3B-774E-4AAB-BA3B-31CDBCAFFD5C}" type="presParOf" srcId="{0B2B9446-EF36-4981-9D9B-ED9643A1A179}" destId="{D3B97BEF-0DE1-4D15-BAB1-37C410EF1773}" srcOrd="0" destOrd="0" presId="urn:microsoft.com/office/officeart/2005/8/layout/hierarchy1"/>
    <dgm:cxn modelId="{362A19A8-BB22-4AE8-8349-F52298FEEEDF}" type="presParOf" srcId="{D3B97BEF-0DE1-4D15-BAB1-37C410EF1773}" destId="{EC241AD1-22EA-4703-A9A7-9C90464669A1}" srcOrd="0" destOrd="0" presId="urn:microsoft.com/office/officeart/2005/8/layout/hierarchy1"/>
    <dgm:cxn modelId="{56DC9929-5C8B-4864-83D8-C00A6E1EF5B8}" type="presParOf" srcId="{D3B97BEF-0DE1-4D15-BAB1-37C410EF1773}" destId="{833A69BD-6BFE-48C9-8499-6553A4B159D1}" srcOrd="1" destOrd="0" presId="urn:microsoft.com/office/officeart/2005/8/layout/hierarchy1"/>
    <dgm:cxn modelId="{B93C3F08-A2D2-4D4D-8DAA-87D1882733B6}" type="presParOf" srcId="{0B2B9446-EF36-4981-9D9B-ED9643A1A179}" destId="{1AA05A0D-04A8-4D95-B7B7-610B6211F81D}" srcOrd="1" destOrd="0" presId="urn:microsoft.com/office/officeart/2005/8/layout/hierarchy1"/>
    <dgm:cxn modelId="{A2BCA949-56C1-4B86-9359-DB539DE38B88}" type="presParOf" srcId="{E1E604F1-B43D-43FD-9597-6CD2D3D1D538}" destId="{914CD5FD-CC7E-4BCC-A8B6-22EB7AAB71FE}" srcOrd="2" destOrd="0" presId="urn:microsoft.com/office/officeart/2005/8/layout/hierarchy1"/>
    <dgm:cxn modelId="{383BA254-64B7-4126-A1A2-DFC836F2A20F}" type="presParOf" srcId="{E1E604F1-B43D-43FD-9597-6CD2D3D1D538}" destId="{55F7780F-C80D-4478-9E0F-E2DED6B9CF99}" srcOrd="3" destOrd="0" presId="urn:microsoft.com/office/officeart/2005/8/layout/hierarchy1"/>
    <dgm:cxn modelId="{167A42E4-3A6C-467E-8211-8690D54FCE70}" type="presParOf" srcId="{55F7780F-C80D-4478-9E0F-E2DED6B9CF99}" destId="{54B5A3AB-41A4-4FD6-90B4-4D6D2BDCF8C3}" srcOrd="0" destOrd="0" presId="urn:microsoft.com/office/officeart/2005/8/layout/hierarchy1"/>
    <dgm:cxn modelId="{36AA5BEF-3931-44AF-A85F-D02354AEC0FD}" type="presParOf" srcId="{54B5A3AB-41A4-4FD6-90B4-4D6D2BDCF8C3}" destId="{11AC5133-1DE6-472A-B8D0-4B55701E3AB1}" srcOrd="0" destOrd="0" presId="urn:microsoft.com/office/officeart/2005/8/layout/hierarchy1"/>
    <dgm:cxn modelId="{EE25DFCD-E8A3-4670-B70C-B8BAD21386FC}" type="presParOf" srcId="{54B5A3AB-41A4-4FD6-90B4-4D6D2BDCF8C3}" destId="{0AAC193C-E9A1-4F8A-8ADB-1DD180DBF802}" srcOrd="1" destOrd="0" presId="urn:microsoft.com/office/officeart/2005/8/layout/hierarchy1"/>
    <dgm:cxn modelId="{3901B261-CAF0-4ECD-9C74-F4D99184688F}" type="presParOf" srcId="{55F7780F-C80D-4478-9E0F-E2DED6B9CF99}" destId="{CBB1D98F-EC9B-4F42-954F-E05564DF69F4}" srcOrd="1" destOrd="0" presId="urn:microsoft.com/office/officeart/2005/8/layout/hierarchy1"/>
    <dgm:cxn modelId="{D2148851-AE11-4568-B633-AE57ADF82546}" type="presParOf" srcId="{71413ABD-5EA7-4392-9FC4-6F28F86B80DE}" destId="{92A2103A-F8BE-424E-BF67-CADBC61A9171}" srcOrd="2" destOrd="0" presId="urn:microsoft.com/office/officeart/2005/8/layout/hierarchy1"/>
    <dgm:cxn modelId="{98AEED8B-0BDF-4D83-AD0B-2E7DCB90767A}" type="presParOf" srcId="{71413ABD-5EA7-4392-9FC4-6F28F86B80DE}" destId="{F41A39E0-8D20-4961-A710-29102E520DBA}" srcOrd="3" destOrd="0" presId="urn:microsoft.com/office/officeart/2005/8/layout/hierarchy1"/>
    <dgm:cxn modelId="{DEA8BCD9-D7BA-425E-8DDE-59431090D872}" type="presParOf" srcId="{F41A39E0-8D20-4961-A710-29102E520DBA}" destId="{5A12436C-713A-408A-B9DC-F160CA097FB0}" srcOrd="0" destOrd="0" presId="urn:microsoft.com/office/officeart/2005/8/layout/hierarchy1"/>
    <dgm:cxn modelId="{570648FF-AF97-4AB7-97BA-4F0610C742B6}" type="presParOf" srcId="{5A12436C-713A-408A-B9DC-F160CA097FB0}" destId="{13903756-12BC-43E1-9221-325F1E3D5EBB}" srcOrd="0" destOrd="0" presId="urn:microsoft.com/office/officeart/2005/8/layout/hierarchy1"/>
    <dgm:cxn modelId="{77AD6667-A430-447A-90FB-A4AB2BFECB54}" type="presParOf" srcId="{5A12436C-713A-408A-B9DC-F160CA097FB0}" destId="{0BA03CF7-DEF5-4B96-A8C4-C8DDBC8C8598}" srcOrd="1" destOrd="0" presId="urn:microsoft.com/office/officeart/2005/8/layout/hierarchy1"/>
    <dgm:cxn modelId="{F11C8B64-212F-441A-8D80-0643A5A848B6}" type="presParOf" srcId="{F41A39E0-8D20-4961-A710-29102E520DBA}" destId="{8B521AB8-A4A6-4565-A934-0CC140553E7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A569B9-EFDB-48A9-996F-F8FCAD02201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F5D4D7E6-2C62-4DBA-9B59-4135D94C9677}">
      <dgm:prSet phldrT="[Texto]" custT="1"/>
      <dgm:spPr/>
      <dgm:t>
        <a:bodyPr/>
        <a:lstStyle/>
        <a:p>
          <a:r>
            <a:rPr lang="es-AR" sz="2400" dirty="0" smtClean="0"/>
            <a:t>Registrar operaciones pendientes</a:t>
          </a:r>
          <a:endParaRPr lang="es-AR" sz="2400" dirty="0"/>
        </a:p>
      </dgm:t>
    </dgm:pt>
    <dgm:pt modelId="{7DD35642-97C5-46B6-8302-48225280E649}" type="parTrans" cxnId="{44AC2368-9B8E-4486-86D8-C4543430DD22}">
      <dgm:prSet/>
      <dgm:spPr/>
      <dgm:t>
        <a:bodyPr/>
        <a:lstStyle/>
        <a:p>
          <a:endParaRPr lang="es-AR"/>
        </a:p>
      </dgm:t>
    </dgm:pt>
    <dgm:pt modelId="{7F58C25C-2212-4F8F-BA4E-09D57809BC78}" type="sibTrans" cxnId="{44AC2368-9B8E-4486-86D8-C4543430DD22}">
      <dgm:prSet/>
      <dgm:spPr/>
      <dgm:t>
        <a:bodyPr/>
        <a:lstStyle/>
        <a:p>
          <a:endParaRPr lang="es-AR"/>
        </a:p>
      </dgm:t>
    </dgm:pt>
    <dgm:pt modelId="{13F79ACB-01B6-4404-8C87-757E6C88C328}">
      <dgm:prSet phldrT="[Texto]" custT="1"/>
      <dgm:spPr/>
      <dgm:t>
        <a:bodyPr/>
        <a:lstStyle/>
        <a:p>
          <a:r>
            <a:rPr lang="es-AR" sz="2400" dirty="0" smtClean="0"/>
            <a:t>Rendir administrativamente</a:t>
          </a:r>
          <a:endParaRPr lang="es-AR" sz="2400" dirty="0"/>
        </a:p>
      </dgm:t>
    </dgm:pt>
    <dgm:pt modelId="{C6D3E516-76E5-410B-B374-49FA5F6B99D3}" type="parTrans" cxnId="{50BAC0E0-FD62-49D9-91CA-E075373C5189}">
      <dgm:prSet/>
      <dgm:spPr/>
      <dgm:t>
        <a:bodyPr/>
        <a:lstStyle/>
        <a:p>
          <a:endParaRPr lang="es-AR"/>
        </a:p>
      </dgm:t>
    </dgm:pt>
    <dgm:pt modelId="{93E1705B-BDD5-4366-9642-D861FB8D1E86}" type="sibTrans" cxnId="{50BAC0E0-FD62-49D9-91CA-E075373C5189}">
      <dgm:prSet/>
      <dgm:spPr/>
      <dgm:t>
        <a:bodyPr/>
        <a:lstStyle/>
        <a:p>
          <a:endParaRPr lang="es-AR"/>
        </a:p>
      </dgm:t>
    </dgm:pt>
    <dgm:pt modelId="{AC65FFF8-6DA1-48E9-BEDF-383E532B7DDE}">
      <dgm:prSet phldrT="[Texto]" custT="1"/>
      <dgm:spPr/>
      <dgm:t>
        <a:bodyPr/>
        <a:lstStyle/>
        <a:p>
          <a:r>
            <a:rPr lang="es-AR" sz="2400" dirty="0" smtClean="0"/>
            <a:t>Cerrar</a:t>
          </a:r>
        </a:p>
        <a:p>
          <a:r>
            <a:rPr lang="es-AR" sz="2400" dirty="0" smtClean="0"/>
            <a:t>FR, FRI o CC</a:t>
          </a:r>
          <a:endParaRPr lang="es-AR" sz="2400" dirty="0"/>
        </a:p>
      </dgm:t>
    </dgm:pt>
    <dgm:pt modelId="{35FED8AF-3444-4558-A4C9-0D3402A2FD4D}" type="parTrans" cxnId="{89ECF3DB-6230-488A-893D-C8B9433CE1D7}">
      <dgm:prSet/>
      <dgm:spPr/>
      <dgm:t>
        <a:bodyPr/>
        <a:lstStyle/>
        <a:p>
          <a:endParaRPr lang="es-AR"/>
        </a:p>
      </dgm:t>
    </dgm:pt>
    <dgm:pt modelId="{929F6B10-620B-4BDD-AF3D-74F535542994}" type="sibTrans" cxnId="{89ECF3DB-6230-488A-893D-C8B9433CE1D7}">
      <dgm:prSet/>
      <dgm:spPr/>
      <dgm:t>
        <a:bodyPr/>
        <a:lstStyle/>
        <a:p>
          <a:endParaRPr lang="es-AR"/>
        </a:p>
      </dgm:t>
    </dgm:pt>
    <dgm:pt modelId="{89CC11B8-015C-4444-9CBF-04ADDE971F77}" type="pres">
      <dgm:prSet presAssocID="{29A569B9-EFDB-48A9-996F-F8FCAD022011}" presName="Name0" presStyleCnt="0">
        <dgm:presLayoutVars>
          <dgm:dir/>
          <dgm:resizeHandles val="exact"/>
        </dgm:presLayoutVars>
      </dgm:prSet>
      <dgm:spPr/>
    </dgm:pt>
    <dgm:pt modelId="{5375AB42-33A1-4A30-8B41-92DAE96BDA9A}" type="pres">
      <dgm:prSet presAssocID="{F5D4D7E6-2C62-4DBA-9B59-4135D94C9677}" presName="node" presStyleLbl="node1" presStyleIdx="0" presStyleCnt="3" custScaleX="49992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11E67A9-E103-4315-B6A3-8D379820E671}" type="pres">
      <dgm:prSet presAssocID="{7F58C25C-2212-4F8F-BA4E-09D57809BC78}" presName="sibTrans" presStyleLbl="sibTrans2D1" presStyleIdx="0" presStyleCnt="2" custScaleX="413364" custScaleY="376466" custLinFactX="-10017" custLinFactY="-100000" custLinFactNeighborX="-100000" custLinFactNeighborY="-122720"/>
      <dgm:spPr/>
      <dgm:t>
        <a:bodyPr/>
        <a:lstStyle/>
        <a:p>
          <a:endParaRPr lang="es-AR"/>
        </a:p>
      </dgm:t>
    </dgm:pt>
    <dgm:pt modelId="{90327B0E-6416-467D-BC11-9C3524B39D2F}" type="pres">
      <dgm:prSet presAssocID="{7F58C25C-2212-4F8F-BA4E-09D57809BC78}" presName="connectorText" presStyleLbl="sibTrans2D1" presStyleIdx="0" presStyleCnt="2"/>
      <dgm:spPr/>
      <dgm:t>
        <a:bodyPr/>
        <a:lstStyle/>
        <a:p>
          <a:endParaRPr lang="es-AR"/>
        </a:p>
      </dgm:t>
    </dgm:pt>
    <dgm:pt modelId="{8DEBA28E-9010-4E89-AB11-40AE0FBCA9A2}" type="pres">
      <dgm:prSet presAssocID="{13F79ACB-01B6-4404-8C87-757E6C88C328}" presName="node" presStyleLbl="node1" presStyleIdx="1" presStyleCnt="3" custScaleX="549320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988B6F80-1864-4DAC-A2E5-C064C498F4B2}" type="pres">
      <dgm:prSet presAssocID="{93E1705B-BDD5-4366-9642-D861FB8D1E86}" presName="sibTrans" presStyleLbl="sibTrans2D1" presStyleIdx="1" presStyleCnt="2" custAng="0" custScaleX="426462" custScaleY="376467" custLinFactX="-25649" custLinFactY="-100000" custLinFactNeighborX="-100000" custLinFactNeighborY="-122719"/>
      <dgm:spPr/>
      <dgm:t>
        <a:bodyPr/>
        <a:lstStyle/>
        <a:p>
          <a:endParaRPr lang="es-AR"/>
        </a:p>
      </dgm:t>
    </dgm:pt>
    <dgm:pt modelId="{6DF34865-57A9-4624-A7DF-EA1A7CFFBEBE}" type="pres">
      <dgm:prSet presAssocID="{93E1705B-BDD5-4366-9642-D861FB8D1E86}" presName="connectorText" presStyleLbl="sibTrans2D1" presStyleIdx="1" presStyleCnt="2"/>
      <dgm:spPr/>
      <dgm:t>
        <a:bodyPr/>
        <a:lstStyle/>
        <a:p>
          <a:endParaRPr lang="es-AR"/>
        </a:p>
      </dgm:t>
    </dgm:pt>
    <dgm:pt modelId="{BE4EDFBE-7AF6-4FFD-938A-98376FF499D2}" type="pres">
      <dgm:prSet presAssocID="{AC65FFF8-6DA1-48E9-BEDF-383E532B7DDE}" presName="node" presStyleLbl="node1" presStyleIdx="2" presStyleCnt="3" custScaleX="49992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44AC2368-9B8E-4486-86D8-C4543430DD22}" srcId="{29A569B9-EFDB-48A9-996F-F8FCAD022011}" destId="{F5D4D7E6-2C62-4DBA-9B59-4135D94C9677}" srcOrd="0" destOrd="0" parTransId="{7DD35642-97C5-46B6-8302-48225280E649}" sibTransId="{7F58C25C-2212-4F8F-BA4E-09D57809BC78}"/>
    <dgm:cxn modelId="{46219200-C8D1-4C50-AB10-B6E3D12B1AAC}" type="presOf" srcId="{7F58C25C-2212-4F8F-BA4E-09D57809BC78}" destId="{90327B0E-6416-467D-BC11-9C3524B39D2F}" srcOrd="1" destOrd="0" presId="urn:microsoft.com/office/officeart/2005/8/layout/process1"/>
    <dgm:cxn modelId="{89ECF3DB-6230-488A-893D-C8B9433CE1D7}" srcId="{29A569B9-EFDB-48A9-996F-F8FCAD022011}" destId="{AC65FFF8-6DA1-48E9-BEDF-383E532B7DDE}" srcOrd="2" destOrd="0" parTransId="{35FED8AF-3444-4558-A4C9-0D3402A2FD4D}" sibTransId="{929F6B10-620B-4BDD-AF3D-74F535542994}"/>
    <dgm:cxn modelId="{88AF8294-25A7-4CB4-8AAD-8F2DD6903182}" type="presOf" srcId="{F5D4D7E6-2C62-4DBA-9B59-4135D94C9677}" destId="{5375AB42-33A1-4A30-8B41-92DAE96BDA9A}" srcOrd="0" destOrd="0" presId="urn:microsoft.com/office/officeart/2005/8/layout/process1"/>
    <dgm:cxn modelId="{9C946668-20DA-41F6-9974-05AB08682921}" type="presOf" srcId="{AC65FFF8-6DA1-48E9-BEDF-383E532B7DDE}" destId="{BE4EDFBE-7AF6-4FFD-938A-98376FF499D2}" srcOrd="0" destOrd="0" presId="urn:microsoft.com/office/officeart/2005/8/layout/process1"/>
    <dgm:cxn modelId="{E79A79F5-8E79-4392-A205-8F8EEE6E0449}" type="presOf" srcId="{7F58C25C-2212-4F8F-BA4E-09D57809BC78}" destId="{111E67A9-E103-4315-B6A3-8D379820E671}" srcOrd="0" destOrd="0" presId="urn:microsoft.com/office/officeart/2005/8/layout/process1"/>
    <dgm:cxn modelId="{50BAC0E0-FD62-49D9-91CA-E075373C5189}" srcId="{29A569B9-EFDB-48A9-996F-F8FCAD022011}" destId="{13F79ACB-01B6-4404-8C87-757E6C88C328}" srcOrd="1" destOrd="0" parTransId="{C6D3E516-76E5-410B-B374-49FA5F6B99D3}" sibTransId="{93E1705B-BDD5-4366-9642-D861FB8D1E86}"/>
    <dgm:cxn modelId="{03B5AC14-1FF3-4C07-A6C7-2620B32347FF}" type="presOf" srcId="{93E1705B-BDD5-4366-9642-D861FB8D1E86}" destId="{6DF34865-57A9-4624-A7DF-EA1A7CFFBEBE}" srcOrd="1" destOrd="0" presId="urn:microsoft.com/office/officeart/2005/8/layout/process1"/>
    <dgm:cxn modelId="{EF248B0E-FADE-4739-A7B3-3ABC96371E04}" type="presOf" srcId="{13F79ACB-01B6-4404-8C87-757E6C88C328}" destId="{8DEBA28E-9010-4E89-AB11-40AE0FBCA9A2}" srcOrd="0" destOrd="0" presId="urn:microsoft.com/office/officeart/2005/8/layout/process1"/>
    <dgm:cxn modelId="{33A735E3-CC13-4D2A-BFE4-E01D7F9E2A73}" type="presOf" srcId="{29A569B9-EFDB-48A9-996F-F8FCAD022011}" destId="{89CC11B8-015C-4444-9CBF-04ADDE971F77}" srcOrd="0" destOrd="0" presId="urn:microsoft.com/office/officeart/2005/8/layout/process1"/>
    <dgm:cxn modelId="{8D074BD5-2980-43D7-8CD1-808B84F6D45C}" type="presOf" srcId="{93E1705B-BDD5-4366-9642-D861FB8D1E86}" destId="{988B6F80-1864-4DAC-A2E5-C064C498F4B2}" srcOrd="0" destOrd="0" presId="urn:microsoft.com/office/officeart/2005/8/layout/process1"/>
    <dgm:cxn modelId="{5496C305-6A23-4299-927C-24555DB0E1C6}" type="presParOf" srcId="{89CC11B8-015C-4444-9CBF-04ADDE971F77}" destId="{5375AB42-33A1-4A30-8B41-92DAE96BDA9A}" srcOrd="0" destOrd="0" presId="urn:microsoft.com/office/officeart/2005/8/layout/process1"/>
    <dgm:cxn modelId="{1F1D1ADF-B2B2-481A-8031-68C5F59A6E6F}" type="presParOf" srcId="{89CC11B8-015C-4444-9CBF-04ADDE971F77}" destId="{111E67A9-E103-4315-B6A3-8D379820E671}" srcOrd="1" destOrd="0" presId="urn:microsoft.com/office/officeart/2005/8/layout/process1"/>
    <dgm:cxn modelId="{46274D93-575D-4F42-B079-C6F3A04828B9}" type="presParOf" srcId="{111E67A9-E103-4315-B6A3-8D379820E671}" destId="{90327B0E-6416-467D-BC11-9C3524B39D2F}" srcOrd="0" destOrd="0" presId="urn:microsoft.com/office/officeart/2005/8/layout/process1"/>
    <dgm:cxn modelId="{77160EEC-EC40-4A00-A999-B6E1ECBFE662}" type="presParOf" srcId="{89CC11B8-015C-4444-9CBF-04ADDE971F77}" destId="{8DEBA28E-9010-4E89-AB11-40AE0FBCA9A2}" srcOrd="2" destOrd="0" presId="urn:microsoft.com/office/officeart/2005/8/layout/process1"/>
    <dgm:cxn modelId="{F874DC68-11E6-4B20-8018-6285D111D2DC}" type="presParOf" srcId="{89CC11B8-015C-4444-9CBF-04ADDE971F77}" destId="{988B6F80-1864-4DAC-A2E5-C064C498F4B2}" srcOrd="3" destOrd="0" presId="urn:microsoft.com/office/officeart/2005/8/layout/process1"/>
    <dgm:cxn modelId="{DC6173B9-8935-4DA2-8986-4D639CA043CC}" type="presParOf" srcId="{988B6F80-1864-4DAC-A2E5-C064C498F4B2}" destId="{6DF34865-57A9-4624-A7DF-EA1A7CFFBEBE}" srcOrd="0" destOrd="0" presId="urn:microsoft.com/office/officeart/2005/8/layout/process1"/>
    <dgm:cxn modelId="{B06E303E-B592-414A-B604-F98656C7BAAA}" type="presParOf" srcId="{89CC11B8-015C-4444-9CBF-04ADDE971F77}" destId="{BE4EDFBE-7AF6-4FFD-938A-98376FF499D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2103A-F8BE-424E-BF67-CADBC61A9171}">
      <dsp:nvSpPr>
        <dsp:cNvPr id="0" name=""/>
        <dsp:cNvSpPr/>
      </dsp:nvSpPr>
      <dsp:spPr>
        <a:xfrm>
          <a:off x="1694358" y="637359"/>
          <a:ext cx="600671" cy="285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08"/>
              </a:lnTo>
              <a:lnTo>
                <a:pt x="600671" y="194808"/>
              </a:lnTo>
              <a:lnTo>
                <a:pt x="600671" y="2858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4CD5FD-CC7E-4BCC-A8B6-22EB7AAB71FE}">
      <dsp:nvSpPr>
        <dsp:cNvPr id="0" name=""/>
        <dsp:cNvSpPr/>
      </dsp:nvSpPr>
      <dsp:spPr>
        <a:xfrm>
          <a:off x="1093686" y="1547377"/>
          <a:ext cx="600671" cy="2858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08"/>
              </a:lnTo>
              <a:lnTo>
                <a:pt x="600671" y="194808"/>
              </a:lnTo>
              <a:lnTo>
                <a:pt x="600671" y="2858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538811-1F46-40A1-8E56-DB9AD35D248F}">
      <dsp:nvSpPr>
        <dsp:cNvPr id="0" name=""/>
        <dsp:cNvSpPr/>
      </dsp:nvSpPr>
      <dsp:spPr>
        <a:xfrm>
          <a:off x="493014" y="1547377"/>
          <a:ext cx="600671" cy="285865"/>
        </a:xfrm>
        <a:custGeom>
          <a:avLst/>
          <a:gdLst/>
          <a:ahLst/>
          <a:cxnLst/>
          <a:rect l="0" t="0" r="0" b="0"/>
          <a:pathLst>
            <a:path>
              <a:moveTo>
                <a:pt x="600671" y="0"/>
              </a:moveTo>
              <a:lnTo>
                <a:pt x="600671" y="194808"/>
              </a:lnTo>
              <a:lnTo>
                <a:pt x="0" y="194808"/>
              </a:lnTo>
              <a:lnTo>
                <a:pt x="0" y="2858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C0F3D-19A0-4AD7-B68C-79B4A52BCDE3}">
      <dsp:nvSpPr>
        <dsp:cNvPr id="0" name=""/>
        <dsp:cNvSpPr/>
      </dsp:nvSpPr>
      <dsp:spPr>
        <a:xfrm>
          <a:off x="1093686" y="637359"/>
          <a:ext cx="600671" cy="285865"/>
        </a:xfrm>
        <a:custGeom>
          <a:avLst/>
          <a:gdLst/>
          <a:ahLst/>
          <a:cxnLst/>
          <a:rect l="0" t="0" r="0" b="0"/>
          <a:pathLst>
            <a:path>
              <a:moveTo>
                <a:pt x="600671" y="0"/>
              </a:moveTo>
              <a:lnTo>
                <a:pt x="600671" y="194808"/>
              </a:lnTo>
              <a:lnTo>
                <a:pt x="0" y="194808"/>
              </a:lnTo>
              <a:lnTo>
                <a:pt x="0" y="2858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56E6E0-98FF-4E14-9088-9DEFBF360E37}">
      <dsp:nvSpPr>
        <dsp:cNvPr id="0" name=""/>
        <dsp:cNvSpPr/>
      </dsp:nvSpPr>
      <dsp:spPr>
        <a:xfrm>
          <a:off x="1202899" y="13206"/>
          <a:ext cx="982917" cy="6241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74934A-5566-487F-BB93-FEA430F24D41}">
      <dsp:nvSpPr>
        <dsp:cNvPr id="0" name=""/>
        <dsp:cNvSpPr/>
      </dsp:nvSpPr>
      <dsp:spPr>
        <a:xfrm>
          <a:off x="1312112" y="116959"/>
          <a:ext cx="982917" cy="624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/>
            <a:t>FR</a:t>
          </a:r>
          <a:endParaRPr lang="es-AR" sz="2700" kern="1200" dirty="0"/>
        </a:p>
      </dsp:txBody>
      <dsp:txXfrm>
        <a:off x="1330393" y="135240"/>
        <a:ext cx="946355" cy="587590"/>
      </dsp:txXfrm>
    </dsp:sp>
    <dsp:sp modelId="{03689B6D-6315-4982-A1E6-572F41669D73}">
      <dsp:nvSpPr>
        <dsp:cNvPr id="0" name=""/>
        <dsp:cNvSpPr/>
      </dsp:nvSpPr>
      <dsp:spPr>
        <a:xfrm>
          <a:off x="602227" y="923224"/>
          <a:ext cx="982917" cy="6241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2E09A4-2207-4B47-BB2C-1E7599A9DBAD}">
      <dsp:nvSpPr>
        <dsp:cNvPr id="0" name=""/>
        <dsp:cNvSpPr/>
      </dsp:nvSpPr>
      <dsp:spPr>
        <a:xfrm>
          <a:off x="711440" y="1026976"/>
          <a:ext cx="982917" cy="624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/>
            <a:t>FRI</a:t>
          </a:r>
          <a:endParaRPr lang="es-AR" sz="2700" kern="1200" dirty="0"/>
        </a:p>
      </dsp:txBody>
      <dsp:txXfrm>
        <a:off x="729721" y="1045257"/>
        <a:ext cx="946355" cy="587590"/>
      </dsp:txXfrm>
    </dsp:sp>
    <dsp:sp modelId="{EC241AD1-22EA-4703-A9A7-9C90464669A1}">
      <dsp:nvSpPr>
        <dsp:cNvPr id="0" name=""/>
        <dsp:cNvSpPr/>
      </dsp:nvSpPr>
      <dsp:spPr>
        <a:xfrm>
          <a:off x="1556" y="1833242"/>
          <a:ext cx="982917" cy="6241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A69BD-6BFE-48C9-8499-6553A4B159D1}">
      <dsp:nvSpPr>
        <dsp:cNvPr id="0" name=""/>
        <dsp:cNvSpPr/>
      </dsp:nvSpPr>
      <dsp:spPr>
        <a:xfrm>
          <a:off x="110769" y="1936994"/>
          <a:ext cx="982917" cy="624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/>
            <a:t>CC</a:t>
          </a:r>
          <a:endParaRPr lang="es-AR" sz="2700" kern="1200" dirty="0"/>
        </a:p>
      </dsp:txBody>
      <dsp:txXfrm>
        <a:off x="129050" y="1955275"/>
        <a:ext cx="946355" cy="587590"/>
      </dsp:txXfrm>
    </dsp:sp>
    <dsp:sp modelId="{11AC5133-1DE6-472A-B8D0-4B55701E3AB1}">
      <dsp:nvSpPr>
        <dsp:cNvPr id="0" name=""/>
        <dsp:cNvSpPr/>
      </dsp:nvSpPr>
      <dsp:spPr>
        <a:xfrm>
          <a:off x="1202899" y="1833242"/>
          <a:ext cx="982917" cy="6241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AC193C-E9A1-4F8A-8ADB-1DD180DBF802}">
      <dsp:nvSpPr>
        <dsp:cNvPr id="0" name=""/>
        <dsp:cNvSpPr/>
      </dsp:nvSpPr>
      <dsp:spPr>
        <a:xfrm>
          <a:off x="1312112" y="1936994"/>
          <a:ext cx="982917" cy="624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/>
            <a:t>CC</a:t>
          </a:r>
          <a:endParaRPr lang="es-AR" sz="2700" kern="1200" dirty="0"/>
        </a:p>
      </dsp:txBody>
      <dsp:txXfrm>
        <a:off x="1330393" y="1955275"/>
        <a:ext cx="946355" cy="587590"/>
      </dsp:txXfrm>
    </dsp:sp>
    <dsp:sp modelId="{13903756-12BC-43E1-9221-325F1E3D5EBB}">
      <dsp:nvSpPr>
        <dsp:cNvPr id="0" name=""/>
        <dsp:cNvSpPr/>
      </dsp:nvSpPr>
      <dsp:spPr>
        <a:xfrm>
          <a:off x="1803571" y="923224"/>
          <a:ext cx="982917" cy="6241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A03CF7-DEF5-4B96-A8C4-C8DDBC8C8598}">
      <dsp:nvSpPr>
        <dsp:cNvPr id="0" name=""/>
        <dsp:cNvSpPr/>
      </dsp:nvSpPr>
      <dsp:spPr>
        <a:xfrm>
          <a:off x="1912784" y="1026976"/>
          <a:ext cx="982917" cy="624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700" kern="1200" dirty="0" smtClean="0"/>
            <a:t>CC</a:t>
          </a:r>
          <a:endParaRPr lang="es-AR" sz="2700" kern="1200" dirty="0"/>
        </a:p>
      </dsp:txBody>
      <dsp:txXfrm>
        <a:off x="1931065" y="1045257"/>
        <a:ext cx="946355" cy="5875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75AB42-33A1-4A30-8B41-92DAE96BDA9A}">
      <dsp:nvSpPr>
        <dsp:cNvPr id="0" name=""/>
        <dsp:cNvSpPr/>
      </dsp:nvSpPr>
      <dsp:spPr>
        <a:xfrm>
          <a:off x="6951" y="1528606"/>
          <a:ext cx="2595135" cy="1345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Registrar operaciones pendientes</a:t>
          </a:r>
          <a:endParaRPr lang="es-AR" sz="2400" kern="1200" dirty="0"/>
        </a:p>
      </dsp:txBody>
      <dsp:txXfrm>
        <a:off x="46358" y="1568013"/>
        <a:ext cx="2516321" cy="1266640"/>
      </dsp:txXfrm>
    </dsp:sp>
    <dsp:sp modelId="{111E67A9-E103-4315-B6A3-8D379820E671}">
      <dsp:nvSpPr>
        <dsp:cNvPr id="0" name=""/>
        <dsp:cNvSpPr/>
      </dsp:nvSpPr>
      <dsp:spPr>
        <a:xfrm>
          <a:off x="2360492" y="1672277"/>
          <a:ext cx="454910" cy="4846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000" kern="1200"/>
        </a:p>
      </dsp:txBody>
      <dsp:txXfrm>
        <a:off x="2360492" y="1769208"/>
        <a:ext cx="318437" cy="290795"/>
      </dsp:txXfrm>
    </dsp:sp>
    <dsp:sp modelId="{8DEBA28E-9010-4E89-AB11-40AE0FBCA9A2}">
      <dsp:nvSpPr>
        <dsp:cNvPr id="0" name=""/>
        <dsp:cNvSpPr/>
      </dsp:nvSpPr>
      <dsp:spPr>
        <a:xfrm>
          <a:off x="2809730" y="1528606"/>
          <a:ext cx="2851563" cy="1345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Rendir administrativamente</a:t>
          </a:r>
          <a:endParaRPr lang="es-AR" sz="2400" kern="1200" dirty="0"/>
        </a:p>
      </dsp:txBody>
      <dsp:txXfrm>
        <a:off x="2849137" y="1568013"/>
        <a:ext cx="2772749" cy="1266640"/>
      </dsp:txXfrm>
    </dsp:sp>
    <dsp:sp modelId="{988B6F80-1864-4DAC-A2E5-C064C498F4B2}">
      <dsp:nvSpPr>
        <dsp:cNvPr id="0" name=""/>
        <dsp:cNvSpPr/>
      </dsp:nvSpPr>
      <dsp:spPr>
        <a:xfrm>
          <a:off x="5395289" y="1672278"/>
          <a:ext cx="469325" cy="4846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2000" kern="1200"/>
        </a:p>
      </dsp:txBody>
      <dsp:txXfrm>
        <a:off x="5395289" y="1769210"/>
        <a:ext cx="328528" cy="290795"/>
      </dsp:txXfrm>
    </dsp:sp>
    <dsp:sp modelId="{BE4EDFBE-7AF6-4FFD-938A-98376FF499D2}">
      <dsp:nvSpPr>
        <dsp:cNvPr id="0" name=""/>
        <dsp:cNvSpPr/>
      </dsp:nvSpPr>
      <dsp:spPr>
        <a:xfrm>
          <a:off x="5868937" y="1528606"/>
          <a:ext cx="2595135" cy="13454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Cerrar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/>
            <a:t>FR, FRI o CC</a:t>
          </a:r>
          <a:endParaRPr lang="es-AR" sz="2400" kern="1200" dirty="0"/>
        </a:p>
      </dsp:txBody>
      <dsp:txXfrm>
        <a:off x="5908344" y="1568013"/>
        <a:ext cx="2516321" cy="1266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 b="0" u="none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 b="0" u="none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411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 b="0" u="none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 b="0" u="none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3288"/>
            <a:ext cx="4984750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 b="0" u="none">
                <a:latin typeface="Verdan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 b="0" u="none" smtClean="0"/>
            </a:lvl1pPr>
          </a:lstStyle>
          <a:p>
            <a:pPr>
              <a:defRPr/>
            </a:pPr>
            <a:fld id="{7C587F7D-8C58-412D-99F6-9F6178E410C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4208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848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7098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276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19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763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559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8798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8365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870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6383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957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AR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Imagen 4" descr="topsimplelin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CuadroTexto 4"/>
          <p:cNvSpPr txBox="1">
            <a:spLocks noChangeArrowheads="1"/>
          </p:cNvSpPr>
          <p:nvPr/>
        </p:nvSpPr>
        <p:spPr bwMode="auto">
          <a:xfrm>
            <a:off x="0" y="116632"/>
            <a:ext cx="990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s-ES" sz="3200" u="none" dirty="0" smtClean="0">
                <a:latin typeface="Calibri" pitchFamily="34" charset="0"/>
              </a:rPr>
              <a:t>Fondo Rotatorio</a:t>
            </a:r>
            <a:endParaRPr lang="es-ES" sz="3200" u="none" dirty="0">
              <a:latin typeface="Calibri" pitchFamily="34" charset="0"/>
            </a:endParaRPr>
          </a:p>
        </p:txBody>
      </p:sp>
      <p:pic>
        <p:nvPicPr>
          <p:cNvPr id="11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534" y="221055"/>
            <a:ext cx="1807066" cy="1666089"/>
          </a:xfrm>
          <a:prstGeom prst="rect">
            <a:avLst/>
          </a:prstGeom>
        </p:spPr>
      </p:pic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856656" y="2846546"/>
            <a:ext cx="612068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AR" sz="4400" u="non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Jornada de Cierre</a:t>
            </a:r>
          </a:p>
          <a:p>
            <a:pPr algn="ctr" eaLnBrk="1" hangingPunct="1">
              <a:defRPr/>
            </a:pPr>
            <a:r>
              <a:rPr lang="es-AR" sz="4400" u="non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 Ejercicio 2019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Imagen 4" descr="topsimplelin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CuadroTexto 4"/>
          <p:cNvSpPr txBox="1">
            <a:spLocks noChangeArrowheads="1"/>
          </p:cNvSpPr>
          <p:nvPr/>
        </p:nvSpPr>
        <p:spPr bwMode="auto">
          <a:xfrm>
            <a:off x="0" y="116632"/>
            <a:ext cx="990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s-ES" sz="3200" u="none" dirty="0" smtClean="0">
                <a:latin typeface="Calibri" pitchFamily="34" charset="0"/>
              </a:rPr>
              <a:t>Fondo Rotatorio</a:t>
            </a:r>
            <a:endParaRPr lang="es-ES" sz="3200" u="none" dirty="0">
              <a:latin typeface="Calibri" pitchFamily="34" charset="0"/>
            </a:endParaRP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560512" y="2700338"/>
            <a:ext cx="84249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AR" sz="2400" u="none" dirty="0" smtClean="0">
                <a:latin typeface="Arial" pitchFamily="34" charset="0"/>
                <a:cs typeface="Arial" pitchFamily="34" charset="0"/>
              </a:rPr>
              <a:t>Rendir los gastos efectuados hasta el cierre del ejercicio</a:t>
            </a:r>
          </a:p>
        </p:txBody>
      </p:sp>
      <p:sp>
        <p:nvSpPr>
          <p:cNvPr id="25608" name="1 Título"/>
          <p:cNvSpPr>
            <a:spLocks noGrp="1"/>
          </p:cNvSpPr>
          <p:nvPr/>
        </p:nvSpPr>
        <p:spPr bwMode="auto">
          <a:xfrm>
            <a:off x="0" y="1354410"/>
            <a:ext cx="99060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AR" sz="2400" u="none" dirty="0" smtClean="0">
                <a:latin typeface="Calibri" pitchFamily="34" charset="0"/>
              </a:rPr>
              <a:t>Premisa básica</a:t>
            </a:r>
            <a:endParaRPr lang="es-AR" sz="2400" u="none" dirty="0">
              <a:latin typeface="Calibri" pitchFamily="34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3008784" y="3861048"/>
            <a:ext cx="3744416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smtClean="0"/>
              <a:t>LEY DE MINISTERIOS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214014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Imagen 4" descr="topsimplelin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CuadroTexto 4"/>
          <p:cNvSpPr txBox="1">
            <a:spLocks noChangeArrowheads="1"/>
          </p:cNvSpPr>
          <p:nvPr/>
        </p:nvSpPr>
        <p:spPr bwMode="auto">
          <a:xfrm>
            <a:off x="0" y="107921"/>
            <a:ext cx="990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s-ES" sz="3200" u="none" dirty="0" smtClean="0">
                <a:latin typeface="Calibri" pitchFamily="34" charset="0"/>
              </a:rPr>
              <a:t>Fondo Rotatorio</a:t>
            </a:r>
            <a:endParaRPr lang="es-ES" sz="3200" u="none" dirty="0">
              <a:latin typeface="Calibri" pitchFamily="34" charset="0"/>
            </a:endParaRPr>
          </a:p>
        </p:txBody>
      </p:sp>
      <p:graphicFrame>
        <p:nvGraphicFramePr>
          <p:cNvPr id="16" name="8 Marcador de contenid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009015"/>
              </p:ext>
            </p:extLst>
          </p:nvPr>
        </p:nvGraphicFramePr>
        <p:xfrm>
          <a:off x="3368824" y="3446934"/>
          <a:ext cx="2897258" cy="2574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221373579"/>
              </p:ext>
            </p:extLst>
          </p:nvPr>
        </p:nvGraphicFramePr>
        <p:xfrm>
          <a:off x="874464" y="-41067"/>
          <a:ext cx="8471024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22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141"/>
          <a:stretch/>
        </p:blipFill>
        <p:spPr>
          <a:xfrm>
            <a:off x="7455834" y="3949997"/>
            <a:ext cx="1140066" cy="1838325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316"/>
          <a:stretch/>
        </p:blipFill>
        <p:spPr>
          <a:xfrm>
            <a:off x="7422805" y="1223167"/>
            <a:ext cx="1359447" cy="1838325"/>
          </a:xfrm>
          <a:prstGeom prst="rect">
            <a:avLst/>
          </a:prstGeom>
        </p:spPr>
      </p:pic>
      <p:pic>
        <p:nvPicPr>
          <p:cNvPr id="27650" name="Imagen 4" descr="topsimpleline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CuadroTexto 4"/>
          <p:cNvSpPr txBox="1">
            <a:spLocks noChangeArrowheads="1"/>
          </p:cNvSpPr>
          <p:nvPr/>
        </p:nvSpPr>
        <p:spPr bwMode="auto">
          <a:xfrm>
            <a:off x="0" y="116632"/>
            <a:ext cx="990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s-ES" sz="3200" u="none" dirty="0" smtClean="0">
                <a:latin typeface="Calibri" pitchFamily="34" charset="0"/>
              </a:rPr>
              <a:t>Fondo </a:t>
            </a:r>
            <a:r>
              <a:rPr lang="es-ES" sz="3200" u="none" dirty="0">
                <a:latin typeface="Calibri" pitchFamily="34" charset="0"/>
              </a:rPr>
              <a:t>Rotatorio</a:t>
            </a:r>
          </a:p>
        </p:txBody>
      </p:sp>
      <p:sp>
        <p:nvSpPr>
          <p:cNvPr id="2" name="1 Rectángulo redondeado"/>
          <p:cNvSpPr/>
          <p:nvPr/>
        </p:nvSpPr>
        <p:spPr>
          <a:xfrm>
            <a:off x="2144688" y="2564904"/>
            <a:ext cx="144016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u="none" dirty="0" smtClean="0"/>
              <a:t>2019</a:t>
            </a:r>
            <a:endParaRPr lang="es-AR" sz="3200" u="none" dirty="0"/>
          </a:p>
        </p:txBody>
      </p:sp>
      <p:sp>
        <p:nvSpPr>
          <p:cNvPr id="8" name="7 Rectángulo redondeado"/>
          <p:cNvSpPr/>
          <p:nvPr/>
        </p:nvSpPr>
        <p:spPr>
          <a:xfrm>
            <a:off x="6177136" y="2559338"/>
            <a:ext cx="144016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u="none" dirty="0" smtClean="0"/>
              <a:t>2020</a:t>
            </a:r>
            <a:endParaRPr lang="es-AR" sz="3200" u="none" dirty="0"/>
          </a:p>
        </p:txBody>
      </p:sp>
      <p:sp>
        <p:nvSpPr>
          <p:cNvPr id="3" name="2 Flecha curvada hacia abajo"/>
          <p:cNvSpPr/>
          <p:nvPr/>
        </p:nvSpPr>
        <p:spPr>
          <a:xfrm>
            <a:off x="3152800" y="1854298"/>
            <a:ext cx="3562554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79335" y="1393031"/>
            <a:ext cx="55819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600" u="none" dirty="0" err="1" smtClean="0"/>
              <a:t>Reimputación</a:t>
            </a:r>
            <a:r>
              <a:rPr lang="es-AR" sz="1600" u="none" dirty="0" smtClean="0"/>
              <a:t> y reasignación de comprobantes</a:t>
            </a:r>
            <a:endParaRPr lang="es-AR" sz="1600" u="none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2144688" y="5579766"/>
            <a:ext cx="144016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u="none" dirty="0" smtClean="0"/>
              <a:t>2019</a:t>
            </a:r>
            <a:endParaRPr lang="es-AR" sz="3200" u="none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6177136" y="5574200"/>
            <a:ext cx="144016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3200" u="none" dirty="0" smtClean="0"/>
              <a:t>2020</a:t>
            </a:r>
            <a:endParaRPr lang="es-AR" sz="3200" u="none" dirty="0"/>
          </a:p>
        </p:txBody>
      </p:sp>
      <p:sp>
        <p:nvSpPr>
          <p:cNvPr id="19" name="18 Flecha curvada hacia abajo"/>
          <p:cNvSpPr/>
          <p:nvPr/>
        </p:nvSpPr>
        <p:spPr>
          <a:xfrm>
            <a:off x="3152800" y="4869160"/>
            <a:ext cx="3562554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900" y="5076096"/>
            <a:ext cx="898386" cy="1320870"/>
          </a:xfrm>
          <a:prstGeom prst="rect">
            <a:avLst/>
          </a:prstGeom>
        </p:spPr>
      </p:pic>
      <p:grpSp>
        <p:nvGrpSpPr>
          <p:cNvPr id="24" name="Group 13"/>
          <p:cNvGrpSpPr>
            <a:grpSpLocks/>
          </p:cNvGrpSpPr>
          <p:nvPr/>
        </p:nvGrpSpPr>
        <p:grpSpPr bwMode="auto">
          <a:xfrm>
            <a:off x="556417" y="1953118"/>
            <a:ext cx="1012207" cy="1259858"/>
            <a:chOff x="295" y="346"/>
            <a:chExt cx="1138" cy="1400"/>
          </a:xfrm>
        </p:grpSpPr>
        <p:pic>
          <p:nvPicPr>
            <p:cNvPr id="25" name="Picture 10" descr="Formulario_Icon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784" r="11458"/>
            <a:stretch>
              <a:fillRect/>
            </a:stretch>
          </p:blipFill>
          <p:spPr bwMode="auto">
            <a:xfrm>
              <a:off x="295" y="346"/>
              <a:ext cx="866" cy="1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6" name="Picture 11" descr="Formulario_Icon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784" r="11458"/>
            <a:stretch>
              <a:fillRect/>
            </a:stretch>
          </p:blipFill>
          <p:spPr bwMode="auto">
            <a:xfrm>
              <a:off x="431" y="482"/>
              <a:ext cx="866" cy="1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12" descr="Formulario_Icono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784" r="11458"/>
            <a:stretch>
              <a:fillRect/>
            </a:stretch>
          </p:blipFill>
          <p:spPr bwMode="auto">
            <a:xfrm>
              <a:off x="567" y="618"/>
              <a:ext cx="866" cy="1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13 CuadroTexto"/>
          <p:cNvSpPr txBox="1"/>
          <p:nvPr/>
        </p:nvSpPr>
        <p:spPr>
          <a:xfrm>
            <a:off x="679145" y="1628800"/>
            <a:ext cx="601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u="none" dirty="0" smtClean="0"/>
              <a:t>D.A.</a:t>
            </a:r>
            <a:endParaRPr lang="es-AR" u="none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097016" y="4581128"/>
            <a:ext cx="1343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u="none" dirty="0" smtClean="0"/>
              <a:t>A reasignar</a:t>
            </a:r>
            <a:endParaRPr lang="es-AR" u="none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Imagen 4" descr="topsimplelin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CuadroTexto 4"/>
          <p:cNvSpPr txBox="1">
            <a:spLocks noChangeArrowheads="1"/>
          </p:cNvSpPr>
          <p:nvPr/>
        </p:nvSpPr>
        <p:spPr bwMode="auto">
          <a:xfrm>
            <a:off x="0" y="107921"/>
            <a:ext cx="990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s-ES" sz="3200" u="none" dirty="0" smtClean="0">
                <a:latin typeface="Calibri" pitchFamily="34" charset="0"/>
              </a:rPr>
              <a:t>Fondo </a:t>
            </a:r>
            <a:r>
              <a:rPr lang="es-ES" sz="3200" u="none" dirty="0">
                <a:latin typeface="Calibri" pitchFamily="34" charset="0"/>
              </a:rPr>
              <a:t>Rotatorio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1064568" y="3933056"/>
            <a:ext cx="7704856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488504" y="4293095"/>
            <a:ext cx="6976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u="none" dirty="0" smtClean="0"/>
              <a:t>2019</a:t>
            </a:r>
            <a:endParaRPr lang="es-AR" u="none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784648" y="3933056"/>
            <a:ext cx="0" cy="93610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3296816" y="3933056"/>
            <a:ext cx="0" cy="93610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/>
          <p:nvPr/>
        </p:nvCxnSpPr>
        <p:spPr>
          <a:xfrm>
            <a:off x="7833320" y="3933056"/>
            <a:ext cx="0" cy="936104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1047278" y="4921423"/>
            <a:ext cx="1457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u="none" dirty="0" smtClean="0"/>
              <a:t>01/01/2020</a:t>
            </a:r>
            <a:endParaRPr lang="es-AR" u="none" dirty="0"/>
          </a:p>
        </p:txBody>
      </p:sp>
      <p:sp>
        <p:nvSpPr>
          <p:cNvPr id="23" name="22 CuadroTexto"/>
          <p:cNvSpPr txBox="1"/>
          <p:nvPr/>
        </p:nvSpPr>
        <p:spPr>
          <a:xfrm>
            <a:off x="2631454" y="4921423"/>
            <a:ext cx="1457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u="none" dirty="0"/>
              <a:t>3</a:t>
            </a:r>
            <a:r>
              <a:rPr lang="es-AR" u="none" dirty="0" smtClean="0"/>
              <a:t>1/03/2020</a:t>
            </a:r>
            <a:endParaRPr lang="es-AR" u="none" dirty="0"/>
          </a:p>
        </p:txBody>
      </p:sp>
      <p:sp>
        <p:nvSpPr>
          <p:cNvPr id="24" name="23 CuadroTexto"/>
          <p:cNvSpPr txBox="1"/>
          <p:nvPr/>
        </p:nvSpPr>
        <p:spPr>
          <a:xfrm>
            <a:off x="7239966" y="4921423"/>
            <a:ext cx="14574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u="none" dirty="0" smtClean="0"/>
              <a:t>31/12/2020</a:t>
            </a:r>
            <a:endParaRPr lang="es-AR" u="none" dirty="0"/>
          </a:p>
        </p:txBody>
      </p:sp>
      <p:sp>
        <p:nvSpPr>
          <p:cNvPr id="9" name="8 Rectángulo"/>
          <p:cNvSpPr/>
          <p:nvPr/>
        </p:nvSpPr>
        <p:spPr>
          <a:xfrm>
            <a:off x="3224808" y="2564904"/>
            <a:ext cx="135371" cy="136815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curvada hacia abajo"/>
          <p:cNvSpPr/>
          <p:nvPr/>
        </p:nvSpPr>
        <p:spPr>
          <a:xfrm>
            <a:off x="1136576" y="2958079"/>
            <a:ext cx="1440160" cy="57606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16496" y="1650286"/>
            <a:ext cx="9009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u="none" dirty="0" smtClean="0"/>
              <a:t>Plazo para realizar la </a:t>
            </a:r>
            <a:r>
              <a:rPr lang="es-AR" sz="1800" u="none" dirty="0" err="1" smtClean="0"/>
              <a:t>reimputación</a:t>
            </a:r>
            <a:r>
              <a:rPr lang="es-AR" sz="1800" u="none" dirty="0" smtClean="0"/>
              <a:t> y reasignación de comprobantes</a:t>
            </a:r>
            <a:endParaRPr lang="es-AR" sz="1800" u="none" dirty="0"/>
          </a:p>
        </p:txBody>
      </p:sp>
      <p:cxnSp>
        <p:nvCxnSpPr>
          <p:cNvPr id="29" name="28 Conector recto de flecha"/>
          <p:cNvCxnSpPr/>
          <p:nvPr/>
        </p:nvCxnSpPr>
        <p:spPr>
          <a:xfrm>
            <a:off x="1928664" y="3933056"/>
            <a:ext cx="0" cy="324036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CuadroTexto"/>
          <p:cNvSpPr txBox="1"/>
          <p:nvPr/>
        </p:nvSpPr>
        <p:spPr>
          <a:xfrm>
            <a:off x="1759265" y="4201343"/>
            <a:ext cx="601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u="none" dirty="0" smtClean="0"/>
              <a:t>D.A.</a:t>
            </a:r>
            <a:endParaRPr lang="es-AR" u="none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Imagen 4" descr="topsimplelin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CuadroTexto 4"/>
          <p:cNvSpPr txBox="1">
            <a:spLocks noChangeArrowheads="1"/>
          </p:cNvSpPr>
          <p:nvPr/>
        </p:nvSpPr>
        <p:spPr bwMode="auto">
          <a:xfrm>
            <a:off x="0" y="116632"/>
            <a:ext cx="990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s-ES" sz="3200" u="none" dirty="0" smtClean="0">
                <a:latin typeface="Calibri" pitchFamily="34" charset="0"/>
              </a:rPr>
              <a:t>Fondo Rotatorio</a:t>
            </a:r>
            <a:endParaRPr lang="es-ES" sz="3200" u="none" dirty="0">
              <a:latin typeface="Calibri" pitchFamily="34" charset="0"/>
            </a:endParaRP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1064568" y="3327375"/>
            <a:ext cx="47525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AR" sz="2400" u="non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Anticipos de fondos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280592" y="1804754"/>
            <a:ext cx="56012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u="none" dirty="0" smtClean="0"/>
              <a:t>Comprobantes que no se </a:t>
            </a:r>
            <a:r>
              <a:rPr lang="es-AR" sz="2000" u="none" dirty="0" err="1" smtClean="0"/>
              <a:t>reimputan</a:t>
            </a:r>
            <a:r>
              <a:rPr lang="es-AR" sz="2000" u="none" dirty="0" smtClean="0"/>
              <a:t>…</a:t>
            </a:r>
            <a:endParaRPr lang="es-AR" sz="2000" u="none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7096" y="2573461"/>
            <a:ext cx="1575619" cy="1575619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784648" y="4777407"/>
            <a:ext cx="7778091" cy="369332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s-AR" sz="1800" u="dbl" dirty="0">
                <a:uFill>
                  <a:solidFill>
                    <a:srgbClr val="FF0000"/>
                  </a:solidFill>
                </a:uFill>
              </a:rPr>
              <a:t>También deben culminar su gestión antes del 31/12/2019</a:t>
            </a:r>
          </a:p>
        </p:txBody>
      </p:sp>
    </p:spTree>
    <p:extLst>
      <p:ext uri="{BB962C8B-B14F-4D97-AF65-F5344CB8AC3E}">
        <p14:creationId xmlns:p14="http://schemas.microsoft.com/office/powerpoint/2010/main" val="21115756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Imagen 4" descr="topsimplelin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CuadroTexto 4"/>
          <p:cNvSpPr txBox="1">
            <a:spLocks noChangeArrowheads="1"/>
          </p:cNvSpPr>
          <p:nvPr/>
        </p:nvSpPr>
        <p:spPr bwMode="auto">
          <a:xfrm>
            <a:off x="0" y="116632"/>
            <a:ext cx="990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s-ES" sz="3200" u="none" dirty="0" smtClean="0">
                <a:latin typeface="Calibri" pitchFamily="34" charset="0"/>
              </a:rPr>
              <a:t>Fondo Rotatorio</a:t>
            </a:r>
            <a:endParaRPr lang="es-ES" sz="3200" u="none" dirty="0">
              <a:latin typeface="Calibri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280592" y="1804754"/>
            <a:ext cx="3166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000" u="none" dirty="0" smtClean="0"/>
              <a:t>Aclaraciones finales:</a:t>
            </a: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316"/>
          <a:stretch/>
        </p:blipFill>
        <p:spPr>
          <a:xfrm>
            <a:off x="1481520" y="2769308"/>
            <a:ext cx="410515" cy="555123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316"/>
          <a:stretch/>
        </p:blipFill>
        <p:spPr>
          <a:xfrm>
            <a:off x="1481520" y="4890101"/>
            <a:ext cx="410515" cy="555123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2201600" y="2892980"/>
            <a:ext cx="6567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/>
              <a:t>Rendición de sumas faltantes en Fondo Rotatorio</a:t>
            </a:r>
            <a:endParaRPr lang="es-AR" sz="18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01600" y="4993431"/>
            <a:ext cx="1473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dirty="0" smtClean="0"/>
              <a:t>Embargos</a:t>
            </a:r>
            <a:endParaRPr lang="es-AR" sz="1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633648" y="3429000"/>
            <a:ext cx="32303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800" u="none" dirty="0" smtClean="0"/>
              <a:t>* Normativa</a:t>
            </a:r>
          </a:p>
          <a:p>
            <a:r>
              <a:rPr lang="es-AR" sz="1800" u="none" dirty="0" smtClean="0"/>
              <a:t>* Trámite</a:t>
            </a:r>
          </a:p>
          <a:p>
            <a:r>
              <a:rPr lang="es-AR" sz="1800" u="none" dirty="0" smtClean="0"/>
              <a:t>* Registro</a:t>
            </a:r>
          </a:p>
          <a:p>
            <a:r>
              <a:rPr lang="es-AR" sz="1800" u="none" dirty="0" smtClean="0"/>
              <a:t>* Norma de adecuación</a:t>
            </a:r>
            <a:endParaRPr lang="es-AR" sz="1800" u="none" dirty="0"/>
          </a:p>
        </p:txBody>
      </p:sp>
    </p:spTree>
    <p:extLst>
      <p:ext uri="{BB962C8B-B14F-4D97-AF65-F5344CB8AC3E}">
        <p14:creationId xmlns:p14="http://schemas.microsoft.com/office/powerpoint/2010/main" val="14365263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Imagen 4" descr="topsimplelin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9060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CuadroTexto 4"/>
          <p:cNvSpPr txBox="1">
            <a:spLocks noChangeArrowheads="1"/>
          </p:cNvSpPr>
          <p:nvPr/>
        </p:nvSpPr>
        <p:spPr bwMode="auto">
          <a:xfrm>
            <a:off x="0" y="116632"/>
            <a:ext cx="9906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es-ES" sz="3200" u="none" dirty="0" smtClean="0">
                <a:latin typeface="Calibri" pitchFamily="34" charset="0"/>
              </a:rPr>
              <a:t>Fondo Rotatorio</a:t>
            </a:r>
            <a:endParaRPr lang="es-ES" sz="3200" u="none" dirty="0">
              <a:latin typeface="Calibri" pitchFamily="34" charset="0"/>
            </a:endParaRP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2288704" y="4572417"/>
            <a:ext cx="52565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 u="sng"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s-AR" sz="3200" u="none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Consultas…dudas…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552" y="2216274"/>
            <a:ext cx="7911013" cy="1572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3728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28979</TotalTime>
  <Words>120</Words>
  <Application>Microsoft Office PowerPoint</Application>
  <PresentationFormat>A4 (210 x 297 mm)</PresentationFormat>
  <Paragraphs>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Leila Nazer</dc:creator>
  <cp:lastModifiedBy>Carina Vidal</cp:lastModifiedBy>
  <cp:revision>3687</cp:revision>
  <cp:lastPrinted>2019-12-17T18:17:02Z</cp:lastPrinted>
  <dcterms:created xsi:type="dcterms:W3CDTF">2005-02-01T15:45:55Z</dcterms:created>
  <dcterms:modified xsi:type="dcterms:W3CDTF">2019-12-20T15:29:25Z</dcterms:modified>
</cp:coreProperties>
</file>