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F2181-A2C5-49DE-887F-EE0AC3B7744D}" type="datetimeFigureOut">
              <a:rPr lang="es-AR" smtClean="0"/>
              <a:t>27/6/2022</a:t>
            </a:fld>
            <a:endParaRPr lang="es-AR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FFEBC-6BD6-42DD-A6FF-86FD978DF5D8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750746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CF2181-A2C5-49DE-887F-EE0AC3B7744D}" type="datetimeFigureOut">
              <a:rPr lang="es-AR" smtClean="0"/>
              <a:t>27/6/2022</a:t>
            </a:fld>
            <a:endParaRPr lang="es-A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AFFEBC-6BD6-42DD-A6FF-86FD978DF5D8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53919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965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/>
              <a:t>MiPyMEs Inversión Productiva</a:t>
            </a:r>
            <a:endParaRPr lang="es-AR" dirty="0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514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/>
              <a:t>Sector Productivo San Juan</a:t>
            </a:r>
            <a:endParaRPr lang="es-AR" dirty="0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592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/>
              <a:t>PRODEPRO</a:t>
            </a:r>
            <a:endParaRPr lang="es-AR" dirty="0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0423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/>
              <a:t>Proyectos Estratégicos</a:t>
            </a:r>
            <a:endParaRPr lang="es-AR" dirty="0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648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/>
              <a:t>Medios de Pago Empresas</a:t>
            </a:r>
            <a:endParaRPr lang="es-AR" dirty="0"/>
          </a:p>
        </p:txBody>
      </p:sp>
      <p:pic>
        <p:nvPicPr>
          <p:cNvPr id="3" name="Imagen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48486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Panorámica</PresentationFormat>
  <Paragraphs>5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de Office</vt:lpstr>
      <vt:lpstr>Presentación de PowerPoint</vt:lpstr>
      <vt:lpstr>MiPyMEs Inversión Productiva</vt:lpstr>
      <vt:lpstr>Sector Productivo San Juan</vt:lpstr>
      <vt:lpstr>PRODEPRO</vt:lpstr>
      <vt:lpstr>Proyectos Estratégicos</vt:lpstr>
      <vt:lpstr>Medios de Pago Empresas</vt:lpstr>
    </vt:vector>
  </TitlesOfParts>
  <Company>Banco de la Nación Argentina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LAMPON,XIMENA BELEN</dc:creator>
  <cp:lastModifiedBy>Maria Fernanda Becce</cp:lastModifiedBy>
  <cp:revision>1</cp:revision>
  <dcterms:created xsi:type="dcterms:W3CDTF">2022-06-27T19:34:14Z</dcterms:created>
  <dcterms:modified xsi:type="dcterms:W3CDTF">2022-06-27T20:44:58Z</dcterms:modified>
</cp:coreProperties>
</file>