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74" r:id="rId2"/>
  </p:sldMasterIdLst>
  <p:notesMasterIdLst>
    <p:notesMasterId r:id="rId48"/>
  </p:notesMasterIdLst>
  <p:sldIdLst>
    <p:sldId id="679" r:id="rId3"/>
    <p:sldId id="1220" r:id="rId4"/>
    <p:sldId id="1179" r:id="rId5"/>
    <p:sldId id="1026" r:id="rId6"/>
    <p:sldId id="1175" r:id="rId7"/>
    <p:sldId id="1181" r:id="rId8"/>
    <p:sldId id="1169" r:id="rId9"/>
    <p:sldId id="1350" r:id="rId10"/>
    <p:sldId id="1353" r:id="rId11"/>
    <p:sldId id="1167" r:id="rId12"/>
    <p:sldId id="1041" r:id="rId13"/>
    <p:sldId id="1038" r:id="rId14"/>
    <p:sldId id="1281" r:id="rId15"/>
    <p:sldId id="1331" r:id="rId16"/>
    <p:sldId id="1039" r:id="rId17"/>
    <p:sldId id="1282" r:id="rId18"/>
    <p:sldId id="2573" r:id="rId19"/>
    <p:sldId id="1577" r:id="rId20"/>
    <p:sldId id="2571" r:id="rId21"/>
    <p:sldId id="1093" r:id="rId22"/>
    <p:sldId id="1094" r:id="rId23"/>
    <p:sldId id="2572" r:id="rId24"/>
    <p:sldId id="604" r:id="rId25"/>
    <p:sldId id="1327" r:id="rId26"/>
    <p:sldId id="1104" r:id="rId27"/>
    <p:sldId id="1097" r:id="rId28"/>
    <p:sldId id="1091" r:id="rId29"/>
    <p:sldId id="870" r:id="rId30"/>
    <p:sldId id="1085" r:id="rId31"/>
    <p:sldId id="1003" r:id="rId32"/>
    <p:sldId id="1021" r:id="rId33"/>
    <p:sldId id="1080" r:id="rId34"/>
    <p:sldId id="1079" r:id="rId35"/>
    <p:sldId id="1088" r:id="rId36"/>
    <p:sldId id="1089" r:id="rId37"/>
    <p:sldId id="1099" r:id="rId38"/>
    <p:sldId id="1100" r:id="rId39"/>
    <p:sldId id="1234" r:id="rId40"/>
    <p:sldId id="919" r:id="rId41"/>
    <p:sldId id="887" r:id="rId42"/>
    <p:sldId id="1077" r:id="rId43"/>
    <p:sldId id="1244" r:id="rId44"/>
    <p:sldId id="1546" r:id="rId45"/>
    <p:sldId id="1098" r:id="rId46"/>
    <p:sldId id="720" r:id="rId47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95FF200-61FD-DF5E-D41D-7A9FABAFAFE5}" name="Maria Cerda" initials="MC" userId="S::maria.cerda@fraunhofer.cl::d324aeaa-0bd8-4d4e-953b-06eb6d74b97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omas Andrew Lindsay Paredes" initials="TALP" lastIdx="10" clrIdx="0">
    <p:extLst>
      <p:ext uri="{19B8F6BF-5375-455C-9EA6-DF929625EA0E}">
        <p15:presenceInfo xmlns:p15="http://schemas.microsoft.com/office/powerpoint/2012/main" userId="Thomas Andrew Lindsay Paredes" providerId="None"/>
      </p:ext>
    </p:extLst>
  </p:cmAuthor>
  <p:cmAuthor id="2" name="Mandalka, Andrea" initials="MA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7575"/>
    <a:srgbClr val="FFFFFF"/>
    <a:srgbClr val="F2F2F2"/>
    <a:srgbClr val="89CCC0"/>
    <a:srgbClr val="A1D5D3"/>
    <a:srgbClr val="B2DCE1"/>
    <a:srgbClr val="BEE1EB"/>
    <a:srgbClr val="C7E4F1"/>
    <a:srgbClr val="000000"/>
    <a:srgbClr val="FDC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38" autoAdjust="0"/>
    <p:restoredTop sz="90000" autoAdjust="0"/>
  </p:normalViewPr>
  <p:slideViewPr>
    <p:cSldViewPr snapToGrid="0" showGuides="1">
      <p:cViewPr varScale="1">
        <p:scale>
          <a:sx n="110" d="100"/>
          <a:sy n="110" d="100"/>
        </p:scale>
        <p:origin x="288" y="1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commentAuthors" Target="commentAuthor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jpeg"/><Relationship Id="rId1" Type="http://schemas.openxmlformats.org/officeDocument/2006/relationships/image" Target="../media/image115.png"/><Relationship Id="rId4" Type="http://schemas.openxmlformats.org/officeDocument/2006/relationships/image" Target="../media/image118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image" Target="../media/image119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jpeg"/><Relationship Id="rId1" Type="http://schemas.openxmlformats.org/officeDocument/2006/relationships/image" Target="../media/image115.png"/><Relationship Id="rId4" Type="http://schemas.openxmlformats.org/officeDocument/2006/relationships/image" Target="../media/image118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image" Target="../media/image11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4E6E35-4BC5-457C-B958-7A9BBCE5C6F5}" type="doc">
      <dgm:prSet loTypeId="urn:microsoft.com/office/officeart/2005/8/layout/p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ECC9F1BE-B602-4101-B772-055E244A565A}">
      <dgm:prSet phldrT="[Text]" custT="1"/>
      <dgm:spPr/>
      <dgm:t>
        <a:bodyPr/>
        <a:lstStyle/>
        <a:p>
          <a:r>
            <a:rPr lang="es-CL" sz="1400" b="0" i="0" noProof="0">
              <a:latin typeface="Montserrat-Regular"/>
              <a:cs typeface="Montserrat-Regular"/>
            </a:rPr>
            <a:t>Evitar las interrupciones de la producción derivadas de la intermitencia de la radiación solar</a:t>
          </a:r>
        </a:p>
      </dgm:t>
    </dgm:pt>
    <dgm:pt modelId="{860A6C2D-2177-4BB7-8A00-1D6BE7C8355D}" type="parTrans" cxnId="{7C916F6E-23E5-46C9-BCC7-D6BFF701E9E7}">
      <dgm:prSet/>
      <dgm:spPr/>
      <dgm:t>
        <a:bodyPr/>
        <a:lstStyle/>
        <a:p>
          <a:endParaRPr lang="de-DE" sz="1100" b="1"/>
        </a:p>
      </dgm:t>
    </dgm:pt>
    <dgm:pt modelId="{AAA0B8B3-85DF-4F1E-A9DD-F4FAB2C675B4}" type="sibTrans" cxnId="{7C916F6E-23E5-46C9-BCC7-D6BFF701E9E7}">
      <dgm:prSet/>
      <dgm:spPr/>
      <dgm:t>
        <a:bodyPr/>
        <a:lstStyle/>
        <a:p>
          <a:endParaRPr lang="de-DE" sz="1100" b="1"/>
        </a:p>
      </dgm:t>
    </dgm:pt>
    <dgm:pt modelId="{95B55F95-CB80-49D0-A198-E70EB3260522}">
      <dgm:prSet custT="1"/>
      <dgm:spPr/>
      <dgm:t>
        <a:bodyPr/>
        <a:lstStyle/>
        <a:p>
          <a:r>
            <a:rPr lang="es-CL" sz="1400" b="0" i="0" noProof="0" dirty="0">
              <a:latin typeface="Montserrat-Regular"/>
              <a:cs typeface="Montserrat-Regular"/>
            </a:rPr>
            <a:t>Generación de energía solar independiente de las condiciones meteorológicas y del tiempo</a:t>
          </a:r>
        </a:p>
      </dgm:t>
    </dgm:pt>
    <dgm:pt modelId="{CBD6071E-438B-4CE7-83DF-026AEA8B6F17}" type="parTrans" cxnId="{7702FABB-4E2D-4CA2-9076-06B78F4626A1}">
      <dgm:prSet/>
      <dgm:spPr/>
      <dgm:t>
        <a:bodyPr/>
        <a:lstStyle/>
        <a:p>
          <a:endParaRPr lang="de-DE" sz="1100" b="1"/>
        </a:p>
      </dgm:t>
    </dgm:pt>
    <dgm:pt modelId="{481E44F8-3B8A-48B1-A56D-489C7F6E2A4D}" type="sibTrans" cxnId="{7702FABB-4E2D-4CA2-9076-06B78F4626A1}">
      <dgm:prSet/>
      <dgm:spPr/>
      <dgm:t>
        <a:bodyPr/>
        <a:lstStyle/>
        <a:p>
          <a:endParaRPr lang="de-DE" sz="1100" b="1"/>
        </a:p>
      </dgm:t>
    </dgm:pt>
    <dgm:pt modelId="{F9870D67-3D24-462A-8559-43F89FF2AC4F}">
      <dgm:prSet custT="1"/>
      <dgm:spPr/>
      <dgm:t>
        <a:bodyPr/>
        <a:lstStyle/>
        <a:p>
          <a:r>
            <a:rPr lang="es-CL" sz="1400" b="0" i="0" noProof="0">
              <a:latin typeface="Montserrat-Regular"/>
              <a:cs typeface="Montserrat-Regular"/>
            </a:rPr>
            <a:t>Transferencia de la generación de energía a los períodos de mayor demanda</a:t>
          </a:r>
        </a:p>
      </dgm:t>
    </dgm:pt>
    <dgm:pt modelId="{7CD5D441-958D-4C59-A214-D7DDE5DC442B}" type="parTrans" cxnId="{AA26E4E8-735F-44D1-A0FC-63D259A2E9F3}">
      <dgm:prSet/>
      <dgm:spPr/>
      <dgm:t>
        <a:bodyPr/>
        <a:lstStyle/>
        <a:p>
          <a:endParaRPr lang="de-DE" sz="1100" b="1"/>
        </a:p>
      </dgm:t>
    </dgm:pt>
    <dgm:pt modelId="{354A17E6-DCE6-4CF1-B526-DEA6138ACBB4}" type="sibTrans" cxnId="{AA26E4E8-735F-44D1-A0FC-63D259A2E9F3}">
      <dgm:prSet/>
      <dgm:spPr/>
      <dgm:t>
        <a:bodyPr/>
        <a:lstStyle/>
        <a:p>
          <a:endParaRPr lang="de-DE" sz="1100" b="1"/>
        </a:p>
      </dgm:t>
    </dgm:pt>
    <dgm:pt modelId="{89040C08-419D-4691-B6F8-8883FB06FD4F}">
      <dgm:prSet custT="1"/>
      <dgm:spPr/>
      <dgm:t>
        <a:bodyPr/>
        <a:lstStyle/>
        <a:p>
          <a:r>
            <a:rPr lang="es-CL" sz="1400" b="0" i="0" noProof="0" dirty="0">
              <a:latin typeface="Montserrat-Regular"/>
              <a:cs typeface="Montserrat-Regular"/>
            </a:rPr>
            <a:t>Capacidad de producción continua de 24 h/día</a:t>
          </a:r>
        </a:p>
      </dgm:t>
    </dgm:pt>
    <dgm:pt modelId="{36A58DCF-D8B1-4A2F-8C09-9427719F5DA7}" type="parTrans" cxnId="{8CCEB450-C2FD-4E79-8825-37819BB1F9BB}">
      <dgm:prSet/>
      <dgm:spPr/>
      <dgm:t>
        <a:bodyPr/>
        <a:lstStyle/>
        <a:p>
          <a:endParaRPr lang="de-DE" sz="1100" b="1"/>
        </a:p>
      </dgm:t>
    </dgm:pt>
    <dgm:pt modelId="{06F9D53D-2BD2-453C-826B-D66A767833B8}" type="sibTrans" cxnId="{8CCEB450-C2FD-4E79-8825-37819BB1F9BB}">
      <dgm:prSet/>
      <dgm:spPr/>
      <dgm:t>
        <a:bodyPr/>
        <a:lstStyle/>
        <a:p>
          <a:endParaRPr lang="de-DE" sz="1100" b="1"/>
        </a:p>
      </dgm:t>
    </dgm:pt>
    <dgm:pt modelId="{AD931EA9-1DD9-4C31-9E8B-5B7853F0E5F0}" type="pres">
      <dgm:prSet presAssocID="{0B4E6E35-4BC5-457C-B958-7A9BBCE5C6F5}" presName="Name0" presStyleCnt="0">
        <dgm:presLayoutVars>
          <dgm:dir/>
          <dgm:resizeHandles val="exact"/>
        </dgm:presLayoutVars>
      </dgm:prSet>
      <dgm:spPr/>
    </dgm:pt>
    <dgm:pt modelId="{43B75C76-B8CA-4B7E-97B2-013265B32E99}" type="pres">
      <dgm:prSet presAssocID="{ECC9F1BE-B602-4101-B772-055E244A565A}" presName="compNode" presStyleCnt="0"/>
      <dgm:spPr/>
    </dgm:pt>
    <dgm:pt modelId="{6725C40A-2480-4FDD-8D20-086F74A222C2}" type="pres">
      <dgm:prSet presAssocID="{ECC9F1BE-B602-4101-B772-055E244A565A}" presName="pictRect" presStyleLbl="node1" presStyleIdx="0" presStyleCnt="4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2000" b="-2000"/>
          </a:stretch>
        </a:blipFill>
      </dgm:spPr>
    </dgm:pt>
    <dgm:pt modelId="{B15F6906-50B0-4E7C-850F-AD1D31B255C1}" type="pres">
      <dgm:prSet presAssocID="{ECC9F1BE-B602-4101-B772-055E244A565A}" presName="textRect" presStyleLbl="revTx" presStyleIdx="0" presStyleCnt="4">
        <dgm:presLayoutVars>
          <dgm:bulletEnabled val="1"/>
        </dgm:presLayoutVars>
      </dgm:prSet>
      <dgm:spPr/>
    </dgm:pt>
    <dgm:pt modelId="{350DF102-7C41-404C-8A3B-FA88958E73EB}" type="pres">
      <dgm:prSet presAssocID="{AAA0B8B3-85DF-4F1E-A9DD-F4FAB2C675B4}" presName="sibTrans" presStyleLbl="sibTrans2D1" presStyleIdx="0" presStyleCnt="0"/>
      <dgm:spPr/>
    </dgm:pt>
    <dgm:pt modelId="{E9E70384-248C-4FA9-BA73-CD5D9D76B6AE}" type="pres">
      <dgm:prSet presAssocID="{95B55F95-CB80-49D0-A198-E70EB3260522}" presName="compNode" presStyleCnt="0"/>
      <dgm:spPr/>
    </dgm:pt>
    <dgm:pt modelId="{4F7DB71D-C68F-4DB7-AFB9-7E24FD45EB1A}" type="pres">
      <dgm:prSet presAssocID="{95B55F95-CB80-49D0-A198-E70EB3260522}" presName="pictRect" presStyleLbl="node1" presStyleIdx="1" presStyleCnt="4" custFlipHor="1" custScaleX="100125"/>
      <dgm:spPr>
        <a:blipFill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2ACB2E75-CA64-4FF8-B54E-ACC07677BE3D}" type="pres">
      <dgm:prSet presAssocID="{95B55F95-CB80-49D0-A198-E70EB3260522}" presName="textRect" presStyleLbl="revTx" presStyleIdx="1" presStyleCnt="4">
        <dgm:presLayoutVars>
          <dgm:bulletEnabled val="1"/>
        </dgm:presLayoutVars>
      </dgm:prSet>
      <dgm:spPr/>
    </dgm:pt>
    <dgm:pt modelId="{784520B8-2E15-46FF-B64A-88AF7A9D0F23}" type="pres">
      <dgm:prSet presAssocID="{481E44F8-3B8A-48B1-A56D-489C7F6E2A4D}" presName="sibTrans" presStyleLbl="sibTrans2D1" presStyleIdx="0" presStyleCnt="0"/>
      <dgm:spPr/>
    </dgm:pt>
    <dgm:pt modelId="{B6E918C5-C89D-44D0-BCEF-735B1BA8BB6A}" type="pres">
      <dgm:prSet presAssocID="{F9870D67-3D24-462A-8559-43F89FF2AC4F}" presName="compNode" presStyleCnt="0"/>
      <dgm:spPr/>
    </dgm:pt>
    <dgm:pt modelId="{4FEEE0C5-3500-4231-A359-16C499B8400C}" type="pres">
      <dgm:prSet presAssocID="{F9870D67-3D24-462A-8559-43F89FF2AC4F}" presName="pictRect" presStyleLbl="node1" presStyleIdx="2" presStyleCnt="4" custLinFactNeighborX="-1016" custLinFactNeighborY="-87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B4823B1E-6F1A-4C33-8395-55E032BFAED5}" type="pres">
      <dgm:prSet presAssocID="{F9870D67-3D24-462A-8559-43F89FF2AC4F}" presName="textRect" presStyleLbl="revTx" presStyleIdx="2" presStyleCnt="4">
        <dgm:presLayoutVars>
          <dgm:bulletEnabled val="1"/>
        </dgm:presLayoutVars>
      </dgm:prSet>
      <dgm:spPr/>
    </dgm:pt>
    <dgm:pt modelId="{66ABE3B2-CE63-4F9B-BB11-4DB7AF2C0C9D}" type="pres">
      <dgm:prSet presAssocID="{354A17E6-DCE6-4CF1-B526-DEA6138ACBB4}" presName="sibTrans" presStyleLbl="sibTrans2D1" presStyleIdx="0" presStyleCnt="0"/>
      <dgm:spPr/>
    </dgm:pt>
    <dgm:pt modelId="{3DA710DC-BF73-4EC8-A7E5-C3A2146BA71D}" type="pres">
      <dgm:prSet presAssocID="{89040C08-419D-4691-B6F8-8883FB06FD4F}" presName="compNode" presStyleCnt="0"/>
      <dgm:spPr/>
    </dgm:pt>
    <dgm:pt modelId="{D37A1A69-FBC7-4C6E-BF08-1E568D620682}" type="pres">
      <dgm:prSet presAssocID="{89040C08-419D-4691-B6F8-8883FB06FD4F}" presName="pictRect" presStyleLbl="node1" presStyleIdx="3" presStyleCnt="4"/>
      <dgm:spPr>
        <a:blipFill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2000" b="-2000"/>
          </a:stretch>
        </a:blipFill>
      </dgm:spPr>
    </dgm:pt>
    <dgm:pt modelId="{657145BC-AD32-4C8B-87D0-251AEBDC35AE}" type="pres">
      <dgm:prSet presAssocID="{89040C08-419D-4691-B6F8-8883FB06FD4F}" presName="textRect" presStyleLbl="revTx" presStyleIdx="3" presStyleCnt="4">
        <dgm:presLayoutVars>
          <dgm:bulletEnabled val="1"/>
        </dgm:presLayoutVars>
      </dgm:prSet>
      <dgm:spPr/>
    </dgm:pt>
  </dgm:ptLst>
  <dgm:cxnLst>
    <dgm:cxn modelId="{BD8E8124-6DE8-D141-BDE0-A15ED9780415}" type="presOf" srcId="{354A17E6-DCE6-4CF1-B526-DEA6138ACBB4}" destId="{66ABE3B2-CE63-4F9B-BB11-4DB7AF2C0C9D}" srcOrd="0" destOrd="0" presId="urn:microsoft.com/office/officeart/2005/8/layout/pList1"/>
    <dgm:cxn modelId="{1DAD9F34-884A-084C-A70D-0E7268E35E31}" type="presOf" srcId="{89040C08-419D-4691-B6F8-8883FB06FD4F}" destId="{657145BC-AD32-4C8B-87D0-251AEBDC35AE}" srcOrd="0" destOrd="0" presId="urn:microsoft.com/office/officeart/2005/8/layout/pList1"/>
    <dgm:cxn modelId="{8CCEB450-C2FD-4E79-8825-37819BB1F9BB}" srcId="{0B4E6E35-4BC5-457C-B958-7A9BBCE5C6F5}" destId="{89040C08-419D-4691-B6F8-8883FB06FD4F}" srcOrd="3" destOrd="0" parTransId="{36A58DCF-D8B1-4A2F-8C09-9427719F5DA7}" sibTransId="{06F9D53D-2BD2-453C-826B-D66A767833B8}"/>
    <dgm:cxn modelId="{7C916F6E-23E5-46C9-BCC7-D6BFF701E9E7}" srcId="{0B4E6E35-4BC5-457C-B958-7A9BBCE5C6F5}" destId="{ECC9F1BE-B602-4101-B772-055E244A565A}" srcOrd="0" destOrd="0" parTransId="{860A6C2D-2177-4BB7-8A00-1D6BE7C8355D}" sibTransId="{AAA0B8B3-85DF-4F1E-A9DD-F4FAB2C675B4}"/>
    <dgm:cxn modelId="{9290F372-26F3-3443-ADB7-C5C0DDD90754}" type="presOf" srcId="{95B55F95-CB80-49D0-A198-E70EB3260522}" destId="{2ACB2E75-CA64-4FF8-B54E-ACC07677BE3D}" srcOrd="0" destOrd="0" presId="urn:microsoft.com/office/officeart/2005/8/layout/pList1"/>
    <dgm:cxn modelId="{5AD35C7A-A5FD-D440-A671-AEF0710D5CF7}" type="presOf" srcId="{481E44F8-3B8A-48B1-A56D-489C7F6E2A4D}" destId="{784520B8-2E15-46FF-B64A-88AF7A9D0F23}" srcOrd="0" destOrd="0" presId="urn:microsoft.com/office/officeart/2005/8/layout/pList1"/>
    <dgm:cxn modelId="{7702FABB-4E2D-4CA2-9076-06B78F4626A1}" srcId="{0B4E6E35-4BC5-457C-B958-7A9BBCE5C6F5}" destId="{95B55F95-CB80-49D0-A198-E70EB3260522}" srcOrd="1" destOrd="0" parTransId="{CBD6071E-438B-4CE7-83DF-026AEA8B6F17}" sibTransId="{481E44F8-3B8A-48B1-A56D-489C7F6E2A4D}"/>
    <dgm:cxn modelId="{0FF34DD6-7767-DD48-BDCF-B47D27F1195C}" type="presOf" srcId="{F9870D67-3D24-462A-8559-43F89FF2AC4F}" destId="{B4823B1E-6F1A-4C33-8395-55E032BFAED5}" srcOrd="0" destOrd="0" presId="urn:microsoft.com/office/officeart/2005/8/layout/pList1"/>
    <dgm:cxn modelId="{AA26E4E8-735F-44D1-A0FC-63D259A2E9F3}" srcId="{0B4E6E35-4BC5-457C-B958-7A9BBCE5C6F5}" destId="{F9870D67-3D24-462A-8559-43F89FF2AC4F}" srcOrd="2" destOrd="0" parTransId="{7CD5D441-958D-4C59-A214-D7DDE5DC442B}" sibTransId="{354A17E6-DCE6-4CF1-B526-DEA6138ACBB4}"/>
    <dgm:cxn modelId="{C72140E9-53C6-C84D-BC4C-39CA0086EE4E}" type="presOf" srcId="{ECC9F1BE-B602-4101-B772-055E244A565A}" destId="{B15F6906-50B0-4E7C-850F-AD1D31B255C1}" srcOrd="0" destOrd="0" presId="urn:microsoft.com/office/officeart/2005/8/layout/pList1"/>
    <dgm:cxn modelId="{CEE02DF2-588E-E445-B8D5-58C3485F0E77}" type="presOf" srcId="{AAA0B8B3-85DF-4F1E-A9DD-F4FAB2C675B4}" destId="{350DF102-7C41-404C-8A3B-FA88958E73EB}" srcOrd="0" destOrd="0" presId="urn:microsoft.com/office/officeart/2005/8/layout/pList1"/>
    <dgm:cxn modelId="{229259F6-9135-6143-8EF7-1DA46C24D095}" type="presOf" srcId="{0B4E6E35-4BC5-457C-B958-7A9BBCE5C6F5}" destId="{AD931EA9-1DD9-4C31-9E8B-5B7853F0E5F0}" srcOrd="0" destOrd="0" presId="urn:microsoft.com/office/officeart/2005/8/layout/pList1"/>
    <dgm:cxn modelId="{FA57B981-969B-3D44-B1E6-B8CBC41A427D}" type="presParOf" srcId="{AD931EA9-1DD9-4C31-9E8B-5B7853F0E5F0}" destId="{43B75C76-B8CA-4B7E-97B2-013265B32E99}" srcOrd="0" destOrd="0" presId="urn:microsoft.com/office/officeart/2005/8/layout/pList1"/>
    <dgm:cxn modelId="{36C33B31-E8BF-5047-BDCC-7FB3A42AF5B6}" type="presParOf" srcId="{43B75C76-B8CA-4B7E-97B2-013265B32E99}" destId="{6725C40A-2480-4FDD-8D20-086F74A222C2}" srcOrd="0" destOrd="0" presId="urn:microsoft.com/office/officeart/2005/8/layout/pList1"/>
    <dgm:cxn modelId="{F0B717F6-24C5-124E-8A0E-820FB7EB8FCE}" type="presParOf" srcId="{43B75C76-B8CA-4B7E-97B2-013265B32E99}" destId="{B15F6906-50B0-4E7C-850F-AD1D31B255C1}" srcOrd="1" destOrd="0" presId="urn:microsoft.com/office/officeart/2005/8/layout/pList1"/>
    <dgm:cxn modelId="{16B87AC5-C951-8544-8C06-CA2800EC19BE}" type="presParOf" srcId="{AD931EA9-1DD9-4C31-9E8B-5B7853F0E5F0}" destId="{350DF102-7C41-404C-8A3B-FA88958E73EB}" srcOrd="1" destOrd="0" presId="urn:microsoft.com/office/officeart/2005/8/layout/pList1"/>
    <dgm:cxn modelId="{2557F915-E73D-6D41-BD25-8D6F91848A28}" type="presParOf" srcId="{AD931EA9-1DD9-4C31-9E8B-5B7853F0E5F0}" destId="{E9E70384-248C-4FA9-BA73-CD5D9D76B6AE}" srcOrd="2" destOrd="0" presId="urn:microsoft.com/office/officeart/2005/8/layout/pList1"/>
    <dgm:cxn modelId="{66A45D5B-2133-1549-BCCB-E6FF445AD616}" type="presParOf" srcId="{E9E70384-248C-4FA9-BA73-CD5D9D76B6AE}" destId="{4F7DB71D-C68F-4DB7-AFB9-7E24FD45EB1A}" srcOrd="0" destOrd="0" presId="urn:microsoft.com/office/officeart/2005/8/layout/pList1"/>
    <dgm:cxn modelId="{017097CE-2F91-8B48-B6C7-8FCAFABEE35B}" type="presParOf" srcId="{E9E70384-248C-4FA9-BA73-CD5D9D76B6AE}" destId="{2ACB2E75-CA64-4FF8-B54E-ACC07677BE3D}" srcOrd="1" destOrd="0" presId="urn:microsoft.com/office/officeart/2005/8/layout/pList1"/>
    <dgm:cxn modelId="{9D397887-A042-BD46-A58A-CB6D7A7EF561}" type="presParOf" srcId="{AD931EA9-1DD9-4C31-9E8B-5B7853F0E5F0}" destId="{784520B8-2E15-46FF-B64A-88AF7A9D0F23}" srcOrd="3" destOrd="0" presId="urn:microsoft.com/office/officeart/2005/8/layout/pList1"/>
    <dgm:cxn modelId="{830E894C-CB62-8A47-98EC-FBEECC949937}" type="presParOf" srcId="{AD931EA9-1DD9-4C31-9E8B-5B7853F0E5F0}" destId="{B6E918C5-C89D-44D0-BCEF-735B1BA8BB6A}" srcOrd="4" destOrd="0" presId="urn:microsoft.com/office/officeart/2005/8/layout/pList1"/>
    <dgm:cxn modelId="{7BBA30F6-3151-DC4B-966E-F44E389D4ACF}" type="presParOf" srcId="{B6E918C5-C89D-44D0-BCEF-735B1BA8BB6A}" destId="{4FEEE0C5-3500-4231-A359-16C499B8400C}" srcOrd="0" destOrd="0" presId="urn:microsoft.com/office/officeart/2005/8/layout/pList1"/>
    <dgm:cxn modelId="{9CF8A56C-1B1A-B54A-B632-1741685DF1B7}" type="presParOf" srcId="{B6E918C5-C89D-44D0-BCEF-735B1BA8BB6A}" destId="{B4823B1E-6F1A-4C33-8395-55E032BFAED5}" srcOrd="1" destOrd="0" presId="urn:microsoft.com/office/officeart/2005/8/layout/pList1"/>
    <dgm:cxn modelId="{BD007FCC-51D0-DD48-A105-8DA3E7D45D25}" type="presParOf" srcId="{AD931EA9-1DD9-4C31-9E8B-5B7853F0E5F0}" destId="{66ABE3B2-CE63-4F9B-BB11-4DB7AF2C0C9D}" srcOrd="5" destOrd="0" presId="urn:microsoft.com/office/officeart/2005/8/layout/pList1"/>
    <dgm:cxn modelId="{F316D0A5-344D-4347-ADBD-33BBB9CE95C8}" type="presParOf" srcId="{AD931EA9-1DD9-4C31-9E8B-5B7853F0E5F0}" destId="{3DA710DC-BF73-4EC8-A7E5-C3A2146BA71D}" srcOrd="6" destOrd="0" presId="urn:microsoft.com/office/officeart/2005/8/layout/pList1"/>
    <dgm:cxn modelId="{19357817-172C-6D44-98E8-2F6CE2AEF86C}" type="presParOf" srcId="{3DA710DC-BF73-4EC8-A7E5-C3A2146BA71D}" destId="{D37A1A69-FBC7-4C6E-BF08-1E568D620682}" srcOrd="0" destOrd="0" presId="urn:microsoft.com/office/officeart/2005/8/layout/pList1"/>
    <dgm:cxn modelId="{8F134EA1-899E-A74B-B246-572EBE64A51B}" type="presParOf" srcId="{3DA710DC-BF73-4EC8-A7E5-C3A2146BA71D}" destId="{657145BC-AD32-4C8B-87D0-251AEBDC35AE}" srcOrd="1" destOrd="0" presId="urn:microsoft.com/office/officeart/2005/8/layout/pList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4E6E35-4BC5-457C-B958-7A9BBCE5C6F5}" type="doc">
      <dgm:prSet loTypeId="urn:microsoft.com/office/officeart/2005/8/layout/p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6FC9FF82-7B5A-4E29-8BD3-608A411F81B8}">
      <dgm:prSet custT="1"/>
      <dgm:spPr/>
      <dgm:t>
        <a:bodyPr/>
        <a:lstStyle/>
        <a:p>
          <a:r>
            <a:rPr lang="en-US" sz="1400" b="0" i="0" noProof="0" dirty="0" err="1">
              <a:latin typeface="Montserrat-Regular"/>
              <a:cs typeface="Montserrat-Regular"/>
            </a:rPr>
            <a:t>Regulación</a:t>
          </a:r>
          <a:r>
            <a:rPr lang="en-US" sz="1400" b="0" i="0" noProof="0" dirty="0">
              <a:latin typeface="Montserrat-Regular"/>
              <a:cs typeface="Montserrat-Regular"/>
            </a:rPr>
            <a:t> y </a:t>
          </a:r>
          <a:r>
            <a:rPr lang="en-US" sz="1400" b="0" i="0" noProof="0" dirty="0" err="1">
              <a:latin typeface="Montserrat-Regular"/>
              <a:cs typeface="Montserrat-Regular"/>
            </a:rPr>
            <a:t>respuesta</a:t>
          </a:r>
          <a:r>
            <a:rPr lang="en-US" sz="1400" b="0" i="0" noProof="0" dirty="0">
              <a:latin typeface="Montserrat-Regular"/>
              <a:cs typeface="Montserrat-Regular"/>
            </a:rPr>
            <a:t> en </a:t>
          </a:r>
          <a:r>
            <a:rPr lang="en-US" sz="1400" b="0" i="0" noProof="0" dirty="0" err="1">
              <a:latin typeface="Montserrat-Regular"/>
              <a:cs typeface="Montserrat-Regular"/>
            </a:rPr>
            <a:t>frecuencia</a:t>
          </a:r>
          <a:endParaRPr lang="es-CL" sz="1400" b="0" i="0" noProof="0" dirty="0">
            <a:latin typeface="Montserrat-Regular"/>
            <a:cs typeface="Montserrat-Regular"/>
          </a:endParaRPr>
        </a:p>
      </dgm:t>
    </dgm:pt>
    <dgm:pt modelId="{E89AF536-5051-435C-823B-039BA7C0CDF5}" type="parTrans" cxnId="{9A20282B-B11D-424A-9E27-2B99891A4457}">
      <dgm:prSet/>
      <dgm:spPr/>
      <dgm:t>
        <a:bodyPr/>
        <a:lstStyle/>
        <a:p>
          <a:endParaRPr lang="de-DE" sz="1100" b="0" i="0">
            <a:latin typeface="Montserrat-Regular"/>
            <a:cs typeface="Montserrat-Regular"/>
          </a:endParaRPr>
        </a:p>
      </dgm:t>
    </dgm:pt>
    <dgm:pt modelId="{2326D79B-1786-4F3C-9D09-30DCE6193225}" type="sibTrans" cxnId="{9A20282B-B11D-424A-9E27-2B99891A4457}">
      <dgm:prSet/>
      <dgm:spPr/>
      <dgm:t>
        <a:bodyPr/>
        <a:lstStyle/>
        <a:p>
          <a:endParaRPr lang="de-DE" sz="1100" b="0" i="0">
            <a:latin typeface="Montserrat-Regular"/>
            <a:cs typeface="Montserrat-Regular"/>
          </a:endParaRPr>
        </a:p>
      </dgm:t>
    </dgm:pt>
    <dgm:pt modelId="{024D661A-BC7C-4347-96E0-6E980D73FA67}">
      <dgm:prSet custT="1"/>
      <dgm:spPr/>
      <dgm:t>
        <a:bodyPr/>
        <a:lstStyle/>
        <a:p>
          <a:r>
            <a:rPr lang="en-US" sz="1400" b="0" i="0" noProof="0" dirty="0" err="1">
              <a:latin typeface="Montserrat-Regular"/>
              <a:cs typeface="Montserrat-Regular"/>
            </a:rPr>
            <a:t>Apoyo</a:t>
          </a:r>
          <a:r>
            <a:rPr lang="en-US" sz="1400" b="0" i="0" noProof="0" dirty="0">
              <a:latin typeface="Montserrat-Regular"/>
              <a:cs typeface="Montserrat-Regular"/>
            </a:rPr>
            <a:t> a la </a:t>
          </a:r>
          <a:r>
            <a:rPr lang="en-US" sz="1400" b="0" i="0" noProof="0" dirty="0" err="1">
              <a:latin typeface="Montserrat-Regular"/>
              <a:cs typeface="Montserrat-Regular"/>
            </a:rPr>
            <a:t>calidad</a:t>
          </a:r>
          <a:r>
            <a:rPr lang="en-US" sz="1400" b="0" i="0" noProof="0" dirty="0">
              <a:latin typeface="Montserrat-Regular"/>
              <a:cs typeface="Montserrat-Regular"/>
            </a:rPr>
            <a:t> de la </a:t>
          </a:r>
          <a:r>
            <a:rPr lang="en-US" sz="1400" b="0" i="0" noProof="0" dirty="0" err="1">
              <a:latin typeface="Montserrat-Regular"/>
              <a:cs typeface="Montserrat-Regular"/>
            </a:rPr>
            <a:t>energía</a:t>
          </a:r>
          <a:r>
            <a:rPr lang="es-CL" sz="1400" b="0" i="0" noProof="0" dirty="0">
              <a:latin typeface="Montserrat-Regular"/>
              <a:cs typeface="Montserrat-Regular"/>
            </a:rPr>
            <a:t> “power quality”</a:t>
          </a:r>
        </a:p>
      </dgm:t>
    </dgm:pt>
    <dgm:pt modelId="{7425BDCB-3813-4A24-99AF-3B0ACAA85508}" type="parTrans" cxnId="{7A3DB2A9-C89B-4993-87CE-633937D95E8D}">
      <dgm:prSet/>
      <dgm:spPr/>
      <dgm:t>
        <a:bodyPr/>
        <a:lstStyle/>
        <a:p>
          <a:endParaRPr lang="de-DE" sz="1100" b="0" i="0">
            <a:latin typeface="Montserrat-Regular"/>
            <a:cs typeface="Montserrat-Regular"/>
          </a:endParaRPr>
        </a:p>
      </dgm:t>
    </dgm:pt>
    <dgm:pt modelId="{629BE102-AD42-4A5D-8511-E6A549538114}" type="sibTrans" cxnId="{7A3DB2A9-C89B-4993-87CE-633937D95E8D}">
      <dgm:prSet/>
      <dgm:spPr/>
      <dgm:t>
        <a:bodyPr/>
        <a:lstStyle/>
        <a:p>
          <a:endParaRPr lang="de-DE" sz="1100" b="0" i="0">
            <a:latin typeface="Montserrat-Regular"/>
            <a:cs typeface="Montserrat-Regular"/>
          </a:endParaRPr>
        </a:p>
      </dgm:t>
    </dgm:pt>
    <dgm:pt modelId="{5EA8166F-6FB6-4D53-9306-CA207A16B74A}">
      <dgm:prSet custT="1"/>
      <dgm:spPr/>
      <dgm:t>
        <a:bodyPr/>
        <a:lstStyle/>
        <a:p>
          <a:r>
            <a:rPr lang="en-US" sz="1400" b="0" i="0" noProof="0" dirty="0" err="1">
              <a:latin typeface="Montserrat-Regular"/>
              <a:cs typeface="Montserrat-Regular"/>
            </a:rPr>
            <a:t>Contribución</a:t>
          </a:r>
          <a:r>
            <a:rPr lang="en-US" sz="1400" b="0" i="0" noProof="0" dirty="0">
              <a:latin typeface="Montserrat-Regular"/>
              <a:cs typeface="Montserrat-Regular"/>
            </a:rPr>
            <a:t> a la </a:t>
          </a:r>
          <a:r>
            <a:rPr lang="en-US" sz="1400" b="0" i="0" noProof="0" dirty="0" err="1">
              <a:latin typeface="Montserrat-Regular"/>
              <a:cs typeface="Montserrat-Regular"/>
            </a:rPr>
            <a:t>flexibilidad</a:t>
          </a:r>
          <a:r>
            <a:rPr lang="en-US" sz="1400" b="0" i="0" noProof="0" dirty="0">
              <a:latin typeface="Montserrat-Regular"/>
              <a:cs typeface="Montserrat-Regular"/>
            </a:rPr>
            <a:t> del </a:t>
          </a:r>
          <a:r>
            <a:rPr lang="en-US" sz="1400" b="0" i="0" noProof="0" dirty="0" err="1">
              <a:latin typeface="Montserrat-Regular"/>
              <a:cs typeface="Montserrat-Regular"/>
            </a:rPr>
            <a:t>sistema</a:t>
          </a:r>
          <a:r>
            <a:rPr lang="en-US" sz="1400" b="0" i="0" noProof="0" dirty="0">
              <a:latin typeface="Montserrat-Regular"/>
              <a:cs typeface="Montserrat-Regular"/>
            </a:rPr>
            <a:t> </a:t>
          </a:r>
          <a:r>
            <a:rPr lang="en-US" sz="1400" b="0" i="0" noProof="0" dirty="0" err="1">
              <a:latin typeface="Montserrat-Regular"/>
              <a:cs typeface="Montserrat-Regular"/>
            </a:rPr>
            <a:t>para</a:t>
          </a:r>
          <a:r>
            <a:rPr lang="en-US" sz="1400" b="0" i="0" noProof="0" dirty="0">
              <a:latin typeface="Montserrat-Regular"/>
              <a:cs typeface="Montserrat-Regular"/>
            </a:rPr>
            <a:t> </a:t>
          </a:r>
          <a:r>
            <a:rPr lang="en-US" sz="1400" b="0" i="0" noProof="0" dirty="0" err="1">
              <a:latin typeface="Montserrat-Regular"/>
              <a:cs typeface="Montserrat-Regular"/>
            </a:rPr>
            <a:t>apoyar</a:t>
          </a:r>
          <a:r>
            <a:rPr lang="en-US" sz="1400" b="0" i="0" noProof="0" dirty="0">
              <a:latin typeface="Montserrat-Regular"/>
              <a:cs typeface="Montserrat-Regular"/>
            </a:rPr>
            <a:t> la </a:t>
          </a:r>
          <a:r>
            <a:rPr lang="en-US" sz="1400" b="0" i="0" noProof="0" dirty="0" err="1">
              <a:latin typeface="Montserrat-Regular"/>
              <a:cs typeface="Montserrat-Regular"/>
            </a:rPr>
            <a:t>integración</a:t>
          </a:r>
          <a:r>
            <a:rPr lang="en-US" sz="1400" b="0" i="0" noProof="0" dirty="0">
              <a:latin typeface="Montserrat-Regular"/>
              <a:cs typeface="Montserrat-Regular"/>
            </a:rPr>
            <a:t> de </a:t>
          </a:r>
          <a:r>
            <a:rPr lang="en-US" sz="1400" b="0" i="0" noProof="0" dirty="0" err="1">
              <a:latin typeface="Montserrat-Regular"/>
              <a:cs typeface="Montserrat-Regular"/>
            </a:rPr>
            <a:t>otras</a:t>
          </a:r>
          <a:r>
            <a:rPr lang="en-US" sz="1400" b="0" i="0" noProof="0" dirty="0">
              <a:latin typeface="Montserrat-Regular"/>
              <a:cs typeface="Montserrat-Regular"/>
            </a:rPr>
            <a:t> </a:t>
          </a:r>
          <a:r>
            <a:rPr lang="en-US" sz="1400" b="0" i="0" noProof="0" dirty="0" err="1">
              <a:latin typeface="Montserrat-Regular"/>
              <a:cs typeface="Montserrat-Regular"/>
            </a:rPr>
            <a:t>fuentes</a:t>
          </a:r>
          <a:r>
            <a:rPr lang="en-US" sz="1400" b="0" i="0" noProof="0" dirty="0">
              <a:latin typeface="Montserrat-Regular"/>
              <a:cs typeface="Montserrat-Regular"/>
            </a:rPr>
            <a:t> de </a:t>
          </a:r>
          <a:r>
            <a:rPr lang="en-US" sz="1400" b="0" i="0" noProof="0" dirty="0" err="1">
              <a:latin typeface="Montserrat-Regular"/>
              <a:cs typeface="Montserrat-Regular"/>
            </a:rPr>
            <a:t>energía</a:t>
          </a:r>
          <a:r>
            <a:rPr lang="en-US" sz="1400" b="0" i="0" noProof="0" dirty="0">
              <a:latin typeface="Montserrat-Regular"/>
              <a:cs typeface="Montserrat-Regular"/>
            </a:rPr>
            <a:t> </a:t>
          </a:r>
          <a:r>
            <a:rPr lang="en-US" sz="1400" b="0" i="0" noProof="0" dirty="0" err="1">
              <a:latin typeface="Montserrat-Regular"/>
              <a:cs typeface="Montserrat-Regular"/>
            </a:rPr>
            <a:t>renovable</a:t>
          </a:r>
          <a:endParaRPr lang="es-CL" sz="1400" b="0" i="0" noProof="0" dirty="0">
            <a:latin typeface="Montserrat-Regular"/>
            <a:cs typeface="Montserrat-Regular"/>
          </a:endParaRPr>
        </a:p>
      </dgm:t>
    </dgm:pt>
    <dgm:pt modelId="{F1186532-7A6D-4732-9A3D-C58EF22ADAE6}" type="parTrans" cxnId="{96325F71-0AF4-40BB-8B0D-7158C60D37B7}">
      <dgm:prSet/>
      <dgm:spPr/>
      <dgm:t>
        <a:bodyPr/>
        <a:lstStyle/>
        <a:p>
          <a:endParaRPr lang="de-DE" sz="1100" b="0" i="0">
            <a:latin typeface="Montserrat-Regular"/>
            <a:cs typeface="Montserrat-Regular"/>
          </a:endParaRPr>
        </a:p>
      </dgm:t>
    </dgm:pt>
    <dgm:pt modelId="{F6772594-C92D-48FF-86C4-88AB49700A5B}" type="sibTrans" cxnId="{96325F71-0AF4-40BB-8B0D-7158C60D37B7}">
      <dgm:prSet/>
      <dgm:spPr/>
      <dgm:t>
        <a:bodyPr/>
        <a:lstStyle/>
        <a:p>
          <a:endParaRPr lang="de-DE" sz="1100" b="0" i="0">
            <a:latin typeface="Montserrat-Regular"/>
            <a:cs typeface="Montserrat-Regular"/>
          </a:endParaRPr>
        </a:p>
      </dgm:t>
    </dgm:pt>
    <dgm:pt modelId="{AD931EA9-1DD9-4C31-9E8B-5B7853F0E5F0}" type="pres">
      <dgm:prSet presAssocID="{0B4E6E35-4BC5-457C-B958-7A9BBCE5C6F5}" presName="Name0" presStyleCnt="0">
        <dgm:presLayoutVars>
          <dgm:dir/>
          <dgm:resizeHandles val="exact"/>
        </dgm:presLayoutVars>
      </dgm:prSet>
      <dgm:spPr/>
    </dgm:pt>
    <dgm:pt modelId="{EF31A9C9-77ED-4FE4-AB42-EA23D94105BD}" type="pres">
      <dgm:prSet presAssocID="{6FC9FF82-7B5A-4E29-8BD3-608A411F81B8}" presName="compNode" presStyleCnt="0"/>
      <dgm:spPr/>
    </dgm:pt>
    <dgm:pt modelId="{E8DEA12A-888B-413F-A9D5-B632661C8CC6}" type="pres">
      <dgm:prSet presAssocID="{6FC9FF82-7B5A-4E29-8BD3-608A411F81B8}" presName="pictRect" presStyleLbl="node1" presStyleIdx="0" presStyleCnt="3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89B729A6-3F74-49D0-A92D-4B521A5315F8}" type="pres">
      <dgm:prSet presAssocID="{6FC9FF82-7B5A-4E29-8BD3-608A411F81B8}" presName="textRect" presStyleLbl="revTx" presStyleIdx="0" presStyleCnt="3">
        <dgm:presLayoutVars>
          <dgm:bulletEnabled val="1"/>
        </dgm:presLayoutVars>
      </dgm:prSet>
      <dgm:spPr/>
    </dgm:pt>
    <dgm:pt modelId="{D4D4758C-6F57-44CB-BAFD-B6EE593F5C02}" type="pres">
      <dgm:prSet presAssocID="{2326D79B-1786-4F3C-9D09-30DCE6193225}" presName="sibTrans" presStyleLbl="sibTrans2D1" presStyleIdx="0" presStyleCnt="0"/>
      <dgm:spPr/>
    </dgm:pt>
    <dgm:pt modelId="{A96B8488-15CB-489A-A892-EB84BA7051E6}" type="pres">
      <dgm:prSet presAssocID="{024D661A-BC7C-4347-96E0-6E980D73FA67}" presName="compNode" presStyleCnt="0"/>
      <dgm:spPr/>
    </dgm:pt>
    <dgm:pt modelId="{8667592F-6754-428C-9D0A-E0C905350C37}" type="pres">
      <dgm:prSet presAssocID="{024D661A-BC7C-4347-96E0-6E980D73FA67}" presName="pictRect" presStyleLbl="node1" presStyleIdx="1" presStyleCnt="3"/>
      <dgm:spPr>
        <a:blipFill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0EF63F38-E7A7-466B-80D1-3AC332A738E3}" type="pres">
      <dgm:prSet presAssocID="{024D661A-BC7C-4347-96E0-6E980D73FA67}" presName="textRect" presStyleLbl="revTx" presStyleIdx="1" presStyleCnt="3">
        <dgm:presLayoutVars>
          <dgm:bulletEnabled val="1"/>
        </dgm:presLayoutVars>
      </dgm:prSet>
      <dgm:spPr/>
    </dgm:pt>
    <dgm:pt modelId="{C178CDF8-7903-4703-B42E-3EB54B605A15}" type="pres">
      <dgm:prSet presAssocID="{629BE102-AD42-4A5D-8511-E6A549538114}" presName="sibTrans" presStyleLbl="sibTrans2D1" presStyleIdx="0" presStyleCnt="0"/>
      <dgm:spPr/>
    </dgm:pt>
    <dgm:pt modelId="{FA6A61EA-5889-4CEC-826D-8781DBA90158}" type="pres">
      <dgm:prSet presAssocID="{5EA8166F-6FB6-4D53-9306-CA207A16B74A}" presName="compNode" presStyleCnt="0"/>
      <dgm:spPr/>
    </dgm:pt>
    <dgm:pt modelId="{F20CC109-CBC1-4B9E-8369-4C6303124AD9}" type="pres">
      <dgm:prSet presAssocID="{5EA8166F-6FB6-4D53-9306-CA207A16B74A}" presName="pictRect" presStyleLbl="node1" presStyleIdx="2" presStyleCnt="3"/>
      <dgm:spPr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44DD6F84-B316-4638-AB31-87BFC19748FA}" type="pres">
      <dgm:prSet presAssocID="{5EA8166F-6FB6-4D53-9306-CA207A16B74A}" presName="textRect" presStyleLbl="revTx" presStyleIdx="2" presStyleCnt="3">
        <dgm:presLayoutVars>
          <dgm:bulletEnabled val="1"/>
        </dgm:presLayoutVars>
      </dgm:prSet>
      <dgm:spPr/>
    </dgm:pt>
  </dgm:ptLst>
  <dgm:cxnLst>
    <dgm:cxn modelId="{4C07E302-F845-E54F-9D04-F6A620FD8219}" type="presOf" srcId="{024D661A-BC7C-4347-96E0-6E980D73FA67}" destId="{0EF63F38-E7A7-466B-80D1-3AC332A738E3}" srcOrd="0" destOrd="0" presId="urn:microsoft.com/office/officeart/2005/8/layout/pList1"/>
    <dgm:cxn modelId="{68EB5711-BC99-F649-85D0-A2EEAACCB993}" type="presOf" srcId="{0B4E6E35-4BC5-457C-B958-7A9BBCE5C6F5}" destId="{AD931EA9-1DD9-4C31-9E8B-5B7853F0E5F0}" srcOrd="0" destOrd="0" presId="urn:microsoft.com/office/officeart/2005/8/layout/pList1"/>
    <dgm:cxn modelId="{63BEA811-37CF-7541-829F-EBA97B12D4EE}" type="presOf" srcId="{2326D79B-1786-4F3C-9D09-30DCE6193225}" destId="{D4D4758C-6F57-44CB-BAFD-B6EE593F5C02}" srcOrd="0" destOrd="0" presId="urn:microsoft.com/office/officeart/2005/8/layout/pList1"/>
    <dgm:cxn modelId="{9A20282B-B11D-424A-9E27-2B99891A4457}" srcId="{0B4E6E35-4BC5-457C-B958-7A9BBCE5C6F5}" destId="{6FC9FF82-7B5A-4E29-8BD3-608A411F81B8}" srcOrd="0" destOrd="0" parTransId="{E89AF536-5051-435C-823B-039BA7C0CDF5}" sibTransId="{2326D79B-1786-4F3C-9D09-30DCE6193225}"/>
    <dgm:cxn modelId="{A436AD42-A506-1E45-9B3E-69F0F7A0EA0F}" type="presOf" srcId="{629BE102-AD42-4A5D-8511-E6A549538114}" destId="{C178CDF8-7903-4703-B42E-3EB54B605A15}" srcOrd="0" destOrd="0" presId="urn:microsoft.com/office/officeart/2005/8/layout/pList1"/>
    <dgm:cxn modelId="{96325F71-0AF4-40BB-8B0D-7158C60D37B7}" srcId="{0B4E6E35-4BC5-457C-B958-7A9BBCE5C6F5}" destId="{5EA8166F-6FB6-4D53-9306-CA207A16B74A}" srcOrd="2" destOrd="0" parTransId="{F1186532-7A6D-4732-9A3D-C58EF22ADAE6}" sibTransId="{F6772594-C92D-48FF-86C4-88AB49700A5B}"/>
    <dgm:cxn modelId="{ABBD5C99-C9F7-F547-83E0-32EA8F987405}" type="presOf" srcId="{6FC9FF82-7B5A-4E29-8BD3-608A411F81B8}" destId="{89B729A6-3F74-49D0-A92D-4B521A5315F8}" srcOrd="0" destOrd="0" presId="urn:microsoft.com/office/officeart/2005/8/layout/pList1"/>
    <dgm:cxn modelId="{EFACABA5-EB4F-0744-9018-108D6CC68CA7}" type="presOf" srcId="{5EA8166F-6FB6-4D53-9306-CA207A16B74A}" destId="{44DD6F84-B316-4638-AB31-87BFC19748FA}" srcOrd="0" destOrd="0" presId="urn:microsoft.com/office/officeart/2005/8/layout/pList1"/>
    <dgm:cxn modelId="{7A3DB2A9-C89B-4993-87CE-633937D95E8D}" srcId="{0B4E6E35-4BC5-457C-B958-7A9BBCE5C6F5}" destId="{024D661A-BC7C-4347-96E0-6E980D73FA67}" srcOrd="1" destOrd="0" parTransId="{7425BDCB-3813-4A24-99AF-3B0ACAA85508}" sibTransId="{629BE102-AD42-4A5D-8511-E6A549538114}"/>
    <dgm:cxn modelId="{3A8E8BD1-ADD6-E946-8E20-03CB662B1A36}" type="presParOf" srcId="{AD931EA9-1DD9-4C31-9E8B-5B7853F0E5F0}" destId="{EF31A9C9-77ED-4FE4-AB42-EA23D94105BD}" srcOrd="0" destOrd="0" presId="urn:microsoft.com/office/officeart/2005/8/layout/pList1"/>
    <dgm:cxn modelId="{42FAE1DC-C672-F744-B741-BCE45D4256CA}" type="presParOf" srcId="{EF31A9C9-77ED-4FE4-AB42-EA23D94105BD}" destId="{E8DEA12A-888B-413F-A9D5-B632661C8CC6}" srcOrd="0" destOrd="0" presId="urn:microsoft.com/office/officeart/2005/8/layout/pList1"/>
    <dgm:cxn modelId="{63995F5D-B044-AA47-AA6A-E34423A74C26}" type="presParOf" srcId="{EF31A9C9-77ED-4FE4-AB42-EA23D94105BD}" destId="{89B729A6-3F74-49D0-A92D-4B521A5315F8}" srcOrd="1" destOrd="0" presId="urn:microsoft.com/office/officeart/2005/8/layout/pList1"/>
    <dgm:cxn modelId="{1E289304-6107-7243-8F55-1389ED52CAEE}" type="presParOf" srcId="{AD931EA9-1DD9-4C31-9E8B-5B7853F0E5F0}" destId="{D4D4758C-6F57-44CB-BAFD-B6EE593F5C02}" srcOrd="1" destOrd="0" presId="urn:microsoft.com/office/officeart/2005/8/layout/pList1"/>
    <dgm:cxn modelId="{B2799188-8011-B446-A103-3C96467FE7E5}" type="presParOf" srcId="{AD931EA9-1DD9-4C31-9E8B-5B7853F0E5F0}" destId="{A96B8488-15CB-489A-A892-EB84BA7051E6}" srcOrd="2" destOrd="0" presId="urn:microsoft.com/office/officeart/2005/8/layout/pList1"/>
    <dgm:cxn modelId="{719B4EC8-D364-1243-9A0A-449931424467}" type="presParOf" srcId="{A96B8488-15CB-489A-A892-EB84BA7051E6}" destId="{8667592F-6754-428C-9D0A-E0C905350C37}" srcOrd="0" destOrd="0" presId="urn:microsoft.com/office/officeart/2005/8/layout/pList1"/>
    <dgm:cxn modelId="{D68CED51-1642-434A-8C27-ABE95A4FB5E7}" type="presParOf" srcId="{A96B8488-15CB-489A-A892-EB84BA7051E6}" destId="{0EF63F38-E7A7-466B-80D1-3AC332A738E3}" srcOrd="1" destOrd="0" presId="urn:microsoft.com/office/officeart/2005/8/layout/pList1"/>
    <dgm:cxn modelId="{FDD6FE56-F96A-E24B-A629-683E0D9F74A9}" type="presParOf" srcId="{AD931EA9-1DD9-4C31-9E8B-5B7853F0E5F0}" destId="{C178CDF8-7903-4703-B42E-3EB54B605A15}" srcOrd="3" destOrd="0" presId="urn:microsoft.com/office/officeart/2005/8/layout/pList1"/>
    <dgm:cxn modelId="{1300A0C9-8483-2240-8454-F567FD02F689}" type="presParOf" srcId="{AD931EA9-1DD9-4C31-9E8B-5B7853F0E5F0}" destId="{FA6A61EA-5889-4CEC-826D-8781DBA90158}" srcOrd="4" destOrd="0" presId="urn:microsoft.com/office/officeart/2005/8/layout/pList1"/>
    <dgm:cxn modelId="{8C9C5B57-CD09-A14F-8DD4-EACEE6B99B08}" type="presParOf" srcId="{FA6A61EA-5889-4CEC-826D-8781DBA90158}" destId="{F20CC109-CBC1-4B9E-8369-4C6303124AD9}" srcOrd="0" destOrd="0" presId="urn:microsoft.com/office/officeart/2005/8/layout/pList1"/>
    <dgm:cxn modelId="{200A4887-62BB-C644-A5BB-6375DE59DD4C}" type="presParOf" srcId="{FA6A61EA-5889-4CEC-826D-8781DBA90158}" destId="{44DD6F84-B316-4638-AB31-87BFC19748FA}" srcOrd="1" destOrd="0" presId="urn:microsoft.com/office/officeart/2005/8/layout/pList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25C40A-2480-4FDD-8D20-086F74A222C2}">
      <dsp:nvSpPr>
        <dsp:cNvPr id="0" name=""/>
        <dsp:cNvSpPr/>
      </dsp:nvSpPr>
      <dsp:spPr>
        <a:xfrm>
          <a:off x="3819" y="309132"/>
          <a:ext cx="2587051" cy="1782478"/>
        </a:xfrm>
        <a:prstGeom prst="roundRect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2000" b="-2000"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15F6906-50B0-4E7C-850F-AD1D31B255C1}">
      <dsp:nvSpPr>
        <dsp:cNvPr id="0" name=""/>
        <dsp:cNvSpPr/>
      </dsp:nvSpPr>
      <dsp:spPr>
        <a:xfrm>
          <a:off x="3819" y="2091610"/>
          <a:ext cx="2587051" cy="9597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b="0" i="0" kern="1200" noProof="0">
              <a:latin typeface="Montserrat-Regular"/>
              <a:cs typeface="Montserrat-Regular"/>
            </a:rPr>
            <a:t>Evitar las interrupciones de la producción derivadas de la intermitencia de la radiación solar</a:t>
          </a:r>
        </a:p>
      </dsp:txBody>
      <dsp:txXfrm>
        <a:off x="3819" y="2091610"/>
        <a:ext cx="2587051" cy="959795"/>
      </dsp:txXfrm>
    </dsp:sp>
    <dsp:sp modelId="{4F7DB71D-C68F-4DB7-AFB9-7E24FD45EB1A}">
      <dsp:nvSpPr>
        <dsp:cNvPr id="0" name=""/>
        <dsp:cNvSpPr/>
      </dsp:nvSpPr>
      <dsp:spPr>
        <a:xfrm flipH="1">
          <a:off x="2849684" y="309132"/>
          <a:ext cx="2590285" cy="1782478"/>
        </a:xfrm>
        <a:prstGeom prst="roundRect">
          <a:avLst/>
        </a:prstGeom>
        <a:blipFill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ACB2E75-CA64-4FF8-B54E-ACC07677BE3D}">
      <dsp:nvSpPr>
        <dsp:cNvPr id="0" name=""/>
        <dsp:cNvSpPr/>
      </dsp:nvSpPr>
      <dsp:spPr>
        <a:xfrm>
          <a:off x="2851301" y="2091610"/>
          <a:ext cx="2587051" cy="9597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b="0" i="0" kern="1200" noProof="0" dirty="0">
              <a:latin typeface="Montserrat-Regular"/>
              <a:cs typeface="Montserrat-Regular"/>
            </a:rPr>
            <a:t>Generación de energía solar independiente de las condiciones meteorológicas y del tiempo</a:t>
          </a:r>
        </a:p>
      </dsp:txBody>
      <dsp:txXfrm>
        <a:off x="2851301" y="2091610"/>
        <a:ext cx="2587051" cy="959795"/>
      </dsp:txXfrm>
    </dsp:sp>
    <dsp:sp modelId="{4FEEE0C5-3500-4231-A359-16C499B8400C}">
      <dsp:nvSpPr>
        <dsp:cNvPr id="0" name=""/>
        <dsp:cNvSpPr/>
      </dsp:nvSpPr>
      <dsp:spPr>
        <a:xfrm>
          <a:off x="5672498" y="293517"/>
          <a:ext cx="2587051" cy="1782478"/>
        </a:xfrm>
        <a:prstGeom prst="round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4823B1E-6F1A-4C33-8395-55E032BFAED5}">
      <dsp:nvSpPr>
        <dsp:cNvPr id="0" name=""/>
        <dsp:cNvSpPr/>
      </dsp:nvSpPr>
      <dsp:spPr>
        <a:xfrm>
          <a:off x="5698783" y="2091610"/>
          <a:ext cx="2587051" cy="9597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b="0" i="0" kern="1200" noProof="0">
              <a:latin typeface="Montserrat-Regular"/>
              <a:cs typeface="Montserrat-Regular"/>
            </a:rPr>
            <a:t>Transferencia de la generación de energía a los períodos de mayor demanda</a:t>
          </a:r>
        </a:p>
      </dsp:txBody>
      <dsp:txXfrm>
        <a:off x="5698783" y="2091610"/>
        <a:ext cx="2587051" cy="959795"/>
      </dsp:txXfrm>
    </dsp:sp>
    <dsp:sp modelId="{D37A1A69-FBC7-4C6E-BF08-1E568D620682}">
      <dsp:nvSpPr>
        <dsp:cNvPr id="0" name=""/>
        <dsp:cNvSpPr/>
      </dsp:nvSpPr>
      <dsp:spPr>
        <a:xfrm>
          <a:off x="8544648" y="309132"/>
          <a:ext cx="2587051" cy="1782478"/>
        </a:xfrm>
        <a:prstGeom prst="roundRect">
          <a:avLst/>
        </a:prstGeom>
        <a:blipFill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2000" b="-2000"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57145BC-AD32-4C8B-87D0-251AEBDC35AE}">
      <dsp:nvSpPr>
        <dsp:cNvPr id="0" name=""/>
        <dsp:cNvSpPr/>
      </dsp:nvSpPr>
      <dsp:spPr>
        <a:xfrm>
          <a:off x="8544648" y="2091610"/>
          <a:ext cx="2587051" cy="9597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b="0" i="0" kern="1200" noProof="0" dirty="0">
              <a:latin typeface="Montserrat-Regular"/>
              <a:cs typeface="Montserrat-Regular"/>
            </a:rPr>
            <a:t>Capacidad de producción continua de 24 h/día</a:t>
          </a:r>
        </a:p>
      </dsp:txBody>
      <dsp:txXfrm>
        <a:off x="8544648" y="2091610"/>
        <a:ext cx="2587051" cy="9597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DEA12A-888B-413F-A9D5-B632661C8CC6}">
      <dsp:nvSpPr>
        <dsp:cNvPr id="0" name=""/>
        <dsp:cNvSpPr/>
      </dsp:nvSpPr>
      <dsp:spPr>
        <a:xfrm>
          <a:off x="2097" y="296034"/>
          <a:ext cx="3328446" cy="2293299"/>
        </a:xfrm>
        <a:prstGeom prst="roundRect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9B729A6-3F74-49D0-A92D-4B521A5315F8}">
      <dsp:nvSpPr>
        <dsp:cNvPr id="0" name=""/>
        <dsp:cNvSpPr/>
      </dsp:nvSpPr>
      <dsp:spPr>
        <a:xfrm>
          <a:off x="2097" y="2589333"/>
          <a:ext cx="3328446" cy="12348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i="0" kern="1200" noProof="0" dirty="0" err="1">
              <a:latin typeface="Montserrat-Regular"/>
              <a:cs typeface="Montserrat-Regular"/>
            </a:rPr>
            <a:t>Regulación</a:t>
          </a:r>
          <a:r>
            <a:rPr lang="en-US" sz="1400" b="0" i="0" kern="1200" noProof="0" dirty="0">
              <a:latin typeface="Montserrat-Regular"/>
              <a:cs typeface="Montserrat-Regular"/>
            </a:rPr>
            <a:t> y </a:t>
          </a:r>
          <a:r>
            <a:rPr lang="en-US" sz="1400" b="0" i="0" kern="1200" noProof="0" dirty="0" err="1">
              <a:latin typeface="Montserrat-Regular"/>
              <a:cs typeface="Montserrat-Regular"/>
            </a:rPr>
            <a:t>respuesta</a:t>
          </a:r>
          <a:r>
            <a:rPr lang="en-US" sz="1400" b="0" i="0" kern="1200" noProof="0" dirty="0">
              <a:latin typeface="Montserrat-Regular"/>
              <a:cs typeface="Montserrat-Regular"/>
            </a:rPr>
            <a:t> en </a:t>
          </a:r>
          <a:r>
            <a:rPr lang="en-US" sz="1400" b="0" i="0" kern="1200" noProof="0" dirty="0" err="1">
              <a:latin typeface="Montserrat-Regular"/>
              <a:cs typeface="Montserrat-Regular"/>
            </a:rPr>
            <a:t>frecuencia</a:t>
          </a:r>
          <a:endParaRPr lang="es-CL" sz="1400" b="0" i="0" kern="1200" noProof="0" dirty="0">
            <a:latin typeface="Montserrat-Regular"/>
            <a:cs typeface="Montserrat-Regular"/>
          </a:endParaRPr>
        </a:p>
      </dsp:txBody>
      <dsp:txXfrm>
        <a:off x="2097" y="2589333"/>
        <a:ext cx="3328446" cy="1234853"/>
      </dsp:txXfrm>
    </dsp:sp>
    <dsp:sp modelId="{8667592F-6754-428C-9D0A-E0C905350C37}">
      <dsp:nvSpPr>
        <dsp:cNvPr id="0" name=""/>
        <dsp:cNvSpPr/>
      </dsp:nvSpPr>
      <dsp:spPr>
        <a:xfrm>
          <a:off x="3663528" y="296034"/>
          <a:ext cx="3328446" cy="2293299"/>
        </a:xfrm>
        <a:prstGeom prst="roundRect">
          <a:avLst/>
        </a:prstGeom>
        <a:blipFill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EF63F38-E7A7-466B-80D1-3AC332A738E3}">
      <dsp:nvSpPr>
        <dsp:cNvPr id="0" name=""/>
        <dsp:cNvSpPr/>
      </dsp:nvSpPr>
      <dsp:spPr>
        <a:xfrm>
          <a:off x="3663528" y="2589333"/>
          <a:ext cx="3328446" cy="12348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i="0" kern="1200" noProof="0" dirty="0" err="1">
              <a:latin typeface="Montserrat-Regular"/>
              <a:cs typeface="Montserrat-Regular"/>
            </a:rPr>
            <a:t>Apoyo</a:t>
          </a:r>
          <a:r>
            <a:rPr lang="en-US" sz="1400" b="0" i="0" kern="1200" noProof="0" dirty="0">
              <a:latin typeface="Montserrat-Regular"/>
              <a:cs typeface="Montserrat-Regular"/>
            </a:rPr>
            <a:t> a la </a:t>
          </a:r>
          <a:r>
            <a:rPr lang="en-US" sz="1400" b="0" i="0" kern="1200" noProof="0" dirty="0" err="1">
              <a:latin typeface="Montserrat-Regular"/>
              <a:cs typeface="Montserrat-Regular"/>
            </a:rPr>
            <a:t>calidad</a:t>
          </a:r>
          <a:r>
            <a:rPr lang="en-US" sz="1400" b="0" i="0" kern="1200" noProof="0" dirty="0">
              <a:latin typeface="Montserrat-Regular"/>
              <a:cs typeface="Montserrat-Regular"/>
            </a:rPr>
            <a:t> de la </a:t>
          </a:r>
          <a:r>
            <a:rPr lang="en-US" sz="1400" b="0" i="0" kern="1200" noProof="0" dirty="0" err="1">
              <a:latin typeface="Montserrat-Regular"/>
              <a:cs typeface="Montserrat-Regular"/>
            </a:rPr>
            <a:t>energía</a:t>
          </a:r>
          <a:r>
            <a:rPr lang="es-CL" sz="1400" b="0" i="0" kern="1200" noProof="0" dirty="0">
              <a:latin typeface="Montserrat-Regular"/>
              <a:cs typeface="Montserrat-Regular"/>
            </a:rPr>
            <a:t> “power quality”</a:t>
          </a:r>
        </a:p>
      </dsp:txBody>
      <dsp:txXfrm>
        <a:off x="3663528" y="2589333"/>
        <a:ext cx="3328446" cy="1234853"/>
      </dsp:txXfrm>
    </dsp:sp>
    <dsp:sp modelId="{F20CC109-CBC1-4B9E-8369-4C6303124AD9}">
      <dsp:nvSpPr>
        <dsp:cNvPr id="0" name=""/>
        <dsp:cNvSpPr/>
      </dsp:nvSpPr>
      <dsp:spPr>
        <a:xfrm>
          <a:off x="7324959" y="296034"/>
          <a:ext cx="3328446" cy="2293299"/>
        </a:xfrm>
        <a:prstGeom prst="roundRect">
          <a:avLst/>
        </a:prstGeom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4DD6F84-B316-4638-AB31-87BFC19748FA}">
      <dsp:nvSpPr>
        <dsp:cNvPr id="0" name=""/>
        <dsp:cNvSpPr/>
      </dsp:nvSpPr>
      <dsp:spPr>
        <a:xfrm>
          <a:off x="7324959" y="2589333"/>
          <a:ext cx="3328446" cy="12348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i="0" kern="1200" noProof="0" dirty="0" err="1">
              <a:latin typeface="Montserrat-Regular"/>
              <a:cs typeface="Montserrat-Regular"/>
            </a:rPr>
            <a:t>Contribución</a:t>
          </a:r>
          <a:r>
            <a:rPr lang="en-US" sz="1400" b="0" i="0" kern="1200" noProof="0" dirty="0">
              <a:latin typeface="Montserrat-Regular"/>
              <a:cs typeface="Montserrat-Regular"/>
            </a:rPr>
            <a:t> a la </a:t>
          </a:r>
          <a:r>
            <a:rPr lang="en-US" sz="1400" b="0" i="0" kern="1200" noProof="0" dirty="0" err="1">
              <a:latin typeface="Montserrat-Regular"/>
              <a:cs typeface="Montserrat-Regular"/>
            </a:rPr>
            <a:t>flexibilidad</a:t>
          </a:r>
          <a:r>
            <a:rPr lang="en-US" sz="1400" b="0" i="0" kern="1200" noProof="0" dirty="0">
              <a:latin typeface="Montserrat-Regular"/>
              <a:cs typeface="Montserrat-Regular"/>
            </a:rPr>
            <a:t> del </a:t>
          </a:r>
          <a:r>
            <a:rPr lang="en-US" sz="1400" b="0" i="0" kern="1200" noProof="0" dirty="0" err="1">
              <a:latin typeface="Montserrat-Regular"/>
              <a:cs typeface="Montserrat-Regular"/>
            </a:rPr>
            <a:t>sistema</a:t>
          </a:r>
          <a:r>
            <a:rPr lang="en-US" sz="1400" b="0" i="0" kern="1200" noProof="0" dirty="0">
              <a:latin typeface="Montserrat-Regular"/>
              <a:cs typeface="Montserrat-Regular"/>
            </a:rPr>
            <a:t> </a:t>
          </a:r>
          <a:r>
            <a:rPr lang="en-US" sz="1400" b="0" i="0" kern="1200" noProof="0" dirty="0" err="1">
              <a:latin typeface="Montserrat-Regular"/>
              <a:cs typeface="Montserrat-Regular"/>
            </a:rPr>
            <a:t>para</a:t>
          </a:r>
          <a:r>
            <a:rPr lang="en-US" sz="1400" b="0" i="0" kern="1200" noProof="0" dirty="0">
              <a:latin typeface="Montserrat-Regular"/>
              <a:cs typeface="Montserrat-Regular"/>
            </a:rPr>
            <a:t> </a:t>
          </a:r>
          <a:r>
            <a:rPr lang="en-US" sz="1400" b="0" i="0" kern="1200" noProof="0" dirty="0" err="1">
              <a:latin typeface="Montserrat-Regular"/>
              <a:cs typeface="Montserrat-Regular"/>
            </a:rPr>
            <a:t>apoyar</a:t>
          </a:r>
          <a:r>
            <a:rPr lang="en-US" sz="1400" b="0" i="0" kern="1200" noProof="0" dirty="0">
              <a:latin typeface="Montserrat-Regular"/>
              <a:cs typeface="Montserrat-Regular"/>
            </a:rPr>
            <a:t> la </a:t>
          </a:r>
          <a:r>
            <a:rPr lang="en-US" sz="1400" b="0" i="0" kern="1200" noProof="0" dirty="0" err="1">
              <a:latin typeface="Montserrat-Regular"/>
              <a:cs typeface="Montserrat-Regular"/>
            </a:rPr>
            <a:t>integración</a:t>
          </a:r>
          <a:r>
            <a:rPr lang="en-US" sz="1400" b="0" i="0" kern="1200" noProof="0" dirty="0">
              <a:latin typeface="Montserrat-Regular"/>
              <a:cs typeface="Montserrat-Regular"/>
            </a:rPr>
            <a:t> de </a:t>
          </a:r>
          <a:r>
            <a:rPr lang="en-US" sz="1400" b="0" i="0" kern="1200" noProof="0" dirty="0" err="1">
              <a:latin typeface="Montserrat-Regular"/>
              <a:cs typeface="Montserrat-Regular"/>
            </a:rPr>
            <a:t>otras</a:t>
          </a:r>
          <a:r>
            <a:rPr lang="en-US" sz="1400" b="0" i="0" kern="1200" noProof="0" dirty="0">
              <a:latin typeface="Montserrat-Regular"/>
              <a:cs typeface="Montserrat-Regular"/>
            </a:rPr>
            <a:t> </a:t>
          </a:r>
          <a:r>
            <a:rPr lang="en-US" sz="1400" b="0" i="0" kern="1200" noProof="0" dirty="0" err="1">
              <a:latin typeface="Montserrat-Regular"/>
              <a:cs typeface="Montserrat-Regular"/>
            </a:rPr>
            <a:t>fuentes</a:t>
          </a:r>
          <a:r>
            <a:rPr lang="en-US" sz="1400" b="0" i="0" kern="1200" noProof="0" dirty="0">
              <a:latin typeface="Montserrat-Regular"/>
              <a:cs typeface="Montserrat-Regular"/>
            </a:rPr>
            <a:t> de </a:t>
          </a:r>
          <a:r>
            <a:rPr lang="en-US" sz="1400" b="0" i="0" kern="1200" noProof="0" dirty="0" err="1">
              <a:latin typeface="Montserrat-Regular"/>
              <a:cs typeface="Montserrat-Regular"/>
            </a:rPr>
            <a:t>energía</a:t>
          </a:r>
          <a:r>
            <a:rPr lang="en-US" sz="1400" b="0" i="0" kern="1200" noProof="0" dirty="0">
              <a:latin typeface="Montserrat-Regular"/>
              <a:cs typeface="Montserrat-Regular"/>
            </a:rPr>
            <a:t> </a:t>
          </a:r>
          <a:r>
            <a:rPr lang="en-US" sz="1400" b="0" i="0" kern="1200" noProof="0" dirty="0" err="1">
              <a:latin typeface="Montserrat-Regular"/>
              <a:cs typeface="Montserrat-Regular"/>
            </a:rPr>
            <a:t>renovable</a:t>
          </a:r>
          <a:endParaRPr lang="es-CL" sz="1400" b="0" i="0" kern="1200" noProof="0" dirty="0">
            <a:latin typeface="Montserrat-Regular"/>
            <a:cs typeface="Montserrat-Regular"/>
          </a:endParaRPr>
        </a:p>
      </dsp:txBody>
      <dsp:txXfrm>
        <a:off x="7324959" y="2589333"/>
        <a:ext cx="3328446" cy="12348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3B88E-C697-4180-B7DB-26B61FA4C0D1}" type="datetimeFigureOut">
              <a:rPr lang="es-ES" smtClean="0"/>
              <a:t>30/6/22</a:t>
            </a:fld>
            <a:endParaRPr lang="es-E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s-E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A2112C-EB75-4AB3-AFF3-E28C92043BD8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2577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3643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Uso de suelo agrícola + generación de energía solar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2112C-EB75-4AB3-AFF3-E28C92043BD8}" type="slidenum">
              <a:rPr lang="es-ES" smtClean="0"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2488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/>
              <a:t>1.</a:t>
            </a:r>
            <a:r>
              <a:rPr lang="de-DE" dirty="0">
                <a:solidFill>
                  <a:schemeClr val="accent2"/>
                </a:solidFill>
              </a:rPr>
              <a:t> Treatment </a:t>
            </a:r>
            <a:r>
              <a:rPr lang="de-DE" dirty="0" err="1">
                <a:solidFill>
                  <a:schemeClr val="accent2"/>
                </a:solidFill>
              </a:rPr>
              <a:t>of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 err="1">
                <a:solidFill>
                  <a:schemeClr val="accent2"/>
                </a:solidFill>
              </a:rPr>
              <a:t>oily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 err="1">
                <a:solidFill>
                  <a:schemeClr val="accent2"/>
                </a:solidFill>
              </a:rPr>
              <a:t>water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 err="1">
                <a:solidFill>
                  <a:schemeClr val="accent2"/>
                </a:solidFill>
              </a:rPr>
              <a:t>from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 err="1">
                <a:solidFill>
                  <a:schemeClr val="accent2"/>
                </a:solidFill>
              </a:rPr>
              <a:t>oil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 err="1">
                <a:solidFill>
                  <a:schemeClr val="accent2"/>
                </a:solidFill>
              </a:rPr>
              <a:t>sand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 err="1">
                <a:solidFill>
                  <a:schemeClr val="accent2"/>
                </a:solidFill>
              </a:rPr>
              <a:t>refinery</a:t>
            </a:r>
            <a:endParaRPr lang="de-DE" dirty="0">
              <a:solidFill>
                <a:schemeClr val="accent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/>
              <a:t>Membrane </a:t>
            </a:r>
            <a:r>
              <a:rPr lang="de-DE" sz="1200" dirty="0" err="1"/>
              <a:t>area</a:t>
            </a:r>
            <a:r>
              <a:rPr lang="de-DE" sz="1200" dirty="0"/>
              <a:t>: 234 m2, </a:t>
            </a:r>
            <a:r>
              <a:rPr lang="de-DE" sz="1200" dirty="0" err="1"/>
              <a:t>Water</a:t>
            </a:r>
            <a:r>
              <a:rPr lang="de-DE" sz="1200" dirty="0"/>
              <a:t> </a:t>
            </a:r>
            <a:r>
              <a:rPr lang="de-DE" sz="1200" dirty="0" err="1"/>
              <a:t>flux</a:t>
            </a:r>
            <a:r>
              <a:rPr lang="de-DE" sz="1200" dirty="0"/>
              <a:t>: 10 m3/h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/>
              <a:t>2.</a:t>
            </a:r>
            <a:r>
              <a:rPr lang="de-DE" dirty="0">
                <a:solidFill>
                  <a:schemeClr val="accent2"/>
                </a:solidFill>
              </a:rPr>
              <a:t> Treatment </a:t>
            </a:r>
            <a:r>
              <a:rPr lang="de-DE" dirty="0" err="1">
                <a:solidFill>
                  <a:schemeClr val="accent2"/>
                </a:solidFill>
              </a:rPr>
              <a:t>of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 err="1">
                <a:solidFill>
                  <a:schemeClr val="accent2"/>
                </a:solidFill>
              </a:rPr>
              <a:t>highly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 err="1">
                <a:solidFill>
                  <a:schemeClr val="accent2"/>
                </a:solidFill>
              </a:rPr>
              <a:t>salted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 err="1">
                <a:solidFill>
                  <a:schemeClr val="accent2"/>
                </a:solidFill>
              </a:rPr>
              <a:t>mining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 err="1">
                <a:solidFill>
                  <a:schemeClr val="accent2"/>
                </a:solidFill>
              </a:rPr>
              <a:t>water</a:t>
            </a:r>
            <a:endParaRPr lang="de-DE" dirty="0">
              <a:solidFill>
                <a:schemeClr val="accent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/>
              <a:t>Partners: K+S Group, LMBV GmbH, K-UTEC AG, </a:t>
            </a:r>
            <a:r>
              <a:rPr lang="de-DE" sz="1200" dirty="0" err="1"/>
              <a:t>SolarSpring</a:t>
            </a:r>
            <a:r>
              <a:rPr lang="de-DE" sz="1200" dirty="0"/>
              <a:t> GmbH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629F0A-9DE2-44AB-9A84-CC28BAF7B397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92436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2112C-EB75-4AB3-AFF3-E28C92043BD8}" type="slidenum">
              <a:rPr lang="es-ES" smtClean="0"/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84156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2112C-EB75-4AB3-AFF3-E28C92043BD8}" type="slidenum">
              <a:rPr lang="es-ES" smtClean="0"/>
              <a:t>20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920585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2112C-EB75-4AB3-AFF3-E28C92043BD8}" type="slidenum">
              <a:rPr lang="es-ES" smtClean="0"/>
              <a:t>21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650697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2112C-EB75-4AB3-AFF3-E28C92043BD8}" type="slidenum">
              <a:rPr lang="es-ES" smtClean="0"/>
              <a:t>22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066566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122238" y="623888"/>
            <a:ext cx="4811713" cy="27066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18F77-BF2E-4843-AA6C-ED9ACCB38B45}" type="slidenum">
              <a:rPr lang="de-DE" smtClean="0"/>
              <a:pPr/>
              <a:t>23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640068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85775" y="612775"/>
            <a:ext cx="4737100" cy="2665413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Finally, this summarizes the current status of the project.</a:t>
            </a:r>
          </a:p>
          <a:p>
            <a:endParaRPr lang="en-US" dirty="0"/>
          </a:p>
          <a:p>
            <a:r>
              <a:rPr lang="en-US" dirty="0"/>
              <a:t>This is the only public information sqm has communicated so far about the project.</a:t>
            </a:r>
          </a:p>
          <a:p>
            <a:endParaRPr lang="en-US" dirty="0"/>
          </a:p>
          <a:p>
            <a:r>
              <a:rPr lang="en-US" dirty="0"/>
              <a:t>Note: the image is just a schematic we built before of the selection of the solar provider, it is not the design of the project. (also, it is not to scale)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18F77-BF2E-4843-AA6C-ED9ACCB38B45}" type="slidenum">
              <a:rPr lang="de-DE" smtClean="0"/>
              <a:pPr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39183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2112C-EB75-4AB3-AFF3-E28C92043BD8}" type="slidenum">
              <a:rPr lang="es-ES" smtClean="0"/>
              <a:t>25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138839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2112C-EB75-4AB3-AFF3-E28C92043BD8}" type="slidenum">
              <a:rPr lang="es-ES" smtClean="0"/>
              <a:t>26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39694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72ADED-F3CA-41CF-9877-309ADD1D7348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9244C"/>
                </a:solidFill>
                <a:effectLst/>
                <a:uLnTx/>
                <a:uFillTx/>
                <a:latin typeface="Frutiger LT Com 55 Roman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09244C"/>
              </a:solidFill>
              <a:effectLst/>
              <a:uLnTx/>
              <a:uFillTx/>
              <a:latin typeface="Frutiger LT Com 55 Roman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10422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2112C-EB75-4AB3-AFF3-E28C92043BD8}" type="slidenum">
              <a:rPr lang="es-ES" smtClean="0"/>
              <a:t>27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851114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2112C-EB75-4AB3-AFF3-E28C92043BD8}" type="slidenum">
              <a:rPr lang="es-ES" smtClean="0"/>
              <a:t>29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360738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ABB7EB-B2F6-4A7D-81E1-C456E98F1813}" type="slidenum">
              <a:rPr lang="sv-SE" smtClean="0"/>
              <a:t>30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8593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2112C-EB75-4AB3-AFF3-E28C92043BD8}" type="slidenum">
              <a:rPr lang="es-ES" smtClean="0"/>
              <a:t>32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360738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2112C-EB75-4AB3-AFF3-E28C92043BD8}" type="slidenum">
              <a:rPr lang="es-ES" smtClean="0"/>
              <a:t>33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360738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2112C-EB75-4AB3-AFF3-E28C92043BD8}" type="slidenum">
              <a:rPr lang="es-ES" smtClean="0"/>
              <a:t>34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360738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2112C-EB75-4AB3-AFF3-E28C92043BD8}" type="slidenum">
              <a:rPr lang="es-ES" smtClean="0"/>
              <a:t>35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360738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2112C-EB75-4AB3-AFF3-E28C92043BD8}" type="slidenum">
              <a:rPr lang="es-ES" smtClean="0"/>
              <a:t>36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360738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2112C-EB75-4AB3-AFF3-E28C92043BD8}" type="slidenum">
              <a:rPr lang="es-ES" smtClean="0"/>
              <a:t>37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360738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2112C-EB75-4AB3-AFF3-E28C92043BD8}" type="slidenum">
              <a:rPr lang="es-ES" smtClean="0"/>
              <a:t>38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095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5775" y="612775"/>
            <a:ext cx="4737100" cy="26654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  <a:defRPr/>
            </a:pPr>
            <a:fld id="{6F118F77-BF2E-4843-AA6C-ED9ACCB38B4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t>7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utiger LT Com 55 Roman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272084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err="1">
                <a:solidFill>
                  <a:srgbClr val="FF0000"/>
                </a:solidFill>
              </a:rPr>
              <a:t>Que</a:t>
            </a:r>
            <a:r>
              <a:rPr lang="en-US" b="1">
                <a:solidFill>
                  <a:srgbClr val="FF0000"/>
                </a:solidFill>
              </a:rPr>
              <a:t> </a:t>
            </a:r>
            <a:r>
              <a:rPr lang="en-US" b="1" err="1">
                <a:solidFill>
                  <a:srgbClr val="FF0000"/>
                </a:solidFill>
              </a:rPr>
              <a:t>voy</a:t>
            </a:r>
            <a:r>
              <a:rPr lang="en-US" b="1">
                <a:solidFill>
                  <a:srgbClr val="FF0000"/>
                </a:solidFill>
              </a:rPr>
              <a:t> a </a:t>
            </a:r>
            <a:r>
              <a:rPr lang="en-US" b="1" err="1">
                <a:solidFill>
                  <a:srgbClr val="FF0000"/>
                </a:solidFill>
              </a:rPr>
              <a:t>decir</a:t>
            </a:r>
            <a:r>
              <a:rPr lang="en-US" b="1">
                <a:solidFill>
                  <a:srgbClr val="FF0000"/>
                </a:solidFill>
              </a:rPr>
              <a:t> de </a:t>
            </a:r>
            <a:r>
              <a:rPr lang="en-US" b="1" err="1">
                <a:solidFill>
                  <a:srgbClr val="FF0000"/>
                </a:solidFill>
              </a:rPr>
              <a:t>Hidrogeno</a:t>
            </a:r>
            <a:r>
              <a:rPr lang="en-US" b="1">
                <a:solidFill>
                  <a:srgbClr val="FF0000"/>
                </a:solidFill>
              </a:rPr>
              <a:t>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2112C-EB75-4AB3-AFF3-E28C92043BD8}" type="slidenum">
              <a:rPr lang="es-ES" smtClean="0"/>
              <a:t>41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60738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2112C-EB75-4AB3-AFF3-E28C92043BD8}" type="slidenum">
              <a:rPr lang="es-ES" smtClean="0"/>
              <a:t>42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94673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7120D-6A53-4943-94BA-4769F78AF744}" type="slidenum">
              <a:rPr lang="es-CL" smtClean="0">
                <a:solidFill>
                  <a:prstClr val="black"/>
                </a:solidFill>
                <a:latin typeface="Calibri"/>
              </a:rPr>
              <a:pPr/>
              <a:t>44</a:t>
            </a:fld>
            <a:endParaRPr lang="es-CL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0200526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9013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5775" y="612775"/>
            <a:ext cx="4737100" cy="26654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18F77-BF2E-4843-AA6C-ED9ACCB38B45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3090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FA2112C-EB75-4AB3-AFF3-E28C92043BD8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utiger LT Com 55 Roman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84156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Uso de suelo agrícola + generación de energía solar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2112C-EB75-4AB3-AFF3-E28C92043BD8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38648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5775" y="612775"/>
            <a:ext cx="4737100" cy="26654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CL" sz="1200" b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Puntos clave e información adicional</a:t>
            </a:r>
            <a:r>
              <a:rPr lang="en-US" b="1"/>
              <a:t>: </a:t>
            </a:r>
            <a:r>
              <a:rPr lang="en-US" b="0"/>
              <a:t>&lt;XX&gt;</a:t>
            </a:r>
          </a:p>
          <a:p>
            <a:pPr marL="0" indent="0">
              <a:buNone/>
            </a:pPr>
            <a:endParaRPr lang="en-US" b="1"/>
          </a:p>
          <a:p>
            <a:pPr marL="0" indent="0">
              <a:buNone/>
            </a:pPr>
            <a:r>
              <a:rPr lang="es-CL" sz="1200" b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Información confidencial o interna</a:t>
            </a:r>
            <a:r>
              <a:rPr lang="en-US" b="1"/>
              <a:t>: </a:t>
            </a:r>
            <a:r>
              <a:rPr lang="en-US" b="0"/>
              <a:t>&lt;XX&gt;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18F77-BF2E-4843-AA6C-ED9ACCB38B45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88313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2112C-EB75-4AB3-AFF3-E28C92043BD8}" type="slidenum">
              <a:rPr lang="es-ES" smtClean="0"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0014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5775" y="612775"/>
            <a:ext cx="4737100" cy="26654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CL" sz="1200" b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Puntos clave e información adicional</a:t>
            </a:r>
            <a:r>
              <a:rPr lang="en-US" b="1"/>
              <a:t>: </a:t>
            </a:r>
            <a:r>
              <a:rPr lang="en-US" b="0"/>
              <a:t>&lt;XX&gt;</a:t>
            </a:r>
          </a:p>
          <a:p>
            <a:pPr marL="0" indent="0">
              <a:buNone/>
            </a:pPr>
            <a:endParaRPr lang="en-US" b="1"/>
          </a:p>
          <a:p>
            <a:pPr marL="0" indent="0">
              <a:buNone/>
            </a:pPr>
            <a:r>
              <a:rPr lang="es-CL" sz="1200" b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Información confidencial o interna</a:t>
            </a:r>
            <a:r>
              <a:rPr lang="en-US" b="1"/>
              <a:t>: </a:t>
            </a:r>
            <a:r>
              <a:rPr lang="en-US" b="0"/>
              <a:t>&lt;XX&gt;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18F77-BF2E-4843-AA6C-ED9ACCB38B45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8403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3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4.bin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Relationship Id="rId6" Type="http://schemas.openxmlformats.org/officeDocument/2006/relationships/image" Target="../media/image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5.bin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6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Relationship Id="rId6" Type="http://schemas.openxmlformats.org/officeDocument/2006/relationships/image" Target="../media/image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7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.xml"/><Relationship Id="rId6" Type="http://schemas.openxmlformats.org/officeDocument/2006/relationships/image" Target="../media/image5.png"/><Relationship Id="rId5" Type="http://schemas.openxmlformats.org/officeDocument/2006/relationships/image" Target="../media/image8.jpeg"/><Relationship Id="rId4" Type="http://schemas.openxmlformats.org/officeDocument/2006/relationships/image" Target="../media/image2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9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0.xml"/><Relationship Id="rId4" Type="http://schemas.openxmlformats.org/officeDocument/2006/relationships/image" Target="../media/image2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1.x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1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2.x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2.bin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3.x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3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4.xml"/><Relationship Id="rId5" Type="http://schemas.openxmlformats.org/officeDocument/2006/relationships/image" Target="../media/image13.png"/><Relationship Id="rId4" Type="http://schemas.openxmlformats.org/officeDocument/2006/relationships/image" Target="../media/image2.emf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5.xml"/><Relationship Id="rId4" Type="http://schemas.openxmlformats.org/officeDocument/2006/relationships/image" Target="../media/image2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6.xml"/><Relationship Id="rId4" Type="http://schemas.openxmlformats.org/officeDocument/2006/relationships/image" Target="../media/image2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7.xml"/><Relationship Id="rId4" Type="http://schemas.openxmlformats.org/officeDocument/2006/relationships/image" Target="../media/image2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8.xml"/><Relationship Id="rId4" Type="http://schemas.openxmlformats.org/officeDocument/2006/relationships/image" Target="../media/image2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9.xml"/><Relationship Id="rId4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0.xml"/><Relationship Id="rId4" Type="http://schemas.openxmlformats.org/officeDocument/2006/relationships/image" Target="../media/image2.em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1.xml"/><Relationship Id="rId4" Type="http://schemas.openxmlformats.org/officeDocument/2006/relationships/image" Target="../media/image2.emf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2.xml"/><Relationship Id="rId4" Type="http://schemas.openxmlformats.org/officeDocument/2006/relationships/image" Target="../media/image2.emf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3.xml"/><Relationship Id="rId4" Type="http://schemas.openxmlformats.org/officeDocument/2006/relationships/image" Target="../media/image2.emf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4.xml"/><Relationship Id="rId4" Type="http://schemas.openxmlformats.org/officeDocument/2006/relationships/image" Target="../media/image2.emf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5.xml"/><Relationship Id="rId4" Type="http://schemas.openxmlformats.org/officeDocument/2006/relationships/image" Target="../media/image2.emf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6.xml"/><Relationship Id="rId4" Type="http://schemas.openxmlformats.org/officeDocument/2006/relationships/image" Target="../media/image2.emf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7.xml"/><Relationship Id="rId4" Type="http://schemas.openxmlformats.org/officeDocument/2006/relationships/image" Target="../media/image2.emf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8.xml"/><Relationship Id="rId5" Type="http://schemas.openxmlformats.org/officeDocument/2006/relationships/image" Target="../media/image12.jpeg"/><Relationship Id="rId4" Type="http://schemas.openxmlformats.org/officeDocument/2006/relationships/image" Target="../media/image2.emf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9.xml"/><Relationship Id="rId6" Type="http://schemas.openxmlformats.org/officeDocument/2006/relationships/image" Target="../media/image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9.bin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0.xml"/><Relationship Id="rId6" Type="http://schemas.openxmlformats.org/officeDocument/2006/relationships/image" Target="../media/image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30.bin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1.xml"/><Relationship Id="rId6" Type="http://schemas.openxmlformats.org/officeDocument/2006/relationships/image" Target="../media/image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31.bin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2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2.emf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3.xml"/><Relationship Id="rId5" Type="http://schemas.openxmlformats.org/officeDocument/2006/relationships/image" Target="../media/image14.png"/><Relationship Id="rId4" Type="http://schemas.openxmlformats.org/officeDocument/2006/relationships/image" Target="../media/image2.emf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4.xml"/><Relationship Id="rId4" Type="http://schemas.openxmlformats.org/officeDocument/2006/relationships/image" Target="../media/image2.emf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5.xml"/><Relationship Id="rId4" Type="http://schemas.openxmlformats.org/officeDocument/2006/relationships/image" Target="../media/image2.emf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6.xml"/><Relationship Id="rId4" Type="http://schemas.openxmlformats.org/officeDocument/2006/relationships/image" Target="../media/image2.emf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523BE9-7B14-4BDE-B241-F6AF2ADD27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lIns="0" tIns="0" rIns="0" bIns="0"/>
          <a:lstStyle/>
          <a:p>
            <a:r>
              <a:rPr lang="es-ES" noProof="0" dirty="0"/>
              <a:t>Titulo, Calibri Light, 40</a:t>
            </a:r>
            <a:endParaRPr lang="es-ES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37B3061-199F-41DB-BA98-34174B2E502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989138"/>
            <a:ext cx="10515600" cy="4140199"/>
          </a:xfrm>
        </p:spPr>
        <p:txBody>
          <a:bodyPr>
            <a:noAutofit/>
          </a:bodyPr>
          <a:lstStyle/>
          <a:p>
            <a:pPr lvl="0"/>
            <a:r>
              <a:rPr lang="es-ES" noProof="0" dirty="0"/>
              <a:t>Texto, Calibri Light, 24</a:t>
            </a:r>
          </a:p>
          <a:p>
            <a:pPr lvl="1"/>
            <a:r>
              <a:rPr lang="es-ES" noProof="0" dirty="0"/>
              <a:t>Segundo Nivel</a:t>
            </a:r>
          </a:p>
          <a:p>
            <a:pPr lvl="3"/>
            <a:r>
              <a:rPr lang="es-ES" noProof="0" dirty="0"/>
              <a:t>Tercer Nivel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6D84D1F-4A31-4A54-B5DD-243F651607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74618" y="6402392"/>
            <a:ext cx="8512824" cy="246221"/>
          </a:xfrm>
        </p:spPr>
        <p:txBody>
          <a:bodyPr anchor="ctr">
            <a:noAutofit/>
          </a:bodyPr>
          <a:lstStyle>
            <a:lvl1pPr marL="0" indent="0" algn="l">
              <a:buNone/>
              <a:defRPr sz="1600">
                <a:latin typeface="+mn-lt"/>
              </a:defRPr>
            </a:lvl1pPr>
          </a:lstStyle>
          <a:p>
            <a:pPr lvl="0"/>
            <a:r>
              <a:rPr lang="de-DE" dirty="0"/>
              <a:t>| Fuente:</a:t>
            </a:r>
            <a:endParaRPr lang="es-ES" dirty="0"/>
          </a:p>
        </p:txBody>
      </p:sp>
      <p:sp>
        <p:nvSpPr>
          <p:cNvPr id="4" name="CuadroTexto 10">
            <a:extLst>
              <a:ext uri="{FF2B5EF4-FFF2-40B4-BE49-F238E27FC236}">
                <a16:creationId xmlns:a16="http://schemas.microsoft.com/office/drawing/2014/main" id="{BC544ED6-38AC-464B-AE33-EE9624C00CAE}"/>
              </a:ext>
            </a:extLst>
          </p:cNvPr>
          <p:cNvSpPr txBox="1"/>
          <p:nvPr userDrawn="1"/>
        </p:nvSpPr>
        <p:spPr>
          <a:xfrm>
            <a:off x="838200" y="6402393"/>
            <a:ext cx="436418" cy="24622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fld id="{240F84F8-8178-457F-8AC4-BCC4BF73F82C}" type="slidenum">
              <a:rPr lang="es-CL" sz="1600" smtClean="0"/>
              <a:pPr/>
              <a:t>‹Nr.›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66116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77901" y="1773238"/>
            <a:ext cx="11234611" cy="424815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Rechteck 8" descr="valid_FHG_layout_1"/>
          <p:cNvSpPr/>
          <p:nvPr userDrawn="1"/>
        </p:nvSpPr>
        <p:spPr bwMode="auto">
          <a:xfrm>
            <a:off x="6384077" y="6957491"/>
            <a:ext cx="5807923" cy="396055"/>
          </a:xfrm>
          <a:prstGeom prst="rect">
            <a:avLst/>
          </a:prstGeom>
          <a:noFill/>
          <a:ln w="9525">
            <a:solidFill>
              <a:schemeClr val="tx2"/>
            </a:solidFill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r>
              <a:rPr lang="de-DE" sz="900" dirty="0">
                <a:solidFill>
                  <a:schemeClr val="tx2"/>
                </a:solidFill>
              </a:rPr>
              <a:t>Diesen Kasten nicht löschen (ist für die Funktion der Folie wichtig)</a:t>
            </a:r>
          </a:p>
        </p:txBody>
      </p:sp>
      <p:sp>
        <p:nvSpPr>
          <p:cNvPr id="11" name="Foliennummernplatzhalter 2">
            <a:extLst>
              <a:ext uri="{FF2B5EF4-FFF2-40B4-BE49-F238E27FC236}">
                <a16:creationId xmlns:a16="http://schemas.microsoft.com/office/drawing/2014/main" id="{D304C406-524F-4BB8-8A74-C346A34A96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7900" y="6242678"/>
            <a:ext cx="180023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algn="l">
              <a:defRPr lang="de-DE" sz="1800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spcBef>
                <a:spcPct val="50000"/>
              </a:spcBef>
              <a:spcAft>
                <a:spcPct val="0"/>
              </a:spcAft>
              <a:buFontTx/>
              <a:buNone/>
            </a:pPr>
            <a:fld id="{A06316EC-39FF-4C97-AA6E-29B761CE3E45}" type="slidenum">
              <a:rPr lang="en-US" smtClean="0"/>
              <a:pPr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t>‹Nr.›</a:t>
            </a:fld>
            <a:endParaRPr lang="en-US" dirty="0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83CE79BD-F4B1-4ED4-95AE-E0094D060CBE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7901" y="476823"/>
            <a:ext cx="11088399" cy="1151953"/>
          </a:xfrm>
        </p:spPr>
        <p:txBody>
          <a:bodyPr/>
          <a:lstStyle>
            <a:lvl1pPr marL="0" indent="0">
              <a:defRPr sz="3600" cap="none" baseline="0"/>
            </a:lvl1pPr>
          </a:lstStyle>
          <a:p>
            <a:pPr lvl="0"/>
            <a:r>
              <a:rPr lang="de-DE" noProof="0" dirty="0" err="1"/>
              <a:t>Editar</a:t>
            </a:r>
            <a:r>
              <a:rPr lang="de-DE" noProof="0" dirty="0"/>
              <a:t> Titulo</a:t>
            </a:r>
          </a:p>
        </p:txBody>
      </p:sp>
    </p:spTree>
    <p:extLst>
      <p:ext uri="{BB962C8B-B14F-4D97-AF65-F5344CB8AC3E}">
        <p14:creationId xmlns:p14="http://schemas.microsoft.com/office/powerpoint/2010/main" val="1224240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 - onl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9254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große Headline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16F0CF9F-852F-4E13-B782-63412FF552F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8380816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75388" y="2836283"/>
            <a:ext cx="5916612" cy="3148592"/>
          </a:xfrm>
          <a:gradFill flip="none" rotWithShape="1">
            <a:gsLst>
              <a:gs pos="34000">
                <a:srgbClr val="00779A"/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360000" tIns="360000" rIns="360000" bIns="360000" anchor="b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1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32 </a:t>
            </a:r>
            <a:r>
              <a:rPr lang="de-DE" dirty="0" err="1"/>
              <a:t>pt</a:t>
            </a:r>
            <a:endParaRPr lang="de-DE" dirty="0"/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3"/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0983B20-CF3E-4EB7-8ABD-887696F49A40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9F1217C9-D300-4778-8C49-D3130DE96A06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6758628-A8B7-4C0C-9D76-AB8C3683620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D93D0D8-808F-4B9D-9E74-3D2864287D2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15F4BD7D-0F7A-42E9-8C1A-135ED2A209C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86000" y="486000"/>
            <a:ext cx="2520000" cy="918000"/>
          </a:xfr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18924696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große Headline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B9ED6BC2-91D7-4778-9DE9-FC7920222C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3090582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" y="3002996"/>
            <a:ext cx="5916612" cy="2981879"/>
          </a:xfrm>
          <a:gradFill flip="none" rotWithShape="1">
            <a:gsLst>
              <a:gs pos="34000">
                <a:srgbClr val="1D7790">
                  <a:alpha val="95000"/>
                </a:srgbClr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486000" tIns="360000" rIns="360000" bIns="360000" anchor="b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1pPr>
            <a:lvl2pPr>
              <a:lnSpc>
                <a:spcPts val="3200"/>
              </a:lnSpc>
              <a:spcAft>
                <a:spcPts val="640"/>
              </a:spcAft>
              <a:defRPr sz="416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32 </a:t>
            </a:r>
            <a:r>
              <a:rPr lang="de-DE" dirty="0" err="1"/>
              <a:t>pt</a:t>
            </a:r>
            <a:endParaRPr lang="de-DE" dirty="0"/>
          </a:p>
          <a:p>
            <a:pPr lvl="3"/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968778D-8BC8-464B-A800-1D1791A3726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8B1FABD3-E9FF-4D86-9032-4DE8920EB56C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5260CBB-BBBF-4BD2-A2B2-E16FB43BCE8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C9F131B-2B68-425B-8FFF-8D359E0D5DD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D2319810-2A15-4856-A06C-4B136E2FEE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194400" y="475200"/>
            <a:ext cx="2520000" cy="918000"/>
          </a:xfr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10655159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kleine Headline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9414A1B2-3BDE-43ED-8847-F09EC1F04D4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6439106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75388" y="2974270"/>
            <a:ext cx="5916612" cy="3010605"/>
          </a:xfrm>
          <a:gradFill flip="none" rotWithShape="1">
            <a:gsLst>
              <a:gs pos="34000">
                <a:srgbClr val="00779A"/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360000" tIns="360000" rIns="360000" bIns="360000" anchor="b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4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2640"/>
              </a:lnSpc>
              <a:spcAft>
                <a:spcPts val="1200"/>
              </a:spcAft>
              <a:defRPr sz="312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10000"/>
              </a:lnSpc>
              <a:spcAft>
                <a:spcPts val="0"/>
              </a:spcAft>
              <a:defRPr sz="1400"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ct val="110000"/>
              </a:lnSpc>
              <a:spcBef>
                <a:spcPts val="1840"/>
              </a:spcBef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Headline klein, Frutiger LT </a:t>
            </a:r>
            <a:r>
              <a:rPr lang="de-DE" dirty="0" err="1"/>
              <a:t>Com</a:t>
            </a:r>
            <a:r>
              <a:rPr lang="de-DE" dirty="0"/>
              <a:t> Light, 24 </a:t>
            </a:r>
            <a:r>
              <a:rPr lang="de-DE" dirty="0" err="1"/>
              <a:t>pt</a:t>
            </a:r>
            <a:br>
              <a:rPr lang="de-DE" dirty="0"/>
            </a:br>
            <a:r>
              <a:rPr lang="de-DE" dirty="0"/>
              <a:t>max. 3 Zeilen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3"/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64FAF97-8E98-4493-977E-6FEDC5291BD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9B1F5C3D-55DF-49AA-AFF2-1B6FF515F711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90CB561-9F99-4288-90CE-88D602D52C2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4596121-908B-4B59-963A-E95F7A86847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8D83AA8F-F033-4FCC-9A2F-6D904F8A101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86000" y="486000"/>
            <a:ext cx="2520000" cy="918000"/>
          </a:xfr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23632694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kleine Headline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519518D2-1D9B-4E71-B21C-A8F01D7A7C1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5153742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" y="3038390"/>
            <a:ext cx="5916612" cy="2946485"/>
          </a:xfrm>
          <a:gradFill flip="none" rotWithShape="1">
            <a:gsLst>
              <a:gs pos="34000">
                <a:srgbClr val="00779A">
                  <a:alpha val="95000"/>
                </a:srgbClr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486000" tIns="360000" rIns="360000" bIns="360000" anchor="b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1400" b="0">
                <a:solidFill>
                  <a:schemeClr val="bg1"/>
                </a:solidFill>
                <a:latin typeface="+mj-lt"/>
              </a:defRPr>
            </a:lvl1pPr>
            <a:lvl2pPr>
              <a:lnSpc>
                <a:spcPts val="2800"/>
              </a:lnSpc>
              <a:spcAft>
                <a:spcPts val="480"/>
              </a:spcAft>
              <a:defRPr sz="312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00000"/>
              </a:lnSpc>
              <a:spcAft>
                <a:spcPts val="0"/>
              </a:spcAft>
              <a:defRPr sz="2400" b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lang="de-DE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Headline klein, Frutiger LT </a:t>
            </a:r>
            <a:r>
              <a:rPr lang="de-DE" dirty="0" err="1"/>
              <a:t>Com</a:t>
            </a:r>
            <a:r>
              <a:rPr lang="de-DE" dirty="0"/>
              <a:t> Light, 24 </a:t>
            </a:r>
            <a:r>
              <a:rPr lang="de-DE" dirty="0" err="1"/>
              <a:t>pt</a:t>
            </a:r>
            <a:r>
              <a:rPr lang="de-DE" dirty="0"/>
              <a:t>,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r>
              <a:rPr lang="de-DE" dirty="0"/>
              <a:t> </a:t>
            </a:r>
            <a:r>
              <a:rPr lang="de-DE" dirty="0" err="1"/>
              <a:t>arem</a:t>
            </a:r>
            <a:r>
              <a:rPr lang="de-DE" dirty="0"/>
              <a:t> max. 3 Zeilen</a:t>
            </a:r>
          </a:p>
          <a:p>
            <a:pPr marL="0" lvl="3" indent="0" algn="l" defTabSz="914400" rtl="0" eaLnBrk="1" latinLnBrk="0" hangingPunct="1">
              <a:lnSpc>
                <a:spcPts val="1840"/>
              </a:lnSpc>
              <a:spcBef>
                <a:spcPts val="184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26C9846-D78A-41C2-B9DE-AAB4647AB0BF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59F4CFD8-9FD3-4DC3-A3B8-92E5E42AAC1C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D8AD9C8-2824-4897-945F-4A8A1D2456E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C1209F8-6861-41DE-A5C0-5C8F5AB393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D82DA53E-5563-4A52-A846-E6F22580AFB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194400" y="475200"/>
            <a:ext cx="2520000" cy="918000"/>
          </a:xfr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115500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Co-Br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B7517786-ECD9-4F4C-BBC1-4DA2FF53CE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4571999"/>
          </a:xfrm>
          <a:prstGeom prst="rect">
            <a:avLst/>
          </a:prstGeom>
        </p:spPr>
      </p:pic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9544038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524025"/>
            <a:ext cx="7824783" cy="2981879"/>
          </a:xfrm>
          <a:gradFill flip="none" rotWithShape="1">
            <a:gsLst>
              <a:gs pos="34000">
                <a:srgbClr val="1E7992">
                  <a:alpha val="95000"/>
                </a:srgbClr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 lIns="486000" tIns="360000" rIns="360000" bIns="360000" anchor="b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1pPr>
            <a:lvl2pPr>
              <a:lnSpc>
                <a:spcPts val="3200"/>
              </a:lnSpc>
              <a:spcAft>
                <a:spcPts val="640"/>
              </a:spcAft>
              <a:defRPr sz="416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32 </a:t>
            </a:r>
            <a:r>
              <a:rPr lang="de-DE" dirty="0" err="1"/>
              <a:t>pt</a:t>
            </a:r>
            <a:endParaRPr lang="de-DE" dirty="0"/>
          </a:p>
          <a:p>
            <a:pPr lvl="3"/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B5719AE-30B8-45EA-B80C-409CF4F2B2F0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B405D06E-E342-41AA-8DE0-DD90AB3BCC60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3BC588A-DC32-4D84-AD10-E7DF3D9A9CD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2CB5C3E-E47D-427A-AA11-CB39E0BAF28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32AB7F3E-22A1-479E-AEE0-446F08B1DD5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194400" y="475200"/>
            <a:ext cx="2520000" cy="918000"/>
          </a:xfr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3270994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Co-Brandi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Text enthält.&#10;&#10;Automatisch generierte Beschreibung">
            <a:extLst>
              <a:ext uri="{FF2B5EF4-FFF2-40B4-BE49-F238E27FC236}">
                <a16:creationId xmlns:a16="http://schemas.microsoft.com/office/drawing/2014/main" id="{6E873D3F-4FCF-4CFA-8926-EC01FDB1C0C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3429000"/>
          </a:xfrm>
          <a:prstGeom prst="rect">
            <a:avLst/>
          </a:prstGeom>
        </p:spPr>
      </p:pic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595872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2357312"/>
            <a:ext cx="7824787" cy="3148592"/>
          </a:xfrm>
          <a:gradFill flip="none" rotWithShape="1">
            <a:gsLst>
              <a:gs pos="34000">
                <a:srgbClr val="00779A">
                  <a:alpha val="95000"/>
                </a:srgbClr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 lIns="486000" tIns="360000" rIns="360000" bIns="360000" anchor="t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32 </a:t>
            </a:r>
            <a:r>
              <a:rPr lang="de-DE" dirty="0" err="1"/>
              <a:t>pt</a:t>
            </a:r>
            <a:endParaRPr lang="de-DE" dirty="0"/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3"/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A4204C2-4248-49B0-B888-AEDE5C87E88D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30305F81-3F14-408E-BDC7-7C86E63879AA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0296C33-84D5-4891-A511-A73F2EF90ED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EDE090B-8EDC-46F6-A07B-49E25523BDD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0B769B73-B2E1-45D7-B63F-B261316A112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194400" y="475200"/>
            <a:ext cx="2520000" cy="918000"/>
          </a:xfr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670177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große Headline unten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5027456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7C751A8B-7DD1-4C74-A6D8-AE2E6694A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" y="3490309"/>
            <a:ext cx="11712574" cy="2494566"/>
          </a:xfrm>
          <a:noFill/>
        </p:spPr>
        <p:txBody>
          <a:bodyPr wrap="square" lIns="486000" tIns="360000" rIns="360000" bIns="360000" anchor="b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1pPr>
            <a:lvl2pPr>
              <a:lnSpc>
                <a:spcPts val="3200"/>
              </a:lnSpc>
              <a:spcAft>
                <a:spcPts val="640"/>
              </a:spcAft>
              <a:defRPr sz="416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32 </a:t>
            </a:r>
            <a:r>
              <a:rPr lang="de-DE" dirty="0" err="1"/>
              <a:t>pt</a:t>
            </a:r>
            <a:endParaRPr lang="de-DE" dirty="0"/>
          </a:p>
          <a:p>
            <a:pPr lvl="3"/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B71DDCE-8584-473E-89A6-4E1C8FE4FEF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C0F5B0DD-271A-4A6B-ABDD-EBB3D0D9C6F6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4F76422-6FC9-4F77-8DC2-9370AFAFE86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8BBD116-D531-4394-B940-E1E0CD4B016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56C5D568-4C79-494A-920F-65414786A36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194400" y="475200"/>
            <a:ext cx="2520000" cy="918000"/>
          </a:xfr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21671534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– große Headline oben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465993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11F1A574-59A7-4800-855F-6C927C3EF9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3323596"/>
            <a:ext cx="11712575" cy="2661279"/>
          </a:xfrm>
          <a:noFill/>
        </p:spPr>
        <p:txBody>
          <a:bodyPr wrap="square" lIns="486000" tIns="360000" rIns="360000" bIns="360000" anchor="b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1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32 </a:t>
            </a:r>
            <a:r>
              <a:rPr lang="de-DE" dirty="0" err="1"/>
              <a:t>pt</a:t>
            </a:r>
            <a:endParaRPr lang="de-DE" dirty="0"/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 err="1"/>
              <a:t>Subline</a:t>
            </a:r>
            <a:r>
              <a:rPr lang="de-DE" dirty="0"/>
              <a:t>/Referent/Datum</a:t>
            </a:r>
          </a:p>
          <a:p>
            <a:pPr lvl="3"/>
            <a:r>
              <a:rPr lang="de-DE" dirty="0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5C68886-21F8-4FFB-8201-7F0BA6565D68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6EE135A9-EB96-4923-A9FB-54C6AA9A5B6C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4BD0276-DAC0-4256-A958-3D3DD10E633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5696E82-453E-4196-8BCD-BF982D26413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CC8F1486-6C24-4C5D-8267-51479E58220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194400" y="475200"/>
            <a:ext cx="2520000" cy="918000"/>
          </a:xfr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2330706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 y dos conteni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EA7F45-D252-4ED1-B8FC-724B7956EA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" noProof="0" dirty="0"/>
              <a:t>Titulo, Calibri Light, 40</a:t>
            </a:r>
            <a:endParaRPr lang="es-ES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D4CB3C79-8C7E-4ACD-B891-260C25EC1F7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31040" y="1989138"/>
            <a:ext cx="5121173" cy="4140200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</p:txBody>
      </p:sp>
      <p:sp>
        <p:nvSpPr>
          <p:cNvPr id="11" name="Marcador de texto 5">
            <a:extLst>
              <a:ext uri="{FF2B5EF4-FFF2-40B4-BE49-F238E27FC236}">
                <a16:creationId xmlns:a16="http://schemas.microsoft.com/office/drawing/2014/main" id="{652DDB7B-2205-48CD-8579-EA2379EF95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9788" y="1989137"/>
            <a:ext cx="5121173" cy="4140201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</p:txBody>
      </p:sp>
      <p:sp>
        <p:nvSpPr>
          <p:cNvPr id="12" name="CuadroTexto 10">
            <a:extLst>
              <a:ext uri="{FF2B5EF4-FFF2-40B4-BE49-F238E27FC236}">
                <a16:creationId xmlns:a16="http://schemas.microsoft.com/office/drawing/2014/main" id="{75E9AA57-2FA7-4330-956C-43252386297A}"/>
              </a:ext>
            </a:extLst>
          </p:cNvPr>
          <p:cNvSpPr txBox="1"/>
          <p:nvPr userDrawn="1"/>
        </p:nvSpPr>
        <p:spPr>
          <a:xfrm>
            <a:off x="838200" y="6402392"/>
            <a:ext cx="105410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fld id="{240F84F8-8178-457F-8AC4-BCC4BF73F82C}" type="slidenum">
              <a:rPr lang="es-CL" sz="1600" smtClean="0"/>
              <a:pPr/>
              <a:t>‹Nr.›</a:t>
            </a:fld>
            <a:endParaRPr lang="es-CL"/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D01EA1F0-DA03-4FE6-9D45-9F2ADB4FB34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74618" y="6402392"/>
            <a:ext cx="8512824" cy="246221"/>
          </a:xfrm>
        </p:spPr>
        <p:txBody>
          <a:bodyPr anchor="ctr">
            <a:noAutofit/>
          </a:bodyPr>
          <a:lstStyle>
            <a:lvl1pPr marL="0" indent="0" algn="l">
              <a:buNone/>
              <a:defRPr sz="1600">
                <a:latin typeface="+mn-lt"/>
              </a:defRPr>
            </a:lvl1pPr>
          </a:lstStyle>
          <a:p>
            <a:pPr lvl="0"/>
            <a:r>
              <a:rPr lang="de-DE" dirty="0"/>
              <a:t>| Fuente: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639489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– Bild 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95B6287E-4A4F-4439-B422-A23539B2685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0406012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95B6287E-4A4F-4439-B422-A23539B268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59FA541-8597-4991-9A2A-D86D39840E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75388" y="3149600"/>
            <a:ext cx="5916612" cy="2177878"/>
          </a:xfrm>
          <a:gradFill flip="none" rotWithShape="1">
            <a:gsLst>
              <a:gs pos="34000">
                <a:srgbClr val="00779A">
                  <a:alpha val="95000"/>
                </a:srgbClr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360000" tIns="360000" rIns="360000" bIns="360000"/>
          <a:lstStyle>
            <a:lvl1pPr>
              <a:lnSpc>
                <a:spcPct val="11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1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10000"/>
              </a:lnSpc>
              <a:defRPr sz="16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Zahl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Kapitelüberschrift, Frutiger LT </a:t>
            </a:r>
            <a:r>
              <a:rPr lang="de-DE" dirty="0" err="1"/>
              <a:t>Com</a:t>
            </a:r>
            <a:r>
              <a:rPr lang="de-DE" dirty="0"/>
              <a:t> </a:t>
            </a:r>
            <a:r>
              <a:rPr lang="de-DE" dirty="0" err="1"/>
              <a:t>Bold</a:t>
            </a:r>
            <a:r>
              <a:rPr lang="de-DE" dirty="0"/>
              <a:t>, 16 </a:t>
            </a:r>
            <a:r>
              <a:rPr lang="de-DE" dirty="0" err="1"/>
              <a:t>pt</a:t>
            </a:r>
            <a:endParaRPr lang="de-DE" dirty="0"/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ACA94CF4-7D7D-4A16-808E-9BB3F11A7974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454F4A4-9421-42E3-9CDF-1E905ACCFE56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12" name="Copyright Fraunhofer">
            <a:extLst>
              <a:ext uri="{FF2B5EF4-FFF2-40B4-BE49-F238E27FC236}">
                <a16:creationId xmlns:a16="http://schemas.microsoft.com/office/drawing/2014/main" id="{86A8951A-7642-4D31-B686-A714C8CCF5F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9DE5828C-86B5-43E8-99E0-320BB3D4C7F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3546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>
          <p15:clr>
            <a:srgbClr val="FBAE40"/>
          </p15:clr>
        </p15:guide>
        <p15:guide id="2" pos="3953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– Bild 2/3 randabfall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6B8D3256-A71F-4071-B396-DB4B30AD65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00210"/>
            <a:ext cx="6794500" cy="4457905"/>
          </a:xfrm>
          <a:prstGeom prst="rect">
            <a:avLst/>
          </a:prstGeom>
        </p:spPr>
      </p:pic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95B6287E-4A4F-4439-B422-A23539B2685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0330595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95B6287E-4A4F-4439-B422-A23539B268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59FA541-8597-4991-9A2A-D86D39840E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75388" y="3149600"/>
            <a:ext cx="5916612" cy="2176723"/>
          </a:xfrm>
          <a:gradFill flip="none" rotWithShape="1">
            <a:gsLst>
              <a:gs pos="34000">
                <a:srgbClr val="00779A">
                  <a:alpha val="95000"/>
                </a:srgbClr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360000" tIns="360000" rIns="360000" bIns="360000"/>
          <a:lstStyle>
            <a:lvl1pPr>
              <a:lnSpc>
                <a:spcPct val="11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1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10000"/>
              </a:lnSpc>
              <a:defRPr sz="16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Zahl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Kapitelüberschrift, Frutiger LT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Com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Bold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, 16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utiger LT Com 65 Bold" panose="020B0803030504020204" pitchFamily="34" charset="0"/>
                <a:ea typeface="+mn-ea"/>
                <a:cs typeface="+mn-cs"/>
              </a:rPr>
              <a:t>pt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CEB97AB-0648-4C20-81AF-315192BBB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8CF3FD1A-1D27-41F1-9CA0-1DB93D823FF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85806310-C5A4-4792-B375-07A5B4ECB200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11" name="Copyright Fraunhofer">
            <a:extLst>
              <a:ext uri="{FF2B5EF4-FFF2-40B4-BE49-F238E27FC236}">
                <a16:creationId xmlns:a16="http://schemas.microsoft.com/office/drawing/2014/main" id="{E2CAD830-41D2-49E6-9A6C-8B30840C615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31C2822D-ACBC-46C4-BC5F-37D1A4BC045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349B4F5-3985-40FA-BB6F-4069C03E55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 b="0">
                <a:solidFill>
                  <a:schemeClr val="accent2"/>
                </a:solidFill>
                <a:latin typeface="+mn-lt"/>
              </a:defRPr>
            </a:lvl1pPr>
            <a:lvl2pPr>
              <a:defRPr sz="2400" b="1"/>
            </a:lvl2pPr>
            <a:lvl3pPr>
              <a:defRPr sz="2400" b="1"/>
            </a:lvl3pPr>
            <a:lvl4pPr>
              <a:defRPr sz="2400" b="1"/>
            </a:lvl4pPr>
            <a:lvl5pPr>
              <a:defRPr sz="2400" b="1"/>
            </a:lvl5pPr>
          </a:lstStyle>
          <a:p>
            <a:pPr lvl="0"/>
            <a:r>
              <a:rPr lang="de-DE" dirty="0" err="1"/>
              <a:t>Subline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26549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>
          <p15:clr>
            <a:srgbClr val="FBAE40"/>
          </p15:clr>
        </p15:guide>
        <p15:guide id="2" pos="3953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 – Beschreibun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D667F351-28A1-4B7E-9F44-45EA6E04ECD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424" y="1700210"/>
            <a:ext cx="6315076" cy="4284665"/>
          </a:xfrm>
          <a:prstGeom prst="rect">
            <a:avLst/>
          </a:prstGeom>
        </p:spPr>
      </p:pic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95B6287E-4A4F-4439-B422-A23539B2685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73226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95B6287E-4A4F-4439-B422-A23539B268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59FA541-8597-4991-9A2A-D86D39840E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75388" y="3149600"/>
            <a:ext cx="5916612" cy="1622533"/>
          </a:xfrm>
          <a:gradFill flip="none" rotWithShape="1">
            <a:gsLst>
              <a:gs pos="34000">
                <a:srgbClr val="1C768F">
                  <a:alpha val="94902"/>
                </a:srgbClr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360000" tIns="360000" rIns="360000" bIns="360000"/>
          <a:lstStyle>
            <a:lvl1pPr>
              <a:lnSpc>
                <a:spcPct val="110000"/>
              </a:lnSpc>
              <a:spcAft>
                <a:spcPts val="0"/>
              </a:spcAft>
              <a:defRPr sz="2000" b="1">
                <a:solidFill>
                  <a:schemeClr val="bg1"/>
                </a:solidFill>
              </a:defRPr>
            </a:lvl1pPr>
            <a:lvl2pPr>
              <a:lnSpc>
                <a:spcPts val="2420"/>
              </a:lnSpc>
              <a:spcAft>
                <a:spcPts val="0"/>
              </a:spcAft>
              <a:defRPr sz="2860" b="1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10000"/>
              </a:lnSpc>
              <a:defRPr sz="1600" b="0">
                <a:solidFill>
                  <a:schemeClr val="bg1"/>
                </a:solidFill>
                <a:latin typeface="+mn-lt"/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Kapitelüberschrift, Frutiger </a:t>
            </a:r>
            <a:r>
              <a:rPr lang="de-DE" dirty="0" err="1"/>
              <a:t>Bold</a:t>
            </a:r>
            <a:r>
              <a:rPr lang="de-DE" dirty="0"/>
              <a:t> 20 </a:t>
            </a:r>
            <a:r>
              <a:rPr lang="de-DE" dirty="0" err="1"/>
              <a:t>pt</a:t>
            </a:r>
            <a:endParaRPr lang="de-DE" dirty="0"/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Frutiger LT </a:t>
            </a:r>
            <a:r>
              <a:rPr lang="de-DE" dirty="0" err="1"/>
              <a:t>Com</a:t>
            </a:r>
            <a:r>
              <a:rPr lang="de-DE" dirty="0"/>
              <a:t> Light 16 </a:t>
            </a:r>
            <a:r>
              <a:rPr lang="de-DE" dirty="0" err="1"/>
              <a:t>pt</a:t>
            </a:r>
            <a:r>
              <a:rPr lang="de-DE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CEB97AB-0648-4C20-81AF-315192BBB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57475347-60C7-4275-87BB-E0A043A53960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2A26139-748D-436E-AD5E-CA977D83754A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11" name="Copyright Fraunhofer">
            <a:extLst>
              <a:ext uri="{FF2B5EF4-FFF2-40B4-BE49-F238E27FC236}">
                <a16:creationId xmlns:a16="http://schemas.microsoft.com/office/drawing/2014/main" id="{262368A1-9617-47E7-A038-2429D810911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7CAF98EC-E908-46DA-A386-F0D4232D418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600B162-5CE1-4081-9F76-7824B5C1719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41489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>
          <p15:clr>
            <a:srgbClr val="FBAE40"/>
          </p15:clr>
        </p15:guide>
        <p15:guide id="2" pos="3953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folie mit Beschreibung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F8DCC3F-E343-4E3F-B16A-B6051F15F1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151957"/>
          </a:xfrm>
          <a:prstGeom prst="rect">
            <a:avLst/>
          </a:prstGeom>
        </p:spPr>
      </p:pic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3665751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198" y="1999174"/>
            <a:ext cx="7346583" cy="1731243"/>
          </a:xfrm>
          <a:noFill/>
        </p:spPr>
        <p:txBody>
          <a:bodyPr wrap="square" lIns="0" tIns="0" rIns="0" bIns="0" anchor="t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1pPr>
            <a:lvl2pPr>
              <a:lnSpc>
                <a:spcPts val="3200"/>
              </a:lnSpc>
              <a:spcAft>
                <a:spcPts val="640"/>
              </a:spcAft>
              <a:defRPr sz="4160" b="1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ts val="2080"/>
              </a:lnSpc>
              <a:spcBef>
                <a:spcPts val="208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Kapitelnummer 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</a:t>
            </a:r>
            <a:br>
              <a:rPr lang="de-DE" dirty="0"/>
            </a:br>
            <a:r>
              <a:rPr lang="de-DE" dirty="0"/>
              <a:t>32 </a:t>
            </a:r>
            <a:r>
              <a:rPr lang="de-DE" dirty="0" err="1"/>
              <a:t>pt</a:t>
            </a:r>
            <a:endParaRPr lang="de-DE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F75AC2F-D644-43D9-B982-47D14AE5066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BD8FF890-8E10-426A-94B8-DEEDDF45573F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6" name="Copyright Fraunhofer">
            <a:extLst>
              <a:ext uri="{FF2B5EF4-FFF2-40B4-BE49-F238E27FC236}">
                <a16:creationId xmlns:a16="http://schemas.microsoft.com/office/drawing/2014/main" id="{F09CF1CB-7C21-4B1B-8641-DD8AC9A83CB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0AB71B0-9D5B-4CFF-97F3-7D9E421F2DA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4841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folie mit Beschreibu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982447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Grafik 7">
            <a:extLst>
              <a:ext uri="{FF2B5EF4-FFF2-40B4-BE49-F238E27FC236}">
                <a16:creationId xmlns:a16="http://schemas.microsoft.com/office/drawing/2014/main" id="{0EB8D40A-176A-4C73-94E8-E4F599039B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158116"/>
          </a:xfrm>
          <a:prstGeom prst="rect">
            <a:avLst/>
          </a:prstGeom>
        </p:spPr>
      </p:pic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198" y="1999174"/>
            <a:ext cx="7346585" cy="1731243"/>
          </a:xfrm>
          <a:noFill/>
        </p:spPr>
        <p:txBody>
          <a:bodyPr wrap="square" lIns="0" tIns="0" rIns="0" bIns="0" anchor="t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1pPr>
            <a:lvl2pPr>
              <a:lnSpc>
                <a:spcPts val="3200"/>
              </a:lnSpc>
              <a:spcAft>
                <a:spcPts val="640"/>
              </a:spcAft>
              <a:defRPr sz="4160" b="1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ts val="2080"/>
              </a:lnSpc>
              <a:spcBef>
                <a:spcPts val="208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Kapitelnummer 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Headline groß, Frutiger LT </a:t>
            </a:r>
            <a:r>
              <a:rPr lang="de-DE" dirty="0" err="1"/>
              <a:t>Com</a:t>
            </a:r>
            <a:r>
              <a:rPr lang="de-DE" dirty="0"/>
              <a:t> Light, </a:t>
            </a:r>
            <a:br>
              <a:rPr lang="de-DE" dirty="0"/>
            </a:br>
            <a:r>
              <a:rPr lang="de-DE" dirty="0"/>
              <a:t>32 </a:t>
            </a:r>
            <a:r>
              <a:rPr lang="de-DE" dirty="0" err="1"/>
              <a:t>pt</a:t>
            </a:r>
            <a:r>
              <a:rPr lang="de-DE" dirty="0"/>
              <a:t>,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2AD05C7-382B-438D-B349-2F1CC8C2BCC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A96261B-3135-49DF-BD17-A0CA35AAC218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6" name="Copyright Fraunhofer">
            <a:extLst>
              <a:ext uri="{FF2B5EF4-FFF2-40B4-BE49-F238E27FC236}">
                <a16:creationId xmlns:a16="http://schemas.microsoft.com/office/drawing/2014/main" id="{F4113842-5E3F-4997-8349-B76EB457E53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3428535-A26E-4A75-A2D0-95960DB6BC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8809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2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2C7AF347-EE19-4A49-ACB3-3F7316F7E1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4216407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2C7AF347-EE19-4A49-ACB3-3F7316F7E1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DDBBD9DA-78F9-4E62-A16F-A3EAEE483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A457-3EA1-4487-9964-57D3E075EE81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9" name="Copyright Fraunhofer">
            <a:extLst>
              <a:ext uri="{FF2B5EF4-FFF2-40B4-BE49-F238E27FC236}">
                <a16:creationId xmlns:a16="http://schemas.microsoft.com/office/drawing/2014/main" id="{68024DD5-D614-4E40-8330-76F9312A0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54063AB9-A95E-44E6-BF4C-CF2983312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94FD133-02A3-4CCE-886B-5D61839C10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A89D932-8DCF-4ABE-8120-3CC2C601E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5437188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7715D3E-BD63-49BD-96CA-087D6CFC2D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75388" y="1703388"/>
            <a:ext cx="5437187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6803213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3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19BFEDD4-0A61-4DAA-847E-5542C0836BF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8700351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19BFEDD4-0A61-4DAA-847E-5542C0836B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A3A3249-3413-4CB5-A695-6373FE349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A4AD-EDB0-498E-A7FD-2FDA28AFCE3A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8" name="Copyright Fraunhofer">
            <a:extLst>
              <a:ext uri="{FF2B5EF4-FFF2-40B4-BE49-F238E27FC236}">
                <a16:creationId xmlns:a16="http://schemas.microsoft.com/office/drawing/2014/main" id="{97173DEC-80BC-41B9-97B7-7718E8E27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3BA71267-E3FD-4A93-BE1B-8DD361058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41153CC-8B9B-4F23-A87D-CDC7D540D2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AAA71AE-8A22-4F1C-8598-F96615B924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3492500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6F587FD1-7E1D-43C5-AEEB-11FB82BEE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32288" y="1703388"/>
            <a:ext cx="3492500" cy="2640595"/>
          </a:xfrm>
        </p:spPr>
        <p:txBody>
          <a:bodyPr/>
          <a:lstStyle>
            <a:lvl9pPr>
              <a:buAutoNum type="arabicPeriod"/>
              <a:defRPr/>
            </a:lvl9pPr>
          </a:lstStyle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2D288D47-B1E2-4566-B8EC-6D108A6952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20075" y="1703388"/>
            <a:ext cx="3492500" cy="274002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5737910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02">
          <p15:clr>
            <a:srgbClr val="FBAE40"/>
          </p15:clr>
        </p15:guide>
        <p15:guide id="2" pos="2729">
          <p15:clr>
            <a:srgbClr val="FBAE40"/>
          </p15:clr>
        </p15:guide>
        <p15:guide id="3" pos="4929">
          <p15:clr>
            <a:srgbClr val="FBAE40"/>
          </p15:clr>
        </p15:guide>
        <p15:guide id="4" pos="5178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4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2C7AF347-EE19-4A49-ACB3-3F7316F7E1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47879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2C7AF347-EE19-4A49-ACB3-3F7316F7E1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61F0DBA5-C1B0-44DC-A359-F53055D10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585B3-B299-4297-A4E9-C95E540BD87C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3A411D1E-2AF9-4CC5-AEC7-0C6DF157F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4828F296-FF06-4CDF-A47F-F729AA31C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8C0110F-2625-4571-AE19-B8D78EAA1F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9EF34A9-6B75-4492-8A12-35A87E55C8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2520950" cy="2932112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E310D88-98AF-4753-BFFB-0D7937A9728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95663" y="1703388"/>
            <a:ext cx="2520950" cy="2911438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CBED3F47-FB9A-471A-8A6D-C6AC2320A9A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75388" y="1703388"/>
            <a:ext cx="2520950" cy="2911438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4C0EBAA-DEB8-42ED-9FF0-97A1433AEB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191625" y="1703388"/>
            <a:ext cx="2520950" cy="2911438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6443838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  <p15:guide id="3" pos="2139">
          <p15:clr>
            <a:srgbClr val="FBAE40"/>
          </p15:clr>
        </p15:guide>
        <p15:guide id="4" pos="1890">
          <p15:clr>
            <a:srgbClr val="FBAE40"/>
          </p15:clr>
        </p15:guide>
        <p15:guide id="5" pos="5541">
          <p15:clr>
            <a:srgbClr val="FBAE40"/>
          </p15:clr>
        </p15:guide>
        <p15:guide id="6" pos="579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2 Spalten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 hidden="1">
            <a:extLst>
              <a:ext uri="{FF2B5EF4-FFF2-40B4-BE49-F238E27FC236}">
                <a16:creationId xmlns:a16="http://schemas.microsoft.com/office/drawing/2014/main" id="{33CE2A8B-DF0C-4ED8-B188-C82210FB660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4244082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0" name="Objekt 9" hidden="1">
                        <a:extLst>
                          <a:ext uri="{FF2B5EF4-FFF2-40B4-BE49-F238E27FC236}">
                            <a16:creationId xmlns:a16="http://schemas.microsoft.com/office/drawing/2014/main" id="{33CE2A8B-DF0C-4ED8-B188-C82210FB66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Bildplatzhalter 6">
            <a:extLst>
              <a:ext uri="{FF2B5EF4-FFF2-40B4-BE49-F238E27FC236}">
                <a16:creationId xmlns:a16="http://schemas.microsoft.com/office/drawing/2014/main" id="{2593715C-3DC0-4E6F-AC38-9875A9DF0C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75388" y="0"/>
            <a:ext cx="5916612" cy="6158116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4EB5820C-E708-4B83-B2D5-A17747D22EE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31A8141-711B-4CED-8E35-E46193F270E3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11" name="Copyright Fraunhofer">
            <a:extLst>
              <a:ext uri="{FF2B5EF4-FFF2-40B4-BE49-F238E27FC236}">
                <a16:creationId xmlns:a16="http://schemas.microsoft.com/office/drawing/2014/main" id="{D2144230-B8EC-476B-931A-D0CD27889EE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A1FBFD26-99E1-4A8F-A74A-F6ADF2E2D81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16DB4C6-EB43-4DAF-85FB-3D5502FB7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95588"/>
            <a:ext cx="5437188" cy="382733"/>
          </a:xfrm>
        </p:spPr>
        <p:txBody>
          <a:bodyPr vert="horz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238F142-8C02-4935-B629-B6251A26C1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9425" y="778321"/>
            <a:ext cx="5437188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34FD108-BE77-4119-8953-7B3B60E98A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8199" y="1703388"/>
            <a:ext cx="5437188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9435826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3 Spalten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 hidden="1">
            <a:extLst>
              <a:ext uri="{FF2B5EF4-FFF2-40B4-BE49-F238E27FC236}">
                <a16:creationId xmlns:a16="http://schemas.microsoft.com/office/drawing/2014/main" id="{D3ED57BE-37A9-4D96-8E88-2396C118622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318074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0" name="Objekt 9" hidden="1">
                        <a:extLst>
                          <a:ext uri="{FF2B5EF4-FFF2-40B4-BE49-F238E27FC236}">
                            <a16:creationId xmlns:a16="http://schemas.microsoft.com/office/drawing/2014/main" id="{D3ED57BE-37A9-4D96-8E88-2396C11862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Bildplatzhalter 6">
            <a:extLst>
              <a:ext uri="{FF2B5EF4-FFF2-40B4-BE49-F238E27FC236}">
                <a16:creationId xmlns:a16="http://schemas.microsoft.com/office/drawing/2014/main" id="{61458B9F-36A1-41C9-BED5-48660CBF7B3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20075" y="0"/>
            <a:ext cx="3971925" cy="6158116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3A55FE10-1600-4EC9-BD53-2AD0F1FF5A2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C65EDD4-4B59-4C50-BF73-E42FFFC33610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11" name="Copyright Fraunhofer">
            <a:extLst>
              <a:ext uri="{FF2B5EF4-FFF2-40B4-BE49-F238E27FC236}">
                <a16:creationId xmlns:a16="http://schemas.microsoft.com/office/drawing/2014/main" id="{3F46C379-14E1-4C3E-81B3-2514BD91D65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1983DEDE-C1BC-4CFF-B990-BF9CE174A58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3CF28B4-14C0-46CF-91E6-E56862CBC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95588"/>
            <a:ext cx="7345363" cy="382733"/>
          </a:xfrm>
        </p:spPr>
        <p:txBody>
          <a:bodyPr vert="horz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EE1F331-B496-4BC0-8505-F35F3C57A21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9425" y="778321"/>
            <a:ext cx="7345363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B813626-B371-440A-B685-32C75971336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8199" y="1703388"/>
            <a:ext cx="3492500" cy="264059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E2D2D81B-2964-4DEB-9973-66C95A1B000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32288" y="1703388"/>
            <a:ext cx="3492500" cy="2619375"/>
          </a:xfrm>
        </p:spPr>
        <p:txBody>
          <a:bodyPr/>
          <a:lstStyle/>
          <a:p>
            <a:pPr lvl="0"/>
            <a:r>
              <a:rPr lang="de-DE" noProof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7256404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02">
          <p15:clr>
            <a:srgbClr val="FBAE40"/>
          </p15:clr>
        </p15:guide>
        <p15:guide id="2" pos="2729">
          <p15:clr>
            <a:srgbClr val="FBAE40"/>
          </p15:clr>
        </p15:guide>
        <p15:guide id="3" pos="4929">
          <p15:clr>
            <a:srgbClr val="FBAE40"/>
          </p15:clr>
        </p15:guide>
        <p15:guide id="4" pos="517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E7A76C-D676-42DE-8687-39BE3D1492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" noProof="0" dirty="0"/>
              <a:t>Titulo, Calibri Light, 40</a:t>
            </a:r>
            <a:endParaRPr lang="es-ES" dirty="0"/>
          </a:p>
        </p:txBody>
      </p:sp>
      <p:sp>
        <p:nvSpPr>
          <p:cNvPr id="5" name="CuadroTexto 10">
            <a:extLst>
              <a:ext uri="{FF2B5EF4-FFF2-40B4-BE49-F238E27FC236}">
                <a16:creationId xmlns:a16="http://schemas.microsoft.com/office/drawing/2014/main" id="{6CDE09D1-29D9-47AD-9A54-BEE4F3761B7C}"/>
              </a:ext>
            </a:extLst>
          </p:cNvPr>
          <p:cNvSpPr txBox="1"/>
          <p:nvPr userDrawn="1"/>
        </p:nvSpPr>
        <p:spPr>
          <a:xfrm>
            <a:off x="838200" y="6402392"/>
            <a:ext cx="105410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fld id="{240F84F8-8178-457F-8AC4-BCC4BF73F82C}" type="slidenum">
              <a:rPr lang="es-CL" sz="1600" smtClean="0"/>
              <a:pPr/>
              <a:t>‹Nr.›</a:t>
            </a:fld>
            <a:endParaRPr lang="es-CL"/>
          </a:p>
        </p:txBody>
      </p:sp>
      <p:sp>
        <p:nvSpPr>
          <p:cNvPr id="4" name="Textplatzhalter 7">
            <a:extLst>
              <a:ext uri="{FF2B5EF4-FFF2-40B4-BE49-F238E27FC236}">
                <a16:creationId xmlns:a16="http://schemas.microsoft.com/office/drawing/2014/main" id="{B2742083-4583-4F97-B502-8B261672446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74618" y="6402392"/>
            <a:ext cx="8512824" cy="246221"/>
          </a:xfrm>
        </p:spPr>
        <p:txBody>
          <a:bodyPr anchor="ctr">
            <a:noAutofit/>
          </a:bodyPr>
          <a:lstStyle>
            <a:lvl1pPr marL="0" indent="0" algn="l">
              <a:buNone/>
              <a:defRPr sz="1600">
                <a:latin typeface="+mn-lt"/>
              </a:defRPr>
            </a:lvl1pPr>
          </a:lstStyle>
          <a:p>
            <a:pPr lvl="0"/>
            <a:r>
              <a:rPr lang="de-DE" dirty="0"/>
              <a:t>| Fuente: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6107988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1 Spalte | kleine 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>
            <a:extLst>
              <a:ext uri="{FF2B5EF4-FFF2-40B4-BE49-F238E27FC236}">
                <a16:creationId xmlns:a16="http://schemas.microsoft.com/office/drawing/2014/main" id="{73EB3F1D-68CC-4D42-88C6-FD85199577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1160820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1" name="Objekt 10" hidden="1">
                        <a:extLst>
                          <a:ext uri="{FF2B5EF4-FFF2-40B4-BE49-F238E27FC236}">
                            <a16:creationId xmlns:a16="http://schemas.microsoft.com/office/drawing/2014/main" id="{73EB3F1D-68CC-4D42-88C6-FD8519957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42AEA7-0D8C-4AD8-8EEC-63FF8206F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7D245-D406-43D2-A1D4-C346415A2DC1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8" name="Copyright Fraunhofer">
            <a:extLst>
              <a:ext uri="{FF2B5EF4-FFF2-40B4-BE49-F238E27FC236}">
                <a16:creationId xmlns:a16="http://schemas.microsoft.com/office/drawing/2014/main" id="{3BFD0A8D-1DCE-43F0-A5E3-4221FF17E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680CF9D-E06C-44A3-9743-D9D200F41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8A281D1-4D07-42EA-89AA-EA4C03EDB0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5573968-5EC4-45D8-B356-9D2C25D2EC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11233150" cy="2640595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de-DE" noProof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921485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1 Spalte | große 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>
            <a:extLst>
              <a:ext uri="{FF2B5EF4-FFF2-40B4-BE49-F238E27FC236}">
                <a16:creationId xmlns:a16="http://schemas.microsoft.com/office/drawing/2014/main" id="{73EB3F1D-68CC-4D42-88C6-FD85199577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992924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1" name="Objekt 10" hidden="1">
                        <a:extLst>
                          <a:ext uri="{FF2B5EF4-FFF2-40B4-BE49-F238E27FC236}">
                            <a16:creationId xmlns:a16="http://schemas.microsoft.com/office/drawing/2014/main" id="{73EB3F1D-68CC-4D42-88C6-FD8519957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42AEA7-0D8C-4AD8-8EEC-63FF8206F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0EF13-AA89-4224-BB6A-13C3FB1F2C65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8" name="Copyright Fraunhofer">
            <a:extLst>
              <a:ext uri="{FF2B5EF4-FFF2-40B4-BE49-F238E27FC236}">
                <a16:creationId xmlns:a16="http://schemas.microsoft.com/office/drawing/2014/main" id="{3BFD0A8D-1DCE-43F0-A5E3-4221FF17E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680CF9D-E06C-44A3-9743-D9D200F41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8A281D1-4D07-42EA-89AA-EA4C03EDB0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5573968-5EC4-45D8-B356-9D2C25D2EC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11233150" cy="3020314"/>
          </a:xfrm>
        </p:spPr>
        <p:txBody>
          <a:bodyPr/>
          <a:lstStyle>
            <a:lvl1pPr>
              <a:spcAft>
                <a:spcPts val="2200"/>
              </a:spcAft>
              <a:defRPr sz="1800"/>
            </a:lvl1pPr>
            <a:lvl2pPr>
              <a:spcAft>
                <a:spcPts val="2200"/>
              </a:spcAft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331891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2 Spalten | kleine 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3DC8D38B-C18B-45D1-977E-43D6AADFE72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9188833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3DC8D38B-C18B-45D1-977E-43D6AADFE7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6B3DBCD-172B-459C-8C97-521B960287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1700213"/>
            <a:ext cx="5437188" cy="2640595"/>
          </a:xfrm>
        </p:spPr>
        <p:txBody>
          <a:bodyPr numCol="1" spcCol="360000"/>
          <a:lstStyle>
            <a:lvl5pPr>
              <a:defRPr/>
            </a:lvl5pPr>
            <a:lvl8pPr>
              <a:buAutoNum type="arabicPeriod"/>
              <a:defRPr/>
            </a:lvl8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7A80A6E1-2019-439E-8E86-0046D913F8D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D623F7B-337A-499F-BE04-80E600C9F4DD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10" name="Copyright Fraunhofer">
            <a:extLst>
              <a:ext uri="{FF2B5EF4-FFF2-40B4-BE49-F238E27FC236}">
                <a16:creationId xmlns:a16="http://schemas.microsoft.com/office/drawing/2014/main" id="{F3CF5D9C-18A9-4FD1-BF61-90B1DF40DAE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2C7C1689-11E8-41AB-9458-DE44740E236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02979DCD-35B3-46F6-8E1A-F75179508D3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75388" y="1700213"/>
            <a:ext cx="5437187" cy="2640595"/>
          </a:xfrm>
        </p:spPr>
        <p:txBody>
          <a:bodyPr numCol="1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E1876952-F98A-4354-8281-774E13331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95588"/>
            <a:ext cx="11233150" cy="382733"/>
          </a:xfrm>
        </p:spPr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4" name="Textplatzhalter 4">
            <a:extLst>
              <a:ext uri="{FF2B5EF4-FFF2-40B4-BE49-F238E27FC236}">
                <a16:creationId xmlns:a16="http://schemas.microsoft.com/office/drawing/2014/main" id="{991B5AC8-E2A7-4A6F-AB9E-642E6ED6C0D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1768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2 Spalten | große 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>
            <a:extLst>
              <a:ext uri="{FF2B5EF4-FFF2-40B4-BE49-F238E27FC236}">
                <a16:creationId xmlns:a16="http://schemas.microsoft.com/office/drawing/2014/main" id="{2174C6A4-3B89-4478-A08C-B54D082B384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8744382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8" name="Objekt 7" hidden="1">
                        <a:extLst>
                          <a:ext uri="{FF2B5EF4-FFF2-40B4-BE49-F238E27FC236}">
                            <a16:creationId xmlns:a16="http://schemas.microsoft.com/office/drawing/2014/main" id="{2174C6A4-3B89-4478-A08C-B54D082B38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6B3DBCD-172B-459C-8C97-521B960287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1700213"/>
            <a:ext cx="5437188" cy="3085204"/>
          </a:xfrm>
        </p:spPr>
        <p:txBody>
          <a:bodyPr numCol="1" spcCol="360000"/>
          <a:lstStyle>
            <a:lvl1pPr>
              <a:lnSpc>
                <a:spcPct val="110000"/>
              </a:lnSpc>
              <a:spcAft>
                <a:spcPts val="2200"/>
              </a:spcAft>
              <a:defRPr sz="1800"/>
            </a:lvl1pPr>
            <a:lvl2pPr>
              <a:lnSpc>
                <a:spcPct val="110000"/>
              </a:lnSpc>
              <a:spcAft>
                <a:spcPts val="2200"/>
              </a:spcAft>
              <a:defRPr sz="1600"/>
            </a:lvl2pPr>
            <a:lvl3pPr>
              <a:lnSpc>
                <a:spcPct val="110000"/>
              </a:lnSpc>
              <a:defRPr sz="1600"/>
            </a:lvl3pPr>
            <a:lvl4pPr>
              <a:lnSpc>
                <a:spcPct val="110000"/>
              </a:lnSpc>
              <a:defRPr sz="1600"/>
            </a:lvl4pPr>
            <a:lvl5pPr>
              <a:lnSpc>
                <a:spcPct val="110000"/>
              </a:lnSpc>
              <a:defRPr sz="1600"/>
            </a:lvl5pPr>
            <a:lvl6pPr>
              <a:lnSpc>
                <a:spcPct val="110000"/>
              </a:lnSpc>
              <a:defRPr sz="1600"/>
            </a:lvl6pPr>
            <a:lvl7pPr>
              <a:lnSpc>
                <a:spcPct val="110000"/>
              </a:lnSpc>
              <a:defRPr sz="1600"/>
            </a:lvl7pPr>
            <a:lvl8pPr>
              <a:lnSpc>
                <a:spcPct val="110000"/>
              </a:lnSpc>
              <a:buAutoNum type="arabicPeriod"/>
              <a:defRPr sz="1600"/>
            </a:lvl8pPr>
            <a:lvl9pPr>
              <a:lnSpc>
                <a:spcPct val="110000"/>
              </a:lnSpc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A318EBD9-F5F5-405C-9B19-55E93DB7BE1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39FC443-01D3-40BE-BD91-BB74E2A950C5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10" name="Copyright Fraunhofer">
            <a:extLst>
              <a:ext uri="{FF2B5EF4-FFF2-40B4-BE49-F238E27FC236}">
                <a16:creationId xmlns:a16="http://schemas.microsoft.com/office/drawing/2014/main" id="{A65BD112-D0DA-4A2E-BD97-424BCF96C46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138D657B-7546-4822-9986-D7784748709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ADDDE3BD-D7C5-4F7F-8E5F-2F194BD44FB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75388" y="1700213"/>
            <a:ext cx="5516562" cy="3020314"/>
          </a:xfrm>
        </p:spPr>
        <p:txBody>
          <a:bodyPr numCol="1"/>
          <a:lstStyle>
            <a:lvl1pPr>
              <a:lnSpc>
                <a:spcPct val="110000"/>
              </a:lnSpc>
              <a:spcAft>
                <a:spcPts val="2200"/>
              </a:spcAft>
              <a:defRPr sz="1800"/>
            </a:lvl1pPr>
            <a:lvl2pPr>
              <a:lnSpc>
                <a:spcPct val="110000"/>
              </a:lnSpc>
              <a:spcAft>
                <a:spcPts val="2200"/>
              </a:spcAft>
              <a:defRPr sz="1600"/>
            </a:lvl2pPr>
            <a:lvl3pPr>
              <a:lnSpc>
                <a:spcPct val="110000"/>
              </a:lnSpc>
              <a:defRPr sz="1600"/>
            </a:lvl3pPr>
            <a:lvl4pPr>
              <a:lnSpc>
                <a:spcPct val="110000"/>
              </a:lnSpc>
              <a:defRPr sz="1600"/>
            </a:lvl4pPr>
            <a:lvl5pPr>
              <a:lnSpc>
                <a:spcPct val="110000"/>
              </a:lnSpc>
              <a:defRPr sz="1600"/>
            </a:lvl5pPr>
            <a:lvl6pPr>
              <a:lnSpc>
                <a:spcPct val="110000"/>
              </a:lnSpc>
              <a:defRPr sz="1600"/>
            </a:lvl6pPr>
            <a:lvl7pPr>
              <a:lnSpc>
                <a:spcPct val="110000"/>
              </a:lnSpc>
              <a:defRPr sz="1600"/>
            </a:lvl7pPr>
            <a:lvl8pPr>
              <a:lnSpc>
                <a:spcPct val="110000"/>
              </a:lnSpc>
              <a:defRPr sz="1600"/>
            </a:lvl8pPr>
            <a:lvl9pPr>
              <a:lnSpc>
                <a:spcPct val="110000"/>
              </a:lnSpc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Textplatzhalter 4">
            <a:extLst>
              <a:ext uri="{FF2B5EF4-FFF2-40B4-BE49-F238E27FC236}">
                <a16:creationId xmlns:a16="http://schemas.microsoft.com/office/drawing/2014/main" id="{9F7E4C97-FC2C-4720-9848-D35AAADAF3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5082A11D-CEE1-4F71-BA31-5DF4A4E99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95588"/>
            <a:ext cx="11233150" cy="382733"/>
          </a:xfrm>
        </p:spPr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496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 – 2 Spalten | große Schrift Headline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>
            <a:extLst>
              <a:ext uri="{FF2B5EF4-FFF2-40B4-BE49-F238E27FC236}">
                <a16:creationId xmlns:a16="http://schemas.microsoft.com/office/drawing/2014/main" id="{2174C6A4-3B89-4478-A08C-B54D082B384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3077687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8" name="Objekt 7" hidden="1">
                        <a:extLst>
                          <a:ext uri="{FF2B5EF4-FFF2-40B4-BE49-F238E27FC236}">
                            <a16:creationId xmlns:a16="http://schemas.microsoft.com/office/drawing/2014/main" id="{2174C6A4-3B89-4478-A08C-B54D082B38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6B3DBCD-172B-459C-8C97-521B960287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1700213"/>
            <a:ext cx="5437188" cy="3085204"/>
          </a:xfrm>
        </p:spPr>
        <p:txBody>
          <a:bodyPr numCol="1" spcCol="360000"/>
          <a:lstStyle>
            <a:lvl1pPr>
              <a:lnSpc>
                <a:spcPct val="110000"/>
              </a:lnSpc>
              <a:spcAft>
                <a:spcPts val="2200"/>
              </a:spcAft>
              <a:defRPr sz="1800"/>
            </a:lvl1pPr>
            <a:lvl2pPr>
              <a:lnSpc>
                <a:spcPct val="110000"/>
              </a:lnSpc>
              <a:spcAft>
                <a:spcPts val="2200"/>
              </a:spcAft>
              <a:defRPr sz="1600"/>
            </a:lvl2pPr>
            <a:lvl3pPr>
              <a:lnSpc>
                <a:spcPct val="110000"/>
              </a:lnSpc>
              <a:defRPr sz="1600"/>
            </a:lvl3pPr>
            <a:lvl4pPr>
              <a:lnSpc>
                <a:spcPct val="110000"/>
              </a:lnSpc>
              <a:defRPr sz="1600"/>
            </a:lvl4pPr>
            <a:lvl5pPr>
              <a:lnSpc>
                <a:spcPct val="110000"/>
              </a:lnSpc>
              <a:defRPr sz="1600"/>
            </a:lvl5pPr>
            <a:lvl6pPr>
              <a:lnSpc>
                <a:spcPct val="110000"/>
              </a:lnSpc>
              <a:defRPr sz="1600"/>
            </a:lvl6pPr>
            <a:lvl7pPr>
              <a:lnSpc>
                <a:spcPct val="110000"/>
              </a:lnSpc>
              <a:defRPr sz="1600"/>
            </a:lvl7pPr>
            <a:lvl8pPr>
              <a:lnSpc>
                <a:spcPct val="110000"/>
              </a:lnSpc>
              <a:buAutoNum type="arabicPeriod"/>
              <a:defRPr sz="1600"/>
            </a:lvl8pPr>
            <a:lvl9pPr>
              <a:lnSpc>
                <a:spcPct val="110000"/>
              </a:lnSpc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A318EBD9-F5F5-405C-9B19-55E93DB7BE1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D22A075-2788-44A5-BA67-3CC3E4AFB2B5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10" name="Copyright Fraunhofer">
            <a:extLst>
              <a:ext uri="{FF2B5EF4-FFF2-40B4-BE49-F238E27FC236}">
                <a16:creationId xmlns:a16="http://schemas.microsoft.com/office/drawing/2014/main" id="{A65BD112-D0DA-4A2E-BD97-424BCF96C46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138D657B-7546-4822-9986-D7784748709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ADDDE3BD-D7C5-4F7F-8E5F-2F194BD44FB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75388" y="1700213"/>
            <a:ext cx="5516562" cy="3020314"/>
          </a:xfrm>
        </p:spPr>
        <p:txBody>
          <a:bodyPr numCol="1"/>
          <a:lstStyle>
            <a:lvl1pPr>
              <a:lnSpc>
                <a:spcPct val="110000"/>
              </a:lnSpc>
              <a:spcAft>
                <a:spcPts val="2200"/>
              </a:spcAft>
              <a:defRPr sz="1800"/>
            </a:lvl1pPr>
            <a:lvl2pPr>
              <a:lnSpc>
                <a:spcPct val="110000"/>
              </a:lnSpc>
              <a:spcAft>
                <a:spcPts val="2200"/>
              </a:spcAft>
              <a:defRPr sz="1600"/>
            </a:lvl2pPr>
            <a:lvl3pPr>
              <a:lnSpc>
                <a:spcPct val="110000"/>
              </a:lnSpc>
              <a:defRPr sz="1600"/>
            </a:lvl3pPr>
            <a:lvl4pPr>
              <a:lnSpc>
                <a:spcPct val="110000"/>
              </a:lnSpc>
              <a:defRPr sz="1600"/>
            </a:lvl4pPr>
            <a:lvl5pPr>
              <a:lnSpc>
                <a:spcPct val="110000"/>
              </a:lnSpc>
              <a:defRPr sz="1600"/>
            </a:lvl5pPr>
            <a:lvl6pPr>
              <a:lnSpc>
                <a:spcPct val="110000"/>
              </a:lnSpc>
              <a:defRPr sz="1600"/>
            </a:lvl6pPr>
            <a:lvl7pPr>
              <a:lnSpc>
                <a:spcPct val="110000"/>
              </a:lnSpc>
              <a:defRPr sz="1600"/>
            </a:lvl7pPr>
            <a:lvl8pPr>
              <a:lnSpc>
                <a:spcPct val="110000"/>
              </a:lnSpc>
              <a:defRPr sz="1600"/>
            </a:lvl8pPr>
            <a:lvl9pPr>
              <a:lnSpc>
                <a:spcPct val="110000"/>
              </a:lnSpc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E9BD32A3-F18D-4FDD-9E16-0F75E87BF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95588"/>
            <a:ext cx="11233150" cy="382733"/>
          </a:xfrm>
        </p:spPr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platzhalter 4">
            <a:extLst>
              <a:ext uri="{FF2B5EF4-FFF2-40B4-BE49-F238E27FC236}">
                <a16:creationId xmlns:a16="http://schemas.microsoft.com/office/drawing/2014/main" id="{E74C4020-1751-4C46-A309-943778CAAEC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3650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halt – 2 Spalten | Text und Graph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>
            <a:extLst>
              <a:ext uri="{FF2B5EF4-FFF2-40B4-BE49-F238E27FC236}">
                <a16:creationId xmlns:a16="http://schemas.microsoft.com/office/drawing/2014/main" id="{2174C6A4-3B89-4478-A08C-B54D082B384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144146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8" name="Objekt 7" hidden="1">
                        <a:extLst>
                          <a:ext uri="{FF2B5EF4-FFF2-40B4-BE49-F238E27FC236}">
                            <a16:creationId xmlns:a16="http://schemas.microsoft.com/office/drawing/2014/main" id="{2174C6A4-3B89-4478-A08C-B54D082B38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6B3DBCD-172B-459C-8C97-521B960287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1700213"/>
            <a:ext cx="5437188" cy="3085204"/>
          </a:xfrm>
        </p:spPr>
        <p:txBody>
          <a:bodyPr numCol="1" spcCol="360000"/>
          <a:lstStyle>
            <a:lvl1pPr>
              <a:lnSpc>
                <a:spcPct val="110000"/>
              </a:lnSpc>
              <a:spcAft>
                <a:spcPts val="2200"/>
              </a:spcAft>
              <a:defRPr sz="1800"/>
            </a:lvl1pPr>
            <a:lvl2pPr>
              <a:lnSpc>
                <a:spcPct val="110000"/>
              </a:lnSpc>
              <a:spcAft>
                <a:spcPts val="2200"/>
              </a:spcAft>
              <a:defRPr sz="1600"/>
            </a:lvl2pPr>
            <a:lvl3pPr>
              <a:lnSpc>
                <a:spcPct val="110000"/>
              </a:lnSpc>
              <a:defRPr sz="1600"/>
            </a:lvl3pPr>
            <a:lvl4pPr>
              <a:lnSpc>
                <a:spcPct val="110000"/>
              </a:lnSpc>
              <a:defRPr sz="1600"/>
            </a:lvl4pPr>
            <a:lvl5pPr>
              <a:lnSpc>
                <a:spcPct val="110000"/>
              </a:lnSpc>
              <a:defRPr sz="1600"/>
            </a:lvl5pPr>
            <a:lvl6pPr>
              <a:lnSpc>
                <a:spcPct val="110000"/>
              </a:lnSpc>
              <a:defRPr sz="1600"/>
            </a:lvl6pPr>
            <a:lvl7pPr>
              <a:lnSpc>
                <a:spcPct val="110000"/>
              </a:lnSpc>
              <a:defRPr sz="1600"/>
            </a:lvl7pPr>
            <a:lvl8pPr>
              <a:lnSpc>
                <a:spcPct val="110000"/>
              </a:lnSpc>
              <a:buAutoNum type="arabicPeriod"/>
              <a:defRPr sz="1600"/>
            </a:lvl8pPr>
            <a:lvl9pPr>
              <a:lnSpc>
                <a:spcPct val="110000"/>
              </a:lnSpc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A318EBD9-F5F5-405C-9B19-55E93DB7BE1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C0A8108-006F-4C56-A234-4B22D03EB762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10" name="Copyright Fraunhofer">
            <a:extLst>
              <a:ext uri="{FF2B5EF4-FFF2-40B4-BE49-F238E27FC236}">
                <a16:creationId xmlns:a16="http://schemas.microsoft.com/office/drawing/2014/main" id="{A65BD112-D0DA-4A2E-BD97-424BCF96C46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138D657B-7546-4822-9986-D7784748709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E9BD32A3-F18D-4FDD-9E16-0F75E87BF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95588"/>
            <a:ext cx="11233150" cy="382733"/>
          </a:xfrm>
        </p:spPr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platzhalter 4">
            <a:extLst>
              <a:ext uri="{FF2B5EF4-FFF2-40B4-BE49-F238E27FC236}">
                <a16:creationId xmlns:a16="http://schemas.microsoft.com/office/drawing/2014/main" id="{E74C4020-1751-4C46-A309-943778CAAEC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C6AAB8C-4EA4-4175-89E9-1AFFB408B2DA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275389" y="1700075"/>
            <a:ext cx="5437186" cy="308520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324316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– 2 Spalten mit Infokas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3DC8D38B-C18B-45D1-977E-43D6AADFE72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722098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3DC8D38B-C18B-45D1-977E-43D6AADFE7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B6B3DBCD-172B-459C-8C97-521B960287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1700213"/>
            <a:ext cx="5916613" cy="4284662"/>
          </a:xfrm>
          <a:gradFill flip="none" rotWithShape="1">
            <a:gsLst>
              <a:gs pos="34000">
                <a:srgbClr val="1E7992">
                  <a:alpha val="95000"/>
                </a:srgbClr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486000" tIns="288000" rIns="288000" bIns="288000" numCol="1" spcCol="360000">
            <a:noAutofit/>
          </a:bodyPr>
          <a:lstStyle>
            <a:lvl1pPr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>
              <a:lnSpc>
                <a:spcPts val="1800"/>
              </a:lnSpc>
              <a:spcAft>
                <a:spcPts val="600"/>
              </a:spcAft>
              <a:defRPr sz="208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  <a:lvl6pPr>
              <a:buClr>
                <a:schemeClr val="bg1"/>
              </a:buClr>
              <a:defRPr>
                <a:solidFill>
                  <a:schemeClr val="bg1"/>
                </a:solidFill>
              </a:defRPr>
            </a:lvl6pPr>
            <a:lvl7pPr>
              <a:buClr>
                <a:schemeClr val="bg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bg1"/>
              </a:buClr>
              <a:buAutoNum type="arabicPeriod"/>
              <a:defRPr>
                <a:solidFill>
                  <a:schemeClr val="bg1"/>
                </a:solidFill>
              </a:defRPr>
            </a:lvl8pPr>
            <a:lvl9pPr>
              <a:buClr>
                <a:schemeClr val="bg1"/>
              </a:buCl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4F9B75C-F431-4271-A789-357B552F17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75388" y="1700213"/>
            <a:ext cx="5437187" cy="2777299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C7C33152-44C8-4D5F-8A14-F5A77C4509A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93510E6E-5D9A-4C04-A28D-3A3B0F7B31EC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10" name="Copyright Fraunhofer">
            <a:extLst>
              <a:ext uri="{FF2B5EF4-FFF2-40B4-BE49-F238E27FC236}">
                <a16:creationId xmlns:a16="http://schemas.microsoft.com/office/drawing/2014/main" id="{E4293628-7C4E-4B40-9C44-4455388844A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82CBCEFF-ED55-43F4-840E-11635FF54F1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70EAC44-6B23-48D7-9382-254ECE95C3B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3123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5BAB6549-3007-4962-B8D4-52ECE482311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5182401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5BAB6549-3007-4962-B8D4-52ECE48231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hteck 21">
            <a:extLst>
              <a:ext uri="{FF2B5EF4-FFF2-40B4-BE49-F238E27FC236}">
                <a16:creationId xmlns:a16="http://schemas.microsoft.com/office/drawing/2014/main" id="{30FDEE22-4D74-4924-86C5-CF41B7A9F583}"/>
              </a:ext>
            </a:extLst>
          </p:cNvPr>
          <p:cNvSpPr/>
          <p:nvPr userDrawn="1"/>
        </p:nvSpPr>
        <p:spPr bwMode="gray">
          <a:xfrm>
            <a:off x="479425" y="1206230"/>
            <a:ext cx="473886" cy="8754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180000" indent="-180000" algn="l">
              <a:lnSpc>
                <a:spcPts val="196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CABC3893-E6D0-4680-9CDB-B7D76C158179}"/>
              </a:ext>
            </a:extLst>
          </p:cNvPr>
          <p:cNvCxnSpPr/>
          <p:nvPr userDrawn="1"/>
        </p:nvCxnSpPr>
        <p:spPr>
          <a:xfrm>
            <a:off x="0" y="6143625"/>
            <a:ext cx="12192000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platzhalter 31">
            <a:extLst>
              <a:ext uri="{FF2B5EF4-FFF2-40B4-BE49-F238E27FC236}">
                <a16:creationId xmlns:a16="http://schemas.microsoft.com/office/drawing/2014/main" id="{19260903-BB55-4E18-8A26-9490D566EE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826785"/>
            <a:ext cx="11233150" cy="1205330"/>
          </a:xfrm>
        </p:spPr>
        <p:txBody>
          <a:bodyPr/>
          <a:lstStyle>
            <a:lvl1pPr>
              <a:lnSpc>
                <a:spcPct val="110000"/>
              </a:lnSpc>
              <a:spcAft>
                <a:spcPts val="0"/>
              </a:spcAft>
              <a:defRPr sz="4400">
                <a:solidFill>
                  <a:schemeClr val="accent2"/>
                </a:solidFill>
                <a:latin typeface="Frutiger LT Com 65 Bold" panose="020B0803030504020204" pitchFamily="34" charset="0"/>
              </a:defRPr>
            </a:lvl1pPr>
            <a:lvl2pPr algn="r">
              <a:lnSpc>
                <a:spcPct val="110000"/>
              </a:lnSpc>
              <a:spcAft>
                <a:spcPts val="0"/>
              </a:spcAft>
              <a:defRPr sz="1400">
                <a:solidFill>
                  <a:schemeClr val="accent2"/>
                </a:solidFill>
                <a:latin typeface="+mj-lt"/>
              </a:defRPr>
            </a:lvl2pPr>
            <a:lvl3pPr algn="r">
              <a:lnSpc>
                <a:spcPct val="110000"/>
              </a:lnSpc>
              <a:spcAft>
                <a:spcPts val="0"/>
              </a:spcAft>
              <a:defRPr b="0">
                <a:solidFill>
                  <a:schemeClr val="accent2"/>
                </a:solidFill>
                <a:latin typeface="+mn-lt"/>
              </a:defRPr>
            </a:lvl3pPr>
            <a:lvl4pPr marL="0" indent="0" algn="r">
              <a:lnSpc>
                <a:spcPct val="110000"/>
              </a:lnSpc>
              <a:buNone/>
              <a:defRPr>
                <a:solidFill>
                  <a:schemeClr val="accent2"/>
                </a:solidFill>
              </a:defRPr>
            </a:lvl4pPr>
          </a:lstStyle>
          <a:p>
            <a:pPr lvl="0"/>
            <a:r>
              <a:rPr lang="de-DE" dirty="0"/>
              <a:t>Zitat</a:t>
            </a:r>
          </a:p>
          <a:p>
            <a:pPr lvl="1"/>
            <a:r>
              <a:rPr lang="de-DE" dirty="0"/>
              <a:t>Name des Autors</a:t>
            </a:r>
          </a:p>
          <a:p>
            <a:pPr lvl="2"/>
            <a:r>
              <a:rPr lang="de-DE" dirty="0"/>
              <a:t>Position</a:t>
            </a:r>
          </a:p>
        </p:txBody>
      </p: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B30F5BB5-7863-4504-94A4-F39A72E20BF2}"/>
              </a:ext>
            </a:extLst>
          </p:cNvPr>
          <p:cNvGrpSpPr/>
          <p:nvPr userDrawn="1"/>
        </p:nvGrpSpPr>
        <p:grpSpPr>
          <a:xfrm>
            <a:off x="621507" y="476249"/>
            <a:ext cx="1266824" cy="1028701"/>
            <a:chOff x="621507" y="476249"/>
            <a:chExt cx="1266824" cy="1028701"/>
          </a:xfrm>
        </p:grpSpPr>
        <p:sp>
          <p:nvSpPr>
            <p:cNvPr id="3" name="Pfeil: Chevron 2">
              <a:extLst>
                <a:ext uri="{FF2B5EF4-FFF2-40B4-BE49-F238E27FC236}">
                  <a16:creationId xmlns:a16="http://schemas.microsoft.com/office/drawing/2014/main" id="{80955E3B-8357-4836-8592-3039D01F1391}"/>
                </a:ext>
              </a:extLst>
            </p:cNvPr>
            <p:cNvSpPr/>
            <p:nvPr userDrawn="1"/>
          </p:nvSpPr>
          <p:spPr>
            <a:xfrm>
              <a:off x="621507" y="476249"/>
              <a:ext cx="671512" cy="1028701"/>
            </a:xfrm>
            <a:prstGeom prst="chevron">
              <a:avLst>
                <a:gd name="adj" fmla="val 42908"/>
              </a:avLst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9" name="Pfeil: Chevron 18">
              <a:extLst>
                <a:ext uri="{FF2B5EF4-FFF2-40B4-BE49-F238E27FC236}">
                  <a16:creationId xmlns:a16="http://schemas.microsoft.com/office/drawing/2014/main" id="{8245CA0A-C731-43B3-A4D1-99935FA2DE2F}"/>
                </a:ext>
              </a:extLst>
            </p:cNvPr>
            <p:cNvSpPr/>
            <p:nvPr userDrawn="1"/>
          </p:nvSpPr>
          <p:spPr>
            <a:xfrm>
              <a:off x="1216819" y="476249"/>
              <a:ext cx="671512" cy="1028701"/>
            </a:xfrm>
            <a:prstGeom prst="chevron">
              <a:avLst>
                <a:gd name="adj" fmla="val 42908"/>
              </a:avLst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en-US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2285A88-12D6-4461-A4C7-1D177C10FE4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299C18F-6E21-4CD4-9BA1-976FF7BB7485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98C3B39-287A-4DC2-86D1-47762D2F829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21" name="Foliennummernplatzhalter 20">
            <a:extLst>
              <a:ext uri="{FF2B5EF4-FFF2-40B4-BE49-F238E27FC236}">
                <a16:creationId xmlns:a16="http://schemas.microsoft.com/office/drawing/2014/main" id="{A36F7860-0DEC-4D26-A4CA-9345FD18967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925588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 dun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 hidden="1">
            <a:extLst>
              <a:ext uri="{FF2B5EF4-FFF2-40B4-BE49-F238E27FC236}">
                <a16:creationId xmlns:a16="http://schemas.microsoft.com/office/drawing/2014/main" id="{5BAB6549-3007-4962-B8D4-52ECE482311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0557484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6" name="Objekt 5" hidden="1">
                        <a:extLst>
                          <a:ext uri="{FF2B5EF4-FFF2-40B4-BE49-F238E27FC236}">
                            <a16:creationId xmlns:a16="http://schemas.microsoft.com/office/drawing/2014/main" id="{5BAB6549-3007-4962-B8D4-52ECE48231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CABC3893-E6D0-4680-9CDB-B7D76C158179}"/>
              </a:ext>
            </a:extLst>
          </p:cNvPr>
          <p:cNvCxnSpPr/>
          <p:nvPr userDrawn="1"/>
        </p:nvCxnSpPr>
        <p:spPr>
          <a:xfrm>
            <a:off x="0" y="6143625"/>
            <a:ext cx="12192000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Grafik 18">
            <a:extLst>
              <a:ext uri="{FF2B5EF4-FFF2-40B4-BE49-F238E27FC236}">
                <a16:creationId xmlns:a16="http://schemas.microsoft.com/office/drawing/2014/main" id="{A5AD49B5-73A6-4C2A-8588-DD0F894360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"/>
            <a:ext cx="12192000" cy="6150768"/>
          </a:xfrm>
          <a:prstGeom prst="rect">
            <a:avLst/>
          </a:prstGeom>
        </p:spPr>
      </p:pic>
      <p:sp>
        <p:nvSpPr>
          <p:cNvPr id="32" name="Textplatzhalter 31">
            <a:extLst>
              <a:ext uri="{FF2B5EF4-FFF2-40B4-BE49-F238E27FC236}">
                <a16:creationId xmlns:a16="http://schemas.microsoft.com/office/drawing/2014/main" id="{19260903-BB55-4E18-8A26-9490D566EE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826785"/>
            <a:ext cx="11233150" cy="1205330"/>
          </a:xfrm>
        </p:spPr>
        <p:txBody>
          <a:bodyPr/>
          <a:lstStyle>
            <a:lvl1pPr>
              <a:lnSpc>
                <a:spcPct val="110000"/>
              </a:lnSpc>
              <a:spcAft>
                <a:spcPts val="0"/>
              </a:spcAft>
              <a:defRPr sz="4400">
                <a:solidFill>
                  <a:schemeClr val="bg1"/>
                </a:solidFill>
                <a:latin typeface="Frutiger LT Com 65 Bold" panose="020B0803030504020204" pitchFamily="34" charset="0"/>
              </a:defRPr>
            </a:lvl1pPr>
            <a:lvl2pPr algn="r">
              <a:lnSpc>
                <a:spcPct val="110000"/>
              </a:lnSpc>
              <a:spcAft>
                <a:spcPts val="0"/>
              </a:spcAft>
              <a:defRPr sz="1400">
                <a:solidFill>
                  <a:schemeClr val="bg1"/>
                </a:solidFill>
                <a:latin typeface="+mj-lt"/>
              </a:defRPr>
            </a:lvl2pPr>
            <a:lvl3pPr algn="r">
              <a:lnSpc>
                <a:spcPct val="110000"/>
              </a:lnSpc>
              <a:spcAft>
                <a:spcPts val="0"/>
              </a:spcAft>
              <a:defRPr>
                <a:solidFill>
                  <a:schemeClr val="bg1"/>
                </a:solidFill>
                <a:latin typeface="+mn-lt"/>
              </a:defRPr>
            </a:lvl3pPr>
            <a:lvl4pPr marL="0" indent="0" algn="r">
              <a:lnSpc>
                <a:spcPct val="110000"/>
              </a:lnSpc>
              <a:buNone/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de-DE" dirty="0"/>
              <a:t>Zitat</a:t>
            </a:r>
          </a:p>
          <a:p>
            <a:pPr lvl="1"/>
            <a:r>
              <a:rPr lang="de-DE" dirty="0"/>
              <a:t>Name des Autors</a:t>
            </a:r>
          </a:p>
          <a:p>
            <a:pPr lvl="2"/>
            <a:r>
              <a:rPr lang="de-DE" dirty="0"/>
              <a:t>Position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FE2E23E-A04B-4A3C-9731-269F09B3618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356A937-E4D7-4E03-A3BC-E6C309DBCEA2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17" name="Copyright Fraunhofer">
            <a:extLst>
              <a:ext uri="{FF2B5EF4-FFF2-40B4-BE49-F238E27FC236}">
                <a16:creationId xmlns:a16="http://schemas.microsoft.com/office/drawing/2014/main" id="{7BF1A88B-92B6-448D-B293-70A607B2651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9320B56D-3BA0-4D7D-91B3-67F9A11E4A7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942B2AF3-B72B-4E51-98E8-276E33E081FB}"/>
              </a:ext>
            </a:extLst>
          </p:cNvPr>
          <p:cNvGrpSpPr/>
          <p:nvPr userDrawn="1"/>
        </p:nvGrpSpPr>
        <p:grpSpPr>
          <a:xfrm>
            <a:off x="621507" y="476249"/>
            <a:ext cx="1266824" cy="1028701"/>
            <a:chOff x="621507" y="476249"/>
            <a:chExt cx="1266824" cy="1028701"/>
          </a:xfrm>
          <a:solidFill>
            <a:schemeClr val="bg1"/>
          </a:solidFill>
        </p:grpSpPr>
        <p:sp>
          <p:nvSpPr>
            <p:cNvPr id="21" name="Pfeil: Chevron 20">
              <a:extLst>
                <a:ext uri="{FF2B5EF4-FFF2-40B4-BE49-F238E27FC236}">
                  <a16:creationId xmlns:a16="http://schemas.microsoft.com/office/drawing/2014/main" id="{A9E48764-AC81-446C-B62C-88A8F03B3803}"/>
                </a:ext>
              </a:extLst>
            </p:cNvPr>
            <p:cNvSpPr/>
            <p:nvPr userDrawn="1"/>
          </p:nvSpPr>
          <p:spPr>
            <a:xfrm>
              <a:off x="621507" y="476249"/>
              <a:ext cx="671512" cy="1028701"/>
            </a:xfrm>
            <a:prstGeom prst="chevron">
              <a:avLst>
                <a:gd name="adj" fmla="val 42908"/>
              </a:avLst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2" name="Pfeil: Chevron 21">
              <a:extLst>
                <a:ext uri="{FF2B5EF4-FFF2-40B4-BE49-F238E27FC236}">
                  <a16:creationId xmlns:a16="http://schemas.microsoft.com/office/drawing/2014/main" id="{14C3BCAC-351B-4AFA-8D18-F61D609E40E4}"/>
                </a:ext>
              </a:extLst>
            </p:cNvPr>
            <p:cNvSpPr/>
            <p:nvPr userDrawn="1"/>
          </p:nvSpPr>
          <p:spPr>
            <a:xfrm>
              <a:off x="1216819" y="476249"/>
              <a:ext cx="671512" cy="1028701"/>
            </a:xfrm>
            <a:prstGeom prst="chevron">
              <a:avLst>
                <a:gd name="adj" fmla="val 42908"/>
              </a:avLst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en-US" sz="14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17654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ontaktfolie – Bild 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2FA25D90-1C1F-4DBB-9F30-2C0F3B3BA6C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086670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" y="2952020"/>
            <a:ext cx="5916612" cy="3388337"/>
          </a:xfrm>
          <a:gradFill flip="none" rotWithShape="1">
            <a:gsLst>
              <a:gs pos="34114">
                <a:srgbClr val="00779A"/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486000" tIns="360000" rIns="360000" bIns="360000" anchor="t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00"/>
              </a:lnSpc>
              <a:spcAft>
                <a:spcPts val="1600"/>
              </a:spcAft>
              <a:defRPr sz="416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ts val="2080"/>
              </a:lnSpc>
              <a:spcBef>
                <a:spcPts val="208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Kontakt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Fraunhofer-</a:t>
            </a:r>
            <a:r>
              <a:rPr lang="de-DE" dirty="0" err="1"/>
              <a:t>Alianz</a:t>
            </a:r>
            <a:r>
              <a:rPr lang="de-DE" dirty="0"/>
              <a:t> Energie</a:t>
            </a:r>
          </a:p>
          <a:p>
            <a:pPr lvl="2"/>
            <a:r>
              <a:rPr lang="de-DE" dirty="0"/>
              <a:t>c/o Fraunhofer-Institut für Solare Energiesysteme ISE</a:t>
            </a:r>
          </a:p>
          <a:p>
            <a:pPr lvl="2"/>
            <a:r>
              <a:rPr lang="de-DE" dirty="0"/>
              <a:t>Heidenhofstr. 2  I  79100 Freiburg</a:t>
            </a:r>
          </a:p>
          <a:p>
            <a:pPr lvl="2"/>
            <a:r>
              <a:rPr lang="de-DE" dirty="0"/>
              <a:t>Tel. +49 761 4588 0</a:t>
            </a:r>
          </a:p>
          <a:p>
            <a:pPr lvl="2"/>
            <a:r>
              <a:rPr lang="de-DE" dirty="0"/>
              <a:t>geschaeftsstelle@energie.fraunhofer.de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809F1F2-5AE7-4500-87D3-FAD916B3136D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9D561E43-F97A-42A0-BB9F-28BCD9DD6041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59D760A-5328-4251-ACFF-CB470EE3471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3FC189F-C42A-4071-BC47-28A29172D13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87C5C63C-31AF-4539-9631-6449B200673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194400" y="475200"/>
            <a:ext cx="2520000" cy="918000"/>
          </a:xfr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4080449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DC995F84-F88D-4048-B2D6-D2FF0ADC8634}"/>
              </a:ext>
            </a:extLst>
          </p:cNvPr>
          <p:cNvSpPr/>
          <p:nvPr userDrawn="1"/>
        </p:nvSpPr>
        <p:spPr>
          <a:xfrm>
            <a:off x="9916160" y="6289040"/>
            <a:ext cx="1436053" cy="497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800" err="1"/>
          </a:p>
        </p:txBody>
      </p:sp>
    </p:spTree>
    <p:extLst>
      <p:ext uri="{BB962C8B-B14F-4D97-AF65-F5344CB8AC3E}">
        <p14:creationId xmlns:p14="http://schemas.microsoft.com/office/powerpoint/2010/main" val="131399611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ontaktfolie – Bild hal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6100A280-33AA-4EE6-B431-6F0E9A8B6F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4571999"/>
          </a:xfrm>
          <a:prstGeom prst="rect">
            <a:avLst/>
          </a:prstGeom>
        </p:spPr>
      </p:pic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843079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" y="2952020"/>
            <a:ext cx="5916612" cy="3388337"/>
          </a:xfrm>
          <a:gradFill flip="none" rotWithShape="1">
            <a:gsLst>
              <a:gs pos="34000">
                <a:srgbClr val="00779A"/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486000" tIns="360000" rIns="360000" bIns="360000" anchor="t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00"/>
              </a:lnSpc>
              <a:spcAft>
                <a:spcPts val="1600"/>
              </a:spcAft>
              <a:defRPr sz="416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ts val="2080"/>
              </a:lnSpc>
              <a:spcBef>
                <a:spcPts val="208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Kontakt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Titel Vorname Name</a:t>
            </a:r>
          </a:p>
          <a:p>
            <a:pPr lvl="2"/>
            <a:r>
              <a:rPr lang="de-DE" dirty="0"/>
              <a:t>Geschäftsbereich XXX</a:t>
            </a:r>
          </a:p>
          <a:p>
            <a:pPr lvl="2"/>
            <a:r>
              <a:rPr lang="de-DE" dirty="0"/>
              <a:t>Tel. +49 12 3456-XXXX</a:t>
            </a:r>
          </a:p>
          <a:p>
            <a:pPr lvl="2"/>
            <a:r>
              <a:rPr lang="de-DE" dirty="0"/>
              <a:t>Fax +49 12 3456-XXXX</a:t>
            </a:r>
          </a:p>
          <a:p>
            <a:pPr lvl="2"/>
            <a:r>
              <a:rPr lang="de-DE" dirty="0"/>
              <a:t>vorname.name@fraunhofer.de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D3F48CE-72D6-4312-9E4E-63E50B50038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84ED435A-20AF-4171-B30A-70D9B9EF51A9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A83046E-333C-49E5-BC21-4B96362580A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D6BEE77-0380-4FD0-A81C-71B6A50C651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87BB9A10-A982-49C5-92A2-2D233F42B14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194400" y="475200"/>
            <a:ext cx="2520000" cy="918000"/>
          </a:xfr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277494731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ontaktfolie –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F197DE11-A966-449E-A5FD-31979AF345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631679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44" imgH="345" progId="TCLayout.ActiveDocument.1">
                  <p:embed/>
                </p:oleObj>
              </mc:Choice>
              <mc:Fallback>
                <p:oleObj name="think-cell Folie" r:id="rId4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9425" y="1700213"/>
            <a:ext cx="5916612" cy="3848489"/>
          </a:xfrm>
          <a:noFill/>
        </p:spPr>
        <p:txBody>
          <a:bodyPr lIns="0" tIns="0" rIns="0" bIns="0" anchor="t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00"/>
              </a:lnSpc>
              <a:spcAft>
                <a:spcPts val="1600"/>
              </a:spcAft>
              <a:defRPr sz="416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Kontakt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Fraunhofer-</a:t>
            </a:r>
            <a:r>
              <a:rPr lang="de-DE" dirty="0" err="1"/>
              <a:t>Alianz</a:t>
            </a:r>
            <a:r>
              <a:rPr lang="de-DE" dirty="0"/>
              <a:t> Energie</a:t>
            </a:r>
          </a:p>
          <a:p>
            <a:pPr lvl="2"/>
            <a:r>
              <a:rPr lang="de-DE" dirty="0"/>
              <a:t>c/o Fraunhofer-Institut für Solare Energiesysteme ISE</a:t>
            </a:r>
          </a:p>
          <a:p>
            <a:pPr lvl="2"/>
            <a:r>
              <a:rPr lang="de-DE" dirty="0"/>
              <a:t>Heidenhofstr. 2  I  79100 Freiburg</a:t>
            </a:r>
          </a:p>
          <a:p>
            <a:pPr lvl="2"/>
            <a:r>
              <a:rPr lang="de-DE" dirty="0"/>
              <a:t>Tel. +49 761 4588 0</a:t>
            </a:r>
          </a:p>
          <a:p>
            <a:pPr lvl="2"/>
            <a:r>
              <a:rPr lang="de-DE" dirty="0"/>
              <a:t>geschaeftsstelle@energie.fraunhofer.de</a:t>
            </a:r>
          </a:p>
          <a:p>
            <a:pPr lvl="3"/>
            <a:endParaRPr lang="pt-BR" dirty="0"/>
          </a:p>
          <a:p>
            <a:pPr lvl="3"/>
            <a:r>
              <a:rPr lang="pt-BR" dirty="0"/>
              <a:t>Fraunhofer XYZ</a:t>
            </a:r>
          </a:p>
          <a:p>
            <a:pPr lvl="3"/>
            <a:r>
              <a:rPr lang="pt-BR" dirty="0"/>
              <a:t>Straße XY</a:t>
            </a:r>
          </a:p>
          <a:p>
            <a:pPr lvl="3"/>
            <a:r>
              <a:rPr lang="pt-BR" dirty="0"/>
              <a:t>12345 Stadt</a:t>
            </a:r>
          </a:p>
          <a:p>
            <a:pPr lvl="3"/>
            <a:r>
              <a:rPr lang="pt-BR" dirty="0"/>
              <a:t>www.fraunhofer.de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A313C52-2525-4A5D-916B-98841273CADF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7AD3A7BC-E9D6-49DC-B2D0-A85AC4852555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219F9CA-C990-4FAF-BBA2-C37D042E4FF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1B3BB0E-EF1D-44E5-9391-ED9E79F83DB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4612AA20-0638-4247-8666-897C109B609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194400" y="475200"/>
            <a:ext cx="2520000" cy="918000"/>
          </a:xfr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16794006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0208130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11F1A574-59A7-4800-855F-6C927C3EF9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9425" y="2255355"/>
            <a:ext cx="11233149" cy="2998000"/>
          </a:xfrm>
          <a:noFill/>
        </p:spPr>
        <p:txBody>
          <a:bodyPr wrap="square" lIns="0" tIns="0" rIns="0" bIns="0" anchor="t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66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7200"/>
              </a:lnSpc>
              <a:spcAft>
                <a:spcPts val="1600"/>
              </a:spcAft>
              <a:defRPr sz="858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ts val="2080"/>
              </a:lnSpc>
              <a:spcAft>
                <a:spcPts val="0"/>
              </a:spcAft>
              <a:defRPr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ts val="2080"/>
              </a:lnSpc>
              <a:spcBef>
                <a:spcPts val="208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Vielen Dank für Ihre Aufmerksamkeit</a:t>
            </a:r>
          </a:p>
          <a:p>
            <a:pPr lvl="1"/>
            <a:r>
              <a:rPr lang="de-DE" dirty="0"/>
              <a:t>—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9614564-45F3-43F4-A781-81B474E1C11B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A7CA6E05-0F2D-41C7-87A7-92694692B6FB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5B5AC9A-7737-4C1C-B583-AD4EA4DAE9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5919D1C-ADAC-4933-80BD-01165FF9D27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284BBDFF-8F76-4EED-9EE0-730FD9D18C2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194400" y="475200"/>
            <a:ext cx="2520000" cy="918000"/>
          </a:xfr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230589133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7901" y="334800"/>
            <a:ext cx="11234612" cy="382733"/>
          </a:xfrm>
        </p:spPr>
        <p:txBody>
          <a:bodyPr wrap="square">
            <a:spAutoFit/>
          </a:bodyPr>
          <a:lstStyle>
            <a:lvl1pPr marL="0" indent="0" defTabSz="504000"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7901" y="1773238"/>
            <a:ext cx="11234611" cy="1692643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1"/>
          <p:cNvSpPr>
            <a:spLocks noGrp="1"/>
          </p:cNvSpPr>
          <p:nvPr>
            <p:ph type="ftr" sz="quarter" idx="3"/>
          </p:nvPr>
        </p:nvSpPr>
        <p:spPr>
          <a:xfrm>
            <a:off x="2278973" y="6349881"/>
            <a:ext cx="3240422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>
              <a:defRPr lang="de-DE" sz="1000" b="1" smtClean="0">
                <a:solidFill>
                  <a:schemeClr val="bg2"/>
                </a:solidFill>
              </a:defRPr>
            </a:lvl1pPr>
          </a:lstStyle>
          <a:p>
            <a:pPr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de-DE"/>
              <a:t>intern</a:t>
            </a:r>
          </a:p>
        </p:txBody>
      </p:sp>
      <p:sp>
        <p:nvSpPr>
          <p:cNvPr id="7" name="Foliennummernplatzhalter 2"/>
          <p:cNvSpPr>
            <a:spLocks noGrp="1"/>
          </p:cNvSpPr>
          <p:nvPr>
            <p:ph type="sldNum" sz="quarter" idx="4"/>
          </p:nvPr>
        </p:nvSpPr>
        <p:spPr>
          <a:xfrm>
            <a:off x="477900" y="6349882"/>
            <a:ext cx="1800234" cy="12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algn="l">
              <a:defRPr lang="de-DE" sz="800" smtClean="0">
                <a:solidFill>
                  <a:schemeClr val="bg2"/>
                </a:solidFill>
              </a:defRPr>
            </a:lvl1pPr>
          </a:lstStyle>
          <a:p>
            <a:pPr>
              <a:spcBef>
                <a:spcPct val="50000"/>
              </a:spcBef>
              <a:spcAft>
                <a:spcPct val="0"/>
              </a:spcAft>
              <a:buFontTx/>
              <a:buNone/>
            </a:pPr>
            <a:fld id="{A06316EC-39FF-4C97-AA6E-29B761CE3E45}" type="slidenum">
              <a:rPr lang="de-DE" smtClean="0"/>
              <a:pPr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t>‹Nr.›</a:t>
            </a:fld>
            <a:endParaRPr lang="de-DE"/>
          </a:p>
        </p:txBody>
      </p:sp>
      <p:sp>
        <p:nvSpPr>
          <p:cNvPr id="9" name="Rechteck 8" descr="valid_FHG_layout_1"/>
          <p:cNvSpPr/>
          <p:nvPr userDrawn="1"/>
        </p:nvSpPr>
        <p:spPr bwMode="auto">
          <a:xfrm>
            <a:off x="6384077" y="6957491"/>
            <a:ext cx="5807923" cy="396055"/>
          </a:xfrm>
          <a:prstGeom prst="rect">
            <a:avLst/>
          </a:prstGeom>
          <a:noFill/>
          <a:ln w="9525">
            <a:solidFill>
              <a:schemeClr val="tx2"/>
            </a:solidFill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r>
              <a:rPr lang="de-DE" sz="900">
                <a:solidFill>
                  <a:schemeClr val="tx2"/>
                </a:solidFill>
              </a:rPr>
              <a:t>Diesen Kasten nicht löschen (ist für die Funktion der Folie wichtig)</a:t>
            </a:r>
          </a:p>
        </p:txBody>
      </p:sp>
    </p:spTree>
    <p:extLst>
      <p:ext uri="{BB962C8B-B14F-4D97-AF65-F5344CB8AC3E}">
        <p14:creationId xmlns:p14="http://schemas.microsoft.com/office/powerpoint/2010/main" val="175391133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Kontaktfolie – Bild hal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843079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6B002FD9-AF19-4ED6-84E1-C634A79B2B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572000"/>
          </a:xfr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" y="2952020"/>
            <a:ext cx="5916612" cy="3388337"/>
          </a:xfrm>
          <a:gradFill flip="none" rotWithShape="1">
            <a:gsLst>
              <a:gs pos="34000">
                <a:srgbClr val="00779A"/>
              </a:gs>
              <a:gs pos="0">
                <a:srgbClr val="014A6B">
                  <a:alpha val="95000"/>
                </a:srgbClr>
              </a:gs>
              <a:gs pos="74000">
                <a:schemeClr val="accent5">
                  <a:lumMod val="90000"/>
                  <a:lumOff val="10000"/>
                  <a:alpha val="95000"/>
                </a:schemeClr>
              </a:gs>
              <a:gs pos="100000">
                <a:srgbClr val="09B2AC">
                  <a:alpha val="9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lIns="486000" tIns="360000" rIns="360000" bIns="360000" anchor="t">
            <a:spAutoFit/>
          </a:bodyPr>
          <a:lstStyle>
            <a:lvl1pPr>
              <a:lnSpc>
                <a:spcPct val="11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00"/>
              </a:lnSpc>
              <a:spcAft>
                <a:spcPts val="1600"/>
              </a:spcAft>
              <a:defRPr sz="4160" b="0">
                <a:solidFill>
                  <a:schemeClr val="bg1"/>
                </a:solidFill>
                <a:latin typeface="Frutiger LT Com 75 Black" panose="020B0A03040504030204" pitchFamily="34" charset="0"/>
              </a:defRPr>
            </a:lvl2pPr>
            <a:lvl3pPr>
              <a:lnSpc>
                <a:spcPct val="11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ts val="2080"/>
              </a:lnSpc>
              <a:spcBef>
                <a:spcPts val="208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 dirty="0"/>
              <a:t>Kontakt</a:t>
            </a:r>
          </a:p>
          <a:p>
            <a:pPr lvl="1"/>
            <a:r>
              <a:rPr lang="de-DE" dirty="0"/>
              <a:t>—</a:t>
            </a:r>
          </a:p>
          <a:p>
            <a:pPr lvl="2"/>
            <a:r>
              <a:rPr lang="de-DE" dirty="0"/>
              <a:t>Titel Vorname Name</a:t>
            </a:r>
          </a:p>
          <a:p>
            <a:pPr lvl="2"/>
            <a:r>
              <a:rPr lang="de-DE" dirty="0"/>
              <a:t>Geschäftsbereich XXX</a:t>
            </a:r>
          </a:p>
          <a:p>
            <a:pPr lvl="2"/>
            <a:r>
              <a:rPr lang="de-DE" dirty="0"/>
              <a:t>Tel. +49 12 3456-XXXX</a:t>
            </a:r>
          </a:p>
          <a:p>
            <a:pPr lvl="2"/>
            <a:r>
              <a:rPr lang="de-DE" dirty="0"/>
              <a:t>Fax +49 12 3456-XXXX</a:t>
            </a:r>
          </a:p>
          <a:p>
            <a:pPr lvl="2"/>
            <a:r>
              <a:rPr lang="de-DE" dirty="0"/>
              <a:t>vorname.name@fraunhofer.de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D3F48CE-72D6-4312-9E4E-63E50B50038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18404E2F-0DC3-491D-BBFF-E567024868D0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A83046E-333C-49E5-BC21-4B96362580A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 ISE</a:t>
            </a:r>
            <a:endParaRPr lang="de-DE" noProof="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D6BEE77-0380-4FD0-A81C-71B6A50C651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87BB9A10-A982-49C5-92A2-2D233F42B14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194400" y="475200"/>
            <a:ext cx="2520000" cy="918000"/>
          </a:xfrm>
          <a:blipFill>
            <a:blip r:embed="rId5"/>
            <a:stretch>
              <a:fillRect/>
            </a:stretch>
          </a:blip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392570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ido - 1 columna | letra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>
            <a:extLst>
              <a:ext uri="{FF2B5EF4-FFF2-40B4-BE49-F238E27FC236}">
                <a16:creationId xmlns:a16="http://schemas.microsoft.com/office/drawing/2014/main" id="{73EB3F1D-68CC-4D42-88C6-FD85199577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992924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1" name="Objekt 10" hidden="1">
                        <a:extLst>
                          <a:ext uri="{FF2B5EF4-FFF2-40B4-BE49-F238E27FC236}">
                            <a16:creationId xmlns:a16="http://schemas.microsoft.com/office/drawing/2014/main" id="{73EB3F1D-68CC-4D42-88C6-FD8519957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42AEA7-0D8C-4AD8-8EEC-63FF8206F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E6B7F-7118-4969-8DF4-9053FF9E14C0}" type="datetime1">
              <a:rPr lang="es-CL" noProof="0" smtClean="0"/>
              <a:t>30-06-22</a:t>
            </a:fld>
            <a:endParaRPr lang="de-DE" noProof="0" dirty="0"/>
          </a:p>
        </p:txBody>
      </p:sp>
      <p:sp>
        <p:nvSpPr>
          <p:cNvPr id="8" name="Copyright Fraunhofer">
            <a:extLst>
              <a:ext uri="{FF2B5EF4-FFF2-40B4-BE49-F238E27FC236}">
                <a16:creationId xmlns:a16="http://schemas.microsoft.com/office/drawing/2014/main" id="{3BFD0A8D-1DCE-43F0-A5E3-4221FF17E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Chile</a:t>
            </a:r>
            <a:endParaRPr lang="de-DE" noProof="0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680CF9D-E06C-44A3-9743-D9D200F41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8A281D1-4D07-42EA-89AA-EA4C03EDB0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5573968-5EC4-45D8-B356-9D2C25D2EC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11233150" cy="3020314"/>
          </a:xfrm>
        </p:spPr>
        <p:txBody>
          <a:bodyPr/>
          <a:lstStyle>
            <a:lvl1pPr>
              <a:spcAft>
                <a:spcPts val="2200"/>
              </a:spcAft>
              <a:defRPr sz="1800"/>
            </a:lvl1pPr>
            <a:lvl2pPr>
              <a:spcAft>
                <a:spcPts val="2200"/>
              </a:spcAft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9757610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ido - 3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19BFEDD4-0A61-4DAA-847E-5542C0836BF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8700351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19BFEDD4-0A61-4DAA-847E-5542C0836B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A3A3249-3413-4CB5-A695-6373FE349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91568-DDBF-4747-98D7-240CCE4067B4}" type="datetime1">
              <a:rPr lang="es-CL" noProof="0" smtClean="0"/>
              <a:t>30-06-22</a:t>
            </a:fld>
            <a:endParaRPr lang="de-DE" noProof="0" dirty="0"/>
          </a:p>
        </p:txBody>
      </p:sp>
      <p:sp>
        <p:nvSpPr>
          <p:cNvPr id="8" name="Copyright Fraunhofer">
            <a:extLst>
              <a:ext uri="{FF2B5EF4-FFF2-40B4-BE49-F238E27FC236}">
                <a16:creationId xmlns:a16="http://schemas.microsoft.com/office/drawing/2014/main" id="{97173DEC-80BC-41B9-97B7-7718E8E27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Chile</a:t>
            </a:r>
            <a:endParaRPr lang="de-DE" noProof="0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3BA71267-E3FD-4A93-BE1B-8DD361058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41153CC-8B9B-4F23-A87D-CDC7D540D2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9318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AAA71AE-8A22-4F1C-8598-F96615B924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3492500" cy="2640595"/>
          </a:xfrm>
        </p:spPr>
        <p:txBody>
          <a:bodyPr/>
          <a:lstStyle/>
          <a:p>
            <a:pPr lv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6F587FD1-7E1D-43C5-AEEB-11FB82BEE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32288" y="1703388"/>
            <a:ext cx="3492500" cy="2640595"/>
          </a:xfrm>
        </p:spPr>
        <p:txBody>
          <a:bodyPr/>
          <a:lstStyle>
            <a:lvl9pPr>
              <a:buAutoNum type="arabicPeriod"/>
              <a:defRPr/>
            </a:lvl9pPr>
          </a:lstStyle>
          <a:p>
            <a:pPr lv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2D288D47-B1E2-4566-B8EC-6D108A6952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20075" y="1703388"/>
            <a:ext cx="3492500" cy="2740025"/>
          </a:xfrm>
        </p:spPr>
        <p:txBody>
          <a:bodyPr/>
          <a:lstStyle/>
          <a:p>
            <a:pPr lvl="0"/>
            <a:r>
              <a:rPr lang="es-ES" noProof="0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0487723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02">
          <p15:clr>
            <a:srgbClr val="FBAE40"/>
          </p15:clr>
        </p15:guide>
        <p15:guide id="2" pos="2729">
          <p15:clr>
            <a:srgbClr val="FBAE40"/>
          </p15:clr>
        </p15:guide>
        <p15:guide id="3" pos="4929">
          <p15:clr>
            <a:srgbClr val="FBAE40"/>
          </p15:clr>
        </p15:guide>
        <p15:guide id="4" pos="5178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ido - 2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2C7AF347-EE19-4A49-ACB3-3F7316F7E1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4216407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2C7AF347-EE19-4A49-ACB3-3F7316F7E1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DDBBD9DA-78F9-4E62-A16F-A3EAEE483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CFBF2-3A46-4EB5-A82C-753251C0D210}" type="datetime1">
              <a:rPr lang="es-CL" noProof="0" smtClean="0"/>
              <a:t>30-06-22</a:t>
            </a:fld>
            <a:endParaRPr lang="de-DE" noProof="0" dirty="0"/>
          </a:p>
        </p:txBody>
      </p:sp>
      <p:sp>
        <p:nvSpPr>
          <p:cNvPr id="9" name="Copyright Fraunhofer">
            <a:extLst>
              <a:ext uri="{FF2B5EF4-FFF2-40B4-BE49-F238E27FC236}">
                <a16:creationId xmlns:a16="http://schemas.microsoft.com/office/drawing/2014/main" id="{68024DD5-D614-4E40-8330-76F9312A0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Chile</a:t>
            </a:r>
            <a:endParaRPr lang="de-DE" noProof="0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54063AB9-A95E-44E6-BF4C-CF2983312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Seite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94FD133-02A3-4CCE-886B-5D61839C10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de-DE" dirty="0" err="1"/>
              <a:t>Subline</a:t>
            </a:r>
            <a:endParaRPr lang="en-US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A89D932-8DCF-4ABE-8120-3CC2C601E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5437188" cy="2640595"/>
          </a:xfrm>
        </p:spPr>
        <p:txBody>
          <a:bodyPr/>
          <a:lstStyle/>
          <a:p>
            <a:pPr lv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7715D3E-BD63-49BD-96CA-087D6CFC2D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75388" y="1703388"/>
            <a:ext cx="5437187" cy="2640595"/>
          </a:xfrm>
        </p:spPr>
        <p:txBody>
          <a:bodyPr/>
          <a:lstStyle/>
          <a:p>
            <a:pPr lvl="0"/>
            <a:r>
              <a:rPr lang="es-ES" noProof="0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2982360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>
          <p15:clr>
            <a:srgbClr val="FBAE40"/>
          </p15:clr>
        </p15:guide>
        <p15:guide id="2" pos="3727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8998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01F5CEF-18CC-4C13-9767-706165F93829}" type="datetimeFigureOut">
              <a:rPr lang="es-CL" smtClean="0"/>
              <a:t>30-06-22</a:t>
            </a:fld>
            <a:endParaRPr lang="es-C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0F84F8-8178-457F-8AC4-BCC4BF73F82C}" type="slidenum">
              <a:rPr lang="es-CL" smtClean="0"/>
              <a:t>‹Nr.›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31230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718AA56-B850-4644-9DEC-F4390A7EB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8DD63-6C2F-4DF7-9238-38852706432D}" type="datetimeFigureOut">
              <a:rPr lang="es-CL" smtClean="0"/>
              <a:t>30-06-22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72D647F-CBA1-499D-A5B1-5DEC557A2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B194363-A195-4A51-BBBA-896BEF424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E2B4-F8C3-43F3-808F-C0C297613E07}" type="slidenum">
              <a:rPr lang="es-CL" smtClean="0"/>
              <a:t>‹Nr.›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47954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ínea"/>
          <p:cNvSpPr/>
          <p:nvPr/>
        </p:nvSpPr>
        <p:spPr>
          <a:xfrm flipV="1">
            <a:off x="408068" y="-142875"/>
            <a:ext cx="1" cy="892969"/>
          </a:xfrm>
          <a:prstGeom prst="line">
            <a:avLst/>
          </a:prstGeom>
          <a:ln w="88900">
            <a:solidFill>
              <a:srgbClr val="F9D449"/>
            </a:solidFill>
          </a:ln>
        </p:spPr>
        <p:txBody>
          <a:bodyPr lIns="24115" tIns="24115" rIns="24115" bIns="24115"/>
          <a:lstStyle/>
          <a:p>
            <a:pPr algn="ctr" defTabSz="308166">
              <a:defRPr sz="24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66"/>
          </a:p>
        </p:txBody>
      </p:sp>
      <p:sp>
        <p:nvSpPr>
          <p:cNvPr id="12" name="Texto del título"/>
          <p:cNvSpPr txBox="1">
            <a:spLocks noGrp="1"/>
          </p:cNvSpPr>
          <p:nvPr>
            <p:ph type="title"/>
          </p:nvPr>
        </p:nvSpPr>
        <p:spPr>
          <a:xfrm>
            <a:off x="543188" y="178594"/>
            <a:ext cx="9187657" cy="630776"/>
          </a:xfrm>
          <a:prstGeom prst="rect">
            <a:avLst/>
          </a:prstGeom>
        </p:spPr>
        <p:txBody>
          <a:bodyPr anchor="b"/>
          <a:lstStyle/>
          <a:p>
            <a:r>
              <a:t>Texto del título</a:t>
            </a:r>
          </a:p>
        </p:txBody>
      </p:sp>
      <p:sp>
        <p:nvSpPr>
          <p:cNvPr id="13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724826" y="3045024"/>
            <a:ext cx="9813447" cy="227337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1583">
                <a:latin typeface="Franklin Gothic Medium"/>
                <a:ea typeface="Franklin Gothic Medium"/>
                <a:cs typeface="Franklin Gothic Medium"/>
                <a:sym typeface="Franklin Gothic Medium"/>
              </a:defRPr>
            </a:lvl1pPr>
            <a:lvl2pPr marL="0" indent="0">
              <a:spcBef>
                <a:spcPts val="0"/>
              </a:spcBef>
              <a:buSzTx/>
              <a:buNone/>
              <a:defRPr sz="1583">
                <a:latin typeface="Franklin Gothic Medium"/>
                <a:ea typeface="Franklin Gothic Medium"/>
                <a:cs typeface="Franklin Gothic Medium"/>
                <a:sym typeface="Franklin Gothic Medium"/>
              </a:defRPr>
            </a:lvl2pPr>
            <a:lvl3pPr marL="0" indent="0">
              <a:spcBef>
                <a:spcPts val="0"/>
              </a:spcBef>
              <a:buSzTx/>
              <a:buNone/>
              <a:defRPr sz="1583">
                <a:latin typeface="Franklin Gothic Medium"/>
                <a:ea typeface="Franklin Gothic Medium"/>
                <a:cs typeface="Franklin Gothic Medium"/>
                <a:sym typeface="Franklin Gothic Medium"/>
              </a:defRPr>
            </a:lvl3pPr>
            <a:lvl4pPr marL="0" indent="0">
              <a:spcBef>
                <a:spcPts val="0"/>
              </a:spcBef>
              <a:buSzTx/>
              <a:buNone/>
              <a:defRPr sz="1583">
                <a:latin typeface="Franklin Gothic Medium"/>
                <a:ea typeface="Franklin Gothic Medium"/>
                <a:cs typeface="Franklin Gothic Medium"/>
                <a:sym typeface="Franklin Gothic Medium"/>
              </a:defRPr>
            </a:lvl4pPr>
            <a:lvl5pPr marL="0" indent="0">
              <a:spcBef>
                <a:spcPts val="0"/>
              </a:spcBef>
              <a:buSzTx/>
              <a:buNone/>
              <a:defRPr sz="1583">
                <a:latin typeface="Franklin Gothic Medium"/>
                <a:ea typeface="Franklin Gothic Medium"/>
                <a:cs typeface="Franklin Gothic Medium"/>
                <a:sym typeface="Franklin Gothic Medium"/>
              </a:defRPr>
            </a:lvl5pPr>
          </a:lstStyle>
          <a:p>
            <a:r>
              <a:t>Nivel</a:t>
            </a:r>
            <a:r>
              <a:rPr dirty="0"/>
              <a:t> de </a:t>
            </a:r>
            <a:r>
              <a:rPr dirty="0" err="1"/>
              <a:t>texto</a:t>
            </a:r>
            <a:r>
              <a:rPr dirty="0"/>
              <a:t> 1</a:t>
            </a:r>
          </a:p>
          <a:p>
            <a:pPr lvl="1"/>
            <a:r>
              <a:rPr dirty="0" err="1"/>
              <a:t>Nivel</a:t>
            </a:r>
            <a:r>
              <a:rPr dirty="0"/>
              <a:t> de </a:t>
            </a:r>
            <a:r>
              <a:rPr dirty="0" err="1"/>
              <a:t>texto</a:t>
            </a:r>
            <a:r>
              <a:rPr dirty="0"/>
              <a:t> 2</a:t>
            </a:r>
          </a:p>
          <a:p>
            <a:pPr lvl="2"/>
            <a:r>
              <a:rPr dirty="0" err="1"/>
              <a:t>Nivel</a:t>
            </a:r>
            <a:r>
              <a:rPr dirty="0"/>
              <a:t> de </a:t>
            </a:r>
            <a:r>
              <a:rPr dirty="0" err="1"/>
              <a:t>texto</a:t>
            </a:r>
            <a:r>
              <a:rPr dirty="0"/>
              <a:t> 3</a:t>
            </a:r>
          </a:p>
          <a:p>
            <a:pPr lvl="3"/>
            <a:r>
              <a:rPr dirty="0" err="1"/>
              <a:t>Nivel</a:t>
            </a:r>
            <a:r>
              <a:rPr dirty="0"/>
              <a:t> de </a:t>
            </a:r>
            <a:r>
              <a:rPr dirty="0" err="1"/>
              <a:t>texto</a:t>
            </a:r>
            <a:r>
              <a:rPr dirty="0"/>
              <a:t> 4</a:t>
            </a:r>
          </a:p>
          <a:p>
            <a:pPr lvl="4"/>
            <a:r>
              <a:rPr dirty="0" err="1"/>
              <a:t>Nivel</a:t>
            </a:r>
            <a:r>
              <a:rPr dirty="0"/>
              <a:t> de </a:t>
            </a:r>
            <a:r>
              <a:rPr dirty="0" err="1"/>
              <a:t>texto</a:t>
            </a:r>
            <a:r>
              <a:rPr dirty="0"/>
              <a:t> 5</a:t>
            </a:r>
          </a:p>
        </p:txBody>
      </p:sp>
      <p:sp>
        <p:nvSpPr>
          <p:cNvPr id="14" name="Línea"/>
          <p:cNvSpPr/>
          <p:nvPr/>
        </p:nvSpPr>
        <p:spPr>
          <a:xfrm flipV="1">
            <a:off x="451065" y="-142875"/>
            <a:ext cx="1" cy="892969"/>
          </a:xfrm>
          <a:prstGeom prst="line">
            <a:avLst/>
          </a:prstGeom>
          <a:ln w="88900">
            <a:solidFill>
              <a:srgbClr val="E6753B"/>
            </a:solidFill>
          </a:ln>
        </p:spPr>
        <p:txBody>
          <a:bodyPr lIns="24115" tIns="24115" rIns="24115" bIns="24115"/>
          <a:lstStyle/>
          <a:p>
            <a:pPr algn="ctr" defTabSz="308166">
              <a:defRPr sz="24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66"/>
          </a:p>
        </p:txBody>
      </p:sp>
      <p:sp>
        <p:nvSpPr>
          <p:cNvPr id="15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6094501" y="6536532"/>
            <a:ext cx="374035" cy="226088"/>
          </a:xfrm>
          <a:prstGeom prst="rect">
            <a:avLst/>
          </a:prstGeom>
        </p:spPr>
        <p:txBody>
          <a:bodyPr/>
          <a:lstStyle>
            <a:lvl1pPr algn="l">
              <a:lnSpc>
                <a:spcPct val="110000"/>
              </a:lnSpc>
              <a:defRPr sz="791"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rPr/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76512252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77901" y="1773238"/>
            <a:ext cx="11234611" cy="424815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de-DE"/>
              <a:t>Punto </a:t>
            </a:r>
            <a:r>
              <a:rPr lang="de-DE" err="1"/>
              <a:t>principal</a:t>
            </a:r>
            <a:endParaRPr lang="de-DE"/>
          </a:p>
          <a:p>
            <a:pPr lvl="1"/>
            <a:r>
              <a:rPr lang="de-DE"/>
              <a:t>Segundo</a:t>
            </a:r>
          </a:p>
          <a:p>
            <a:pPr lvl="2"/>
            <a:r>
              <a:rPr lang="de-DE" err="1"/>
              <a:t>Tercer</a:t>
            </a:r>
            <a:endParaRPr lang="de-DE"/>
          </a:p>
          <a:p>
            <a:pPr lvl="3"/>
            <a:r>
              <a:rPr lang="de-DE"/>
              <a:t>Cuarto</a:t>
            </a:r>
          </a:p>
          <a:p>
            <a:pPr lvl="4"/>
            <a:r>
              <a:rPr lang="de-DE"/>
              <a:t>Quinto</a:t>
            </a:r>
          </a:p>
        </p:txBody>
      </p:sp>
      <p:sp>
        <p:nvSpPr>
          <p:cNvPr id="9" name="Rechteck 8" descr="valid_FHG_layout_1"/>
          <p:cNvSpPr/>
          <p:nvPr userDrawn="1"/>
        </p:nvSpPr>
        <p:spPr bwMode="auto">
          <a:xfrm>
            <a:off x="6384077" y="6957491"/>
            <a:ext cx="5807923" cy="396055"/>
          </a:xfrm>
          <a:prstGeom prst="rect">
            <a:avLst/>
          </a:prstGeom>
          <a:noFill/>
          <a:ln w="9525">
            <a:solidFill>
              <a:schemeClr val="tx2"/>
            </a:solidFill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r>
              <a:rPr lang="de-DE" sz="900">
                <a:solidFill>
                  <a:schemeClr val="tx2"/>
                </a:solidFill>
              </a:rPr>
              <a:t>Diesen Kasten nicht löschen (ist für die Funktion der Folie wichtig)</a:t>
            </a: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83CE79BD-F4B1-4ED4-95AE-E0094D060CBE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7901" y="476823"/>
            <a:ext cx="11088399" cy="1151953"/>
          </a:xfrm>
        </p:spPr>
        <p:txBody>
          <a:bodyPr/>
          <a:lstStyle>
            <a:lvl1pPr marL="0" indent="0">
              <a:defRPr sz="3600" cap="none" baseline="0"/>
            </a:lvl1pPr>
          </a:lstStyle>
          <a:p>
            <a:pPr lvl="0"/>
            <a:r>
              <a:rPr lang="de-DE" noProof="0" err="1"/>
              <a:t>Editar</a:t>
            </a:r>
            <a:r>
              <a:rPr lang="de-DE" noProof="0"/>
              <a:t> </a:t>
            </a:r>
            <a:r>
              <a:rPr lang="de-DE" noProof="0" err="1"/>
              <a:t>Título</a:t>
            </a:r>
            <a:endParaRPr lang="de-DE" noProof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9A7853D-A8DA-4A0D-8B96-555B4F9A760A}"/>
              </a:ext>
            </a:extLst>
          </p:cNvPr>
          <p:cNvSpPr txBox="1"/>
          <p:nvPr userDrawn="1"/>
        </p:nvSpPr>
        <p:spPr>
          <a:xfrm>
            <a:off x="477900" y="6258166"/>
            <a:ext cx="436475" cy="24622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fld id="{240F84F8-8178-457F-8AC4-BCC4BF73F82C}" type="slidenum">
              <a:rPr lang="es-CL" sz="1600" smtClean="0">
                <a:solidFill>
                  <a:schemeClr val="bg2"/>
                </a:solidFill>
              </a:rPr>
              <a:pPr/>
              <a:t>‹Nr.›</a:t>
            </a:fld>
            <a:endParaRPr lang="es-CL" sz="180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844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con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7901" y="476823"/>
            <a:ext cx="11088399" cy="1151953"/>
          </a:xfrm>
        </p:spPr>
        <p:txBody>
          <a:bodyPr/>
          <a:lstStyle>
            <a:lvl1pPr marL="0" indent="0">
              <a:defRPr sz="3600" cap="all" baseline="0"/>
            </a:lvl1pPr>
          </a:lstStyle>
          <a:p>
            <a:pPr lvl="0"/>
            <a:r>
              <a:rPr lang="de-DE" noProof="0" err="1"/>
              <a:t>Editar</a:t>
            </a:r>
            <a:r>
              <a:rPr lang="de-DE" noProof="0"/>
              <a:t> </a:t>
            </a:r>
            <a:r>
              <a:rPr lang="de-DE" noProof="0" err="1"/>
              <a:t>Título</a:t>
            </a:r>
            <a:endParaRPr lang="de-DE" noProof="0"/>
          </a:p>
        </p:txBody>
      </p:sp>
      <p:sp>
        <p:nvSpPr>
          <p:cNvPr id="6" name="Textplatzhalt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77900" y="1773238"/>
            <a:ext cx="11090101" cy="4248150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 sz="2400"/>
            </a:lvl1pPr>
            <a:lvl2pPr marL="720000" indent="-360000">
              <a:buFont typeface="Wingdings" pitchFamily="2" charset="2"/>
              <a:buChar char="n"/>
              <a:defRPr sz="2400"/>
            </a:lvl2pPr>
            <a:lvl3pPr marL="1080000">
              <a:defRPr sz="2400"/>
            </a:lvl3pPr>
            <a:lvl4pPr marL="1440000">
              <a:defRPr sz="2400"/>
            </a:lvl4pPr>
            <a:lvl5pPr marL="1800000" indent="-360000">
              <a:defRPr sz="2400"/>
            </a:lvl5pPr>
          </a:lstStyle>
          <a:p>
            <a:pPr lvl="0"/>
            <a:r>
              <a:rPr lang="de-DE"/>
              <a:t>Punto </a:t>
            </a:r>
            <a:r>
              <a:rPr lang="de-DE" err="1"/>
              <a:t>principal</a:t>
            </a:r>
            <a:endParaRPr lang="de-DE"/>
          </a:p>
          <a:p>
            <a:pPr lvl="1"/>
            <a:r>
              <a:rPr lang="de-DE"/>
              <a:t>Segundo</a:t>
            </a:r>
          </a:p>
          <a:p>
            <a:pPr lvl="2"/>
            <a:r>
              <a:rPr lang="de-DE" err="1"/>
              <a:t>Tercer</a:t>
            </a:r>
            <a:endParaRPr lang="de-DE"/>
          </a:p>
          <a:p>
            <a:pPr lvl="3"/>
            <a:r>
              <a:rPr lang="de-DE"/>
              <a:t>Cuarto</a:t>
            </a:r>
          </a:p>
          <a:p>
            <a:pPr lvl="4"/>
            <a:r>
              <a:rPr lang="de-DE"/>
              <a:t>Quinto</a:t>
            </a:r>
          </a:p>
        </p:txBody>
      </p:sp>
      <p:sp>
        <p:nvSpPr>
          <p:cNvPr id="10" name="Rechteck 9" descr="valid_FHG_layout_1"/>
          <p:cNvSpPr/>
          <p:nvPr userDrawn="1"/>
        </p:nvSpPr>
        <p:spPr bwMode="auto">
          <a:xfrm>
            <a:off x="6384077" y="6957491"/>
            <a:ext cx="5807923" cy="396055"/>
          </a:xfrm>
          <a:prstGeom prst="rect">
            <a:avLst/>
          </a:prstGeom>
          <a:noFill/>
          <a:ln w="9525">
            <a:solidFill>
              <a:schemeClr val="tx2"/>
            </a:solidFill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r>
              <a:rPr lang="de-DE" sz="900">
                <a:solidFill>
                  <a:schemeClr val="tx2"/>
                </a:solidFill>
              </a:rPr>
              <a:t>Diesen Kasten nicht löschen (ist für die Funktion der Folie wichtig)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1CCAE0C-C3C2-446D-9568-47F6915C2CCC}"/>
              </a:ext>
            </a:extLst>
          </p:cNvPr>
          <p:cNvSpPr txBox="1"/>
          <p:nvPr userDrawn="1"/>
        </p:nvSpPr>
        <p:spPr>
          <a:xfrm>
            <a:off x="453039" y="6258068"/>
            <a:ext cx="436475" cy="24622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fld id="{240F84F8-8178-457F-8AC4-BCC4BF73F82C}" type="slidenum">
              <a:rPr lang="es-CL" sz="1600" smtClean="0">
                <a:solidFill>
                  <a:schemeClr val="bg2"/>
                </a:solidFill>
              </a:rPr>
              <a:pPr/>
              <a:t>‹Nr.›</a:t>
            </a:fld>
            <a:endParaRPr lang="es-CL" sz="180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719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tags" Target="../tags/tag1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image" Target="../media/image3.png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41" Type="http://schemas.openxmlformats.org/officeDocument/2006/relationships/image" Target="../media/image2.emf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oleObject" Target="../embeddings/oleObject1.bin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FFA0DED-E3F3-4A77-85D2-08C5D1B38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4200"/>
            <a:ext cx="10514012" cy="111601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s-ES" noProof="0" dirty="0"/>
              <a:t>Titulo, Calibri Light, 40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EAE2F18-2AAD-447C-A557-DEB05084D1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89138"/>
            <a:ext cx="10515600" cy="4140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s-ES" noProof="0" dirty="0"/>
              <a:t>Texto, Calibri Light, 24</a:t>
            </a:r>
          </a:p>
          <a:p>
            <a:pPr lvl="1"/>
            <a:r>
              <a:rPr lang="es-ES" noProof="0" dirty="0"/>
              <a:t>Segundo Nivel</a:t>
            </a:r>
          </a:p>
          <a:p>
            <a:pPr lvl="3"/>
            <a:r>
              <a:rPr lang="es-ES" noProof="0" dirty="0"/>
              <a:t>Tercer Nivel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D614BC2-98E8-4B44-BD8C-36B77AAC646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199" y="6350014"/>
            <a:ext cx="1370013" cy="388810"/>
          </a:xfrm>
          <a:prstGeom prst="rect">
            <a:avLst/>
          </a:prstGeom>
        </p:spPr>
      </p:pic>
      <p:sp>
        <p:nvSpPr>
          <p:cNvPr id="12" name="Rechteck 9">
            <a:extLst>
              <a:ext uri="{FF2B5EF4-FFF2-40B4-BE49-F238E27FC236}">
                <a16:creationId xmlns:a16="http://schemas.microsoft.com/office/drawing/2014/main" id="{EDFC8227-DAF1-444E-9833-0D20B40A2BEE}"/>
              </a:ext>
            </a:extLst>
          </p:cNvPr>
          <p:cNvSpPr/>
          <p:nvPr userDrawn="1"/>
        </p:nvSpPr>
        <p:spPr>
          <a:xfrm>
            <a:off x="12393072" y="0"/>
            <a:ext cx="1716628" cy="504000"/>
          </a:xfrm>
          <a:prstGeom prst="rect">
            <a:avLst/>
          </a:prstGeom>
          <a:solidFill>
            <a:srgbClr val="179C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b" anchorCtr="0"/>
          <a:lstStyle/>
          <a:p>
            <a:r>
              <a:rPr lang="de-DE" sz="1000" b="1">
                <a:latin typeface="Arial" panose="020B0604020202020204" pitchFamily="34" charset="0"/>
                <a:cs typeface="Arial" panose="020B0604020202020204" pitchFamily="34" charset="0"/>
              </a:rPr>
              <a:t>Fraunhofer </a:t>
            </a:r>
            <a:r>
              <a:rPr lang="de-DE" sz="1000" b="1" err="1">
                <a:latin typeface="Arial" panose="020B0604020202020204" pitchFamily="34" charset="0"/>
                <a:cs typeface="Arial" panose="020B0604020202020204" pitchFamily="34" charset="0"/>
              </a:rPr>
              <a:t>verde</a:t>
            </a:r>
            <a:r>
              <a:rPr lang="de-DE" sz="1000" b="1">
                <a:latin typeface="Arial" panose="020B0604020202020204" pitchFamily="34" charset="0"/>
                <a:cs typeface="Arial" panose="020B0604020202020204" pitchFamily="34" charset="0"/>
              </a:rPr>
              <a:t> (28) 23</a:t>
            </a:r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.156.125</a:t>
            </a:r>
          </a:p>
        </p:txBody>
      </p:sp>
      <p:sp>
        <p:nvSpPr>
          <p:cNvPr id="14" name="Rechteck 10">
            <a:extLst>
              <a:ext uri="{FF2B5EF4-FFF2-40B4-BE49-F238E27FC236}">
                <a16:creationId xmlns:a16="http://schemas.microsoft.com/office/drawing/2014/main" id="{B76DEF28-A3C9-429C-8BF6-4758E1BF4917}"/>
              </a:ext>
            </a:extLst>
          </p:cNvPr>
          <p:cNvSpPr/>
          <p:nvPr userDrawn="1"/>
        </p:nvSpPr>
        <p:spPr>
          <a:xfrm>
            <a:off x="12393072" y="570675"/>
            <a:ext cx="1716628" cy="504000"/>
          </a:xfrm>
          <a:prstGeom prst="rect">
            <a:avLst/>
          </a:prstGeom>
          <a:solidFill>
            <a:srgbClr val="1F82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b" anchorCtr="0"/>
          <a:lstStyle/>
          <a:p>
            <a:r>
              <a:rPr lang="de-DE" sz="1000" b="1">
                <a:latin typeface="Arial" panose="020B0604020202020204" pitchFamily="34" charset="0"/>
                <a:cs typeface="Arial" panose="020B0604020202020204" pitchFamily="34" charset="0"/>
              </a:rPr>
              <a:t>Fraunhofer </a:t>
            </a:r>
            <a:r>
              <a:rPr lang="de-DE" sz="1000" b="1" err="1">
                <a:latin typeface="Arial" panose="020B0604020202020204" pitchFamily="34" charset="0"/>
                <a:cs typeface="Arial" panose="020B0604020202020204" pitchFamily="34" charset="0"/>
              </a:rPr>
              <a:t>azul</a:t>
            </a:r>
            <a:r>
              <a:rPr lang="de-DE" sz="1000" b="1">
                <a:latin typeface="Arial" panose="020B0604020202020204" pitchFamily="34" charset="0"/>
                <a:cs typeface="Arial" panose="020B0604020202020204" pitchFamily="34" charset="0"/>
              </a:rPr>
              <a:t> (3)</a:t>
            </a:r>
          </a:p>
          <a:p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31.130.192</a:t>
            </a:r>
          </a:p>
        </p:txBody>
      </p:sp>
      <p:sp>
        <p:nvSpPr>
          <p:cNvPr id="16" name="Rechteck 9">
            <a:extLst>
              <a:ext uri="{FF2B5EF4-FFF2-40B4-BE49-F238E27FC236}">
                <a16:creationId xmlns:a16="http://schemas.microsoft.com/office/drawing/2014/main" id="{1852A666-721A-4DFE-BAC7-928C608EF3F8}"/>
              </a:ext>
            </a:extLst>
          </p:cNvPr>
          <p:cNvSpPr/>
          <p:nvPr userDrawn="1"/>
        </p:nvSpPr>
        <p:spPr>
          <a:xfrm>
            <a:off x="12393072" y="1163367"/>
            <a:ext cx="1716628" cy="504000"/>
          </a:xfrm>
          <a:prstGeom prst="rect">
            <a:avLst/>
          </a:prstGeom>
          <a:solidFill>
            <a:srgbClr val="FDC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b" anchorCtr="0"/>
          <a:lstStyle/>
          <a:p>
            <a:r>
              <a:rPr lang="de-DE" sz="1000" b="1">
                <a:latin typeface="Arial" panose="020B0604020202020204" pitchFamily="34" charset="0"/>
                <a:cs typeface="Arial" panose="020B0604020202020204" pitchFamily="34" charset="0"/>
              </a:rPr>
              <a:t>Fraunhofer (20)</a:t>
            </a:r>
          </a:p>
          <a:p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253.195.0</a:t>
            </a:r>
          </a:p>
        </p:txBody>
      </p:sp>
      <p:sp>
        <p:nvSpPr>
          <p:cNvPr id="62" name="Rechteck 9">
            <a:extLst>
              <a:ext uri="{FF2B5EF4-FFF2-40B4-BE49-F238E27FC236}">
                <a16:creationId xmlns:a16="http://schemas.microsoft.com/office/drawing/2014/main" id="{02583308-1A69-4B69-A377-E29A74E87940}"/>
              </a:ext>
            </a:extLst>
          </p:cNvPr>
          <p:cNvSpPr/>
          <p:nvPr userDrawn="1"/>
        </p:nvSpPr>
        <p:spPr>
          <a:xfrm>
            <a:off x="12393072" y="1756060"/>
            <a:ext cx="1716628" cy="504000"/>
          </a:xfrm>
          <a:prstGeom prst="rect">
            <a:avLst/>
          </a:prstGeom>
          <a:solidFill>
            <a:srgbClr val="8FA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b" anchorCtr="0"/>
          <a:lstStyle/>
          <a:p>
            <a:r>
              <a:rPr lang="de-DE" sz="1000" b="1">
                <a:latin typeface="Arial" panose="020B0604020202020204" pitchFamily="34" charset="0"/>
                <a:cs typeface="Arial" panose="020B0604020202020204" pitchFamily="34" charset="0"/>
              </a:rPr>
              <a:t>Fraunhofer (24)</a:t>
            </a:r>
          </a:p>
          <a:p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143.164.2</a:t>
            </a:r>
          </a:p>
        </p:txBody>
      </p:sp>
      <p:sp>
        <p:nvSpPr>
          <p:cNvPr id="7" name="Rechteck 9">
            <a:extLst>
              <a:ext uri="{FF2B5EF4-FFF2-40B4-BE49-F238E27FC236}">
                <a16:creationId xmlns:a16="http://schemas.microsoft.com/office/drawing/2014/main" id="{8C5DEF95-11C9-4D8C-9AC6-72996E08241E}"/>
              </a:ext>
            </a:extLst>
          </p:cNvPr>
          <p:cNvSpPr/>
          <p:nvPr userDrawn="1"/>
        </p:nvSpPr>
        <p:spPr>
          <a:xfrm>
            <a:off x="12393072" y="2347376"/>
            <a:ext cx="1716628" cy="504000"/>
          </a:xfrm>
          <a:prstGeom prst="rect">
            <a:avLst/>
          </a:prstGeom>
          <a:solidFill>
            <a:srgbClr val="4C63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b" anchorCtr="0"/>
          <a:lstStyle/>
          <a:p>
            <a:r>
              <a:rPr lang="de-DE" sz="1000" b="1">
                <a:latin typeface="Arial" panose="020B0604020202020204" pitchFamily="34" charset="0"/>
                <a:cs typeface="Arial" panose="020B0604020202020204" pitchFamily="34" charset="0"/>
              </a:rPr>
              <a:t>Fraunhofer (32)</a:t>
            </a:r>
          </a:p>
          <a:p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76.99.111</a:t>
            </a:r>
          </a:p>
        </p:txBody>
      </p:sp>
      <p:sp>
        <p:nvSpPr>
          <p:cNvPr id="8" name="Rechteck 9">
            <a:extLst>
              <a:ext uri="{FF2B5EF4-FFF2-40B4-BE49-F238E27FC236}">
                <a16:creationId xmlns:a16="http://schemas.microsoft.com/office/drawing/2014/main" id="{E10DDF85-0CDE-44BE-BC7E-6B4689A6358C}"/>
              </a:ext>
            </a:extLst>
          </p:cNvPr>
          <p:cNvSpPr/>
          <p:nvPr userDrawn="1"/>
        </p:nvSpPr>
        <p:spPr>
          <a:xfrm>
            <a:off x="12393072" y="2938692"/>
            <a:ext cx="1716628" cy="504000"/>
          </a:xfrm>
          <a:prstGeom prst="rect">
            <a:avLst/>
          </a:prstGeom>
          <a:solidFill>
            <a:srgbClr val="393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b" anchorCtr="0"/>
          <a:lstStyle/>
          <a:p>
            <a:r>
              <a:rPr lang="de-DE" sz="1000" b="1">
                <a:latin typeface="Arial" panose="020B0604020202020204" pitchFamily="34" charset="0"/>
                <a:cs typeface="Arial" panose="020B0604020202020204" pitchFamily="34" charset="0"/>
              </a:rPr>
              <a:t>Fraunhofer (8)</a:t>
            </a:r>
          </a:p>
          <a:p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57.55.139</a:t>
            </a:r>
          </a:p>
        </p:txBody>
      </p:sp>
      <p:sp>
        <p:nvSpPr>
          <p:cNvPr id="9" name="Rechteck 9">
            <a:extLst>
              <a:ext uri="{FF2B5EF4-FFF2-40B4-BE49-F238E27FC236}">
                <a16:creationId xmlns:a16="http://schemas.microsoft.com/office/drawing/2014/main" id="{763C39A6-39CB-4912-BFCA-421EB36C2D7D}"/>
              </a:ext>
            </a:extLst>
          </p:cNvPr>
          <p:cNvSpPr/>
          <p:nvPr userDrawn="1"/>
        </p:nvSpPr>
        <p:spPr>
          <a:xfrm>
            <a:off x="12393072" y="3514732"/>
            <a:ext cx="1716628" cy="504000"/>
          </a:xfrm>
          <a:prstGeom prst="rect">
            <a:avLst/>
          </a:prstGeom>
          <a:solidFill>
            <a:srgbClr val="006E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b" anchorCtr="0"/>
          <a:lstStyle/>
          <a:p>
            <a:r>
              <a:rPr lang="de-DE" sz="1000" b="1">
                <a:latin typeface="Arial" panose="020B0604020202020204" pitchFamily="34" charset="0"/>
                <a:cs typeface="Arial" panose="020B0604020202020204" pitchFamily="34" charset="0"/>
              </a:rPr>
              <a:t>Fraunhofer (35)</a:t>
            </a:r>
          </a:p>
          <a:p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0.110.146</a:t>
            </a:r>
          </a:p>
        </p:txBody>
      </p:sp>
    </p:spTree>
    <p:extLst>
      <p:ext uri="{BB962C8B-B14F-4D97-AF65-F5344CB8AC3E}">
        <p14:creationId xmlns:p14="http://schemas.microsoft.com/office/powerpoint/2010/main" val="3726467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52" r:id="rId3"/>
    <p:sldLayoutId id="2147483651" r:id="rId4"/>
    <p:sldLayoutId id="2147483656" r:id="rId5"/>
    <p:sldLayoutId id="2147483657" r:id="rId6"/>
    <p:sldLayoutId id="2147483667" r:id="rId7"/>
    <p:sldLayoutId id="2147483668" r:id="rId8"/>
    <p:sldLayoutId id="2147483669" r:id="rId9"/>
    <p:sldLayoutId id="2147483671" r:id="rId10"/>
    <p:sldLayoutId id="2147483672" r:id="rId11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SzPct val="100000"/>
        <a:buFont typeface="Calibri Light" panose="020F0302020204030204" pitchFamily="34" charset="0"/>
        <a:buChar char="▪"/>
        <a:defRPr sz="24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SzPct val="90000"/>
        <a:buFont typeface="Calibri Light" panose="020F0302020204030204" pitchFamily="34" charset="0"/>
        <a:buChar char="▫"/>
        <a:defRPr sz="24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SzPct val="100000"/>
        <a:buFont typeface="Calibri Light" panose="020F0302020204030204" pitchFamily="34" charset="0"/>
        <a:buChar char="◦"/>
        <a:defRPr sz="24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" userDrawn="1">
          <p15:clr>
            <a:srgbClr val="F26B43"/>
          </p15:clr>
        </p15:guide>
        <p15:guide id="2" pos="529" userDrawn="1">
          <p15:clr>
            <a:srgbClr val="F26B43"/>
          </p15:clr>
        </p15:guide>
        <p15:guide id="3" pos="7151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1253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>
            <a:extLst>
              <a:ext uri="{FF2B5EF4-FFF2-40B4-BE49-F238E27FC236}">
                <a16:creationId xmlns:a16="http://schemas.microsoft.com/office/drawing/2014/main" id="{F507918F-B2AA-4A76-81D6-4E27E906E31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9"/>
            </p:custDataLst>
            <p:extLst>
              <p:ext uri="{D42A27DB-BD31-4B8C-83A1-F6EECF244321}">
                <p14:modId xmlns:p14="http://schemas.microsoft.com/office/powerpoint/2010/main" val="256521445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0" imgW="344" imgH="345" progId="TCLayout.ActiveDocument.1">
                  <p:embed/>
                </p:oleObj>
              </mc:Choice>
              <mc:Fallback>
                <p:oleObj name="think-cell Folie" r:id="rId40" imgW="344" imgH="345" progId="TCLayout.ActiveDocument.1">
                  <p:embed/>
                  <p:pic>
                    <p:nvPicPr>
                      <p:cNvPr id="8" name="Objekt 7" hidden="1">
                        <a:extLst>
                          <a:ext uri="{FF2B5EF4-FFF2-40B4-BE49-F238E27FC236}">
                            <a16:creationId xmlns:a16="http://schemas.microsoft.com/office/drawing/2014/main" id="{F507918F-B2AA-4A76-81D6-4E27E906E3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A78C480-B66C-43DB-AAEB-3790EF5A766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395588"/>
            <a:ext cx="11233150" cy="38273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de-DE" noProof="0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3ED48EE-75FC-48CE-8886-5B06675925EC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478199" y="1703388"/>
            <a:ext cx="11234376" cy="26405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  <a:p>
            <a:pPr lvl="5"/>
            <a:r>
              <a:rPr lang="de-DE" noProof="0" dirty="0"/>
              <a:t>Sechste Ebene</a:t>
            </a:r>
          </a:p>
          <a:p>
            <a:pPr lvl="6"/>
            <a:r>
              <a:rPr lang="de-DE" noProof="0" dirty="0"/>
              <a:t>Siebte Ebene</a:t>
            </a:r>
          </a:p>
          <a:p>
            <a:pPr lvl="7"/>
            <a:r>
              <a:rPr lang="de-DE" noProof="0" dirty="0"/>
              <a:t>Achte Ebene</a:t>
            </a:r>
          </a:p>
          <a:p>
            <a:pPr lvl="8"/>
            <a:r>
              <a:rPr lang="de-DE" noProof="0" dirty="0"/>
              <a:t>Neunte Ebene</a:t>
            </a:r>
          </a:p>
        </p:txBody>
      </p:sp>
      <p:sp>
        <p:nvSpPr>
          <p:cNvPr id="4" name="Datumsplatzhalter">
            <a:extLst>
              <a:ext uri="{FF2B5EF4-FFF2-40B4-BE49-F238E27FC236}">
                <a16:creationId xmlns:a16="http://schemas.microsoft.com/office/drawing/2014/main" id="{F9CDF1F4-2065-4A60-8377-ED9014CA8CBB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1388048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01525DB3-FB3D-4380-82A1-091D9CB1387C}" type="datetime1">
              <a:rPr lang="de-DE" noProof="0" smtClean="0"/>
              <a:t>30.06.22</a:t>
            </a:fld>
            <a:endParaRPr lang="de-DE" noProof="0" dirty="0"/>
          </a:p>
        </p:txBody>
      </p:sp>
      <p:sp>
        <p:nvSpPr>
          <p:cNvPr id="5" name="Copyright Fraunhofer">
            <a:extLst>
              <a:ext uri="{FF2B5EF4-FFF2-40B4-BE49-F238E27FC236}">
                <a16:creationId xmlns:a16="http://schemas.microsoft.com/office/drawing/2014/main" id="{5FF3544A-E0F0-4101-A728-3DFB567F77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6"/>
            <a:ext cx="2952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noProof="0"/>
              <a:t>© Fraunhofer-Allianz Energie</a:t>
            </a:r>
            <a:endParaRPr lang="de-DE" noProof="0" dirty="0"/>
          </a:p>
        </p:txBody>
      </p:sp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id="{ED49F1F8-4B89-4B18-B579-CD843138501E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79425" y="1245411"/>
            <a:ext cx="360000" cy="0"/>
          </a:xfrm>
          <a:prstGeom prst="lin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86070D71-EE9E-4293-96A3-C2A0A07F7A62}"/>
              </a:ext>
            </a:extLst>
          </p:cNvPr>
          <p:cNvCxnSpPr/>
          <p:nvPr userDrawn="1"/>
        </p:nvCxnSpPr>
        <p:spPr bwMode="gray">
          <a:xfrm>
            <a:off x="0" y="6143625"/>
            <a:ext cx="12192000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Informationsklassifizierung">
            <a:extLst>
              <a:ext uri="{FF2B5EF4-FFF2-40B4-BE49-F238E27FC236}">
                <a16:creationId xmlns:a16="http://schemas.microsoft.com/office/drawing/2014/main" id="{6C489D0F-950D-4913-86C7-7EB1061786F3}"/>
              </a:ext>
            </a:extLst>
          </p:cNvPr>
          <p:cNvSpPr txBox="1">
            <a:spLocks/>
          </p:cNvSpPr>
          <p:nvPr userDrawn="1"/>
        </p:nvSpPr>
        <p:spPr bwMode="gray">
          <a:xfrm>
            <a:off x="5373847" y="6455836"/>
            <a:ext cx="1444306" cy="12311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800" b="1" dirty="0">
                <a:solidFill>
                  <a:schemeClr val="accent3"/>
                </a:solidFill>
                <a:latin typeface="+mj-lt"/>
              </a:rPr>
              <a:t>FHG-SK: ISE-INTERNAL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3FFAE78-FC0D-4DC3-A58F-888E658BE2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de-DE" noProof="0" dirty="0"/>
              <a:t>Seite</a:t>
            </a:r>
            <a:r>
              <a:rPr lang="en-US" dirty="0"/>
              <a:t> </a:t>
            </a:r>
            <a:fld id="{401BA3E4-5E55-4F99-AF09-CC6D6B2539E2}" type="slidenum">
              <a:rPr lang="en-US" smtClean="0"/>
              <a:pPr/>
              <a:t>‹Nr.›</a:t>
            </a:fld>
            <a:endParaRPr lang="en-US" dirty="0"/>
          </a:p>
        </p:txBody>
      </p:sp>
      <p:pic>
        <p:nvPicPr>
          <p:cNvPr id="12" name="ise_rgb">
            <a:extLst>
              <a:ext uri="{FF2B5EF4-FFF2-40B4-BE49-F238E27FC236}">
                <a16:creationId xmlns:a16="http://schemas.microsoft.com/office/drawing/2014/main" id="{70BA6A0A-B66E-4BB2-AFAF-2846D9EF65B2}"/>
              </a:ext>
            </a:extLst>
          </p:cNvPr>
          <p:cNvPicPr>
            <a:picLocks noChangeAspect="1"/>
          </p:cNvPicPr>
          <p:nvPr userDrawn="1"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35390" y="6334126"/>
            <a:ext cx="1351671" cy="372875"/>
          </a:xfrm>
          <a:prstGeom prst="rect">
            <a:avLst/>
          </a:prstGeom>
        </p:spPr>
      </p:pic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37BE6BCE-55CB-484A-B974-F2F7B1793B6F}"/>
              </a:ext>
            </a:extLst>
          </p:cNvPr>
          <p:cNvGrpSpPr/>
          <p:nvPr userDrawn="1"/>
        </p:nvGrpSpPr>
        <p:grpSpPr>
          <a:xfrm>
            <a:off x="0" y="6955405"/>
            <a:ext cx="5040355" cy="583466"/>
            <a:chOff x="2497650" y="1176970"/>
            <a:chExt cx="5040355" cy="583466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B3BFB1F2-536A-4DE9-811C-0932AB9237D7}"/>
                </a:ext>
              </a:extLst>
            </p:cNvPr>
            <p:cNvSpPr/>
            <p:nvPr/>
          </p:nvSpPr>
          <p:spPr>
            <a:xfrm>
              <a:off x="2497650" y="1195995"/>
              <a:ext cx="285750" cy="504218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5A030A9C-16E7-49E1-B3C6-6C396634E781}"/>
                </a:ext>
              </a:extLst>
            </p:cNvPr>
            <p:cNvSpPr/>
            <p:nvPr/>
          </p:nvSpPr>
          <p:spPr>
            <a:xfrm>
              <a:off x="2808100" y="1202849"/>
              <a:ext cx="393176" cy="545576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>
              <a:noAutofit/>
            </a:bodyPr>
            <a:lstStyle/>
            <a:p>
              <a:pPr algn="l">
                <a:lnSpc>
                  <a:spcPts val="900"/>
                </a:lnSpc>
                <a:buClr>
                  <a:schemeClr val="accent1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R 245</a:t>
              </a:r>
              <a:br>
                <a:rPr lang="de-DE" sz="800" dirty="0">
                  <a:solidFill>
                    <a:schemeClr val="tx1"/>
                  </a:solidFill>
                </a:rPr>
              </a:br>
              <a:r>
                <a:rPr lang="de-DE" sz="800" dirty="0">
                  <a:solidFill>
                    <a:schemeClr val="tx1"/>
                  </a:solidFill>
                </a:rPr>
                <a:t>G 130</a:t>
              </a:r>
              <a:br>
                <a:rPr lang="de-DE" sz="800" dirty="0">
                  <a:solidFill>
                    <a:schemeClr val="tx1"/>
                  </a:solidFill>
                </a:rPr>
              </a:br>
              <a:r>
                <a:rPr lang="de-DE" sz="800" dirty="0">
                  <a:solidFill>
                    <a:schemeClr val="tx1"/>
                  </a:solidFill>
                </a:rPr>
                <a:t>B 32</a:t>
              </a: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B4B77394-3344-4828-BD7E-ACCFDBECE726}"/>
                </a:ext>
              </a:extLst>
            </p:cNvPr>
            <p:cNvSpPr/>
            <p:nvPr/>
          </p:nvSpPr>
          <p:spPr>
            <a:xfrm>
              <a:off x="3203860" y="1195995"/>
              <a:ext cx="285750" cy="50421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751D9F03-4689-4A55-B0B8-F2EC967821A8}"/>
                </a:ext>
              </a:extLst>
            </p:cNvPr>
            <p:cNvSpPr/>
            <p:nvPr/>
          </p:nvSpPr>
          <p:spPr>
            <a:xfrm>
              <a:off x="3523407" y="1184501"/>
              <a:ext cx="393176" cy="545576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>
              <a:noAutofit/>
            </a:bodyPr>
            <a:lstStyle/>
            <a:p>
              <a:pPr algn="l">
                <a:lnSpc>
                  <a:spcPts val="900"/>
                </a:lnSpc>
                <a:buClr>
                  <a:schemeClr val="accent1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R  23</a:t>
              </a:r>
              <a:br>
                <a:rPr lang="de-DE" sz="800" dirty="0">
                  <a:solidFill>
                    <a:schemeClr val="tx1"/>
                  </a:solidFill>
                </a:rPr>
              </a:br>
              <a:r>
                <a:rPr lang="de-DE" sz="800" dirty="0">
                  <a:solidFill>
                    <a:schemeClr val="tx1"/>
                  </a:solidFill>
                </a:rPr>
                <a:t>G 156</a:t>
              </a:r>
              <a:br>
                <a:rPr lang="de-DE" sz="800" dirty="0">
                  <a:solidFill>
                    <a:schemeClr val="tx1"/>
                  </a:solidFill>
                </a:rPr>
              </a:br>
              <a:r>
                <a:rPr lang="de-DE" sz="800" dirty="0">
                  <a:solidFill>
                    <a:schemeClr val="tx1"/>
                  </a:solidFill>
                </a:rPr>
                <a:t>B 125</a:t>
              </a:r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24A77EBA-FB48-41F9-96E7-394DAB596D03}"/>
                </a:ext>
              </a:extLst>
            </p:cNvPr>
            <p:cNvSpPr/>
            <p:nvPr/>
          </p:nvSpPr>
          <p:spPr>
            <a:xfrm>
              <a:off x="3943867" y="1195128"/>
              <a:ext cx="285750" cy="504218"/>
            </a:xfrm>
            <a:prstGeom prst="rect">
              <a:avLst/>
            </a:prstGeom>
            <a:solidFill>
              <a:srgbClr val="005B7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81DE7972-BFD5-435F-A757-5C3F4732B650}"/>
                </a:ext>
              </a:extLst>
            </p:cNvPr>
            <p:cNvSpPr/>
            <p:nvPr/>
          </p:nvSpPr>
          <p:spPr>
            <a:xfrm>
              <a:off x="4271403" y="1176970"/>
              <a:ext cx="393176" cy="545576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>
              <a:noAutofit/>
            </a:bodyPr>
            <a:lstStyle/>
            <a:p>
              <a:pPr algn="l">
                <a:lnSpc>
                  <a:spcPts val="900"/>
                </a:lnSpc>
                <a:buClr>
                  <a:schemeClr val="accent1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R 0</a:t>
              </a:r>
              <a:br>
                <a:rPr lang="de-DE" sz="800" dirty="0">
                  <a:solidFill>
                    <a:schemeClr val="tx1"/>
                  </a:solidFill>
                </a:rPr>
              </a:br>
              <a:r>
                <a:rPr lang="de-DE" sz="800" dirty="0">
                  <a:solidFill>
                    <a:schemeClr val="tx1"/>
                  </a:solidFill>
                </a:rPr>
                <a:t>G 91</a:t>
              </a:r>
              <a:br>
                <a:rPr lang="de-DE" sz="800" dirty="0">
                  <a:solidFill>
                    <a:schemeClr val="tx1"/>
                  </a:solidFill>
                </a:rPr>
              </a:br>
              <a:r>
                <a:rPr lang="de-DE" sz="800" dirty="0">
                  <a:solidFill>
                    <a:schemeClr val="tx1"/>
                  </a:solidFill>
                </a:rPr>
                <a:t>B 127</a:t>
              </a:r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BBE6A5F0-50CE-43CF-8D5E-4FC4769C8265}"/>
                </a:ext>
              </a:extLst>
            </p:cNvPr>
            <p:cNvSpPr/>
            <p:nvPr/>
          </p:nvSpPr>
          <p:spPr>
            <a:xfrm>
              <a:off x="4668637" y="1195128"/>
              <a:ext cx="285750" cy="504218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09AD7D8F-A6B3-460D-95FE-8845731EBD01}"/>
                </a:ext>
              </a:extLst>
            </p:cNvPr>
            <p:cNvSpPr/>
            <p:nvPr/>
          </p:nvSpPr>
          <p:spPr>
            <a:xfrm>
              <a:off x="4982019" y="1184501"/>
              <a:ext cx="393176" cy="545576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>
              <a:noAutofit/>
            </a:bodyPr>
            <a:lstStyle/>
            <a:p>
              <a:pPr algn="l">
                <a:lnSpc>
                  <a:spcPts val="900"/>
                </a:lnSpc>
                <a:buClr>
                  <a:schemeClr val="accent1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R 166</a:t>
              </a:r>
              <a:br>
                <a:rPr lang="de-DE" sz="800" dirty="0">
                  <a:solidFill>
                    <a:schemeClr val="tx1"/>
                  </a:solidFill>
                </a:rPr>
              </a:br>
              <a:r>
                <a:rPr lang="de-DE" sz="800" dirty="0">
                  <a:solidFill>
                    <a:schemeClr val="tx1"/>
                  </a:solidFill>
                </a:rPr>
                <a:t>G 187</a:t>
              </a:r>
              <a:br>
                <a:rPr lang="de-DE" sz="800" dirty="0">
                  <a:solidFill>
                    <a:schemeClr val="tx1"/>
                  </a:solidFill>
                </a:rPr>
              </a:br>
              <a:r>
                <a:rPr lang="de-DE" sz="800" dirty="0">
                  <a:solidFill>
                    <a:schemeClr val="tx1"/>
                  </a:solidFill>
                </a:rPr>
                <a:t>B 200</a:t>
              </a:r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19522EF1-64BC-4CF0-86E8-677B8B60D4CD}"/>
                </a:ext>
              </a:extLst>
            </p:cNvPr>
            <p:cNvSpPr/>
            <p:nvPr/>
          </p:nvSpPr>
          <p:spPr>
            <a:xfrm>
              <a:off x="5391230" y="1205633"/>
              <a:ext cx="285750" cy="504218"/>
            </a:xfrm>
            <a:prstGeom prst="rect">
              <a:avLst/>
            </a:prstGeom>
            <a:solidFill>
              <a:schemeClr val="accent4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1DACFD9D-E6AE-495C-B2D5-5AD8EA288C09}"/>
                </a:ext>
              </a:extLst>
            </p:cNvPr>
            <p:cNvSpPr/>
            <p:nvPr/>
          </p:nvSpPr>
          <p:spPr>
            <a:xfrm>
              <a:off x="5708617" y="1191304"/>
              <a:ext cx="393176" cy="545576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>
              <a:noAutofit/>
            </a:bodyPr>
            <a:lstStyle/>
            <a:p>
              <a:pPr algn="l">
                <a:lnSpc>
                  <a:spcPts val="900"/>
                </a:lnSpc>
                <a:buClr>
                  <a:schemeClr val="accent1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R  0</a:t>
              </a:r>
              <a:br>
                <a:rPr lang="de-DE" sz="800" dirty="0">
                  <a:solidFill>
                    <a:schemeClr val="tx1"/>
                  </a:solidFill>
                </a:rPr>
              </a:br>
              <a:r>
                <a:rPr lang="de-DE" sz="800" dirty="0">
                  <a:solidFill>
                    <a:schemeClr val="tx1"/>
                  </a:solidFill>
                </a:rPr>
                <a:t>G 133</a:t>
              </a:r>
              <a:br>
                <a:rPr lang="de-DE" sz="800" dirty="0">
                  <a:solidFill>
                    <a:schemeClr val="tx1"/>
                  </a:solidFill>
                </a:rPr>
              </a:br>
              <a:r>
                <a:rPr lang="de-DE" sz="800" dirty="0">
                  <a:solidFill>
                    <a:schemeClr val="tx1"/>
                  </a:solidFill>
                </a:rPr>
                <a:t>B 152</a:t>
              </a:r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D9AD404A-515A-440D-A9FE-D2F7542E8E3B}"/>
                </a:ext>
              </a:extLst>
            </p:cNvPr>
            <p:cNvSpPr/>
            <p:nvPr/>
          </p:nvSpPr>
          <p:spPr>
            <a:xfrm>
              <a:off x="6096000" y="1200912"/>
              <a:ext cx="285750" cy="504218"/>
            </a:xfrm>
            <a:prstGeom prst="rect">
              <a:avLst/>
            </a:prstGeom>
            <a:solidFill>
              <a:schemeClr val="accent5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4D9442D2-9030-426E-808A-5DEF67DA3A3D}"/>
                </a:ext>
              </a:extLst>
            </p:cNvPr>
            <p:cNvSpPr/>
            <p:nvPr/>
          </p:nvSpPr>
          <p:spPr>
            <a:xfrm>
              <a:off x="6418765" y="1214860"/>
              <a:ext cx="393176" cy="545576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>
              <a:noAutofit/>
            </a:bodyPr>
            <a:lstStyle/>
            <a:p>
              <a:pPr algn="l">
                <a:lnSpc>
                  <a:spcPts val="900"/>
                </a:lnSpc>
                <a:buClr>
                  <a:schemeClr val="accent1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R  57</a:t>
              </a:r>
              <a:br>
                <a:rPr lang="de-DE" sz="800" dirty="0">
                  <a:solidFill>
                    <a:schemeClr val="tx1"/>
                  </a:solidFill>
                </a:rPr>
              </a:br>
              <a:r>
                <a:rPr lang="de-DE" sz="800" dirty="0">
                  <a:solidFill>
                    <a:schemeClr val="tx1"/>
                  </a:solidFill>
                </a:rPr>
                <a:t>G 193</a:t>
              </a:r>
              <a:br>
                <a:rPr lang="de-DE" sz="800" dirty="0">
                  <a:solidFill>
                    <a:schemeClr val="tx1"/>
                  </a:solidFill>
                </a:rPr>
              </a:br>
              <a:r>
                <a:rPr lang="de-DE" sz="800" dirty="0">
                  <a:solidFill>
                    <a:schemeClr val="tx1"/>
                  </a:solidFill>
                </a:rPr>
                <a:t>B 205</a:t>
              </a:r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1201C3C5-8965-41ED-95B7-F26DCB9F0F20}"/>
                </a:ext>
              </a:extLst>
            </p:cNvPr>
            <p:cNvSpPr/>
            <p:nvPr/>
          </p:nvSpPr>
          <p:spPr>
            <a:xfrm>
              <a:off x="6827857" y="1195128"/>
              <a:ext cx="285750" cy="504218"/>
            </a:xfrm>
            <a:prstGeom prst="rect">
              <a:avLst/>
            </a:prstGeom>
            <a:solidFill>
              <a:schemeClr val="accent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marL="180000" indent="-180000" algn="l">
                <a:lnSpc>
                  <a:spcPts val="1960"/>
                </a:lnSpc>
                <a:buClr>
                  <a:schemeClr val="accent1"/>
                </a:buClr>
                <a:buFont typeface="Wingdings" panose="05000000000000000000" pitchFamily="2" charset="2"/>
                <a:buChar char="§"/>
              </a:pPr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9AD1EA65-7785-462C-AC0E-63270584AF32}"/>
                </a:ext>
              </a:extLst>
            </p:cNvPr>
            <p:cNvSpPr/>
            <p:nvPr/>
          </p:nvSpPr>
          <p:spPr>
            <a:xfrm>
              <a:off x="7144829" y="1202849"/>
              <a:ext cx="393176" cy="545576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>
              <a:noAutofit/>
            </a:bodyPr>
            <a:lstStyle/>
            <a:p>
              <a:pPr algn="l">
                <a:lnSpc>
                  <a:spcPts val="900"/>
                </a:lnSpc>
                <a:buClr>
                  <a:schemeClr val="accent1"/>
                </a:buClr>
              </a:pPr>
              <a:r>
                <a:rPr lang="de-DE" sz="800" dirty="0">
                  <a:solidFill>
                    <a:schemeClr val="tx1"/>
                  </a:solidFill>
                </a:rPr>
                <a:t>R  178</a:t>
              </a:r>
              <a:br>
                <a:rPr lang="de-DE" sz="800" dirty="0">
                  <a:solidFill>
                    <a:schemeClr val="tx1"/>
                  </a:solidFill>
                </a:rPr>
              </a:br>
              <a:r>
                <a:rPr lang="de-DE" sz="800" dirty="0">
                  <a:solidFill>
                    <a:schemeClr val="tx1"/>
                  </a:solidFill>
                </a:rPr>
                <a:t>G 210</a:t>
              </a:r>
              <a:br>
                <a:rPr lang="de-DE" sz="800" dirty="0">
                  <a:solidFill>
                    <a:schemeClr val="tx1"/>
                  </a:solidFill>
                </a:rPr>
              </a:br>
              <a:r>
                <a:rPr lang="de-DE" sz="800" dirty="0">
                  <a:solidFill>
                    <a:schemeClr val="tx1"/>
                  </a:solidFill>
                </a:rPr>
                <a:t>B 53</a:t>
              </a:r>
            </a:p>
          </p:txBody>
        </p:sp>
      </p:grpSp>
      <p:sp>
        <p:nvSpPr>
          <p:cNvPr id="6" name="Textfeld 5">
            <a:extLst>
              <a:ext uri="{FF2B5EF4-FFF2-40B4-BE49-F238E27FC236}">
                <a16:creationId xmlns:a16="http://schemas.microsoft.com/office/drawing/2014/main" id="{F3E67317-CFE3-4FAF-B50A-8EDB8E4E3630}"/>
              </a:ext>
            </a:extLst>
          </p:cNvPr>
          <p:cNvSpPr txBox="1"/>
          <p:nvPr userDrawn="1"/>
        </p:nvSpPr>
        <p:spPr>
          <a:xfrm>
            <a:off x="5196047" y="7015930"/>
            <a:ext cx="1086836" cy="23814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indent="0" algn="l">
              <a:lnSpc>
                <a:spcPts val="1960"/>
              </a:lnSpc>
              <a:buClr>
                <a:schemeClr val="accent1"/>
              </a:buClr>
              <a:buFontTx/>
              <a:buNone/>
            </a:pPr>
            <a:r>
              <a:rPr lang="de-DE" sz="1400" dirty="0"/>
              <a:t>Design Farben</a:t>
            </a:r>
          </a:p>
        </p:txBody>
      </p:sp>
    </p:spTree>
    <p:extLst>
      <p:ext uri="{BB962C8B-B14F-4D97-AF65-F5344CB8AC3E}">
        <p14:creationId xmlns:p14="http://schemas.microsoft.com/office/powerpoint/2010/main" val="916414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  <p:sldLayoutId id="2147483700" r:id="rId26"/>
    <p:sldLayoutId id="2147483701" r:id="rId27"/>
    <p:sldLayoutId id="2147483702" r:id="rId28"/>
    <p:sldLayoutId id="2147483703" r:id="rId29"/>
    <p:sldLayoutId id="2147483704" r:id="rId30"/>
    <p:sldLayoutId id="2147483705" r:id="rId31"/>
    <p:sldLayoutId id="2147483706" r:id="rId32"/>
    <p:sldLayoutId id="2147483707" r:id="rId33"/>
    <p:sldLayoutId id="2147483708" r:id="rId34"/>
    <p:sldLayoutId id="2147483709" r:id="rId35"/>
    <p:sldLayoutId id="2147483710" r:id="rId36"/>
    <p:sldLayoutId id="2147483711" r:id="rId37"/>
  </p:sldLayoutIdLst>
  <p:hf hdr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2400" b="0" kern="1200">
          <a:solidFill>
            <a:schemeClr val="accent2"/>
          </a:solidFill>
          <a:latin typeface="Frutiger LT Com 65 Bold" panose="020B0803030504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900"/>
        </a:spcAft>
        <a:buFont typeface="Arial" panose="020B0604020202020204" pitchFamily="34" charset="0"/>
        <a:buNone/>
        <a:defRPr sz="1600" b="0" kern="1200">
          <a:solidFill>
            <a:schemeClr val="accent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9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sz="1400" b="0" kern="1200">
          <a:solidFill>
            <a:schemeClr val="tx1"/>
          </a:solidFill>
          <a:latin typeface="+mj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54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6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accent1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648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2">
          <p15:clr>
            <a:srgbClr val="F26B43"/>
          </p15:clr>
        </p15:guide>
        <p15:guide id="2" pos="7378">
          <p15:clr>
            <a:srgbClr val="F26B43"/>
          </p15:clr>
        </p15:guide>
        <p15:guide id="3" orient="horz" pos="300">
          <p15:clr>
            <a:srgbClr val="F26B43"/>
          </p15:clr>
        </p15:guide>
        <p15:guide id="4" orient="horz" pos="4133">
          <p15:clr>
            <a:srgbClr val="F26B43"/>
          </p15:clr>
        </p15:guide>
        <p15:guide id="5" orient="horz" pos="3770">
          <p15:clr>
            <a:srgbClr val="F26B43"/>
          </p15:clr>
        </p15:guide>
        <p15:guide id="8" orient="horz" pos="107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jpeg"/><Relationship Id="rId7" Type="http://schemas.openxmlformats.org/officeDocument/2006/relationships/image" Target="../media/image67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6.png"/><Relationship Id="rId11" Type="http://schemas.openxmlformats.org/officeDocument/2006/relationships/image" Target="../media/image71.svg"/><Relationship Id="rId5" Type="http://schemas.openxmlformats.org/officeDocument/2006/relationships/image" Target="../media/image65.sv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1.svg"/><Relationship Id="rId3" Type="http://schemas.openxmlformats.org/officeDocument/2006/relationships/image" Target="../media/image75.jpeg"/><Relationship Id="rId7" Type="http://schemas.openxmlformats.org/officeDocument/2006/relationships/image" Target="../media/image67.svg"/><Relationship Id="rId12" Type="http://schemas.openxmlformats.org/officeDocument/2006/relationships/image" Target="../media/image7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6.png"/><Relationship Id="rId11" Type="http://schemas.openxmlformats.org/officeDocument/2006/relationships/image" Target="../media/image77.svg"/><Relationship Id="rId5" Type="http://schemas.openxmlformats.org/officeDocument/2006/relationships/image" Target="../media/image65.svg"/><Relationship Id="rId10" Type="http://schemas.openxmlformats.org/officeDocument/2006/relationships/image" Target="../media/image76.png"/><Relationship Id="rId4" Type="http://schemas.openxmlformats.org/officeDocument/2006/relationships/image" Target="../media/image64.png"/><Relationship Id="rId9" Type="http://schemas.openxmlformats.org/officeDocument/2006/relationships/image" Target="../media/image69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8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gif"/><Relationship Id="rId4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8.png"/><Relationship Id="rId7" Type="http://schemas.openxmlformats.org/officeDocument/2006/relationships/image" Target="../media/image92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90.svg"/><Relationship Id="rId10" Type="http://schemas.openxmlformats.org/officeDocument/2006/relationships/image" Target="../media/image95.png"/><Relationship Id="rId4" Type="http://schemas.openxmlformats.org/officeDocument/2006/relationships/image" Target="../media/image89.png"/><Relationship Id="rId9" Type="http://schemas.openxmlformats.org/officeDocument/2006/relationships/image" Target="../media/image94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7.pn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18" Type="http://schemas.openxmlformats.org/officeDocument/2006/relationships/image" Target="../media/image41.png"/><Relationship Id="rId26" Type="http://schemas.openxmlformats.org/officeDocument/2006/relationships/image" Target="../media/image49.jpeg"/><Relationship Id="rId3" Type="http://schemas.openxmlformats.org/officeDocument/2006/relationships/image" Target="../media/image26.png"/><Relationship Id="rId21" Type="http://schemas.openxmlformats.org/officeDocument/2006/relationships/image" Target="../media/image44.png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17" Type="http://schemas.openxmlformats.org/officeDocument/2006/relationships/image" Target="../media/image40.png"/><Relationship Id="rId25" Type="http://schemas.openxmlformats.org/officeDocument/2006/relationships/image" Target="../media/image48.png"/><Relationship Id="rId2" Type="http://schemas.openxmlformats.org/officeDocument/2006/relationships/image" Target="../media/image25.jpeg"/><Relationship Id="rId16" Type="http://schemas.openxmlformats.org/officeDocument/2006/relationships/image" Target="../media/image39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4.jpeg"/><Relationship Id="rId24" Type="http://schemas.openxmlformats.org/officeDocument/2006/relationships/image" Target="../media/image47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23" Type="http://schemas.openxmlformats.org/officeDocument/2006/relationships/image" Target="../media/image46.png"/><Relationship Id="rId10" Type="http://schemas.openxmlformats.org/officeDocument/2006/relationships/image" Target="../media/image33.jpeg"/><Relationship Id="rId19" Type="http://schemas.openxmlformats.org/officeDocument/2006/relationships/image" Target="../media/image42.png"/><Relationship Id="rId4" Type="http://schemas.openxmlformats.org/officeDocument/2006/relationships/image" Target="../media/image27.jpeg"/><Relationship Id="rId9" Type="http://schemas.openxmlformats.org/officeDocument/2006/relationships/image" Target="../media/image32.jpeg"/><Relationship Id="rId14" Type="http://schemas.openxmlformats.org/officeDocument/2006/relationships/image" Target="../media/image37.png"/><Relationship Id="rId22" Type="http://schemas.openxmlformats.org/officeDocument/2006/relationships/image" Target="../media/image45.png"/><Relationship Id="rId27" Type="http://schemas.openxmlformats.org/officeDocument/2006/relationships/image" Target="../media/image50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emf"/><Relationship Id="rId13" Type="http://schemas.openxmlformats.org/officeDocument/2006/relationships/image" Target="../media/image135.emf"/><Relationship Id="rId18" Type="http://schemas.openxmlformats.org/officeDocument/2006/relationships/image" Target="../media/image140.emf"/><Relationship Id="rId3" Type="http://schemas.openxmlformats.org/officeDocument/2006/relationships/image" Target="../media/image125.emf"/><Relationship Id="rId21" Type="http://schemas.openxmlformats.org/officeDocument/2006/relationships/image" Target="../media/image143.emf"/><Relationship Id="rId7" Type="http://schemas.openxmlformats.org/officeDocument/2006/relationships/image" Target="../media/image129.emf"/><Relationship Id="rId12" Type="http://schemas.openxmlformats.org/officeDocument/2006/relationships/image" Target="../media/image134.emf"/><Relationship Id="rId17" Type="http://schemas.openxmlformats.org/officeDocument/2006/relationships/image" Target="../media/image139.emf"/><Relationship Id="rId2" Type="http://schemas.openxmlformats.org/officeDocument/2006/relationships/notesSlide" Target="../notesSlides/notesSlide30.xml"/><Relationship Id="rId16" Type="http://schemas.openxmlformats.org/officeDocument/2006/relationships/image" Target="../media/image138.emf"/><Relationship Id="rId20" Type="http://schemas.openxmlformats.org/officeDocument/2006/relationships/image" Target="../media/image14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8.emf"/><Relationship Id="rId11" Type="http://schemas.openxmlformats.org/officeDocument/2006/relationships/image" Target="../media/image133.emf"/><Relationship Id="rId5" Type="http://schemas.openxmlformats.org/officeDocument/2006/relationships/image" Target="../media/image127.emf"/><Relationship Id="rId15" Type="http://schemas.openxmlformats.org/officeDocument/2006/relationships/image" Target="../media/image137.emf"/><Relationship Id="rId10" Type="http://schemas.openxmlformats.org/officeDocument/2006/relationships/image" Target="../media/image132.emf"/><Relationship Id="rId19" Type="http://schemas.openxmlformats.org/officeDocument/2006/relationships/image" Target="../media/image141.emf"/><Relationship Id="rId4" Type="http://schemas.openxmlformats.org/officeDocument/2006/relationships/image" Target="../media/image126.emf"/><Relationship Id="rId9" Type="http://schemas.openxmlformats.org/officeDocument/2006/relationships/image" Target="../media/image131.emf"/><Relationship Id="rId14" Type="http://schemas.openxmlformats.org/officeDocument/2006/relationships/image" Target="../media/image136.emf"/><Relationship Id="rId22" Type="http://schemas.openxmlformats.org/officeDocument/2006/relationships/image" Target="../media/image14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5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gif"/><Relationship Id="rId4" Type="http://schemas.microsoft.com/office/2007/relationships/hdphoto" Target="../media/hdphoto1.wdp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emf"/><Relationship Id="rId3" Type="http://schemas.openxmlformats.org/officeDocument/2006/relationships/image" Target="../media/image147.emf"/><Relationship Id="rId7" Type="http://schemas.openxmlformats.org/officeDocument/2006/relationships/image" Target="../media/image151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150.png"/><Relationship Id="rId5" Type="http://schemas.openxmlformats.org/officeDocument/2006/relationships/image" Target="../media/image149.png"/><Relationship Id="rId4" Type="http://schemas.openxmlformats.org/officeDocument/2006/relationships/image" Target="../media/image148.png"/><Relationship Id="rId9" Type="http://schemas.openxmlformats.org/officeDocument/2006/relationships/image" Target="../media/image153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adroTexto 13">
            <a:extLst>
              <a:ext uri="{FF2B5EF4-FFF2-40B4-BE49-F238E27FC236}">
                <a16:creationId xmlns:a16="http://schemas.microsoft.com/office/drawing/2014/main" id="{5AC0C88B-3F12-4EFF-99DC-E2357D57E637}"/>
              </a:ext>
            </a:extLst>
          </p:cNvPr>
          <p:cNvSpPr txBox="1"/>
          <p:nvPr/>
        </p:nvSpPr>
        <p:spPr>
          <a:xfrm>
            <a:off x="1751447" y="3429001"/>
            <a:ext cx="10778043" cy="38506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sz="3200" b="1" dirty="0">
                <a:solidFill>
                  <a:srgbClr val="EB8D4E"/>
                </a:solidFill>
                <a:latin typeface="Montserrat" pitchFamily="2" charset="77"/>
              </a:rPr>
              <a:t>ARTICULACIÓN DE UNA AGENDA</a:t>
            </a:r>
          </a:p>
          <a:p>
            <a:pPr lvl="0">
              <a:defRPr/>
            </a:pPr>
            <a:r>
              <a:rPr lang="en-US" sz="3200" b="1" dirty="0">
                <a:solidFill>
                  <a:srgbClr val="EB8D4E"/>
                </a:solidFill>
                <a:latin typeface="Montserrat" pitchFamily="2" charset="77"/>
              </a:rPr>
              <a:t>ESTRATÉGICA DESDE LA REGIÓN CUYO</a:t>
            </a:r>
          </a:p>
          <a:p>
            <a:pPr lvl="0">
              <a:lnSpc>
                <a:spcPct val="150000"/>
              </a:lnSpc>
              <a:defRPr/>
            </a:pPr>
            <a:r>
              <a:rPr lang="en-US" sz="2667" dirty="0">
                <a:solidFill>
                  <a:srgbClr val="EB8D4E"/>
                </a:solidFill>
                <a:latin typeface="Montserrat" pitchFamily="2" charset="77"/>
              </a:rPr>
              <a:t>CIUDAD DE SAN JUAN</a:t>
            </a:r>
          </a:p>
          <a:p>
            <a:pPr lvl="0">
              <a:defRPr/>
            </a:pPr>
            <a:r>
              <a:rPr lang="en-US" sz="2400" dirty="0">
                <a:solidFill>
                  <a:srgbClr val="EB8D4E"/>
                </a:solidFill>
                <a:latin typeface="Montserrat ExtraBold" panose="00000900000000000000" pitchFamily="2" charset="0"/>
              </a:rPr>
              <a:t>	Fraunhofer Chile Research</a:t>
            </a:r>
          </a:p>
          <a:p>
            <a:pPr lvl="0">
              <a:defRPr/>
            </a:pPr>
            <a:r>
              <a:rPr lang="en-US" sz="2400" dirty="0">
                <a:solidFill>
                  <a:srgbClr val="EB8D4E"/>
                </a:solidFill>
                <a:latin typeface="Montserrat ExtraBold" panose="00000900000000000000" pitchFamily="2" charset="0"/>
              </a:rPr>
              <a:t>	Center for Solar Energy Technologies</a:t>
            </a:r>
          </a:p>
          <a:p>
            <a:pPr lvl="0">
              <a:defRPr/>
            </a:pPr>
            <a:endParaRPr lang="en-US" sz="2400" dirty="0">
              <a:solidFill>
                <a:srgbClr val="EB8D4E"/>
              </a:solidFill>
              <a:latin typeface="Montserrat ExtraBold" panose="00000900000000000000" pitchFamily="2" charset="0"/>
            </a:endParaRPr>
          </a:p>
          <a:p>
            <a:pPr lvl="0">
              <a:defRPr/>
            </a:pPr>
            <a:r>
              <a:rPr lang="en-US" sz="2400" dirty="0">
                <a:solidFill>
                  <a:srgbClr val="EB8D4E"/>
                </a:solidFill>
                <a:latin typeface="Montserrat ExtraBold" panose="00000900000000000000" pitchFamily="2" charset="0"/>
              </a:rPr>
              <a:t>	Prof. Dr.-Ing. Frank Dinter</a:t>
            </a:r>
          </a:p>
          <a:p>
            <a:pPr lvl="0">
              <a:lnSpc>
                <a:spcPct val="150000"/>
              </a:lnSpc>
              <a:defRPr/>
            </a:pPr>
            <a:endParaRPr lang="en-US" sz="3733" dirty="0">
              <a:solidFill>
                <a:srgbClr val="EB8D4E"/>
              </a:solidFill>
              <a:latin typeface="Montserrat ExtraBold" panose="000009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698425-E424-013F-2736-840E6B74AF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877" y="2023038"/>
            <a:ext cx="6079067" cy="47413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72AD956-998B-C2C4-B3FC-F43FD43502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-7150" y="4750462"/>
            <a:ext cx="2135529" cy="21629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EF8612F-980F-D499-1B2E-DF0A8093CB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82979" y="5361907"/>
            <a:ext cx="829733" cy="1016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C94AE4-CB4F-4377-DB88-101AE17A8E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" y="-674714"/>
            <a:ext cx="12529489" cy="40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957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62105AC-43F5-419B-BD94-863FC0EFF6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b="1" dirty="0"/>
              <a:t>Center </a:t>
            </a:r>
            <a:r>
              <a:rPr lang="es-ES" b="1" dirty="0" err="1"/>
              <a:t>for</a:t>
            </a:r>
            <a:r>
              <a:rPr lang="es-ES" b="1" dirty="0"/>
              <a:t> Solar Energy Technologies (FCR-CSET)</a:t>
            </a:r>
            <a:br>
              <a:rPr lang="en-US" b="1" dirty="0"/>
            </a:br>
            <a:endParaRPr lang="en-US" dirty="0"/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65A95544-6E9A-772A-878C-DB8623CC65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20075" y="2308192"/>
            <a:ext cx="3495889" cy="2072473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0E038383-2FEA-7570-9B6C-C15F1F0AEF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342" y="2308191"/>
            <a:ext cx="3495889" cy="2072474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07C39D19-0F18-6201-FCE1-6DD031C22C9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24416" y="2302510"/>
            <a:ext cx="3495888" cy="2078155"/>
          </a:xfrm>
          <a:prstGeom prst="rect">
            <a:avLst/>
          </a:prstGeom>
        </p:spPr>
      </p:pic>
      <p:sp>
        <p:nvSpPr>
          <p:cNvPr id="30" name="Textplatzhalter 6">
            <a:extLst>
              <a:ext uri="{FF2B5EF4-FFF2-40B4-BE49-F238E27FC236}">
                <a16:creationId xmlns:a16="http://schemas.microsoft.com/office/drawing/2014/main" id="{0903F8C8-0318-3C76-0501-A2048351DC0D}"/>
              </a:ext>
            </a:extLst>
          </p:cNvPr>
          <p:cNvSpPr txBox="1">
            <a:spLocks/>
          </p:cNvSpPr>
          <p:nvPr/>
        </p:nvSpPr>
        <p:spPr bwMode="gray">
          <a:xfrm>
            <a:off x="477730" y="4379648"/>
            <a:ext cx="3492500" cy="1600200"/>
          </a:xfrm>
          <a:prstGeom prst="rect">
            <a:avLst/>
          </a:prstGeom>
          <a:solidFill>
            <a:srgbClr val="E5EEF2"/>
          </a:solidFill>
        </p:spPr>
        <p:txBody>
          <a:bodyPr wrap="square" lIns="108000" tIns="144000" rIns="108000" bIns="72000" numCol="1" spcCol="360000">
            <a:noAutofit/>
          </a:bodyPr>
          <a:lstStyle>
            <a:lvl1pPr marL="0" indent="0" algn="l" defTabSz="914400" rtl="0" eaLnBrk="1" latinLnBrk="0" hangingPunct="1">
              <a:lnSpc>
                <a:spcPts val="1960"/>
              </a:lnSpc>
              <a:spcBef>
                <a:spcPts val="0"/>
              </a:spcBef>
              <a:spcAft>
                <a:spcPts val="1900"/>
              </a:spcAft>
              <a:buFont typeface="Arial" panose="020B0604020202020204" pitchFamily="34" charset="0"/>
              <a:buNone/>
              <a:defRPr sz="1600" b="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960"/>
              </a:lnSpc>
              <a:spcBef>
                <a:spcPts val="0"/>
              </a:spcBef>
              <a:spcAft>
                <a:spcPts val="19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96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0000" indent="-180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" indent="-216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accent1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32000" indent="-216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8000" indent="-216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de-DE" sz="1800" dirty="0" err="1">
                <a:solidFill>
                  <a:schemeClr val="accent2"/>
                </a:solidFill>
              </a:rPr>
              <a:t>Sistemas</a:t>
            </a:r>
            <a:r>
              <a:rPr lang="de-DE" sz="1800" dirty="0">
                <a:solidFill>
                  <a:schemeClr val="accent2"/>
                </a:solidFill>
              </a:rPr>
              <a:t> </a:t>
            </a:r>
            <a:r>
              <a:rPr lang="de-DE" sz="1800" dirty="0" err="1">
                <a:solidFill>
                  <a:schemeClr val="accent2"/>
                </a:solidFill>
              </a:rPr>
              <a:t>fotovoltaicos</a:t>
            </a:r>
            <a:r>
              <a:rPr lang="de-DE" sz="1800" dirty="0">
                <a:solidFill>
                  <a:schemeClr val="accent2"/>
                </a:solidFill>
              </a:rPr>
              <a:t> (PV, CPV)</a:t>
            </a:r>
          </a:p>
          <a:p>
            <a:pPr lvl="1">
              <a:spcAft>
                <a:spcPts val="600"/>
              </a:spcAft>
            </a:pPr>
            <a:r>
              <a:rPr lang="de-DE" sz="1600" dirty="0" err="1">
                <a:solidFill>
                  <a:schemeClr val="accent2"/>
                </a:solidFill>
              </a:rPr>
              <a:t>Technologias</a:t>
            </a:r>
            <a:r>
              <a:rPr lang="de-DE" sz="1600" dirty="0">
                <a:solidFill>
                  <a:schemeClr val="accent2"/>
                </a:solidFill>
              </a:rPr>
              <a:t> </a:t>
            </a:r>
            <a:r>
              <a:rPr lang="de-DE" sz="1600" dirty="0" err="1">
                <a:solidFill>
                  <a:schemeClr val="accent2"/>
                </a:solidFill>
              </a:rPr>
              <a:t>fotovoltaicas</a:t>
            </a:r>
            <a:endParaRPr lang="de-DE" sz="1600" dirty="0">
              <a:solidFill>
                <a:schemeClr val="accent2"/>
              </a:solidFill>
            </a:endParaRPr>
          </a:p>
          <a:p>
            <a:pPr lvl="1">
              <a:spcAft>
                <a:spcPts val="600"/>
              </a:spcAft>
            </a:pPr>
            <a:r>
              <a:rPr lang="de-DE" sz="1600" dirty="0">
                <a:solidFill>
                  <a:schemeClr val="accent2"/>
                </a:solidFill>
              </a:rPr>
              <a:t>Agrovoltaics</a:t>
            </a:r>
          </a:p>
          <a:p>
            <a:pPr lvl="1">
              <a:spcAft>
                <a:spcPts val="600"/>
              </a:spcAft>
            </a:pPr>
            <a:r>
              <a:rPr lang="de-DE" sz="1600" dirty="0" err="1">
                <a:solidFill>
                  <a:schemeClr val="accent2"/>
                </a:solidFill>
              </a:rPr>
              <a:t>Fotovoltaico</a:t>
            </a:r>
            <a:r>
              <a:rPr lang="de-DE" sz="1600" dirty="0">
                <a:solidFill>
                  <a:schemeClr val="accent2"/>
                </a:solidFill>
              </a:rPr>
              <a:t> </a:t>
            </a:r>
            <a:r>
              <a:rPr lang="de-DE" sz="1600" dirty="0" err="1">
                <a:solidFill>
                  <a:schemeClr val="accent2"/>
                </a:solidFill>
              </a:rPr>
              <a:t>flotante</a:t>
            </a:r>
            <a:endParaRPr lang="de-DE" sz="1600" dirty="0">
              <a:solidFill>
                <a:schemeClr val="accent2"/>
              </a:solidFill>
            </a:endParaRPr>
          </a:p>
        </p:txBody>
      </p:sp>
      <p:sp>
        <p:nvSpPr>
          <p:cNvPr id="31" name="Textplatzhalter 6">
            <a:extLst>
              <a:ext uri="{FF2B5EF4-FFF2-40B4-BE49-F238E27FC236}">
                <a16:creationId xmlns:a16="http://schemas.microsoft.com/office/drawing/2014/main" id="{451911C8-8356-FBAC-15D7-44FEF7164F36}"/>
              </a:ext>
            </a:extLst>
          </p:cNvPr>
          <p:cNvSpPr txBox="1">
            <a:spLocks/>
          </p:cNvSpPr>
          <p:nvPr/>
        </p:nvSpPr>
        <p:spPr bwMode="gray">
          <a:xfrm>
            <a:off x="4327804" y="4379647"/>
            <a:ext cx="3492500" cy="2072473"/>
          </a:xfrm>
          <a:prstGeom prst="rect">
            <a:avLst/>
          </a:prstGeom>
          <a:solidFill>
            <a:srgbClr val="E5EEF2"/>
          </a:solidFill>
        </p:spPr>
        <p:txBody>
          <a:bodyPr wrap="square" lIns="108000" tIns="144000" rIns="108000" bIns="72000" numCol="1" spcCol="360000">
            <a:noAutofit/>
          </a:bodyPr>
          <a:lstStyle>
            <a:lvl1pPr marL="0" indent="0" algn="l" defTabSz="914400" rtl="0" eaLnBrk="1" latinLnBrk="0" hangingPunct="1">
              <a:lnSpc>
                <a:spcPts val="1960"/>
              </a:lnSpc>
              <a:spcBef>
                <a:spcPts val="0"/>
              </a:spcBef>
              <a:spcAft>
                <a:spcPts val="1900"/>
              </a:spcAft>
              <a:buFont typeface="Arial" panose="020B0604020202020204" pitchFamily="34" charset="0"/>
              <a:buNone/>
              <a:defRPr sz="1600" b="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960"/>
              </a:lnSpc>
              <a:spcBef>
                <a:spcPts val="0"/>
              </a:spcBef>
              <a:spcAft>
                <a:spcPts val="19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96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0000" indent="-180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" indent="-216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accent1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32000" indent="-216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8000" indent="-216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de-DE" sz="1800" dirty="0" err="1">
                <a:solidFill>
                  <a:schemeClr val="accent2"/>
                </a:solidFill>
              </a:rPr>
              <a:t>Sistemas</a:t>
            </a:r>
            <a:r>
              <a:rPr lang="de-DE" sz="1800" dirty="0">
                <a:solidFill>
                  <a:schemeClr val="accent2"/>
                </a:solidFill>
              </a:rPr>
              <a:t> solares </a:t>
            </a:r>
            <a:r>
              <a:rPr lang="de-DE" sz="1800" dirty="0" err="1">
                <a:solidFill>
                  <a:schemeClr val="accent2"/>
                </a:solidFill>
              </a:rPr>
              <a:t>térmicos</a:t>
            </a:r>
            <a:r>
              <a:rPr lang="de-DE" sz="1800" dirty="0">
                <a:solidFill>
                  <a:schemeClr val="accent2"/>
                </a:solidFill>
              </a:rPr>
              <a:t> </a:t>
            </a:r>
          </a:p>
          <a:p>
            <a:pPr>
              <a:spcAft>
                <a:spcPts val="1200"/>
              </a:spcAft>
            </a:pPr>
            <a:r>
              <a:rPr lang="de-DE" dirty="0" err="1">
                <a:solidFill>
                  <a:schemeClr val="accent2"/>
                </a:solidFill>
              </a:rPr>
              <a:t>Energía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 err="1">
                <a:solidFill>
                  <a:schemeClr val="accent2"/>
                </a:solidFill>
              </a:rPr>
              <a:t>concentrada</a:t>
            </a:r>
            <a:r>
              <a:rPr lang="de-DE" dirty="0">
                <a:solidFill>
                  <a:schemeClr val="accent2"/>
                </a:solidFill>
              </a:rPr>
              <a:t> de </a:t>
            </a:r>
            <a:r>
              <a:rPr lang="de-DE" dirty="0" err="1">
                <a:solidFill>
                  <a:schemeClr val="accent2"/>
                </a:solidFill>
              </a:rPr>
              <a:t>potencia</a:t>
            </a:r>
            <a:r>
              <a:rPr lang="de-DE" dirty="0">
                <a:solidFill>
                  <a:schemeClr val="accent2"/>
                </a:solidFill>
              </a:rPr>
              <a:t> (CSP)</a:t>
            </a:r>
          </a:p>
          <a:p>
            <a:pPr>
              <a:spcAft>
                <a:spcPts val="1200"/>
              </a:spcAft>
            </a:pPr>
            <a:r>
              <a:rPr lang="de-DE" dirty="0">
                <a:solidFill>
                  <a:schemeClr val="accent2"/>
                </a:solidFill>
              </a:rPr>
              <a:t>Calor en </a:t>
            </a:r>
            <a:r>
              <a:rPr lang="de-DE" dirty="0" err="1">
                <a:solidFill>
                  <a:schemeClr val="accent2"/>
                </a:solidFill>
              </a:rPr>
              <a:t>procesos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 err="1">
                <a:solidFill>
                  <a:schemeClr val="accent2"/>
                </a:solidFill>
              </a:rPr>
              <a:t>industriales</a:t>
            </a:r>
            <a:endParaRPr lang="de-DE" dirty="0">
              <a:solidFill>
                <a:schemeClr val="accent2"/>
              </a:solidFill>
            </a:endParaRPr>
          </a:p>
          <a:p>
            <a:pPr lvl="1">
              <a:spcAft>
                <a:spcPts val="600"/>
              </a:spcAft>
            </a:pPr>
            <a:r>
              <a:rPr lang="de-DE" sz="1600" dirty="0" err="1">
                <a:solidFill>
                  <a:schemeClr val="accent2"/>
                </a:solidFill>
              </a:rPr>
              <a:t>Calefacción</a:t>
            </a:r>
            <a:r>
              <a:rPr lang="de-DE" sz="1600" dirty="0">
                <a:solidFill>
                  <a:schemeClr val="accent2"/>
                </a:solidFill>
              </a:rPr>
              <a:t> de </a:t>
            </a:r>
            <a:r>
              <a:rPr lang="de-DE" sz="1600" dirty="0" err="1">
                <a:solidFill>
                  <a:schemeClr val="accent2"/>
                </a:solidFill>
              </a:rPr>
              <a:t>distrito</a:t>
            </a:r>
            <a:endParaRPr lang="de-DE" sz="1600" dirty="0">
              <a:solidFill>
                <a:schemeClr val="accent2"/>
              </a:solidFill>
            </a:endParaRPr>
          </a:p>
          <a:p>
            <a:pPr lvl="1">
              <a:spcAft>
                <a:spcPts val="600"/>
              </a:spcAft>
            </a:pPr>
            <a:r>
              <a:rPr lang="de-DE" sz="1600" dirty="0" err="1">
                <a:solidFill>
                  <a:schemeClr val="accent2"/>
                </a:solidFill>
              </a:rPr>
              <a:t>Tratamiento</a:t>
            </a:r>
            <a:r>
              <a:rPr lang="de-DE" sz="1600" dirty="0">
                <a:solidFill>
                  <a:schemeClr val="accent2"/>
                </a:solidFill>
              </a:rPr>
              <a:t> de </a:t>
            </a:r>
            <a:r>
              <a:rPr lang="de-DE" sz="1600" dirty="0" err="1">
                <a:solidFill>
                  <a:schemeClr val="accent2"/>
                </a:solidFill>
              </a:rPr>
              <a:t>agua</a:t>
            </a:r>
            <a:endParaRPr lang="de-DE" sz="1600" dirty="0">
              <a:solidFill>
                <a:schemeClr val="accent2"/>
              </a:solidFill>
            </a:endParaRPr>
          </a:p>
          <a:p>
            <a:pPr lvl="1">
              <a:spcAft>
                <a:spcPts val="600"/>
              </a:spcAft>
            </a:pPr>
            <a:endParaRPr lang="de-DE" sz="1600" dirty="0">
              <a:solidFill>
                <a:schemeClr val="accent2"/>
              </a:solidFill>
            </a:endParaRPr>
          </a:p>
        </p:txBody>
      </p:sp>
      <p:sp>
        <p:nvSpPr>
          <p:cNvPr id="34" name="Textplatzhalter 6">
            <a:extLst>
              <a:ext uri="{FF2B5EF4-FFF2-40B4-BE49-F238E27FC236}">
                <a16:creationId xmlns:a16="http://schemas.microsoft.com/office/drawing/2014/main" id="{B3A2C037-195A-663F-257A-56FEFE525BC6}"/>
              </a:ext>
            </a:extLst>
          </p:cNvPr>
          <p:cNvSpPr txBox="1">
            <a:spLocks/>
          </p:cNvSpPr>
          <p:nvPr/>
        </p:nvSpPr>
        <p:spPr bwMode="gray">
          <a:xfrm>
            <a:off x="8223464" y="4379648"/>
            <a:ext cx="3492500" cy="1600200"/>
          </a:xfrm>
          <a:prstGeom prst="rect">
            <a:avLst/>
          </a:prstGeom>
          <a:solidFill>
            <a:srgbClr val="E5EEF2"/>
          </a:solidFill>
        </p:spPr>
        <p:txBody>
          <a:bodyPr wrap="square" lIns="108000" tIns="144000" rIns="108000" bIns="72000" numCol="1" spcCol="360000">
            <a:noAutofit/>
          </a:bodyPr>
          <a:lstStyle>
            <a:lvl1pPr marL="0" indent="0" algn="l" defTabSz="914400" rtl="0" eaLnBrk="1" latinLnBrk="0" hangingPunct="1">
              <a:lnSpc>
                <a:spcPts val="1960"/>
              </a:lnSpc>
              <a:spcBef>
                <a:spcPts val="0"/>
              </a:spcBef>
              <a:spcAft>
                <a:spcPts val="1900"/>
              </a:spcAft>
              <a:buFont typeface="Arial" panose="020B0604020202020204" pitchFamily="34" charset="0"/>
              <a:buNone/>
              <a:defRPr sz="1600" b="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960"/>
              </a:lnSpc>
              <a:spcBef>
                <a:spcPts val="0"/>
              </a:spcBef>
              <a:spcAft>
                <a:spcPts val="19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96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0000" indent="-180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" indent="-216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accent1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32000" indent="-216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8000" indent="-216000" algn="l" defTabSz="914400" rtl="0" eaLnBrk="1" latinLnBrk="0" hangingPunct="1">
              <a:lnSpc>
                <a:spcPts val="196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de-DE" sz="1800" dirty="0" err="1">
                <a:solidFill>
                  <a:schemeClr val="accent2"/>
                </a:solidFill>
              </a:rPr>
              <a:t>Nuevas</a:t>
            </a:r>
            <a:r>
              <a:rPr lang="de-DE" sz="1800" dirty="0">
                <a:solidFill>
                  <a:schemeClr val="accent2"/>
                </a:solidFill>
              </a:rPr>
              <a:t> </a:t>
            </a:r>
            <a:r>
              <a:rPr lang="de-DE" sz="1800" dirty="0" err="1">
                <a:solidFill>
                  <a:schemeClr val="accent2"/>
                </a:solidFill>
              </a:rPr>
              <a:t>tecnologias</a:t>
            </a:r>
            <a:endParaRPr lang="de-DE" sz="1800" dirty="0">
              <a:solidFill>
                <a:schemeClr val="accent2"/>
              </a:solidFill>
            </a:endParaRPr>
          </a:p>
          <a:p>
            <a:pPr lvl="1">
              <a:spcAft>
                <a:spcPts val="600"/>
              </a:spcAft>
            </a:pPr>
            <a:r>
              <a:rPr lang="de-DE" sz="1600" dirty="0" err="1">
                <a:solidFill>
                  <a:schemeClr val="accent2"/>
                </a:solidFill>
              </a:rPr>
              <a:t>Modelos</a:t>
            </a:r>
            <a:r>
              <a:rPr lang="de-DE" sz="1600" dirty="0">
                <a:solidFill>
                  <a:schemeClr val="accent2"/>
                </a:solidFill>
              </a:rPr>
              <a:t> </a:t>
            </a:r>
            <a:r>
              <a:rPr lang="de-DE" sz="1600" dirty="0" err="1">
                <a:solidFill>
                  <a:schemeClr val="accent2"/>
                </a:solidFill>
              </a:rPr>
              <a:t>economicos</a:t>
            </a:r>
            <a:endParaRPr lang="de-DE" sz="1600" dirty="0">
              <a:solidFill>
                <a:schemeClr val="accent2"/>
              </a:solidFill>
            </a:endParaRPr>
          </a:p>
          <a:p>
            <a:pPr lvl="1">
              <a:spcAft>
                <a:spcPts val="600"/>
              </a:spcAft>
            </a:pPr>
            <a:r>
              <a:rPr lang="de-DE" sz="1600" dirty="0" err="1">
                <a:solidFill>
                  <a:schemeClr val="accent2"/>
                </a:solidFill>
              </a:rPr>
              <a:t>Electromovilidad</a:t>
            </a:r>
            <a:endParaRPr lang="de-DE" sz="1600" dirty="0">
              <a:solidFill>
                <a:schemeClr val="accent2"/>
              </a:solidFill>
            </a:endParaRPr>
          </a:p>
          <a:p>
            <a:pPr lvl="1">
              <a:spcAft>
                <a:spcPts val="600"/>
              </a:spcAft>
            </a:pPr>
            <a:r>
              <a:rPr lang="de-DE" sz="1600" dirty="0" err="1">
                <a:solidFill>
                  <a:schemeClr val="accent2"/>
                </a:solidFill>
              </a:rPr>
              <a:t>Hidrogeno</a:t>
            </a:r>
            <a:r>
              <a:rPr lang="de-DE" sz="1600" dirty="0">
                <a:solidFill>
                  <a:schemeClr val="accent2"/>
                </a:solidFill>
              </a:rPr>
              <a:t> </a:t>
            </a:r>
            <a:r>
              <a:rPr lang="de-DE" sz="1600" dirty="0" err="1">
                <a:solidFill>
                  <a:schemeClr val="accent2"/>
                </a:solidFill>
              </a:rPr>
              <a:t>verde</a:t>
            </a:r>
            <a:endParaRPr lang="de-DE" sz="16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74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platzhalter 12" descr="Ein Bild, das Baum, draußen, Kran, Fahrt enthält.&#10;&#10;Automatisch generierte Beschreibung">
            <a:extLst>
              <a:ext uri="{FF2B5EF4-FFF2-40B4-BE49-F238E27FC236}">
                <a16:creationId xmlns:a16="http://schemas.microsoft.com/office/drawing/2014/main" id="{B5B7279E-F6CC-17E6-C43E-0425656AC8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98"/>
          <a:stretch/>
        </p:blipFill>
        <p:spPr>
          <a:xfrm>
            <a:off x="-1" y="0"/>
            <a:ext cx="12223845" cy="6858000"/>
          </a:xfrm>
          <a:prstGeom prst="rect">
            <a:avLst/>
          </a:prstGeom>
        </p:spPr>
      </p:pic>
      <p:sp>
        <p:nvSpPr>
          <p:cNvPr id="7" name="Triángulo isósceles 6"/>
          <p:cNvSpPr/>
          <p:nvPr/>
        </p:nvSpPr>
        <p:spPr>
          <a:xfrm rot="5400000" flipH="1">
            <a:off x="-2191264" y="912340"/>
            <a:ext cx="9415848" cy="5033319"/>
          </a:xfrm>
          <a:prstGeom prst="triangle">
            <a:avLst/>
          </a:prstGeom>
          <a:solidFill>
            <a:srgbClr val="3F9379"/>
          </a:solidFill>
          <a:ln>
            <a:solidFill>
              <a:srgbClr val="3F93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682906" y="2409793"/>
            <a:ext cx="29849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6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utiger LT Com 55 Roman" pitchFamily="34" charset="0"/>
                <a:ea typeface="+mn-ea"/>
                <a:cs typeface="+mn-cs"/>
              </a:rPr>
              <a:t>Fotovoltaico</a:t>
            </a:r>
            <a:r>
              <a:rPr kumimoji="0" lang="es-ES_tradnl" sz="3600" b="1" i="0" u="none" strike="noStrike" kern="1200" cap="none" spc="0" normalizeH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utiger LT Com 55 Roman" pitchFamily="34" charset="0"/>
                <a:ea typeface="+mn-ea"/>
                <a:cs typeface="+mn-cs"/>
              </a:rPr>
              <a:t> es fácil para instalar</a:t>
            </a:r>
            <a:endParaRPr kumimoji="0" lang="es-ES_tradnl" sz="3600" b="1" i="0" u="none" strike="noStrike" kern="120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utiger LT Com 55 Roman" pitchFamily="34" charset="0"/>
              <a:ea typeface="+mn-ea"/>
              <a:cs typeface="+mn-cs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5382228" y="142874"/>
            <a:ext cx="6597569" cy="6572250"/>
          </a:xfrm>
          <a:prstGeom prst="rect">
            <a:avLst/>
          </a:prstGeom>
          <a:solidFill>
            <a:srgbClr val="FFFFFF">
              <a:alpha val="74118"/>
            </a:srgbClr>
          </a:solidFill>
          <a:effectLst>
            <a:softEdge rad="317500"/>
          </a:effectLst>
        </p:spPr>
        <p:txBody>
          <a:bodyPr wrap="square" lIns="540000" tIns="540000" rIns="648000" bIns="540000" rtlCol="0" anchor="ctr">
            <a:noAutofit/>
          </a:bodyPr>
          <a:lstStyle/>
          <a:p>
            <a:pPr marL="342900" indent="-342900" fontAlgn="base">
              <a:spcBef>
                <a:spcPts val="1000"/>
              </a:spcBef>
              <a:spcAft>
                <a:spcPct val="0"/>
              </a:spcAft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-ES_tradnl" sz="2400" kern="0" dirty="0">
                <a:solidFill>
                  <a:srgbClr val="000000"/>
                </a:solidFill>
              </a:rPr>
              <a:t>IEA: Capacidad de FV instalada en el mundo en 2019: </a:t>
            </a:r>
            <a:r>
              <a:rPr lang="es-ES_tradnl" sz="2400" b="1" kern="0" dirty="0">
                <a:solidFill>
                  <a:srgbClr val="000000"/>
                </a:solidFill>
              </a:rPr>
              <a:t>629 </a:t>
            </a:r>
            <a:r>
              <a:rPr lang="es-ES_tradnl" sz="2400" b="1" kern="0" dirty="0" err="1">
                <a:solidFill>
                  <a:srgbClr val="000000"/>
                </a:solidFill>
              </a:rPr>
              <a:t>GW</a:t>
            </a:r>
            <a:r>
              <a:rPr lang="es-ES_tradnl" sz="2400" b="1" kern="0" baseline="-25000" dirty="0" err="1">
                <a:solidFill>
                  <a:srgbClr val="000000"/>
                </a:solidFill>
              </a:rPr>
              <a:t>peak</a:t>
            </a:r>
            <a:r>
              <a:rPr lang="es-ES_tradnl" sz="2400" b="1" kern="0" dirty="0">
                <a:solidFill>
                  <a:srgbClr val="000000"/>
                </a:solidFill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s-ES_tradn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Grandes,</a:t>
            </a:r>
            <a:r>
              <a:rPr kumimoji="0" lang="es-ES_tradnl" sz="24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 PMGD, planta pequeños </a:t>
            </a:r>
            <a:r>
              <a:rPr lang="es-ES_tradnl" sz="2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y para residentes</a:t>
            </a:r>
            <a:endParaRPr kumimoji="0" lang="es-ES_tradnl" sz="2400" b="0" i="0" u="none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s-ES_tradnl" sz="2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</a:t>
            </a:r>
            <a:r>
              <a:rPr kumimoji="0" lang="es-ES_tradnl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V </a:t>
            </a:r>
            <a:r>
              <a:rPr lang="es-ES_tradnl" sz="2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es la tecnología más barata</a:t>
            </a:r>
            <a:r>
              <a:rPr kumimoji="0" lang="es-ES_tradnl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kumimoji="0" lang="es-ES_tradnl" sz="2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por la producción de electricidad durante el día</a:t>
            </a:r>
            <a:endParaRPr kumimoji="0" lang="es-ES_tradnl" sz="2400" i="0" u="none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s-ES_tradnl" sz="2400" noProof="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La eficiencia</a:t>
            </a:r>
            <a:r>
              <a:rPr kumimoji="0" lang="es-ES_tradn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 aumentan continuamente</a:t>
            </a:r>
            <a:br>
              <a:rPr kumimoji="0" lang="es-ES_tradn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kumimoji="0" lang="es-ES_tradn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kumimoji="0" lang="es-ES_tradnl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tandem</a:t>
            </a:r>
            <a:r>
              <a:rPr kumimoji="0" lang="es-ES_tradnl" sz="24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kumimoji="0" lang="es-ES_tradnl" sz="2400" b="0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cells</a:t>
            </a:r>
            <a:r>
              <a:rPr kumimoji="0" lang="es-ES_tradnl" sz="24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 hasta 35 %)</a:t>
            </a:r>
            <a:endParaRPr kumimoji="0" lang="es-ES_tradnl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s-ES_tradnl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Soling</a:t>
            </a:r>
            <a:r>
              <a:rPr kumimoji="0" lang="es-ES_tradn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 es un problema grande</a:t>
            </a:r>
            <a:r>
              <a:rPr kumimoji="0" lang="es-ES_tradnl" sz="24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 en el desierto </a:t>
            </a:r>
            <a:endParaRPr kumimoji="0" lang="es-ES_tradnl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s-ES_tradnl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Optimización</a:t>
            </a:r>
            <a:r>
              <a:rPr kumimoji="0" lang="es-ES_tradnl" sz="24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 de las planta necesario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s-ES_tradnl" sz="2400" baseline="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Hay aplicaciones especializadas</a:t>
            </a:r>
            <a:endParaRPr kumimoji="0" lang="es-ES_tradnl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29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88435" cy="686525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337FDEC-884F-4E79-BCC7-8BD548605DFF}"/>
              </a:ext>
            </a:extLst>
          </p:cNvPr>
          <p:cNvGrpSpPr/>
          <p:nvPr/>
        </p:nvGrpSpPr>
        <p:grpSpPr>
          <a:xfrm>
            <a:off x="7158680" y="-1278926"/>
            <a:ext cx="5033319" cy="9415848"/>
            <a:chOff x="7158680" y="-1278926"/>
            <a:chExt cx="5033319" cy="9415848"/>
          </a:xfrm>
        </p:grpSpPr>
        <p:sp>
          <p:nvSpPr>
            <p:cNvPr id="5" name="Triángulo isósceles 4"/>
            <p:cNvSpPr/>
            <p:nvPr/>
          </p:nvSpPr>
          <p:spPr>
            <a:xfrm rot="16200000">
              <a:off x="4967416" y="912338"/>
              <a:ext cx="9415848" cy="5033319"/>
            </a:xfrm>
            <a:prstGeom prst="triangle">
              <a:avLst/>
            </a:prstGeom>
            <a:solidFill>
              <a:srgbClr val="3F9379"/>
            </a:solidFill>
            <a:ln>
              <a:solidFill>
                <a:srgbClr val="3F93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dirty="0"/>
            </a:p>
          </p:txBody>
        </p:sp>
        <p:sp>
          <p:nvSpPr>
            <p:cNvPr id="6" name="CuadroTexto 5"/>
            <p:cNvSpPr txBox="1"/>
            <p:nvPr/>
          </p:nvSpPr>
          <p:spPr>
            <a:xfrm>
              <a:off x="8224621" y="2828832"/>
              <a:ext cx="34244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L" sz="3600" dirty="0" err="1">
                  <a:solidFill>
                    <a:schemeClr val="bg1"/>
                  </a:solidFill>
                </a:rPr>
                <a:t>AgroVoltaic</a:t>
              </a:r>
              <a:endParaRPr lang="es-CL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CuadroTexto 8"/>
          <p:cNvSpPr txBox="1"/>
          <p:nvPr/>
        </p:nvSpPr>
        <p:spPr>
          <a:xfrm>
            <a:off x="723901" y="142874"/>
            <a:ext cx="5715000" cy="6572250"/>
          </a:xfrm>
          <a:prstGeom prst="rect">
            <a:avLst/>
          </a:prstGeom>
          <a:solidFill>
            <a:srgbClr val="FFFFFF">
              <a:alpha val="74118"/>
            </a:srgbClr>
          </a:solidFill>
          <a:effectLst>
            <a:softEdge rad="317500"/>
          </a:effectLst>
        </p:spPr>
        <p:txBody>
          <a:bodyPr wrap="square" lIns="540000" tIns="540000" rIns="648000" bIns="540000" rtlCol="0" anchor="ctr">
            <a:noAutofit/>
          </a:bodyPr>
          <a:lstStyle/>
          <a:p>
            <a:pPr>
              <a:spcBef>
                <a:spcPts val="1000"/>
              </a:spcBef>
              <a:buClr>
                <a:srgbClr val="179C7D"/>
              </a:buClr>
              <a:buSzPct val="100000"/>
            </a:pPr>
            <a:r>
              <a:rPr lang="es-ES_tradnl" sz="2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Motivación</a:t>
            </a:r>
          </a:p>
          <a:p>
            <a:pPr marL="342900" indent="-342900">
              <a:spcBef>
                <a:spcPts val="1000"/>
              </a:spcBef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Conflicto de terreno en unas regiones</a:t>
            </a:r>
          </a:p>
          <a:p>
            <a:pPr marL="342900" indent="-342900">
              <a:spcBef>
                <a:spcPts val="1000"/>
              </a:spcBef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Demasiado radiación solar para las plantas</a:t>
            </a:r>
          </a:p>
          <a:p>
            <a:pPr marL="342900" indent="-342900">
              <a:spcBef>
                <a:spcPts val="1000"/>
              </a:spcBef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Reducción de evaporación de agua</a:t>
            </a:r>
          </a:p>
          <a:p>
            <a:pPr>
              <a:spcBef>
                <a:spcPts val="1000"/>
              </a:spcBef>
              <a:buClr>
                <a:srgbClr val="179C7D"/>
              </a:buClr>
              <a:buSzPct val="100000"/>
            </a:pPr>
            <a:r>
              <a:rPr lang="es-ES_tradnl" sz="2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Solución</a:t>
            </a:r>
          </a:p>
          <a:p>
            <a:pPr marL="342900" indent="-342900">
              <a:spcBef>
                <a:spcPts val="1000"/>
              </a:spcBef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Incorporar módulos fotovoltaicos en la agricultura</a:t>
            </a:r>
          </a:p>
          <a:p>
            <a:pPr>
              <a:spcBef>
                <a:spcPts val="1000"/>
              </a:spcBef>
              <a:buClr>
                <a:srgbClr val="179C7D"/>
              </a:buClr>
              <a:buSzPct val="100000"/>
            </a:pPr>
            <a:endParaRPr lang="es-ES_tradnl" sz="24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97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n 38">
            <a:extLst>
              <a:ext uri="{FF2B5EF4-FFF2-40B4-BE49-F238E27FC236}">
                <a16:creationId xmlns:a16="http://schemas.microsoft.com/office/drawing/2014/main" id="{15884D68-55B3-4171-BCAC-0DD46927C0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2467" y="1782765"/>
            <a:ext cx="5617369" cy="37159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F9B919-D571-4F0B-832D-DB41836BAF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8633" y="476823"/>
            <a:ext cx="11247669" cy="1151953"/>
          </a:xfrm>
        </p:spPr>
        <p:txBody>
          <a:bodyPr/>
          <a:lstStyle/>
          <a:p>
            <a:r>
              <a:rPr lang="de-DE" cap="none">
                <a:latin typeface="+mn-lt"/>
              </a:rPr>
              <a:t>Agro PV: Doble uso de suelo como </a:t>
            </a:r>
            <a:r>
              <a:rPr lang="es-ES" cap="none">
                <a:latin typeface="+mn-lt"/>
              </a:rPr>
              <a:t>oportunidad para la agricultura y la transición energética</a:t>
            </a:r>
            <a:endParaRPr lang="en-US"/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F776CAC9-E3AB-413A-9F66-09D8C1CE2F6C}"/>
              </a:ext>
            </a:extLst>
          </p:cNvPr>
          <p:cNvSpPr txBox="1">
            <a:spLocks/>
          </p:cNvSpPr>
          <p:nvPr/>
        </p:nvSpPr>
        <p:spPr>
          <a:xfrm>
            <a:off x="1317926" y="1773240"/>
            <a:ext cx="4777034" cy="948927"/>
          </a:xfrm>
          <a:prstGeom prst="rect">
            <a:avLst/>
          </a:prstGeom>
          <a:noFill/>
          <a:ln w="19050">
            <a:noFill/>
          </a:ln>
        </p:spPr>
        <p:txBody>
          <a:bodyPr/>
          <a:lstStyle>
            <a:lvl1pPr marL="263525" indent="-263525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B9C7D"/>
              </a:buClr>
              <a:buSzPct val="12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3B3B3"/>
              </a:buClr>
              <a:buSzPct val="12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/>
                <a:ea typeface="ＭＳ Ｐゴシック" pitchFamily="46" charset="-128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fontAlgn="auto"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Calibri Light" panose="020F0302020204030204" pitchFamily="34" charset="0"/>
              <a:buChar char="▪"/>
              <a:defRPr/>
            </a:pPr>
            <a:r>
              <a:rPr lang="es-ES" sz="1800" b="1" dirty="0">
                <a:latin typeface="+mn-lt"/>
                <a:ea typeface="游明朝"/>
                <a:cs typeface="Calibri"/>
              </a:rPr>
              <a:t>Electrificación en zonas rurales </a:t>
            </a:r>
          </a:p>
          <a:p>
            <a:pPr marL="228600" indent="-228600" fontAlgn="auto"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Calibri Light" panose="020F0302020204030204" pitchFamily="34" charset="0"/>
              <a:buChar char="▪"/>
              <a:defRPr/>
            </a:pPr>
            <a:r>
              <a:rPr lang="es-ES" sz="1800" dirty="0">
                <a:latin typeface="+mn-lt"/>
                <a:ea typeface="游明朝"/>
                <a:cs typeface="Calibri"/>
              </a:rPr>
              <a:t>Eficiencia del uso de suelo en zonas rurales</a:t>
            </a:r>
          </a:p>
        </p:txBody>
      </p:sp>
      <p:grpSp>
        <p:nvGrpSpPr>
          <p:cNvPr id="72" name="Grupo 71">
            <a:extLst>
              <a:ext uri="{FF2B5EF4-FFF2-40B4-BE49-F238E27FC236}">
                <a16:creationId xmlns:a16="http://schemas.microsoft.com/office/drawing/2014/main" id="{DE86AFD8-3E37-4658-B74C-A50EE86FB5FD}"/>
              </a:ext>
            </a:extLst>
          </p:cNvPr>
          <p:cNvGrpSpPr/>
          <p:nvPr/>
        </p:nvGrpSpPr>
        <p:grpSpPr>
          <a:xfrm>
            <a:off x="478631" y="2786743"/>
            <a:ext cx="822644" cy="1451428"/>
            <a:chOff x="477837" y="2786743"/>
            <a:chExt cx="822644" cy="1451428"/>
          </a:xfrm>
        </p:grpSpPr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AD655308-5B8A-4CB4-8A48-B709114B219A}"/>
                </a:ext>
              </a:extLst>
            </p:cNvPr>
            <p:cNvSpPr/>
            <p:nvPr/>
          </p:nvSpPr>
          <p:spPr bwMode="auto">
            <a:xfrm rot="16200000">
              <a:off x="163445" y="3101135"/>
              <a:ext cx="1451428" cy="822644"/>
            </a:xfrm>
            <a:prstGeom prst="rect">
              <a:avLst/>
            </a:prstGeom>
            <a:solidFill>
              <a:schemeClr val="tx2"/>
            </a:solidFill>
            <a:ln w="1905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rtlCol="0" anchor="b"/>
            <a:lstStyle/>
            <a:p>
              <a:pPr algn="ctr"/>
              <a:r>
                <a:rPr lang="es-ES">
                  <a:solidFill>
                    <a:schemeClr val="bg1"/>
                  </a:solidFill>
                </a:rPr>
                <a:t>Objetivos</a:t>
              </a:r>
              <a:endParaRPr lang="es-CL">
                <a:solidFill>
                  <a:schemeClr val="bg1"/>
                </a:solidFill>
              </a:endParaRPr>
            </a:p>
          </p:txBody>
        </p:sp>
        <p:pic>
          <p:nvPicPr>
            <p:cNvPr id="16" name="Gráfico 15" descr="Bombilla y equipo con relleno sólido">
              <a:extLst>
                <a:ext uri="{FF2B5EF4-FFF2-40B4-BE49-F238E27FC236}">
                  <a16:creationId xmlns:a16="http://schemas.microsoft.com/office/drawing/2014/main" id="{4C4ABBFC-B82E-4143-857B-02CF4C7C5F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16534" y="3301664"/>
              <a:ext cx="429580" cy="429580"/>
            </a:xfrm>
            <a:prstGeom prst="rect">
              <a:avLst/>
            </a:prstGeom>
          </p:spPr>
        </p:pic>
      </p:grpSp>
      <p:grpSp>
        <p:nvGrpSpPr>
          <p:cNvPr id="73" name="Grupo 72">
            <a:extLst>
              <a:ext uri="{FF2B5EF4-FFF2-40B4-BE49-F238E27FC236}">
                <a16:creationId xmlns:a16="http://schemas.microsoft.com/office/drawing/2014/main" id="{D10344B1-836D-472E-923F-13D138F0329D}"/>
              </a:ext>
            </a:extLst>
          </p:cNvPr>
          <p:cNvGrpSpPr/>
          <p:nvPr/>
        </p:nvGrpSpPr>
        <p:grpSpPr>
          <a:xfrm>
            <a:off x="478632" y="1785258"/>
            <a:ext cx="822645" cy="936909"/>
            <a:chOff x="477837" y="1773235"/>
            <a:chExt cx="822645" cy="948931"/>
          </a:xfrm>
        </p:grpSpPr>
        <p:sp>
          <p:nvSpPr>
            <p:cNvPr id="3" name="Rectángulo 2">
              <a:extLst>
                <a:ext uri="{FF2B5EF4-FFF2-40B4-BE49-F238E27FC236}">
                  <a16:creationId xmlns:a16="http://schemas.microsoft.com/office/drawing/2014/main" id="{680C1774-5C0A-4044-8915-51F1D71FD7AB}"/>
                </a:ext>
              </a:extLst>
            </p:cNvPr>
            <p:cNvSpPr/>
            <p:nvPr/>
          </p:nvSpPr>
          <p:spPr bwMode="auto">
            <a:xfrm rot="16200000">
              <a:off x="414694" y="1836378"/>
              <a:ext cx="948931" cy="822645"/>
            </a:xfrm>
            <a:prstGeom prst="rect">
              <a:avLst/>
            </a:prstGeom>
            <a:solidFill>
              <a:schemeClr val="tx2"/>
            </a:solidFill>
            <a:ln w="1905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rtlCol="0" anchor="b"/>
            <a:lstStyle/>
            <a:p>
              <a:pPr algn="ctr"/>
              <a:r>
                <a:rPr lang="es-ES">
                  <a:solidFill>
                    <a:schemeClr val="bg1"/>
                  </a:solidFill>
                </a:rPr>
                <a:t>Desafío</a:t>
              </a:r>
              <a:endParaRPr lang="es-CL">
                <a:solidFill>
                  <a:schemeClr val="bg1"/>
                </a:solidFill>
              </a:endParaRPr>
            </a:p>
          </p:txBody>
        </p:sp>
        <p:pic>
          <p:nvPicPr>
            <p:cNvPr id="18" name="Gráfico 17" descr="Diana con relleno sólido">
              <a:extLst>
                <a:ext uri="{FF2B5EF4-FFF2-40B4-BE49-F238E27FC236}">
                  <a16:creationId xmlns:a16="http://schemas.microsoft.com/office/drawing/2014/main" id="{9044D691-8087-491C-B3F9-84D9111C31F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43020" y="2074630"/>
              <a:ext cx="346139" cy="346139"/>
            </a:xfrm>
            <a:prstGeom prst="rect">
              <a:avLst/>
            </a:prstGeom>
          </p:spPr>
        </p:pic>
      </p:grpSp>
      <p:grpSp>
        <p:nvGrpSpPr>
          <p:cNvPr id="65" name="Grupo 64">
            <a:extLst>
              <a:ext uri="{FF2B5EF4-FFF2-40B4-BE49-F238E27FC236}">
                <a16:creationId xmlns:a16="http://schemas.microsoft.com/office/drawing/2014/main" id="{9172A70A-9C8D-461F-AAA2-254FBF26F0C8}"/>
              </a:ext>
            </a:extLst>
          </p:cNvPr>
          <p:cNvGrpSpPr/>
          <p:nvPr/>
        </p:nvGrpSpPr>
        <p:grpSpPr>
          <a:xfrm>
            <a:off x="488643" y="4310743"/>
            <a:ext cx="815169" cy="1187976"/>
            <a:chOff x="477840" y="3895729"/>
            <a:chExt cx="815169" cy="1187976"/>
          </a:xfrm>
        </p:grpSpPr>
        <p:sp>
          <p:nvSpPr>
            <p:cNvPr id="31" name="Rectángulo 30">
              <a:extLst>
                <a:ext uri="{FF2B5EF4-FFF2-40B4-BE49-F238E27FC236}">
                  <a16:creationId xmlns:a16="http://schemas.microsoft.com/office/drawing/2014/main" id="{DD695730-7C17-422E-ADF2-F151390EC9F4}"/>
                </a:ext>
              </a:extLst>
            </p:cNvPr>
            <p:cNvSpPr/>
            <p:nvPr/>
          </p:nvSpPr>
          <p:spPr bwMode="auto">
            <a:xfrm rot="16200000">
              <a:off x="291437" y="4082132"/>
              <a:ext cx="1187976" cy="815169"/>
            </a:xfrm>
            <a:prstGeom prst="rect">
              <a:avLst/>
            </a:prstGeom>
            <a:solidFill>
              <a:schemeClr val="tx2"/>
            </a:solidFill>
            <a:ln w="1905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rtlCol="0" anchor="b"/>
            <a:lstStyle/>
            <a:p>
              <a:pPr algn="ctr"/>
              <a:r>
                <a:rPr lang="es-ES">
                  <a:solidFill>
                    <a:schemeClr val="bg1"/>
                  </a:solidFill>
                </a:rPr>
                <a:t>Resultados</a:t>
              </a:r>
              <a:endParaRPr lang="es-CL">
                <a:solidFill>
                  <a:schemeClr val="bg1"/>
                </a:solidFill>
              </a:endParaRPr>
            </a:p>
          </p:txBody>
        </p:sp>
        <p:pic>
          <p:nvPicPr>
            <p:cNvPr id="32" name="Gráfico 31" descr="Investigación con relleno sólido">
              <a:extLst>
                <a:ext uri="{FF2B5EF4-FFF2-40B4-BE49-F238E27FC236}">
                  <a16:creationId xmlns:a16="http://schemas.microsoft.com/office/drawing/2014/main" id="{32561C51-97B6-48DA-81ED-219D08BC23D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33012" y="4299982"/>
              <a:ext cx="415492" cy="415492"/>
            </a:xfrm>
            <a:prstGeom prst="rect">
              <a:avLst/>
            </a:prstGeom>
          </p:spPr>
        </p:pic>
      </p:grpSp>
      <p:pic>
        <p:nvPicPr>
          <p:cNvPr id="48" name="Gráfico 47" descr="Cronómetro 66% con relleno sólido">
            <a:extLst>
              <a:ext uri="{FF2B5EF4-FFF2-40B4-BE49-F238E27FC236}">
                <a16:creationId xmlns:a16="http://schemas.microsoft.com/office/drawing/2014/main" id="{47E3AF4A-1B6C-41BB-AC32-926ED94A823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008161" y="5549969"/>
            <a:ext cx="539395" cy="539395"/>
          </a:xfrm>
          <a:prstGeom prst="rect">
            <a:avLst/>
          </a:prstGeom>
        </p:spPr>
      </p:pic>
      <p:sp>
        <p:nvSpPr>
          <p:cNvPr id="58" name="Triángulo isósceles 57">
            <a:extLst>
              <a:ext uri="{FF2B5EF4-FFF2-40B4-BE49-F238E27FC236}">
                <a16:creationId xmlns:a16="http://schemas.microsoft.com/office/drawing/2014/main" id="{1C5683F2-1BE0-4861-AC36-5D00527FB38F}"/>
              </a:ext>
            </a:extLst>
          </p:cNvPr>
          <p:cNvSpPr/>
          <p:nvPr/>
        </p:nvSpPr>
        <p:spPr bwMode="auto">
          <a:xfrm>
            <a:off x="10076191" y="1947153"/>
            <a:ext cx="1659896" cy="3551566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 w="19050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 anchor="ctr"/>
          <a:lstStyle/>
          <a:p>
            <a:pPr algn="l"/>
            <a:endParaRPr lang="es-CL"/>
          </a:p>
        </p:txBody>
      </p:sp>
      <p:sp>
        <p:nvSpPr>
          <p:cNvPr id="64" name="Inhaltsplatzhalter 2">
            <a:extLst>
              <a:ext uri="{FF2B5EF4-FFF2-40B4-BE49-F238E27FC236}">
                <a16:creationId xmlns:a16="http://schemas.microsoft.com/office/drawing/2014/main" id="{77221EB5-2ACC-4A6F-9BA2-EA3E297836F1}"/>
              </a:ext>
            </a:extLst>
          </p:cNvPr>
          <p:cNvSpPr txBox="1">
            <a:spLocks/>
          </p:cNvSpPr>
          <p:nvPr/>
        </p:nvSpPr>
        <p:spPr>
          <a:xfrm>
            <a:off x="1317926" y="2786743"/>
            <a:ext cx="4768288" cy="1451428"/>
          </a:xfrm>
          <a:prstGeom prst="rect">
            <a:avLst/>
          </a:prstGeom>
          <a:noFill/>
          <a:ln w="19050">
            <a:noFill/>
          </a:ln>
        </p:spPr>
        <p:txBody>
          <a:bodyPr/>
          <a:lstStyle>
            <a:lvl1pPr marL="263525" indent="-263525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B9C7D"/>
              </a:buClr>
              <a:buSzPct val="12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3B3B3"/>
              </a:buClr>
              <a:buSzPct val="12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/>
                <a:ea typeface="ＭＳ Ｐゴシック" pitchFamily="46" charset="-128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fontAlgn="auto"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Calibri Light" panose="020F0302020204030204" pitchFamily="34" charset="0"/>
              <a:buChar char="▪"/>
              <a:defRPr/>
            </a:pPr>
            <a:r>
              <a:rPr lang="es-ES" sz="1800" b="1" dirty="0">
                <a:latin typeface="+mn-lt"/>
                <a:ea typeface="游明朝"/>
                <a:cs typeface="Calibri"/>
              </a:rPr>
              <a:t>Desarrollar y comprobar la factibilidad técnico económica del concepto agrivoltaico </a:t>
            </a:r>
          </a:p>
          <a:p>
            <a:pPr marL="228600" indent="-228600" fontAlgn="auto"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Calibri Light" panose="020F0302020204030204" pitchFamily="34" charset="0"/>
              <a:buChar char="▪"/>
              <a:defRPr/>
            </a:pPr>
            <a:r>
              <a:rPr lang="es-ES" sz="1800" dirty="0">
                <a:latin typeface="+mn-lt"/>
                <a:ea typeface="游明朝"/>
                <a:cs typeface="Calibri"/>
              </a:rPr>
              <a:t>Aumentar competitividad en el sector hortofrutícola de la Región Metropolitana </a:t>
            </a:r>
          </a:p>
          <a:p>
            <a:pPr marL="228600" indent="-228600" fontAlgn="auto"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Calibri Light" panose="020F0302020204030204" pitchFamily="34" charset="0"/>
              <a:buChar char="▪"/>
              <a:defRPr/>
            </a:pPr>
            <a:endParaRPr lang="es-ES" sz="1800" dirty="0">
              <a:latin typeface="+mn-lt"/>
              <a:ea typeface="游明朝"/>
              <a:cs typeface="Calibri"/>
            </a:endParaRPr>
          </a:p>
          <a:p>
            <a:pPr marL="228600" indent="-228600" fontAlgn="auto">
              <a:spcBef>
                <a:spcPts val="6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Calibri Light" panose="020F0302020204030204" pitchFamily="34" charset="0"/>
              <a:buChar char="▪"/>
              <a:defRPr/>
            </a:pPr>
            <a:endParaRPr lang="es-CL" sz="1800" dirty="0">
              <a:latin typeface="+mn-lt"/>
              <a:ea typeface="游明朝"/>
              <a:cs typeface="Calibri"/>
            </a:endParaRPr>
          </a:p>
        </p:txBody>
      </p:sp>
      <p:sp>
        <p:nvSpPr>
          <p:cNvPr id="68" name="CuadroTexto 67">
            <a:extLst>
              <a:ext uri="{FF2B5EF4-FFF2-40B4-BE49-F238E27FC236}">
                <a16:creationId xmlns:a16="http://schemas.microsoft.com/office/drawing/2014/main" id="{EB74148B-F465-4D45-965F-A540F6B603AB}"/>
              </a:ext>
            </a:extLst>
          </p:cNvPr>
          <p:cNvSpPr txBox="1"/>
          <p:nvPr/>
        </p:nvSpPr>
        <p:spPr>
          <a:xfrm>
            <a:off x="9699927" y="4539527"/>
            <a:ext cx="1998731" cy="766431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>
            <a:noAutofit/>
          </a:bodyPr>
          <a:lstStyle/>
          <a:p>
            <a:pPr algn="ctr">
              <a:spcBef>
                <a:spcPts val="600"/>
              </a:spcBef>
              <a:buClr>
                <a:srgbClr val="179C7D"/>
              </a:buClr>
              <a:buSzPct val="100000"/>
              <a:defRPr/>
            </a:pPr>
            <a:r>
              <a:rPr lang="es-CL" b="1">
                <a:solidFill>
                  <a:schemeClr val="bg1"/>
                </a:solidFill>
                <a:ea typeface="游明朝"/>
                <a:cs typeface="Calibri"/>
              </a:rPr>
              <a:t>3* 12,5 kWp</a:t>
            </a:r>
            <a:br>
              <a:rPr lang="es-CL">
                <a:solidFill>
                  <a:schemeClr val="bg1"/>
                </a:solidFill>
                <a:ea typeface="游明朝"/>
                <a:cs typeface="Calibri"/>
              </a:rPr>
            </a:br>
            <a:r>
              <a:rPr lang="es-CL">
                <a:solidFill>
                  <a:schemeClr val="bg1"/>
                </a:solidFill>
                <a:ea typeface="游明朝"/>
                <a:cs typeface="Calibri"/>
              </a:rPr>
              <a:t>FV instalada</a:t>
            </a:r>
          </a:p>
        </p:txBody>
      </p:sp>
      <p:sp>
        <p:nvSpPr>
          <p:cNvPr id="70" name="CuadroTexto 69">
            <a:extLst>
              <a:ext uri="{FF2B5EF4-FFF2-40B4-BE49-F238E27FC236}">
                <a16:creationId xmlns:a16="http://schemas.microsoft.com/office/drawing/2014/main" id="{CA9A4AA0-90DC-47E2-8C8A-BC1BED5E43BD}"/>
              </a:ext>
            </a:extLst>
          </p:cNvPr>
          <p:cNvSpPr txBox="1"/>
          <p:nvPr/>
        </p:nvSpPr>
        <p:spPr>
          <a:xfrm>
            <a:off x="10242074" y="3323114"/>
            <a:ext cx="1485887" cy="1088338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>
            <a:noAutofit/>
          </a:bodyPr>
          <a:lstStyle/>
          <a:p>
            <a:pPr algn="ctr">
              <a:spcBef>
                <a:spcPts val="600"/>
              </a:spcBef>
              <a:buClr>
                <a:srgbClr val="179C7D"/>
              </a:buClr>
              <a:buSzPct val="100000"/>
              <a:defRPr/>
            </a:pPr>
            <a:r>
              <a:rPr lang="es-ES" b="1">
                <a:solidFill>
                  <a:schemeClr val="bg1"/>
                </a:solidFill>
                <a:ea typeface="游明朝"/>
                <a:cs typeface="Calibri"/>
              </a:rPr>
              <a:t>30 </a:t>
            </a:r>
            <a:r>
              <a:rPr lang="es-CL" b="1">
                <a:solidFill>
                  <a:schemeClr val="bg1"/>
                </a:solidFill>
                <a:ea typeface="游明朝"/>
                <a:cs typeface="Calibri"/>
              </a:rPr>
              <a:t>% </a:t>
            </a:r>
            <a:br>
              <a:rPr lang="es-CL" b="1">
                <a:solidFill>
                  <a:schemeClr val="bg1"/>
                </a:solidFill>
                <a:ea typeface="游明朝"/>
                <a:cs typeface="Calibri"/>
              </a:rPr>
            </a:br>
            <a:r>
              <a:rPr lang="es-CL">
                <a:solidFill>
                  <a:schemeClr val="bg1"/>
                </a:solidFill>
                <a:ea typeface="游明朝"/>
                <a:cs typeface="Calibri"/>
              </a:rPr>
              <a:t>sombra para hortalizas</a:t>
            </a:r>
          </a:p>
        </p:txBody>
      </p:sp>
      <p:sp>
        <p:nvSpPr>
          <p:cNvPr id="71" name="Inhaltsplatzhalter 2">
            <a:extLst>
              <a:ext uri="{FF2B5EF4-FFF2-40B4-BE49-F238E27FC236}">
                <a16:creationId xmlns:a16="http://schemas.microsoft.com/office/drawing/2014/main" id="{573289BF-4DC4-4531-9E3D-D2AE548F27F1}"/>
              </a:ext>
            </a:extLst>
          </p:cNvPr>
          <p:cNvSpPr txBox="1">
            <a:spLocks/>
          </p:cNvSpPr>
          <p:nvPr/>
        </p:nvSpPr>
        <p:spPr>
          <a:xfrm>
            <a:off x="1317925" y="4302749"/>
            <a:ext cx="4777036" cy="1195971"/>
          </a:xfrm>
          <a:prstGeom prst="rect">
            <a:avLst/>
          </a:prstGeom>
          <a:noFill/>
          <a:ln w="19050">
            <a:noFill/>
          </a:ln>
        </p:spPr>
        <p:txBody>
          <a:bodyPr/>
          <a:lstStyle>
            <a:lvl1pPr marL="263525" indent="-263525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B9C7D"/>
              </a:buClr>
              <a:buSzPct val="12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3B3B3"/>
              </a:buClr>
              <a:buSzPct val="12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/>
                <a:ea typeface="ＭＳ Ｐゴシック" pitchFamily="46" charset="-128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fontAlgn="auto"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Calibri Light" panose="020F0302020204030204" pitchFamily="34" charset="0"/>
              <a:buChar char="▪"/>
              <a:defRPr/>
            </a:pPr>
            <a:r>
              <a:rPr lang="es-CL" sz="1800" b="1" dirty="0">
                <a:latin typeface="+mn-lt"/>
                <a:ea typeface="游明朝"/>
                <a:cs typeface="Calibri"/>
              </a:rPr>
              <a:t>3 pilotos </a:t>
            </a:r>
            <a:r>
              <a:rPr lang="es-CL" sz="1800" b="1" dirty="0" err="1">
                <a:latin typeface="+mn-lt"/>
                <a:ea typeface="游明朝"/>
                <a:cs typeface="Calibri"/>
              </a:rPr>
              <a:t>agrivoltaicos</a:t>
            </a:r>
            <a:r>
              <a:rPr lang="es-CL" sz="1800" b="1" dirty="0">
                <a:latin typeface="+mn-lt"/>
                <a:ea typeface="游明朝"/>
                <a:cs typeface="Calibri"/>
              </a:rPr>
              <a:t> en la </a:t>
            </a:r>
            <a:r>
              <a:rPr lang="es-ES" sz="1800" b="1" dirty="0">
                <a:latin typeface="+mn-lt"/>
                <a:ea typeface="游明朝"/>
                <a:cs typeface="Calibri"/>
              </a:rPr>
              <a:t>RM</a:t>
            </a:r>
            <a:endParaRPr lang="es-CL" sz="1800" b="1" dirty="0">
              <a:latin typeface="+mn-lt"/>
              <a:ea typeface="游明朝"/>
              <a:cs typeface="Calibri"/>
            </a:endParaRPr>
          </a:p>
          <a:p>
            <a:pPr marL="228600" indent="-228600" fontAlgn="auto"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Calibri Light" panose="020F0302020204030204" pitchFamily="34" charset="0"/>
              <a:buChar char="▪"/>
              <a:defRPr/>
            </a:pPr>
            <a:r>
              <a:rPr lang="es-CL" sz="1800" dirty="0">
                <a:latin typeface="+mn-lt"/>
                <a:ea typeface="游明朝"/>
                <a:cs typeface="Calibri"/>
              </a:rPr>
              <a:t>Capsula audiovisual del proyecto</a:t>
            </a:r>
          </a:p>
          <a:p>
            <a:pPr marL="228600" indent="-228600" fontAlgn="auto"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Calibri Light" panose="020F0302020204030204" pitchFamily="34" charset="0"/>
              <a:buChar char="▪"/>
              <a:defRPr/>
            </a:pPr>
            <a:r>
              <a:rPr lang="es-CL" sz="1800" dirty="0">
                <a:latin typeface="+mn-lt"/>
                <a:ea typeface="游明朝"/>
                <a:cs typeface="Calibri"/>
              </a:rPr>
              <a:t>Traspaso pilotos y capacitación beneficiarios</a:t>
            </a:r>
          </a:p>
          <a:p>
            <a:pPr marL="228600" indent="-228600" fontAlgn="auto">
              <a:spcBef>
                <a:spcPts val="6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Calibri Light" panose="020F0302020204030204" pitchFamily="34" charset="0"/>
              <a:buChar char="▪"/>
              <a:defRPr/>
            </a:pPr>
            <a:endParaRPr lang="es-CL" sz="1800" dirty="0">
              <a:latin typeface="+mn-lt"/>
              <a:ea typeface="游明朝"/>
              <a:cs typeface="Calibri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45D3F17-005C-46EE-B536-97CC890D5855}"/>
              </a:ext>
            </a:extLst>
          </p:cNvPr>
          <p:cNvSpPr txBox="1"/>
          <p:nvPr/>
        </p:nvSpPr>
        <p:spPr>
          <a:xfrm>
            <a:off x="6547554" y="5678041"/>
            <a:ext cx="3825965" cy="283249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spcAft>
                <a:spcPts val="3000"/>
              </a:spcAft>
            </a:pPr>
            <a:r>
              <a:rPr lang="de-DE"/>
              <a:t>12 meses (2016 - 2017)</a:t>
            </a:r>
          </a:p>
        </p:txBody>
      </p:sp>
      <p:sp>
        <p:nvSpPr>
          <p:cNvPr id="23" name="Textplatzhalter 4">
            <a:extLst>
              <a:ext uri="{FF2B5EF4-FFF2-40B4-BE49-F238E27FC236}">
                <a16:creationId xmlns:a16="http://schemas.microsoft.com/office/drawing/2014/main" id="{91D7E974-DD36-4D1E-9CA8-87F3A472E3B4}"/>
              </a:ext>
            </a:extLst>
          </p:cNvPr>
          <p:cNvSpPr txBox="1">
            <a:spLocks/>
          </p:cNvSpPr>
          <p:nvPr/>
        </p:nvSpPr>
        <p:spPr>
          <a:xfrm>
            <a:off x="767408" y="6242678"/>
            <a:ext cx="9433048" cy="24622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Calibri Light" panose="020F030202020403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90000"/>
              <a:buFont typeface="Calibri Light" panose="020F0302020204030204" pitchFamily="34" charset="0"/>
              <a:buChar char="▫"/>
              <a:defRPr sz="24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Calibri Light" panose="020F0302020204030204" pitchFamily="34" charset="0"/>
              <a:buChar char="◦"/>
              <a:defRPr sz="24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>
                <a:solidFill>
                  <a:schemeClr val="bg2"/>
                </a:solidFill>
              </a:rPr>
              <a:t>| Contacto: David Jung</a:t>
            </a:r>
          </a:p>
        </p:txBody>
      </p:sp>
      <p:sp>
        <p:nvSpPr>
          <p:cNvPr id="22" name="Inhaltsplatzhalter 2">
            <a:extLst>
              <a:ext uri="{FF2B5EF4-FFF2-40B4-BE49-F238E27FC236}">
                <a16:creationId xmlns:a16="http://schemas.microsoft.com/office/drawing/2014/main" id="{5DC94351-45A4-1F77-CFC2-B76D4A9C216B}"/>
              </a:ext>
            </a:extLst>
          </p:cNvPr>
          <p:cNvSpPr txBox="1">
            <a:spLocks/>
          </p:cNvSpPr>
          <p:nvPr/>
        </p:nvSpPr>
        <p:spPr>
          <a:xfrm>
            <a:off x="1317927" y="5604494"/>
            <a:ext cx="4467869" cy="437995"/>
          </a:xfrm>
          <a:prstGeom prst="rect">
            <a:avLst/>
          </a:prstGeom>
          <a:ln w="19050">
            <a:noFill/>
          </a:ln>
        </p:spPr>
        <p:txBody>
          <a:bodyPr anchor="ctr"/>
          <a:lstStyle>
            <a:lvl1pPr marL="263525" indent="-263525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B9C7D"/>
              </a:buClr>
              <a:buSzPct val="12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3B3B3"/>
              </a:buClr>
              <a:buSzPct val="12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/>
                <a:ea typeface="ＭＳ Ｐゴシック" pitchFamily="46" charset="-128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Bef>
                <a:spcPts val="600"/>
              </a:spcBef>
              <a:spcAft>
                <a:spcPts val="0"/>
              </a:spcAft>
              <a:buClr>
                <a:srgbClr val="179C7D"/>
              </a:buClr>
              <a:buSzPct val="100000"/>
              <a:buNone/>
              <a:defRPr/>
            </a:pPr>
            <a:r>
              <a:rPr lang="en-US" sz="1800" dirty="0">
                <a:latin typeface="Calibri"/>
                <a:ea typeface="游明朝"/>
                <a:cs typeface="Calibri"/>
              </a:rPr>
              <a:t>(GORE RM: FIC-R 2015)</a:t>
            </a:r>
          </a:p>
        </p:txBody>
      </p:sp>
    </p:spTree>
    <p:extLst>
      <p:ext uri="{BB962C8B-B14F-4D97-AF65-F5344CB8AC3E}">
        <p14:creationId xmlns:p14="http://schemas.microsoft.com/office/powerpoint/2010/main" val="41465610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0D2B603D-C96C-4B2F-914C-64ABFCA39A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spcBef>
                <a:spcPct val="50000"/>
              </a:spcBef>
              <a:spcAft>
                <a:spcPct val="0"/>
              </a:spcAft>
              <a:buFontTx/>
              <a:buNone/>
            </a:pPr>
            <a:fld id="{A06316EC-39FF-4C97-AA6E-29B761CE3E45}" type="slidenum">
              <a:rPr lang="en-US" smtClean="0"/>
              <a:pPr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t>14</a:t>
            </a:fld>
            <a:endParaRPr lang="en-US" dirty="0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17F0A361-7B0D-4950-8907-216D73365B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Fraunhofer CSET opera tres plantas agrivoltaicas en la Región Metropolitana: Experiencia practica</a:t>
            </a:r>
            <a:endParaRPr lang="en-AU" dirty="0"/>
          </a:p>
        </p:txBody>
      </p:sp>
      <p:pic>
        <p:nvPicPr>
          <p:cNvPr id="6" name="Imagen 5" descr="Tren de carga pasando por un puente&#10;&#10;Descripción generada automáticamente con confianza media">
            <a:extLst>
              <a:ext uri="{FF2B5EF4-FFF2-40B4-BE49-F238E27FC236}">
                <a16:creationId xmlns:a16="http://schemas.microsoft.com/office/drawing/2014/main" id="{4E57E6A5-9D26-472A-82F3-EE3CF726E8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632" y="1773239"/>
            <a:ext cx="5676900" cy="4257675"/>
          </a:xfrm>
          <a:prstGeom prst="rect">
            <a:avLst/>
          </a:prstGeom>
        </p:spPr>
      </p:pic>
      <p:pic>
        <p:nvPicPr>
          <p:cNvPr id="11" name="Imagen 10" descr="Imagen que contiene exterior, lado, montar a caballo, hombre&#10;&#10;Descripción generada automáticamente">
            <a:extLst>
              <a:ext uri="{FF2B5EF4-FFF2-40B4-BE49-F238E27FC236}">
                <a16:creationId xmlns:a16="http://schemas.microsoft.com/office/drawing/2014/main" id="{63225A1D-0808-4D0B-843A-562184CFDB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805612" y="1123158"/>
            <a:ext cx="4257676" cy="5557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7525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90F5BC9-E6BE-4756-99FC-2B586B99FE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623" r="10623"/>
          <a:stretch/>
        </p:blipFill>
        <p:spPr>
          <a:xfrm>
            <a:off x="0" y="0"/>
            <a:ext cx="12192000" cy="8708213"/>
          </a:xfrm>
          <a:prstGeom prst="rect">
            <a:avLst/>
          </a:prstGeom>
        </p:spPr>
      </p:pic>
      <p:sp>
        <p:nvSpPr>
          <p:cNvPr id="7" name="Triángulo isósceles 6"/>
          <p:cNvSpPr/>
          <p:nvPr/>
        </p:nvSpPr>
        <p:spPr>
          <a:xfrm rot="5400000" flipH="1">
            <a:off x="-2191264" y="912340"/>
            <a:ext cx="9415848" cy="5033319"/>
          </a:xfrm>
          <a:prstGeom prst="triangle">
            <a:avLst/>
          </a:prstGeom>
          <a:solidFill>
            <a:srgbClr val="3F9379"/>
          </a:solidFill>
          <a:ln>
            <a:solidFill>
              <a:srgbClr val="3F93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sp>
        <p:nvSpPr>
          <p:cNvPr id="9" name="CuadroTexto 8"/>
          <p:cNvSpPr txBox="1"/>
          <p:nvPr/>
        </p:nvSpPr>
        <p:spPr>
          <a:xfrm>
            <a:off x="1150471" y="2828834"/>
            <a:ext cx="2912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600" b="1" dirty="0">
                <a:solidFill>
                  <a:schemeClr val="bg1"/>
                </a:solidFill>
              </a:rPr>
              <a:t>FV flotante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6115051" y="142874"/>
            <a:ext cx="5715000" cy="6572250"/>
          </a:xfrm>
          <a:prstGeom prst="rect">
            <a:avLst/>
          </a:prstGeom>
          <a:solidFill>
            <a:srgbClr val="FFFFFF">
              <a:alpha val="74118"/>
            </a:srgbClr>
          </a:solidFill>
          <a:effectLst>
            <a:softEdge rad="317500"/>
          </a:effectLst>
        </p:spPr>
        <p:txBody>
          <a:bodyPr wrap="square" lIns="540000" tIns="540000" rIns="648000" bIns="540000" rtlCol="0" anchor="ctr">
            <a:noAutofit/>
          </a:bodyPr>
          <a:lstStyle/>
          <a:p>
            <a:pPr>
              <a:spcBef>
                <a:spcPts val="1000"/>
              </a:spcBef>
              <a:buClr>
                <a:srgbClr val="179C7D"/>
              </a:buClr>
              <a:buSzPct val="100000"/>
            </a:pPr>
            <a:r>
              <a:rPr lang="es-ES_tradnl" sz="2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Motivación</a:t>
            </a:r>
          </a:p>
          <a:p>
            <a:pPr marL="342900" indent="-342900">
              <a:spcBef>
                <a:spcPts val="1000"/>
              </a:spcBef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Conflicto de terreno en unas regiones</a:t>
            </a:r>
          </a:p>
          <a:p>
            <a:pPr marL="342900" indent="-342900">
              <a:spcBef>
                <a:spcPts val="1000"/>
              </a:spcBef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Reducción de evaporación de agua </a:t>
            </a:r>
          </a:p>
          <a:p>
            <a:pPr marL="342900" indent="-342900">
              <a:spcBef>
                <a:spcPts val="1000"/>
              </a:spcBef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Augmentación de la eficiencia por enfriamiento de paneles</a:t>
            </a:r>
          </a:p>
        </p:txBody>
      </p:sp>
    </p:spTree>
    <p:extLst>
      <p:ext uri="{BB962C8B-B14F-4D97-AF65-F5344CB8AC3E}">
        <p14:creationId xmlns:p14="http://schemas.microsoft.com/office/powerpoint/2010/main" val="401058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Imagen 36">
            <a:extLst>
              <a:ext uri="{FF2B5EF4-FFF2-40B4-BE49-F238E27FC236}">
                <a16:creationId xmlns:a16="http://schemas.microsoft.com/office/drawing/2014/main" id="{E87478D2-F5AF-48D7-A5A5-0A5D494A4A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6106632" y="1766184"/>
            <a:ext cx="5612274" cy="36634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F9B919-D571-4F0B-832D-DB41836BAF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8633" y="476823"/>
            <a:ext cx="11247669" cy="1151953"/>
          </a:xfrm>
        </p:spPr>
        <p:txBody>
          <a:bodyPr/>
          <a:lstStyle/>
          <a:p>
            <a:r>
              <a:rPr lang="de-DE" sz="3200" cap="none" dirty="0" err="1">
                <a:latin typeface="+mn-lt"/>
              </a:rPr>
              <a:t>Flotante</a:t>
            </a:r>
            <a:r>
              <a:rPr lang="de-DE" sz="3200" cap="none" dirty="0">
                <a:latin typeface="+mn-lt"/>
              </a:rPr>
              <a:t> FV: </a:t>
            </a:r>
            <a:r>
              <a:rPr lang="de-DE" sz="3200" cap="none" dirty="0" err="1">
                <a:latin typeface="+mn-lt"/>
              </a:rPr>
              <a:t>Paneles</a:t>
            </a:r>
            <a:r>
              <a:rPr lang="de-DE" sz="3200" cap="none" dirty="0">
                <a:latin typeface="+mn-lt"/>
              </a:rPr>
              <a:t> FV </a:t>
            </a:r>
            <a:r>
              <a:rPr lang="de-DE" sz="3200" cap="none" dirty="0" err="1">
                <a:latin typeface="+mn-lt"/>
              </a:rPr>
              <a:t>sobre</a:t>
            </a:r>
            <a:r>
              <a:rPr lang="de-DE" sz="3200" cap="none" dirty="0">
                <a:latin typeface="+mn-lt"/>
              </a:rPr>
              <a:t> </a:t>
            </a:r>
            <a:r>
              <a:rPr lang="de-DE" sz="3200" cap="none" dirty="0" err="1">
                <a:latin typeface="+mn-lt"/>
              </a:rPr>
              <a:t>el</a:t>
            </a:r>
            <a:r>
              <a:rPr lang="de-DE" sz="3200" cap="none" dirty="0">
                <a:latin typeface="+mn-lt"/>
              </a:rPr>
              <a:t> </a:t>
            </a:r>
            <a:r>
              <a:rPr lang="de-DE" sz="3200" cap="none" dirty="0" err="1">
                <a:latin typeface="+mn-lt"/>
              </a:rPr>
              <a:t>agua</a:t>
            </a:r>
            <a:r>
              <a:rPr lang="de-DE" sz="3200" cap="none" dirty="0">
                <a:latin typeface="+mn-lt"/>
              </a:rPr>
              <a:t> </a:t>
            </a:r>
            <a:r>
              <a:rPr lang="es-ES" sz="3200" cap="none" dirty="0">
                <a:latin typeface="+mn-lt"/>
              </a:rPr>
              <a:t>evitando conflictos en uso de suelo agrícola y protegiendo el recurso hídrico</a:t>
            </a:r>
            <a:endParaRPr lang="en-US" sz="3200" dirty="0"/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F776CAC9-E3AB-413A-9F66-09D8C1CE2F6C}"/>
              </a:ext>
            </a:extLst>
          </p:cNvPr>
          <p:cNvSpPr txBox="1">
            <a:spLocks/>
          </p:cNvSpPr>
          <p:nvPr/>
        </p:nvSpPr>
        <p:spPr>
          <a:xfrm>
            <a:off x="1317926" y="1773240"/>
            <a:ext cx="4690234" cy="948927"/>
          </a:xfrm>
          <a:prstGeom prst="rect">
            <a:avLst/>
          </a:prstGeom>
          <a:noFill/>
          <a:ln w="19050">
            <a:noFill/>
          </a:ln>
        </p:spPr>
        <p:txBody>
          <a:bodyPr/>
          <a:lstStyle>
            <a:lvl1pPr marL="263525" indent="-263525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B9C7D"/>
              </a:buClr>
              <a:buSzPct val="12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3B3B3"/>
              </a:buClr>
              <a:buSzPct val="12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/>
                <a:ea typeface="ＭＳ Ｐゴシック" pitchFamily="46" charset="-128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fontAlgn="auto"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Calibri Light" panose="020F0302020204030204" pitchFamily="34" charset="0"/>
              <a:buChar char="▪"/>
              <a:defRPr/>
            </a:pPr>
            <a:r>
              <a:rPr lang="es-ES">
                <a:latin typeface="Frutiger 45 Light" pitchFamily="2" charset="77"/>
                <a:ea typeface="游明朝"/>
                <a:cs typeface="Calibri"/>
              </a:rPr>
              <a:t>Electrificación en zonas rurales </a:t>
            </a:r>
          </a:p>
          <a:p>
            <a:pPr marL="228600" indent="-228600" fontAlgn="auto"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Calibri Light" panose="020F0302020204030204" pitchFamily="34" charset="0"/>
              <a:buChar char="▪"/>
              <a:defRPr/>
            </a:pPr>
            <a:r>
              <a:rPr lang="es-ES">
                <a:latin typeface="Frutiger 45 Light" pitchFamily="2" charset="77"/>
                <a:ea typeface="游明朝"/>
                <a:cs typeface="Calibri"/>
              </a:rPr>
              <a:t>Eficiencia del uso de suelo y disponibilidad del recurso hídrico en zonas agrícolas</a:t>
            </a:r>
          </a:p>
        </p:txBody>
      </p:sp>
      <p:grpSp>
        <p:nvGrpSpPr>
          <p:cNvPr id="36" name="Grupo 35">
            <a:extLst>
              <a:ext uri="{FF2B5EF4-FFF2-40B4-BE49-F238E27FC236}">
                <a16:creationId xmlns:a16="http://schemas.microsoft.com/office/drawing/2014/main" id="{AA368206-91DC-46F3-A48D-BE67DDD2E67F}"/>
              </a:ext>
            </a:extLst>
          </p:cNvPr>
          <p:cNvGrpSpPr/>
          <p:nvPr/>
        </p:nvGrpSpPr>
        <p:grpSpPr>
          <a:xfrm>
            <a:off x="6547556" y="5585253"/>
            <a:ext cx="5377150" cy="530434"/>
            <a:chOff x="1762289" y="5420035"/>
            <a:chExt cx="9072117" cy="530434"/>
          </a:xfrm>
        </p:grpSpPr>
        <p:sp>
          <p:nvSpPr>
            <p:cNvPr id="6" name="Shape 1496">
              <a:extLst>
                <a:ext uri="{FF2B5EF4-FFF2-40B4-BE49-F238E27FC236}">
                  <a16:creationId xmlns:a16="http://schemas.microsoft.com/office/drawing/2014/main" id="{D9CFC1EF-88D6-46D7-828F-AB279B9E1CAE}"/>
                </a:ext>
              </a:extLst>
            </p:cNvPr>
            <p:cNvSpPr/>
            <p:nvPr/>
          </p:nvSpPr>
          <p:spPr>
            <a:xfrm>
              <a:off x="2246165" y="5546893"/>
              <a:ext cx="7981777" cy="0"/>
            </a:xfrm>
            <a:prstGeom prst="line">
              <a:avLst/>
            </a:prstGeom>
            <a:ln w="241300" cap="rnd">
              <a:solidFill>
                <a:schemeClr val="bg1">
                  <a:lumMod val="75000"/>
                </a:schemeClr>
              </a:solidFill>
              <a:miter/>
            </a:ln>
          </p:spPr>
          <p:txBody>
            <a:bodyPr lIns="59013" tIns="59013" rIns="59013" bIns="59013"/>
            <a:lstStyle>
              <a:defPPr>
                <a:defRPr lang="en-US"/>
              </a:defPPr>
              <a:lvl1pPr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rgbClr val="000000"/>
                  </a:solidFill>
                  <a:latin typeface="Gill Sans" charset="0"/>
                  <a:ea typeface="ＭＳ Ｐゴシック" charset="0"/>
                  <a:cs typeface="ＭＳ Ｐゴシック" charset="0"/>
                  <a:sym typeface="Gill Sans" charset="0"/>
                </a:defRPr>
              </a:lvl1pPr>
              <a:lvl2pPr marL="241093" indent="80364"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rgbClr val="000000"/>
                  </a:solidFill>
                  <a:latin typeface="Gill Sans" charset="0"/>
                  <a:ea typeface="ＭＳ Ｐゴシック" charset="0"/>
                  <a:cs typeface="ＭＳ Ｐゴシック" charset="0"/>
                  <a:sym typeface="Gill Sans" charset="0"/>
                </a:defRPr>
              </a:lvl2pPr>
              <a:lvl3pPr marL="482186" indent="160729"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rgbClr val="000000"/>
                  </a:solidFill>
                  <a:latin typeface="Gill Sans" charset="0"/>
                  <a:ea typeface="ＭＳ Ｐゴシック" charset="0"/>
                  <a:cs typeface="ＭＳ Ｐゴシック" charset="0"/>
                  <a:sym typeface="Gill Sans" charset="0"/>
                </a:defRPr>
              </a:lvl3pPr>
              <a:lvl4pPr marL="723279" indent="241093"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rgbClr val="000000"/>
                  </a:solidFill>
                  <a:latin typeface="Gill Sans" charset="0"/>
                  <a:ea typeface="ＭＳ Ｐゴシック" charset="0"/>
                  <a:cs typeface="ＭＳ Ｐゴシック" charset="0"/>
                  <a:sym typeface="Gill Sans" charset="0"/>
                </a:defRPr>
              </a:lvl4pPr>
              <a:lvl5pPr marL="964372" indent="321457"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rgbClr val="000000"/>
                  </a:solidFill>
                  <a:latin typeface="Gill Sans" charset="0"/>
                  <a:ea typeface="ＭＳ Ｐゴシック" charset="0"/>
                  <a:cs typeface="ＭＳ Ｐゴシック" charset="0"/>
                  <a:sym typeface="Gill Sans" charset="0"/>
                </a:defRPr>
              </a:lvl5pPr>
              <a:lvl6pPr marL="1607287" algn="l" defTabSz="321457" rtl="0" eaLnBrk="1" latinLnBrk="0" hangingPunct="1">
                <a:defRPr sz="3000" kern="1200">
                  <a:solidFill>
                    <a:srgbClr val="000000"/>
                  </a:solidFill>
                  <a:latin typeface="Gill Sans" charset="0"/>
                  <a:ea typeface="ＭＳ Ｐゴシック" charset="0"/>
                  <a:cs typeface="ＭＳ Ｐゴシック" charset="0"/>
                  <a:sym typeface="Gill Sans" charset="0"/>
                </a:defRPr>
              </a:lvl6pPr>
              <a:lvl7pPr marL="1928744" algn="l" defTabSz="321457" rtl="0" eaLnBrk="1" latinLnBrk="0" hangingPunct="1">
                <a:defRPr sz="3000" kern="1200">
                  <a:solidFill>
                    <a:srgbClr val="000000"/>
                  </a:solidFill>
                  <a:latin typeface="Gill Sans" charset="0"/>
                  <a:ea typeface="ＭＳ Ｐゴシック" charset="0"/>
                  <a:cs typeface="ＭＳ Ｐゴシック" charset="0"/>
                  <a:sym typeface="Gill Sans" charset="0"/>
                </a:defRPr>
              </a:lvl7pPr>
              <a:lvl8pPr marL="2250201" algn="l" defTabSz="321457" rtl="0" eaLnBrk="1" latinLnBrk="0" hangingPunct="1">
                <a:defRPr sz="3000" kern="1200">
                  <a:solidFill>
                    <a:srgbClr val="000000"/>
                  </a:solidFill>
                  <a:latin typeface="Gill Sans" charset="0"/>
                  <a:ea typeface="ＭＳ Ｐゴシック" charset="0"/>
                  <a:cs typeface="ＭＳ Ｐゴシック" charset="0"/>
                  <a:sym typeface="Gill Sans" charset="0"/>
                </a:defRPr>
              </a:lvl8pPr>
              <a:lvl9pPr marL="2571659" algn="l" defTabSz="321457" rtl="0" eaLnBrk="1" latinLnBrk="0" hangingPunct="1">
                <a:defRPr sz="3000" kern="1200">
                  <a:solidFill>
                    <a:srgbClr val="000000"/>
                  </a:solidFill>
                  <a:latin typeface="Gill Sans" charset="0"/>
                  <a:ea typeface="ＭＳ Ｐゴシック" charset="0"/>
                  <a:cs typeface="ＭＳ Ｐゴシック" charset="0"/>
                  <a:sym typeface="Gill Sans" charset="0"/>
                </a:defRPr>
              </a:lvl9pPr>
            </a:lstStyle>
            <a:p>
              <a:pPr algn="l" defTabSz="590133">
                <a:lnSpc>
                  <a:spcPct val="93000"/>
                </a:lnSpc>
                <a:defRPr sz="220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 sz="1800"/>
            </a:p>
          </p:txBody>
        </p:sp>
        <p:sp>
          <p:nvSpPr>
            <p:cNvPr id="8" name="Shape 1496">
              <a:extLst>
                <a:ext uri="{FF2B5EF4-FFF2-40B4-BE49-F238E27FC236}">
                  <a16:creationId xmlns:a16="http://schemas.microsoft.com/office/drawing/2014/main" id="{84A21DF9-AD97-4D52-8469-DCEADDAFF1C0}"/>
                </a:ext>
              </a:extLst>
            </p:cNvPr>
            <p:cNvSpPr/>
            <p:nvPr/>
          </p:nvSpPr>
          <p:spPr>
            <a:xfrm>
              <a:off x="2246167" y="5546034"/>
              <a:ext cx="6639725" cy="7789"/>
            </a:xfrm>
            <a:prstGeom prst="line">
              <a:avLst/>
            </a:prstGeom>
            <a:ln w="241300" cap="rnd">
              <a:solidFill>
                <a:srgbClr val="179C7D"/>
              </a:solidFill>
              <a:miter/>
            </a:ln>
            <a:effectLst>
              <a:glow rad="127000">
                <a:schemeClr val="accent1">
                  <a:alpha val="0"/>
                </a:schemeClr>
              </a:glow>
              <a:outerShdw blurRad="50800" dist="50800" dir="5400000" algn="ctr" rotWithShape="0">
                <a:srgbClr val="000000">
                  <a:alpha val="0"/>
                </a:srgbClr>
              </a:outerShdw>
            </a:effectLst>
          </p:spPr>
          <p:txBody>
            <a:bodyPr lIns="59013" tIns="59013" rIns="59013" bIns="59013"/>
            <a:lstStyle>
              <a:defPPr>
                <a:defRPr lang="en-US"/>
              </a:defPPr>
              <a:lvl1pPr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rgbClr val="000000"/>
                  </a:solidFill>
                  <a:latin typeface="Gill Sans" charset="0"/>
                  <a:ea typeface="ＭＳ Ｐゴシック" charset="0"/>
                  <a:cs typeface="ＭＳ Ｐゴシック" charset="0"/>
                  <a:sym typeface="Gill Sans" charset="0"/>
                </a:defRPr>
              </a:lvl1pPr>
              <a:lvl2pPr marL="241093" indent="80364"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rgbClr val="000000"/>
                  </a:solidFill>
                  <a:latin typeface="Gill Sans" charset="0"/>
                  <a:ea typeface="ＭＳ Ｐゴシック" charset="0"/>
                  <a:cs typeface="ＭＳ Ｐゴシック" charset="0"/>
                  <a:sym typeface="Gill Sans" charset="0"/>
                </a:defRPr>
              </a:lvl2pPr>
              <a:lvl3pPr marL="482186" indent="160729"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rgbClr val="000000"/>
                  </a:solidFill>
                  <a:latin typeface="Gill Sans" charset="0"/>
                  <a:ea typeface="ＭＳ Ｐゴシック" charset="0"/>
                  <a:cs typeface="ＭＳ Ｐゴシック" charset="0"/>
                  <a:sym typeface="Gill Sans" charset="0"/>
                </a:defRPr>
              </a:lvl3pPr>
              <a:lvl4pPr marL="723279" indent="241093"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rgbClr val="000000"/>
                  </a:solidFill>
                  <a:latin typeface="Gill Sans" charset="0"/>
                  <a:ea typeface="ＭＳ Ｐゴシック" charset="0"/>
                  <a:cs typeface="ＭＳ Ｐゴシック" charset="0"/>
                  <a:sym typeface="Gill Sans" charset="0"/>
                </a:defRPr>
              </a:lvl4pPr>
              <a:lvl5pPr marL="964372" indent="321457"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rgbClr val="000000"/>
                  </a:solidFill>
                  <a:latin typeface="Gill Sans" charset="0"/>
                  <a:ea typeface="ＭＳ Ｐゴシック" charset="0"/>
                  <a:cs typeface="ＭＳ Ｐゴシック" charset="0"/>
                  <a:sym typeface="Gill Sans" charset="0"/>
                </a:defRPr>
              </a:lvl5pPr>
              <a:lvl6pPr marL="1607287" algn="l" defTabSz="321457" rtl="0" eaLnBrk="1" latinLnBrk="0" hangingPunct="1">
                <a:defRPr sz="3000" kern="1200">
                  <a:solidFill>
                    <a:srgbClr val="000000"/>
                  </a:solidFill>
                  <a:latin typeface="Gill Sans" charset="0"/>
                  <a:ea typeface="ＭＳ Ｐゴシック" charset="0"/>
                  <a:cs typeface="ＭＳ Ｐゴシック" charset="0"/>
                  <a:sym typeface="Gill Sans" charset="0"/>
                </a:defRPr>
              </a:lvl6pPr>
              <a:lvl7pPr marL="1928744" algn="l" defTabSz="321457" rtl="0" eaLnBrk="1" latinLnBrk="0" hangingPunct="1">
                <a:defRPr sz="3000" kern="1200">
                  <a:solidFill>
                    <a:srgbClr val="000000"/>
                  </a:solidFill>
                  <a:latin typeface="Gill Sans" charset="0"/>
                  <a:ea typeface="ＭＳ Ｐゴシック" charset="0"/>
                  <a:cs typeface="ＭＳ Ｐゴシック" charset="0"/>
                  <a:sym typeface="Gill Sans" charset="0"/>
                </a:defRPr>
              </a:lvl7pPr>
              <a:lvl8pPr marL="2250201" algn="l" defTabSz="321457" rtl="0" eaLnBrk="1" latinLnBrk="0" hangingPunct="1">
                <a:defRPr sz="3000" kern="1200">
                  <a:solidFill>
                    <a:srgbClr val="000000"/>
                  </a:solidFill>
                  <a:latin typeface="Gill Sans" charset="0"/>
                  <a:ea typeface="ＭＳ Ｐゴシック" charset="0"/>
                  <a:cs typeface="ＭＳ Ｐゴシック" charset="0"/>
                  <a:sym typeface="Gill Sans" charset="0"/>
                </a:defRPr>
              </a:lvl8pPr>
              <a:lvl9pPr marL="2571659" algn="l" defTabSz="321457" rtl="0" eaLnBrk="1" latinLnBrk="0" hangingPunct="1">
                <a:defRPr sz="3000" kern="1200">
                  <a:solidFill>
                    <a:srgbClr val="000000"/>
                  </a:solidFill>
                  <a:latin typeface="Gill Sans" charset="0"/>
                  <a:ea typeface="ＭＳ Ｐゴシック" charset="0"/>
                  <a:cs typeface="ＭＳ Ｐゴシック" charset="0"/>
                  <a:sym typeface="Gill Sans" charset="0"/>
                </a:defRPr>
              </a:lvl9pPr>
            </a:lstStyle>
            <a:p>
              <a:pPr algn="l" defTabSz="590133">
                <a:lnSpc>
                  <a:spcPct val="93000"/>
                </a:lnSpc>
                <a:defRPr sz="220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 sz="180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86ACCC5-3E3F-434B-9C4C-943D325674BB}"/>
                </a:ext>
              </a:extLst>
            </p:cNvPr>
            <p:cNvSpPr txBox="1"/>
            <p:nvPr/>
          </p:nvSpPr>
          <p:spPr>
            <a:xfrm>
              <a:off x="8786572" y="5667220"/>
              <a:ext cx="2047834" cy="28324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>
                <a:spcAft>
                  <a:spcPts val="3000"/>
                </a:spcAft>
              </a:pPr>
              <a:r>
                <a:rPr lang="de-DE" dirty="0"/>
                <a:t>07/2022</a:t>
              </a:r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B09DFD4-6846-4EE2-8BF0-74680EB74AA9}"/>
                </a:ext>
              </a:extLst>
            </p:cNvPr>
            <p:cNvSpPr txBox="1"/>
            <p:nvPr/>
          </p:nvSpPr>
          <p:spPr>
            <a:xfrm>
              <a:off x="1762289" y="5666378"/>
              <a:ext cx="1970665" cy="28324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>
                <a:spcAft>
                  <a:spcPts val="3000"/>
                </a:spcAft>
              </a:pPr>
              <a:r>
                <a:rPr lang="de-DE"/>
                <a:t>01/2021</a:t>
              </a:r>
              <a:endParaRPr lang="en-US"/>
            </a:p>
          </p:txBody>
        </p:sp>
        <p:sp>
          <p:nvSpPr>
            <p:cNvPr id="13" name="Oval 37">
              <a:extLst>
                <a:ext uri="{FF2B5EF4-FFF2-40B4-BE49-F238E27FC236}">
                  <a16:creationId xmlns:a16="http://schemas.microsoft.com/office/drawing/2014/main" id="{EB0BF08C-96E6-4FAE-8772-0EED90CDA2B2}"/>
                </a:ext>
              </a:extLst>
            </p:cNvPr>
            <p:cNvSpPr/>
            <p:nvPr/>
          </p:nvSpPr>
          <p:spPr>
            <a:xfrm>
              <a:off x="10114090" y="5428550"/>
              <a:ext cx="385575" cy="23668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1pPr>
              <a:lvl2pPr marL="241093" indent="80364"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2pPr>
              <a:lvl3pPr marL="482186" indent="160729"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3pPr>
              <a:lvl4pPr marL="723279" indent="241093"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4pPr>
              <a:lvl5pPr marL="964372" indent="321457"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5pPr>
              <a:lvl6pPr marL="1607287" algn="l" defTabSz="321457" rtl="0" eaLnBrk="1" latinLnBrk="0" hangingPunct="1"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6pPr>
              <a:lvl7pPr marL="1928744" algn="l" defTabSz="321457" rtl="0" eaLnBrk="1" latinLnBrk="0" hangingPunct="1"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7pPr>
              <a:lvl8pPr marL="2250201" algn="l" defTabSz="321457" rtl="0" eaLnBrk="1" latinLnBrk="0" hangingPunct="1"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8pPr>
              <a:lvl9pPr marL="2571659" algn="l" defTabSz="321457" rtl="0" eaLnBrk="1" latinLnBrk="0" hangingPunct="1"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9pPr>
            </a:lstStyle>
            <a:p>
              <a:pPr algn="ctr"/>
              <a:endParaRPr lang="en-GB" sz="1800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483143E-F13B-4D61-9562-897CB021D62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183169" y="5428847"/>
              <a:ext cx="0" cy="238386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6BF4FB2-C291-4134-AB3C-772E26786EB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166945" y="5427700"/>
              <a:ext cx="0" cy="238386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AAD3AA0-6FAB-4604-8AC0-92F1D54FA0F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199393" y="5427700"/>
              <a:ext cx="0" cy="238386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9B92BD6-C827-49AC-AA13-D952D875AC24}"/>
                </a:ext>
              </a:extLst>
            </p:cNvPr>
            <p:cNvSpPr txBox="1"/>
            <p:nvPr/>
          </p:nvSpPr>
          <p:spPr>
            <a:xfrm>
              <a:off x="3462569" y="5659443"/>
              <a:ext cx="1560870" cy="28324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>
                <a:spcAft>
                  <a:spcPts val="3000"/>
                </a:spcAft>
              </a:pPr>
              <a:r>
                <a:rPr lang="de-DE"/>
                <a:t>25%</a:t>
              </a:r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A6E05F4-4746-4475-BD19-190C7D737E22}"/>
                </a:ext>
              </a:extLst>
            </p:cNvPr>
            <p:cNvSpPr txBox="1"/>
            <p:nvPr/>
          </p:nvSpPr>
          <p:spPr>
            <a:xfrm>
              <a:off x="5511923" y="5666086"/>
              <a:ext cx="1505780" cy="28324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>
                <a:spcAft>
                  <a:spcPts val="3000"/>
                </a:spcAft>
              </a:pPr>
              <a:r>
                <a:rPr lang="de-DE"/>
                <a:t>50%</a:t>
              </a:r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0F3F3F8-3B70-45B4-888F-5B6931F87F2C}"/>
                </a:ext>
              </a:extLst>
            </p:cNvPr>
            <p:cNvSpPr txBox="1"/>
            <p:nvPr/>
          </p:nvSpPr>
          <p:spPr>
            <a:xfrm>
              <a:off x="7557767" y="5666085"/>
              <a:ext cx="1328132" cy="28324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>
                <a:spcAft>
                  <a:spcPts val="3000"/>
                </a:spcAft>
              </a:pPr>
              <a:r>
                <a:rPr lang="de-DE"/>
                <a:t>75%</a:t>
              </a:r>
              <a:endParaRPr lang="en-US"/>
            </a:p>
          </p:txBody>
        </p:sp>
        <p:sp>
          <p:nvSpPr>
            <p:cNvPr id="24" name="Oval 37">
              <a:extLst>
                <a:ext uri="{FF2B5EF4-FFF2-40B4-BE49-F238E27FC236}">
                  <a16:creationId xmlns:a16="http://schemas.microsoft.com/office/drawing/2014/main" id="{DC8A134A-8F6E-4A91-8857-AF4A07424495}"/>
                </a:ext>
              </a:extLst>
            </p:cNvPr>
            <p:cNvSpPr/>
            <p:nvPr/>
          </p:nvSpPr>
          <p:spPr>
            <a:xfrm>
              <a:off x="8697126" y="5420035"/>
              <a:ext cx="385575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1pPr>
              <a:lvl2pPr marL="241093" indent="80364"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2pPr>
              <a:lvl3pPr marL="482186" indent="160729"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3pPr>
              <a:lvl4pPr marL="723279" indent="241093"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4pPr>
              <a:lvl5pPr marL="964372" indent="321457"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5pPr>
              <a:lvl6pPr marL="1607287" algn="l" defTabSz="321457" rtl="0" eaLnBrk="1" latinLnBrk="0" hangingPunct="1"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6pPr>
              <a:lvl7pPr marL="1928744" algn="l" defTabSz="321457" rtl="0" eaLnBrk="1" latinLnBrk="0" hangingPunct="1"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7pPr>
              <a:lvl8pPr marL="2250201" algn="l" defTabSz="321457" rtl="0" eaLnBrk="1" latinLnBrk="0" hangingPunct="1"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8pPr>
              <a:lvl9pPr marL="2571659" algn="l" defTabSz="321457" rtl="0" eaLnBrk="1" latinLnBrk="0" hangingPunct="1"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9pPr>
            </a:lstStyle>
            <a:p>
              <a:pPr algn="ctr"/>
              <a:endParaRPr lang="en-GB" sz="1800"/>
            </a:p>
          </p:txBody>
        </p:sp>
        <p:sp>
          <p:nvSpPr>
            <p:cNvPr id="26" name="Oval 37">
              <a:extLst>
                <a:ext uri="{FF2B5EF4-FFF2-40B4-BE49-F238E27FC236}">
                  <a16:creationId xmlns:a16="http://schemas.microsoft.com/office/drawing/2014/main" id="{7B3843B0-3732-4DAD-B52C-4405C8B92C9E}"/>
                </a:ext>
              </a:extLst>
            </p:cNvPr>
            <p:cNvSpPr/>
            <p:nvPr/>
          </p:nvSpPr>
          <p:spPr>
            <a:xfrm>
              <a:off x="1974442" y="5427700"/>
              <a:ext cx="381328" cy="23668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1pPr>
              <a:lvl2pPr marL="241093" indent="80364"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2pPr>
              <a:lvl3pPr marL="482186" indent="160729"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3pPr>
              <a:lvl4pPr marL="723279" indent="241093"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4pPr>
              <a:lvl5pPr marL="964372" indent="321457" algn="ctr" defTabSz="410751" rtl="0" fontAlgn="base" hangingPunct="0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5pPr>
              <a:lvl6pPr marL="1607287" algn="l" defTabSz="321457" rtl="0" eaLnBrk="1" latinLnBrk="0" hangingPunct="1"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6pPr>
              <a:lvl7pPr marL="1928744" algn="l" defTabSz="321457" rtl="0" eaLnBrk="1" latinLnBrk="0" hangingPunct="1"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7pPr>
              <a:lvl8pPr marL="2250201" algn="l" defTabSz="321457" rtl="0" eaLnBrk="1" latinLnBrk="0" hangingPunct="1"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8pPr>
              <a:lvl9pPr marL="2571659" algn="l" defTabSz="321457" rtl="0" eaLnBrk="1" latinLnBrk="0" hangingPunct="1"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9pPr>
            </a:lstStyle>
            <a:p>
              <a:pPr algn="ctr"/>
              <a:endParaRPr lang="en-GB" sz="1800"/>
            </a:p>
          </p:txBody>
        </p:sp>
      </p:grpSp>
      <p:grpSp>
        <p:nvGrpSpPr>
          <p:cNvPr id="72" name="Grupo 71">
            <a:extLst>
              <a:ext uri="{FF2B5EF4-FFF2-40B4-BE49-F238E27FC236}">
                <a16:creationId xmlns:a16="http://schemas.microsoft.com/office/drawing/2014/main" id="{DE86AFD8-3E37-4658-B74C-A50EE86FB5FD}"/>
              </a:ext>
            </a:extLst>
          </p:cNvPr>
          <p:cNvGrpSpPr/>
          <p:nvPr/>
        </p:nvGrpSpPr>
        <p:grpSpPr>
          <a:xfrm>
            <a:off x="478631" y="2786743"/>
            <a:ext cx="822644" cy="1451428"/>
            <a:chOff x="477837" y="2786743"/>
            <a:chExt cx="822644" cy="1451428"/>
          </a:xfrm>
        </p:grpSpPr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AD655308-5B8A-4CB4-8A48-B709114B219A}"/>
                </a:ext>
              </a:extLst>
            </p:cNvPr>
            <p:cNvSpPr/>
            <p:nvPr/>
          </p:nvSpPr>
          <p:spPr bwMode="auto">
            <a:xfrm rot="16200000">
              <a:off x="163445" y="3101135"/>
              <a:ext cx="1451428" cy="822644"/>
            </a:xfrm>
            <a:prstGeom prst="rect">
              <a:avLst/>
            </a:prstGeom>
            <a:solidFill>
              <a:schemeClr val="tx2"/>
            </a:solidFill>
            <a:ln w="1905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rtlCol="0" anchor="b"/>
            <a:lstStyle/>
            <a:p>
              <a:pPr algn="ctr"/>
              <a:r>
                <a:rPr lang="es-ES">
                  <a:solidFill>
                    <a:schemeClr val="bg1"/>
                  </a:solidFill>
                </a:rPr>
                <a:t>Objetivos</a:t>
              </a:r>
              <a:endParaRPr lang="es-CL">
                <a:solidFill>
                  <a:schemeClr val="bg1"/>
                </a:solidFill>
              </a:endParaRPr>
            </a:p>
          </p:txBody>
        </p:sp>
        <p:pic>
          <p:nvPicPr>
            <p:cNvPr id="16" name="Gráfico 15" descr="Bombilla y equipo con relleno sólido">
              <a:extLst>
                <a:ext uri="{FF2B5EF4-FFF2-40B4-BE49-F238E27FC236}">
                  <a16:creationId xmlns:a16="http://schemas.microsoft.com/office/drawing/2014/main" id="{4C4ABBFC-B82E-4143-857B-02CF4C7C5F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16534" y="3301664"/>
              <a:ext cx="429580" cy="429580"/>
            </a:xfrm>
            <a:prstGeom prst="rect">
              <a:avLst/>
            </a:prstGeom>
          </p:spPr>
        </p:pic>
      </p:grpSp>
      <p:grpSp>
        <p:nvGrpSpPr>
          <p:cNvPr id="73" name="Grupo 72">
            <a:extLst>
              <a:ext uri="{FF2B5EF4-FFF2-40B4-BE49-F238E27FC236}">
                <a16:creationId xmlns:a16="http://schemas.microsoft.com/office/drawing/2014/main" id="{D10344B1-836D-472E-923F-13D138F0329D}"/>
              </a:ext>
            </a:extLst>
          </p:cNvPr>
          <p:cNvGrpSpPr/>
          <p:nvPr/>
        </p:nvGrpSpPr>
        <p:grpSpPr>
          <a:xfrm>
            <a:off x="478632" y="1785258"/>
            <a:ext cx="822645" cy="936909"/>
            <a:chOff x="477837" y="1773235"/>
            <a:chExt cx="822645" cy="948931"/>
          </a:xfrm>
        </p:grpSpPr>
        <p:sp>
          <p:nvSpPr>
            <p:cNvPr id="3" name="Rectángulo 2">
              <a:extLst>
                <a:ext uri="{FF2B5EF4-FFF2-40B4-BE49-F238E27FC236}">
                  <a16:creationId xmlns:a16="http://schemas.microsoft.com/office/drawing/2014/main" id="{680C1774-5C0A-4044-8915-51F1D71FD7AB}"/>
                </a:ext>
              </a:extLst>
            </p:cNvPr>
            <p:cNvSpPr/>
            <p:nvPr/>
          </p:nvSpPr>
          <p:spPr bwMode="auto">
            <a:xfrm rot="16200000">
              <a:off x="414694" y="1836378"/>
              <a:ext cx="948931" cy="822645"/>
            </a:xfrm>
            <a:prstGeom prst="rect">
              <a:avLst/>
            </a:prstGeom>
            <a:solidFill>
              <a:schemeClr val="tx2"/>
            </a:solidFill>
            <a:ln w="1905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rtlCol="0" anchor="b"/>
            <a:lstStyle/>
            <a:p>
              <a:pPr algn="ctr"/>
              <a:r>
                <a:rPr lang="es-ES">
                  <a:solidFill>
                    <a:schemeClr val="bg1"/>
                  </a:solidFill>
                </a:rPr>
                <a:t>Desafío</a:t>
              </a:r>
              <a:endParaRPr lang="es-CL">
                <a:solidFill>
                  <a:schemeClr val="bg1"/>
                </a:solidFill>
              </a:endParaRPr>
            </a:p>
          </p:txBody>
        </p:sp>
        <p:pic>
          <p:nvPicPr>
            <p:cNvPr id="18" name="Gráfico 17" descr="Diana con relleno sólido">
              <a:extLst>
                <a:ext uri="{FF2B5EF4-FFF2-40B4-BE49-F238E27FC236}">
                  <a16:creationId xmlns:a16="http://schemas.microsoft.com/office/drawing/2014/main" id="{9044D691-8087-491C-B3F9-84D9111C31F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43020" y="2074630"/>
              <a:ext cx="346139" cy="346139"/>
            </a:xfrm>
            <a:prstGeom prst="rect">
              <a:avLst/>
            </a:prstGeom>
          </p:spPr>
        </p:pic>
      </p:grpSp>
      <p:grpSp>
        <p:nvGrpSpPr>
          <p:cNvPr id="65" name="Grupo 64">
            <a:extLst>
              <a:ext uri="{FF2B5EF4-FFF2-40B4-BE49-F238E27FC236}">
                <a16:creationId xmlns:a16="http://schemas.microsoft.com/office/drawing/2014/main" id="{9172A70A-9C8D-461F-AAA2-254FBF26F0C8}"/>
              </a:ext>
            </a:extLst>
          </p:cNvPr>
          <p:cNvGrpSpPr/>
          <p:nvPr/>
        </p:nvGrpSpPr>
        <p:grpSpPr>
          <a:xfrm>
            <a:off x="488643" y="4310743"/>
            <a:ext cx="815169" cy="1187976"/>
            <a:chOff x="477840" y="3895729"/>
            <a:chExt cx="815169" cy="1187976"/>
          </a:xfrm>
        </p:grpSpPr>
        <p:sp>
          <p:nvSpPr>
            <p:cNvPr id="31" name="Rectángulo 30">
              <a:extLst>
                <a:ext uri="{FF2B5EF4-FFF2-40B4-BE49-F238E27FC236}">
                  <a16:creationId xmlns:a16="http://schemas.microsoft.com/office/drawing/2014/main" id="{DD695730-7C17-422E-ADF2-F151390EC9F4}"/>
                </a:ext>
              </a:extLst>
            </p:cNvPr>
            <p:cNvSpPr/>
            <p:nvPr/>
          </p:nvSpPr>
          <p:spPr bwMode="auto">
            <a:xfrm rot="16200000">
              <a:off x="291437" y="4082132"/>
              <a:ext cx="1187976" cy="815169"/>
            </a:xfrm>
            <a:prstGeom prst="rect">
              <a:avLst/>
            </a:prstGeom>
            <a:solidFill>
              <a:schemeClr val="tx2"/>
            </a:solidFill>
            <a:ln w="1905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rtlCol="0" anchor="b"/>
            <a:lstStyle/>
            <a:p>
              <a:pPr algn="ctr"/>
              <a:r>
                <a:rPr lang="es-ES">
                  <a:solidFill>
                    <a:schemeClr val="bg1"/>
                  </a:solidFill>
                </a:rPr>
                <a:t>Resultados</a:t>
              </a:r>
              <a:endParaRPr lang="es-CL">
                <a:solidFill>
                  <a:schemeClr val="bg1"/>
                </a:solidFill>
              </a:endParaRPr>
            </a:p>
          </p:txBody>
        </p:sp>
        <p:pic>
          <p:nvPicPr>
            <p:cNvPr id="32" name="Gráfico 31" descr="Investigación con relleno sólido">
              <a:extLst>
                <a:ext uri="{FF2B5EF4-FFF2-40B4-BE49-F238E27FC236}">
                  <a16:creationId xmlns:a16="http://schemas.microsoft.com/office/drawing/2014/main" id="{32561C51-97B6-48DA-81ED-219D08BC23D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33012" y="4299982"/>
              <a:ext cx="415492" cy="415492"/>
            </a:xfrm>
            <a:prstGeom prst="rect">
              <a:avLst/>
            </a:prstGeom>
          </p:spPr>
        </p:pic>
      </p:grpSp>
      <p:sp>
        <p:nvSpPr>
          <p:cNvPr id="38" name="Inhaltsplatzhalter 2">
            <a:extLst>
              <a:ext uri="{FF2B5EF4-FFF2-40B4-BE49-F238E27FC236}">
                <a16:creationId xmlns:a16="http://schemas.microsoft.com/office/drawing/2014/main" id="{B873F356-62F6-4949-858D-557F9F923A41}"/>
              </a:ext>
            </a:extLst>
          </p:cNvPr>
          <p:cNvSpPr txBox="1">
            <a:spLocks/>
          </p:cNvSpPr>
          <p:nvPr/>
        </p:nvSpPr>
        <p:spPr>
          <a:xfrm>
            <a:off x="1317927" y="5592919"/>
            <a:ext cx="4467869" cy="437995"/>
          </a:xfrm>
          <a:prstGeom prst="rect">
            <a:avLst/>
          </a:prstGeom>
          <a:ln w="19050">
            <a:noFill/>
          </a:ln>
        </p:spPr>
        <p:txBody>
          <a:bodyPr anchor="ctr"/>
          <a:lstStyle>
            <a:lvl1pPr marL="263525" indent="-263525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B9C7D"/>
              </a:buClr>
              <a:buSzPct val="12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3B3B3"/>
              </a:buClr>
              <a:buSzPct val="12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/>
                <a:ea typeface="ＭＳ Ｐゴシック" pitchFamily="46" charset="-128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Bef>
                <a:spcPts val="600"/>
              </a:spcBef>
              <a:spcAft>
                <a:spcPts val="0"/>
              </a:spcAft>
              <a:buClr>
                <a:srgbClr val="179C7D"/>
              </a:buClr>
              <a:buSzPct val="100000"/>
              <a:buNone/>
              <a:defRPr/>
            </a:pPr>
            <a:r>
              <a:rPr lang="en-US" dirty="0">
                <a:latin typeface="Frutiger 45 Light" pitchFamily="2" charset="77"/>
                <a:ea typeface="游明朝"/>
                <a:cs typeface="Calibri"/>
              </a:rPr>
              <a:t>(GORE RM: FIC-R 2019)</a:t>
            </a:r>
          </a:p>
        </p:txBody>
      </p:sp>
      <p:pic>
        <p:nvPicPr>
          <p:cNvPr id="44" name="Gráfico 43" descr="Filantropía con relleno sólido">
            <a:extLst>
              <a:ext uri="{FF2B5EF4-FFF2-40B4-BE49-F238E27FC236}">
                <a16:creationId xmlns:a16="http://schemas.microsoft.com/office/drawing/2014/main" id="{EB8BF754-F589-49F2-80DC-DE9C1100B1A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3209" y="5542893"/>
            <a:ext cx="545286" cy="545286"/>
          </a:xfrm>
          <a:prstGeom prst="rect">
            <a:avLst/>
          </a:prstGeom>
        </p:spPr>
      </p:pic>
      <p:pic>
        <p:nvPicPr>
          <p:cNvPr id="48" name="Gráfico 47" descr="Cronómetro 66% con relleno sólido">
            <a:extLst>
              <a:ext uri="{FF2B5EF4-FFF2-40B4-BE49-F238E27FC236}">
                <a16:creationId xmlns:a16="http://schemas.microsoft.com/office/drawing/2014/main" id="{47E3AF4A-1B6C-41BB-AC32-926ED94A823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008161" y="5549969"/>
            <a:ext cx="539395" cy="539395"/>
          </a:xfrm>
          <a:prstGeom prst="rect">
            <a:avLst/>
          </a:prstGeom>
        </p:spPr>
      </p:pic>
      <p:sp>
        <p:nvSpPr>
          <p:cNvPr id="58" name="Triángulo isósceles 57">
            <a:extLst>
              <a:ext uri="{FF2B5EF4-FFF2-40B4-BE49-F238E27FC236}">
                <a16:creationId xmlns:a16="http://schemas.microsoft.com/office/drawing/2014/main" id="{1C5683F2-1BE0-4861-AC36-5D00527FB38F}"/>
              </a:ext>
            </a:extLst>
          </p:cNvPr>
          <p:cNvSpPr/>
          <p:nvPr/>
        </p:nvSpPr>
        <p:spPr bwMode="auto">
          <a:xfrm rot="10800000">
            <a:off x="10088223" y="1766185"/>
            <a:ext cx="1659896" cy="3551566"/>
          </a:xfrm>
          <a:prstGeom prst="triangle">
            <a:avLst>
              <a:gd name="adj" fmla="val 0"/>
            </a:avLst>
          </a:prstGeom>
          <a:solidFill>
            <a:schemeClr val="bg1"/>
          </a:solidFill>
          <a:ln w="19050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 anchor="ctr"/>
          <a:lstStyle/>
          <a:p>
            <a:pPr algn="l"/>
            <a:endParaRPr lang="es-CL"/>
          </a:p>
        </p:txBody>
      </p:sp>
      <p:sp>
        <p:nvSpPr>
          <p:cNvPr id="64" name="Inhaltsplatzhalter 2">
            <a:extLst>
              <a:ext uri="{FF2B5EF4-FFF2-40B4-BE49-F238E27FC236}">
                <a16:creationId xmlns:a16="http://schemas.microsoft.com/office/drawing/2014/main" id="{77221EB5-2ACC-4A6F-9BA2-EA3E297836F1}"/>
              </a:ext>
            </a:extLst>
          </p:cNvPr>
          <p:cNvSpPr txBox="1">
            <a:spLocks/>
          </p:cNvSpPr>
          <p:nvPr/>
        </p:nvSpPr>
        <p:spPr>
          <a:xfrm>
            <a:off x="1317926" y="2786743"/>
            <a:ext cx="4768288" cy="1451428"/>
          </a:xfrm>
          <a:prstGeom prst="rect">
            <a:avLst/>
          </a:prstGeom>
          <a:noFill/>
          <a:ln w="19050">
            <a:noFill/>
          </a:ln>
        </p:spPr>
        <p:txBody>
          <a:bodyPr/>
          <a:lstStyle>
            <a:lvl1pPr marL="263525" indent="-263525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B9C7D"/>
              </a:buClr>
              <a:buSzPct val="12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3B3B3"/>
              </a:buClr>
              <a:buSzPct val="12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/>
                <a:ea typeface="ＭＳ Ｐゴシック" pitchFamily="46" charset="-128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fontAlgn="auto"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Calibri Light" panose="020F0302020204030204" pitchFamily="34" charset="0"/>
              <a:buChar char="▪"/>
              <a:defRPr/>
            </a:pPr>
            <a:r>
              <a:rPr lang="es-ES" b="1" dirty="0">
                <a:latin typeface="Frutiger 45 Light" pitchFamily="2" charset="77"/>
                <a:ea typeface="游明朝"/>
                <a:cs typeface="Calibri"/>
              </a:rPr>
              <a:t>Demonstrar la factibilidad técnica-económica-legal del concepto Flotante FV en la RM</a:t>
            </a:r>
          </a:p>
          <a:p>
            <a:pPr marL="228600" indent="-228600" fontAlgn="auto"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Calibri Light" panose="020F0302020204030204" pitchFamily="34" charset="0"/>
              <a:buChar char="▪"/>
              <a:defRPr/>
            </a:pPr>
            <a:r>
              <a:rPr lang="es-ES" dirty="0">
                <a:latin typeface="Frutiger 45 Light" pitchFamily="2" charset="77"/>
                <a:ea typeface="游明朝"/>
                <a:cs typeface="Calibri"/>
              </a:rPr>
              <a:t>Cuantificar potencial reducción CO</a:t>
            </a:r>
            <a:r>
              <a:rPr lang="es-ES" baseline="-25000" dirty="0">
                <a:latin typeface="Frutiger 45 Light" pitchFamily="2" charset="77"/>
                <a:ea typeface="游明朝"/>
                <a:cs typeface="Calibri"/>
              </a:rPr>
              <a:t>2</a:t>
            </a:r>
            <a:r>
              <a:rPr lang="es-ES" dirty="0">
                <a:latin typeface="Frutiger 45 Light" pitchFamily="2" charset="77"/>
                <a:ea typeface="游明朝"/>
                <a:cs typeface="Calibri"/>
              </a:rPr>
              <a:t> </a:t>
            </a:r>
          </a:p>
          <a:p>
            <a:pPr marL="228600" indent="-228600" fontAlgn="auto"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Calibri Light" panose="020F0302020204030204" pitchFamily="34" charset="0"/>
              <a:buChar char="▪"/>
              <a:defRPr/>
            </a:pPr>
            <a:r>
              <a:rPr lang="es-ES" b="1" dirty="0">
                <a:latin typeface="Frutiger 45 Light" pitchFamily="2" charset="77"/>
                <a:ea typeface="游明朝"/>
                <a:cs typeface="Calibri"/>
              </a:rPr>
              <a:t>Desarrollar nuevos modelos de negocios y financiamiento para </a:t>
            </a:r>
            <a:r>
              <a:rPr lang="es-ES" b="1" dirty="0" err="1">
                <a:latin typeface="Frutiger 45 Light" pitchFamily="2" charset="77"/>
                <a:ea typeface="游明朝"/>
                <a:cs typeface="Calibri"/>
              </a:rPr>
              <a:t>PyMEs</a:t>
            </a:r>
            <a:r>
              <a:rPr lang="es-ES" b="1" dirty="0">
                <a:latin typeface="Frutiger 45 Light" pitchFamily="2" charset="77"/>
                <a:ea typeface="游明朝"/>
                <a:cs typeface="Calibri"/>
              </a:rPr>
              <a:t> agrícolas</a:t>
            </a:r>
          </a:p>
        </p:txBody>
      </p:sp>
      <p:sp>
        <p:nvSpPr>
          <p:cNvPr id="68" name="CuadroTexto 67">
            <a:extLst>
              <a:ext uri="{FF2B5EF4-FFF2-40B4-BE49-F238E27FC236}">
                <a16:creationId xmlns:a16="http://schemas.microsoft.com/office/drawing/2014/main" id="{EB74148B-F465-4D45-965F-A540F6B603AB}"/>
              </a:ext>
            </a:extLst>
          </p:cNvPr>
          <p:cNvSpPr txBox="1"/>
          <p:nvPr/>
        </p:nvSpPr>
        <p:spPr>
          <a:xfrm>
            <a:off x="10251515" y="1790202"/>
            <a:ext cx="1455890" cy="766431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>
            <a:noAutofit/>
          </a:bodyPr>
          <a:lstStyle/>
          <a:p>
            <a:pPr algn="ctr">
              <a:spcBef>
                <a:spcPts val="600"/>
              </a:spcBef>
              <a:buClr>
                <a:srgbClr val="179C7D"/>
              </a:buClr>
              <a:buSzPct val="100000"/>
              <a:defRPr/>
            </a:pPr>
            <a:r>
              <a:rPr lang="es-CL" sz="2400" b="1">
                <a:solidFill>
                  <a:schemeClr val="bg1"/>
                </a:solidFill>
                <a:ea typeface="游明朝"/>
                <a:cs typeface="Calibri"/>
              </a:rPr>
              <a:t>20 kWp</a:t>
            </a:r>
            <a:br>
              <a:rPr lang="es-CL">
                <a:solidFill>
                  <a:schemeClr val="bg1"/>
                </a:solidFill>
                <a:ea typeface="游明朝"/>
                <a:cs typeface="Calibri"/>
              </a:rPr>
            </a:br>
            <a:r>
              <a:rPr lang="es-CL">
                <a:solidFill>
                  <a:schemeClr val="bg1"/>
                </a:solidFill>
                <a:ea typeface="游明朝"/>
                <a:cs typeface="Calibri"/>
              </a:rPr>
              <a:t>FV instalada</a:t>
            </a:r>
          </a:p>
        </p:txBody>
      </p:sp>
      <p:sp>
        <p:nvSpPr>
          <p:cNvPr id="70" name="CuadroTexto 69">
            <a:extLst>
              <a:ext uri="{FF2B5EF4-FFF2-40B4-BE49-F238E27FC236}">
                <a16:creationId xmlns:a16="http://schemas.microsoft.com/office/drawing/2014/main" id="{CA9A4AA0-90DC-47E2-8C8A-BC1BED5E43BD}"/>
              </a:ext>
            </a:extLst>
          </p:cNvPr>
          <p:cNvSpPr txBox="1"/>
          <p:nvPr/>
        </p:nvSpPr>
        <p:spPr>
          <a:xfrm>
            <a:off x="10088223" y="2670635"/>
            <a:ext cx="1610434" cy="1088338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>
            <a:noAutofit/>
          </a:bodyPr>
          <a:lstStyle/>
          <a:p>
            <a:pPr algn="ctr">
              <a:spcBef>
                <a:spcPts val="600"/>
              </a:spcBef>
              <a:buClr>
                <a:srgbClr val="179C7D"/>
              </a:buClr>
              <a:buSzPct val="100000"/>
              <a:defRPr/>
            </a:pPr>
            <a:r>
              <a:rPr lang="es-CL" sz="2400" b="1">
                <a:solidFill>
                  <a:srgbClr val="FFFFFF"/>
                </a:solidFill>
                <a:latin typeface="Frutiger LT Com 55 Roman"/>
                <a:ea typeface="游明朝"/>
                <a:cs typeface="Calibri"/>
              </a:rPr>
              <a:t>- 60 %</a:t>
            </a:r>
            <a:br>
              <a:rPr lang="es-CL" sz="2400" b="1">
                <a:solidFill>
                  <a:schemeClr val="bg1"/>
                </a:solidFill>
                <a:ea typeface="游明朝"/>
                <a:cs typeface="Calibri"/>
              </a:rPr>
            </a:br>
            <a:r>
              <a:rPr lang="es-CL">
                <a:solidFill>
                  <a:schemeClr val="bg1"/>
                </a:solidFill>
                <a:ea typeface="游明朝"/>
                <a:cs typeface="Calibri"/>
              </a:rPr>
              <a:t>tasa de evaporación*</a:t>
            </a:r>
          </a:p>
        </p:txBody>
      </p:sp>
      <p:sp>
        <p:nvSpPr>
          <p:cNvPr id="71" name="Inhaltsplatzhalter 2">
            <a:extLst>
              <a:ext uri="{FF2B5EF4-FFF2-40B4-BE49-F238E27FC236}">
                <a16:creationId xmlns:a16="http://schemas.microsoft.com/office/drawing/2014/main" id="{573289BF-4DC4-4531-9E3D-D2AE548F27F1}"/>
              </a:ext>
            </a:extLst>
          </p:cNvPr>
          <p:cNvSpPr txBox="1">
            <a:spLocks/>
          </p:cNvSpPr>
          <p:nvPr/>
        </p:nvSpPr>
        <p:spPr>
          <a:xfrm>
            <a:off x="1317925" y="4302749"/>
            <a:ext cx="4862605" cy="1195971"/>
          </a:xfrm>
          <a:prstGeom prst="rect">
            <a:avLst/>
          </a:prstGeom>
          <a:noFill/>
          <a:ln w="19050">
            <a:noFill/>
          </a:ln>
        </p:spPr>
        <p:txBody>
          <a:bodyPr/>
          <a:lstStyle>
            <a:lvl1pPr marL="263525" indent="-263525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B9C7D"/>
              </a:buClr>
              <a:buSzPct val="12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3B3B3"/>
              </a:buClr>
              <a:buSzPct val="12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/>
                <a:ea typeface="ＭＳ Ｐゴシック" pitchFamily="46" charset="-128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fontAlgn="auto"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Calibri Light" panose="020F0302020204030204" pitchFamily="34" charset="0"/>
              <a:buChar char="▪"/>
              <a:defRPr/>
            </a:pPr>
            <a:r>
              <a:rPr lang="es-CL" b="1" dirty="0">
                <a:latin typeface="Frutiger 45 Light" pitchFamily="2" charset="77"/>
                <a:ea typeface="游明朝"/>
                <a:cs typeface="Calibri"/>
              </a:rPr>
              <a:t>1 piloto Flotante FV instalado en Paine</a:t>
            </a:r>
            <a:r>
              <a:rPr lang="es-CL" dirty="0">
                <a:latin typeface="Frutiger 45 Light" pitchFamily="2" charset="77"/>
                <a:ea typeface="游明朝"/>
                <a:cs typeface="Calibri"/>
              </a:rPr>
              <a:t>, RM: Traspaso a beneficiarios agrícolas y capacitación </a:t>
            </a:r>
          </a:p>
          <a:p>
            <a:pPr marL="228600" indent="-228600" fontAlgn="auto"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Calibri Light" panose="020F0302020204030204" pitchFamily="34" charset="0"/>
              <a:buChar char="▪"/>
              <a:defRPr/>
            </a:pPr>
            <a:r>
              <a:rPr lang="es-CL" dirty="0">
                <a:latin typeface="Frutiger 45 Light" pitchFamily="2" charset="77"/>
                <a:ea typeface="游明朝"/>
                <a:cs typeface="Calibri"/>
              </a:rPr>
              <a:t>Medición: Performance Ratio, tasa evaporación</a:t>
            </a:r>
          </a:p>
          <a:p>
            <a:pPr marL="228600" indent="-228600" fontAlgn="auto">
              <a:spcBef>
                <a:spcPts val="6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Calibri Light" panose="020F0302020204030204" pitchFamily="34" charset="0"/>
              <a:buChar char="▪"/>
              <a:defRPr/>
            </a:pPr>
            <a:endParaRPr lang="es-CL" dirty="0">
              <a:latin typeface="Frutiger 45 Light" pitchFamily="2" charset="77"/>
              <a:ea typeface="游明朝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64459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Weg, Straße, Szene, Gras enthält.&#10;&#10;Automatisch generierte Beschreibung">
            <a:extLst>
              <a:ext uri="{FF2B5EF4-FFF2-40B4-BE49-F238E27FC236}">
                <a16:creationId xmlns:a16="http://schemas.microsoft.com/office/drawing/2014/main" id="{85FEC60D-0F2E-241E-A0E5-882D5B6C67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3341"/>
            <a:ext cx="10880203" cy="6904674"/>
          </a:xfrm>
          <a:prstGeom prst="rect">
            <a:avLst/>
          </a:prstGeom>
        </p:spPr>
      </p:pic>
      <p:pic>
        <p:nvPicPr>
          <p:cNvPr id="4" name="Grafik 3" descr="Ein Bild, das Himmel, Straße, Gras, draußen enthält.&#10;&#10;Automatisch generierte Beschreibung">
            <a:extLst>
              <a:ext uri="{FF2B5EF4-FFF2-40B4-BE49-F238E27FC236}">
                <a16:creationId xmlns:a16="http://schemas.microsoft.com/office/drawing/2014/main" id="{6AAA4ACE-8EF4-2FAE-C2C8-E4B755CAE80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7056" y="4641448"/>
            <a:ext cx="3454823" cy="239452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337FDEC-884F-4E79-BCC7-8BD548605DFF}"/>
              </a:ext>
            </a:extLst>
          </p:cNvPr>
          <p:cNvGrpSpPr/>
          <p:nvPr/>
        </p:nvGrpSpPr>
        <p:grpSpPr>
          <a:xfrm>
            <a:off x="7158680" y="-1278926"/>
            <a:ext cx="5033319" cy="9415848"/>
            <a:chOff x="7158680" y="-1278926"/>
            <a:chExt cx="5033319" cy="9415848"/>
          </a:xfrm>
        </p:grpSpPr>
        <p:sp>
          <p:nvSpPr>
            <p:cNvPr id="5" name="Triángulo isósceles 4"/>
            <p:cNvSpPr/>
            <p:nvPr/>
          </p:nvSpPr>
          <p:spPr>
            <a:xfrm rot="16200000">
              <a:off x="4967416" y="912338"/>
              <a:ext cx="9415848" cy="5033319"/>
            </a:xfrm>
            <a:prstGeom prst="triangle">
              <a:avLst/>
            </a:prstGeom>
            <a:solidFill>
              <a:srgbClr val="3F9379"/>
            </a:solidFill>
            <a:ln>
              <a:solidFill>
                <a:srgbClr val="3F93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dirty="0"/>
            </a:p>
          </p:txBody>
        </p:sp>
        <p:sp>
          <p:nvSpPr>
            <p:cNvPr id="6" name="CuadroTexto 5"/>
            <p:cNvSpPr txBox="1"/>
            <p:nvPr/>
          </p:nvSpPr>
          <p:spPr>
            <a:xfrm>
              <a:off x="8224621" y="2828832"/>
              <a:ext cx="342442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L" sz="3600" dirty="0">
                  <a:solidFill>
                    <a:schemeClr val="bg1"/>
                  </a:solidFill>
                </a:rPr>
                <a:t>Road-</a:t>
              </a:r>
              <a:r>
                <a:rPr lang="es-CL" sz="3600" dirty="0" err="1">
                  <a:solidFill>
                    <a:schemeClr val="bg1"/>
                  </a:solidFill>
                </a:rPr>
                <a:t>Integrated</a:t>
              </a:r>
              <a:r>
                <a:rPr lang="es-CL" sz="3600" dirty="0">
                  <a:solidFill>
                    <a:schemeClr val="bg1"/>
                  </a:solidFill>
                </a:rPr>
                <a:t> </a:t>
              </a:r>
              <a:r>
                <a:rPr lang="es-CL" sz="3600" dirty="0" err="1">
                  <a:solidFill>
                    <a:schemeClr val="bg1"/>
                  </a:solidFill>
                </a:rPr>
                <a:t>Photovoltaic</a:t>
              </a:r>
              <a:endParaRPr lang="es-CL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CuadroTexto 8"/>
          <p:cNvSpPr txBox="1"/>
          <p:nvPr/>
        </p:nvSpPr>
        <p:spPr>
          <a:xfrm>
            <a:off x="723901" y="142874"/>
            <a:ext cx="5715000" cy="6572250"/>
          </a:xfrm>
          <a:prstGeom prst="rect">
            <a:avLst/>
          </a:prstGeom>
          <a:solidFill>
            <a:srgbClr val="FFFFFF">
              <a:alpha val="74118"/>
            </a:srgbClr>
          </a:solidFill>
          <a:effectLst>
            <a:softEdge rad="317500"/>
          </a:effectLst>
        </p:spPr>
        <p:txBody>
          <a:bodyPr wrap="square" lIns="540000" tIns="540000" rIns="648000" bIns="540000" rtlCol="0" anchor="ctr">
            <a:noAutofit/>
          </a:bodyPr>
          <a:lstStyle/>
          <a:p>
            <a:pPr>
              <a:spcBef>
                <a:spcPts val="1000"/>
              </a:spcBef>
              <a:buClr>
                <a:srgbClr val="179C7D"/>
              </a:buClr>
              <a:buSzPct val="100000"/>
            </a:pPr>
            <a:r>
              <a:rPr lang="es-ES_tradnl" sz="2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Motivación</a:t>
            </a:r>
          </a:p>
          <a:p>
            <a:pPr marL="342900" indent="-342900">
              <a:spcBef>
                <a:spcPts val="1000"/>
              </a:spcBef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Incorporar módulos fotovoltaicos en áreas reservado por transporte</a:t>
            </a:r>
          </a:p>
          <a:p>
            <a:pPr marL="342900" indent="-342900">
              <a:spcBef>
                <a:spcPts val="1000"/>
              </a:spcBef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vías</a:t>
            </a:r>
            <a:r>
              <a:rPr lang="en-US" sz="2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férreas</a:t>
            </a:r>
            <a:r>
              <a:rPr lang="en-US" sz="2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 zonas </a:t>
            </a:r>
            <a:r>
              <a:rPr lang="en-US" sz="2400" b="1" dirty="0" err="1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asociadas</a:t>
            </a:r>
            <a:r>
              <a:rPr lang="en-US" sz="2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400" b="1" dirty="0" err="1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como</a:t>
            </a:r>
            <a:r>
              <a:rPr lang="en-US" sz="2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barreras </a:t>
            </a:r>
            <a:r>
              <a:rPr lang="en-US" sz="2400" b="1" dirty="0" err="1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acústicas</a:t>
            </a:r>
            <a:r>
              <a:rPr lang="en-US" sz="2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 </a:t>
            </a:r>
            <a:r>
              <a:rPr lang="en-US" sz="2400" b="1" dirty="0" err="1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arcenes</a:t>
            </a:r>
            <a:r>
              <a:rPr lang="en-US" sz="2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de </a:t>
            </a:r>
            <a:r>
              <a:rPr lang="en-US" sz="2400" b="1" dirty="0" err="1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carreteras</a:t>
            </a:r>
            <a:endParaRPr lang="en-US" sz="2400" b="1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>
              <a:spcBef>
                <a:spcPts val="1000"/>
              </a:spcBef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Cubiertas</a:t>
            </a:r>
            <a:r>
              <a:rPr lang="en-US" sz="2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fotovoltaicas</a:t>
            </a:r>
            <a:r>
              <a:rPr lang="en-US" sz="2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sobre</a:t>
            </a:r>
            <a:r>
              <a:rPr lang="en-US" sz="2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rutas</a:t>
            </a:r>
            <a:r>
              <a:rPr lang="en-US" sz="2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de </a:t>
            </a:r>
            <a:r>
              <a:rPr lang="en-US" sz="2400" b="1" dirty="0" err="1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transporte</a:t>
            </a:r>
            <a:r>
              <a:rPr lang="en-US" sz="2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y </a:t>
            </a:r>
            <a:r>
              <a:rPr lang="en-US" sz="2400" b="1" dirty="0" err="1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carriles</a:t>
            </a:r>
            <a:r>
              <a:rPr lang="en-US" sz="2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bici</a:t>
            </a:r>
            <a:endParaRPr lang="en-US" sz="2400" b="1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72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BBA584AB-602E-4149-A33D-BA19915CC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95588"/>
            <a:ext cx="11233150" cy="382733"/>
          </a:xfrm>
        </p:spPr>
        <p:txBody>
          <a:bodyPr/>
          <a:lstStyle/>
          <a:p>
            <a:r>
              <a:rPr lang="de-DE" dirty="0" err="1"/>
              <a:t>Ceramic</a:t>
            </a:r>
            <a:r>
              <a:rPr lang="de-DE" dirty="0"/>
              <a:t> </a:t>
            </a:r>
            <a:r>
              <a:rPr lang="de-DE" dirty="0" err="1"/>
              <a:t>Membranes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Waste</a:t>
            </a:r>
            <a:r>
              <a:rPr lang="de-DE" dirty="0"/>
              <a:t> </a:t>
            </a:r>
            <a:r>
              <a:rPr lang="de-DE" dirty="0" err="1"/>
              <a:t>Water</a:t>
            </a:r>
            <a:r>
              <a:rPr lang="de-DE" dirty="0"/>
              <a:t> Treatment and </a:t>
            </a:r>
            <a:r>
              <a:rPr lang="de-DE" dirty="0" err="1"/>
              <a:t>Water</a:t>
            </a:r>
            <a:r>
              <a:rPr lang="de-DE" dirty="0"/>
              <a:t> Recycling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65FC1E-081A-4BA3-8CCC-32E99B74B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54F4A4-9421-42E3-9CDF-1E905ACCFE56}" type="datetime1">
              <a:rPr kumimoji="0" lang="de-DE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30.06.22</a:t>
            </a:fld>
            <a:endParaRPr kumimoji="0" lang="de-DE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E3DBF29-0AAF-4D36-8370-A59486D8D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© Fraunhofer-Allianz Energie</a:t>
            </a:r>
            <a:endParaRPr kumimoji="0" lang="de-DE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450E23B-9D40-4CB3-A950-7240A4EF5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Seite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fld id="{401BA3E4-5E55-4F99-AF09-CC6D6B2539E2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634853AD-25B5-4D8A-9CFF-4FF65A976F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High </a:t>
            </a:r>
            <a:r>
              <a:rPr lang="de-DE" dirty="0" err="1"/>
              <a:t>chemical</a:t>
            </a:r>
            <a:r>
              <a:rPr lang="de-DE" dirty="0"/>
              <a:t>, </a:t>
            </a:r>
            <a:r>
              <a:rPr lang="de-DE" dirty="0" err="1"/>
              <a:t>temperature</a:t>
            </a:r>
            <a:r>
              <a:rPr lang="de-DE" dirty="0"/>
              <a:t> and </a:t>
            </a:r>
            <a:r>
              <a:rPr lang="de-DE" dirty="0" err="1"/>
              <a:t>mechanical</a:t>
            </a:r>
            <a:r>
              <a:rPr lang="de-DE" dirty="0"/>
              <a:t> </a:t>
            </a:r>
            <a:r>
              <a:rPr lang="de-DE" dirty="0" err="1"/>
              <a:t>stability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D5398CE1-5B2A-481B-B8DA-CE0191D9D5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689740"/>
            <a:ext cx="5437188" cy="4322098"/>
          </a:xfrm>
          <a:solidFill>
            <a:schemeClr val="accent3">
              <a:lumMod val="20000"/>
              <a:lumOff val="80000"/>
            </a:schemeClr>
          </a:solidFill>
        </p:spPr>
        <p:txBody>
          <a:bodyPr vert="horz" lIns="72000" tIns="36000" rIns="0" bIns="0" rtlCol="0">
            <a:noAutofit/>
          </a:bodyPr>
          <a:lstStyle/>
          <a:p>
            <a:pPr>
              <a:spcAft>
                <a:spcPts val="600"/>
              </a:spcAft>
            </a:pPr>
            <a:r>
              <a:rPr lang="de-DE" dirty="0">
                <a:solidFill>
                  <a:schemeClr val="accent2"/>
                </a:solidFill>
              </a:rPr>
              <a:t>Treatment </a:t>
            </a:r>
            <a:r>
              <a:rPr lang="de-DE" dirty="0" err="1">
                <a:solidFill>
                  <a:schemeClr val="accent2"/>
                </a:solidFill>
              </a:rPr>
              <a:t>of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 err="1">
                <a:solidFill>
                  <a:schemeClr val="accent2"/>
                </a:solidFill>
              </a:rPr>
              <a:t>oily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 err="1">
                <a:solidFill>
                  <a:schemeClr val="accent2"/>
                </a:solidFill>
              </a:rPr>
              <a:t>water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 err="1">
                <a:solidFill>
                  <a:schemeClr val="accent2"/>
                </a:solidFill>
              </a:rPr>
              <a:t>from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 err="1">
                <a:solidFill>
                  <a:schemeClr val="accent2"/>
                </a:solidFill>
              </a:rPr>
              <a:t>oil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 err="1">
                <a:solidFill>
                  <a:schemeClr val="accent2"/>
                </a:solidFill>
              </a:rPr>
              <a:t>sand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 err="1">
                <a:solidFill>
                  <a:schemeClr val="accent2"/>
                </a:solidFill>
              </a:rPr>
              <a:t>refinery</a:t>
            </a:r>
            <a:endParaRPr lang="de-DE" dirty="0">
              <a:solidFill>
                <a:schemeClr val="accent2"/>
              </a:solidFill>
            </a:endParaRPr>
          </a:p>
          <a:p>
            <a:pPr marL="0" lvl="3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de-DE" sz="1600" dirty="0" err="1"/>
              <a:t>Piloting</a:t>
            </a:r>
            <a:r>
              <a:rPr lang="de-DE" sz="1600" dirty="0"/>
              <a:t> in Alberta (Canada) </a:t>
            </a:r>
            <a:r>
              <a:rPr lang="de-DE" sz="1600" dirty="0" err="1"/>
              <a:t>since</a:t>
            </a:r>
            <a:r>
              <a:rPr lang="de-DE" sz="1600" dirty="0"/>
              <a:t> 2016:</a:t>
            </a:r>
          </a:p>
          <a:p>
            <a:pPr marL="216000" lvl="3" indent="-216000">
              <a:lnSpc>
                <a:spcPct val="100000"/>
              </a:lnSpc>
              <a:spcAft>
                <a:spcPts val="600"/>
              </a:spcAft>
            </a:pPr>
            <a:r>
              <a:rPr lang="de-DE" sz="1600" dirty="0" err="1"/>
              <a:t>Ceramic</a:t>
            </a:r>
            <a:r>
              <a:rPr lang="de-DE" sz="1600" dirty="0"/>
              <a:t> </a:t>
            </a:r>
            <a:r>
              <a:rPr lang="de-DE" sz="1600" dirty="0" err="1"/>
              <a:t>nanofiltration</a:t>
            </a:r>
            <a:r>
              <a:rPr lang="de-DE" sz="1600" dirty="0"/>
              <a:t> </a:t>
            </a:r>
            <a:r>
              <a:rPr lang="de-DE" sz="1600" dirty="0" err="1"/>
              <a:t>membranes</a:t>
            </a:r>
            <a:endParaRPr lang="de-DE" sz="1600" dirty="0"/>
          </a:p>
          <a:p>
            <a:pPr marL="216000" lvl="3" indent="-216000">
              <a:lnSpc>
                <a:spcPct val="100000"/>
              </a:lnSpc>
              <a:spcAft>
                <a:spcPts val="600"/>
              </a:spcAft>
            </a:pPr>
            <a:r>
              <a:rPr lang="de-DE" sz="1600" dirty="0" err="1"/>
              <a:t>Complete</a:t>
            </a:r>
            <a:r>
              <a:rPr lang="de-DE" sz="1600" dirty="0"/>
              <a:t> </a:t>
            </a:r>
            <a:r>
              <a:rPr lang="de-DE" sz="1600" dirty="0" err="1"/>
              <a:t>removal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</a:t>
            </a:r>
            <a:r>
              <a:rPr lang="de-DE" sz="1600" dirty="0" err="1"/>
              <a:t>suspended</a:t>
            </a:r>
            <a:r>
              <a:rPr lang="de-DE" sz="1600" dirty="0"/>
              <a:t> </a:t>
            </a:r>
            <a:r>
              <a:rPr lang="de-DE" sz="1600" dirty="0" err="1"/>
              <a:t>solids</a:t>
            </a:r>
            <a:r>
              <a:rPr lang="de-DE" sz="1600" dirty="0"/>
              <a:t> and </a:t>
            </a:r>
            <a:r>
              <a:rPr lang="de-DE" sz="1600" dirty="0" err="1"/>
              <a:t>organics</a:t>
            </a:r>
            <a:endParaRPr lang="de-DE" sz="1600" dirty="0"/>
          </a:p>
          <a:p>
            <a:pPr marL="216000" lvl="3" indent="-216000">
              <a:lnSpc>
                <a:spcPct val="100000"/>
              </a:lnSpc>
              <a:spcAft>
                <a:spcPts val="600"/>
              </a:spcAft>
            </a:pPr>
            <a:r>
              <a:rPr lang="de-DE" sz="1600" dirty="0"/>
              <a:t>80 % </a:t>
            </a:r>
            <a:r>
              <a:rPr lang="de-DE" sz="1600" dirty="0" err="1"/>
              <a:t>retention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bivalent </a:t>
            </a:r>
            <a:r>
              <a:rPr lang="de-DE" sz="1600" dirty="0" err="1"/>
              <a:t>ions</a:t>
            </a:r>
            <a:r>
              <a:rPr lang="de-DE" sz="1600" dirty="0"/>
              <a:t> (Ca, Mg, SO</a:t>
            </a:r>
            <a:r>
              <a:rPr lang="de-DE" sz="1600" baseline="-25000" dirty="0"/>
              <a:t>4</a:t>
            </a:r>
            <a:r>
              <a:rPr lang="de-DE" sz="1600" dirty="0"/>
              <a:t>)</a:t>
            </a:r>
          </a:p>
          <a:p>
            <a:pPr marL="216000" lvl="3" indent="-216000">
              <a:lnSpc>
                <a:spcPct val="100000"/>
              </a:lnSpc>
              <a:spcAft>
                <a:spcPts val="600"/>
              </a:spcAft>
            </a:pPr>
            <a:r>
              <a:rPr lang="de-DE" sz="1600" dirty="0"/>
              <a:t>40 % </a:t>
            </a:r>
            <a:r>
              <a:rPr lang="de-DE" sz="1600" dirty="0" err="1"/>
              <a:t>retention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monovalent </a:t>
            </a:r>
            <a:r>
              <a:rPr lang="de-DE" sz="1600" dirty="0" err="1"/>
              <a:t>ions</a:t>
            </a:r>
            <a:endParaRPr lang="de-DE" sz="1600" dirty="0"/>
          </a:p>
          <a:p>
            <a:pPr marL="216000" lvl="3" indent="-216000">
              <a:lnSpc>
                <a:spcPct val="100000"/>
              </a:lnSpc>
              <a:spcAft>
                <a:spcPts val="600"/>
              </a:spcAft>
            </a:pPr>
            <a:endParaRPr lang="de-DE" sz="1600" dirty="0"/>
          </a:p>
          <a:p>
            <a:pPr>
              <a:spcAft>
                <a:spcPts val="600"/>
              </a:spcAft>
            </a:pPr>
            <a:endParaRPr lang="de-DE" dirty="0">
              <a:solidFill>
                <a:schemeClr val="accent2"/>
              </a:solidFill>
            </a:endParaRP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7D91F77E-B5BC-43CC-9599-A882493773C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75388" y="1689740"/>
            <a:ext cx="5437187" cy="4322098"/>
          </a:xfrm>
          <a:solidFill>
            <a:schemeClr val="accent3">
              <a:lumMod val="20000"/>
              <a:lumOff val="80000"/>
            </a:schemeClr>
          </a:solidFill>
        </p:spPr>
        <p:txBody>
          <a:bodyPr vert="horz" lIns="72000" tIns="36000" rIns="0" bIns="0" rtlCol="0">
            <a:noAutofit/>
          </a:bodyPr>
          <a:lstStyle/>
          <a:p>
            <a:pPr>
              <a:spcAft>
                <a:spcPts val="600"/>
              </a:spcAft>
            </a:pPr>
            <a:r>
              <a:rPr lang="de-DE" dirty="0">
                <a:solidFill>
                  <a:schemeClr val="accent2"/>
                </a:solidFill>
              </a:rPr>
              <a:t>Treatment </a:t>
            </a:r>
            <a:r>
              <a:rPr lang="de-DE" dirty="0" err="1">
                <a:solidFill>
                  <a:schemeClr val="accent2"/>
                </a:solidFill>
              </a:rPr>
              <a:t>of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 err="1">
                <a:solidFill>
                  <a:schemeClr val="accent2"/>
                </a:solidFill>
              </a:rPr>
              <a:t>highly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 err="1">
                <a:solidFill>
                  <a:schemeClr val="accent2"/>
                </a:solidFill>
              </a:rPr>
              <a:t>salted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 err="1">
                <a:solidFill>
                  <a:schemeClr val="accent2"/>
                </a:solidFill>
              </a:rPr>
              <a:t>mining</a:t>
            </a:r>
            <a:r>
              <a:rPr lang="de-DE" dirty="0">
                <a:solidFill>
                  <a:schemeClr val="accent2"/>
                </a:solidFill>
              </a:rPr>
              <a:t> </a:t>
            </a:r>
            <a:r>
              <a:rPr lang="de-DE" dirty="0" err="1">
                <a:solidFill>
                  <a:schemeClr val="accent2"/>
                </a:solidFill>
              </a:rPr>
              <a:t>water</a:t>
            </a:r>
            <a:endParaRPr lang="de-DE" dirty="0">
              <a:solidFill>
                <a:schemeClr val="accent2"/>
              </a:solidFill>
            </a:endParaRPr>
          </a:p>
          <a:p>
            <a:pPr marL="0" lvl="3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de-DE" sz="1600" dirty="0"/>
              <a:t>Research </a:t>
            </a:r>
            <a:r>
              <a:rPr lang="de-DE" sz="1600" dirty="0" err="1"/>
              <a:t>project</a:t>
            </a:r>
            <a:r>
              <a:rPr lang="de-DE" sz="1600" dirty="0"/>
              <a:t> in Germany:</a:t>
            </a:r>
          </a:p>
          <a:p>
            <a:pPr marL="216000" lvl="3" indent="-216000">
              <a:lnSpc>
                <a:spcPct val="100000"/>
              </a:lnSpc>
              <a:spcAft>
                <a:spcPts val="400"/>
              </a:spcAft>
            </a:pPr>
            <a:r>
              <a:rPr lang="de-DE" sz="1600" dirty="0"/>
              <a:t>Treatment </a:t>
            </a:r>
            <a:r>
              <a:rPr lang="de-DE" sz="1600" dirty="0" err="1"/>
              <a:t>of</a:t>
            </a:r>
            <a:r>
              <a:rPr lang="de-DE" sz="1600" dirty="0"/>
              <a:t> </a:t>
            </a:r>
            <a:r>
              <a:rPr lang="de-DE" sz="1600" dirty="0" err="1"/>
              <a:t>waste</a:t>
            </a:r>
            <a:r>
              <a:rPr lang="de-DE" sz="1600" dirty="0"/>
              <a:t> </a:t>
            </a:r>
            <a:r>
              <a:rPr lang="de-DE" sz="1600" dirty="0" err="1"/>
              <a:t>water</a:t>
            </a:r>
            <a:r>
              <a:rPr lang="de-DE" sz="1600" dirty="0"/>
              <a:t> </a:t>
            </a:r>
            <a:r>
              <a:rPr lang="de-DE" sz="1600" dirty="0" err="1"/>
              <a:t>from</a:t>
            </a:r>
            <a:r>
              <a:rPr lang="de-DE" sz="1600" dirty="0"/>
              <a:t> </a:t>
            </a:r>
            <a:r>
              <a:rPr lang="de-DE" sz="1600" dirty="0" err="1"/>
              <a:t>potash</a:t>
            </a:r>
            <a:r>
              <a:rPr lang="de-DE" sz="1600" dirty="0"/>
              <a:t> </a:t>
            </a:r>
            <a:r>
              <a:rPr lang="de-DE" sz="1600" dirty="0" err="1"/>
              <a:t>mining</a:t>
            </a:r>
            <a:r>
              <a:rPr lang="de-DE" sz="1600" dirty="0"/>
              <a:t> </a:t>
            </a:r>
            <a:r>
              <a:rPr lang="de-DE" sz="1600" dirty="0" err="1"/>
              <a:t>dump</a:t>
            </a:r>
            <a:endParaRPr lang="de-DE" sz="1600" dirty="0"/>
          </a:p>
          <a:p>
            <a:pPr marL="216000" lvl="3" indent="-216000">
              <a:lnSpc>
                <a:spcPct val="100000"/>
              </a:lnSpc>
              <a:spcAft>
                <a:spcPts val="400"/>
              </a:spcAft>
            </a:pPr>
            <a:r>
              <a:rPr lang="de-DE" sz="1600" dirty="0" err="1"/>
              <a:t>Combination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</a:t>
            </a:r>
            <a:r>
              <a:rPr lang="de-DE" sz="1600" dirty="0" err="1"/>
              <a:t>membrane</a:t>
            </a:r>
            <a:r>
              <a:rPr lang="de-DE" sz="1600" dirty="0"/>
              <a:t> </a:t>
            </a:r>
            <a:r>
              <a:rPr lang="de-DE" sz="1600" dirty="0" err="1"/>
              <a:t>distillation</a:t>
            </a:r>
            <a:r>
              <a:rPr lang="de-DE" sz="1600" dirty="0"/>
              <a:t> and </a:t>
            </a:r>
            <a:r>
              <a:rPr lang="de-DE" sz="1600" dirty="0" err="1"/>
              <a:t>cooling</a:t>
            </a:r>
            <a:r>
              <a:rPr lang="de-DE" sz="1600" dirty="0"/>
              <a:t> </a:t>
            </a:r>
            <a:r>
              <a:rPr lang="de-DE" sz="1600" dirty="0" err="1"/>
              <a:t>crystallization</a:t>
            </a:r>
            <a:endParaRPr lang="de-DE" sz="1600" dirty="0"/>
          </a:p>
          <a:p>
            <a:pPr marL="216000" lvl="3" indent="-216000">
              <a:lnSpc>
                <a:spcPct val="100000"/>
              </a:lnSpc>
              <a:spcAft>
                <a:spcPts val="400"/>
              </a:spcAft>
            </a:pPr>
            <a:r>
              <a:rPr lang="de-DE" sz="1600" dirty="0"/>
              <a:t>Products: pure </a:t>
            </a:r>
            <a:r>
              <a:rPr lang="de-DE" sz="1600" dirty="0" err="1"/>
              <a:t>water</a:t>
            </a:r>
            <a:r>
              <a:rPr lang="de-DE" sz="1600" dirty="0"/>
              <a:t>, </a:t>
            </a:r>
            <a:r>
              <a:rPr lang="de-DE" sz="1600" dirty="0" err="1"/>
              <a:t>brine</a:t>
            </a:r>
            <a:r>
              <a:rPr lang="de-DE" sz="1600" dirty="0"/>
              <a:t> </a:t>
            </a:r>
            <a:r>
              <a:rPr lang="de-DE" sz="1600" dirty="0" err="1"/>
              <a:t>to</a:t>
            </a:r>
            <a:r>
              <a:rPr lang="de-DE" sz="1600" dirty="0"/>
              <a:t> </a:t>
            </a:r>
            <a:r>
              <a:rPr lang="de-DE" sz="1600" dirty="0" err="1"/>
              <a:t>stack</a:t>
            </a:r>
            <a:r>
              <a:rPr lang="de-DE" sz="1600" dirty="0"/>
              <a:t> in </a:t>
            </a:r>
            <a:r>
              <a:rPr lang="de-DE" sz="1600" dirty="0" err="1"/>
              <a:t>the</a:t>
            </a:r>
            <a:r>
              <a:rPr lang="de-DE" sz="1600" dirty="0"/>
              <a:t> </a:t>
            </a:r>
            <a:r>
              <a:rPr lang="de-DE" sz="1600" dirty="0" err="1"/>
              <a:t>mine</a:t>
            </a:r>
            <a:r>
              <a:rPr lang="de-DE" sz="1600" dirty="0"/>
              <a:t>, solid </a:t>
            </a:r>
            <a:r>
              <a:rPr lang="de-DE" sz="1600" dirty="0" err="1"/>
              <a:t>salt</a:t>
            </a:r>
            <a:endParaRPr lang="de-DE" sz="1600" dirty="0"/>
          </a:p>
          <a:p>
            <a:pPr marL="216000" lvl="3" indent="-216000">
              <a:lnSpc>
                <a:spcPct val="100000"/>
              </a:lnSpc>
              <a:spcAft>
                <a:spcPts val="400"/>
              </a:spcAft>
            </a:pPr>
            <a:r>
              <a:rPr lang="de-DE" sz="1600" dirty="0"/>
              <a:t>Partners: K+S Group, LMBV, K-UTEC, </a:t>
            </a:r>
            <a:r>
              <a:rPr lang="de-DE" sz="1600" dirty="0" err="1"/>
              <a:t>SolarSpring</a:t>
            </a:r>
            <a:endParaRPr lang="de-DE" sz="1600" dirty="0"/>
          </a:p>
          <a:p>
            <a:pPr marL="216000" lvl="3" indent="-216000">
              <a:lnSpc>
                <a:spcPct val="100000"/>
              </a:lnSpc>
              <a:spcAft>
                <a:spcPts val="600"/>
              </a:spcAft>
            </a:pPr>
            <a:endParaRPr lang="de-DE" dirty="0"/>
          </a:p>
          <a:p>
            <a:pPr marL="216000" lvl="3" indent="-216000">
              <a:lnSpc>
                <a:spcPct val="100000"/>
              </a:lnSpc>
              <a:spcAft>
                <a:spcPts val="600"/>
              </a:spcAft>
            </a:pPr>
            <a:endParaRPr lang="de-DE" dirty="0"/>
          </a:p>
          <a:p>
            <a:pPr>
              <a:spcAft>
                <a:spcPts val="600"/>
              </a:spcAft>
            </a:pPr>
            <a:endParaRPr lang="de-DE" dirty="0">
              <a:solidFill>
                <a:schemeClr val="accent2"/>
              </a:solidFill>
            </a:endParaRPr>
          </a:p>
        </p:txBody>
      </p:sp>
      <p:pic>
        <p:nvPicPr>
          <p:cNvPr id="10" name="Bildplatzhalter 10">
            <a:extLst>
              <a:ext uri="{FF2B5EF4-FFF2-40B4-BE49-F238E27FC236}">
                <a16:creationId xmlns:a16="http://schemas.microsoft.com/office/drawing/2014/main" id="{96CC0022-7498-4889-AB80-ECB03D3FA3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77"/>
          <a:stretch/>
        </p:blipFill>
        <p:spPr bwMode="gray">
          <a:xfrm>
            <a:off x="478200" y="3814551"/>
            <a:ext cx="5437187" cy="2238232"/>
          </a:xfrm>
          <a:prstGeom prst="rect">
            <a:avLst/>
          </a:prstGeom>
        </p:spPr>
      </p:pic>
      <p:pic>
        <p:nvPicPr>
          <p:cNvPr id="11" name="Bildplatzhalter 11" descr="Ähnliches Foto">
            <a:extLst>
              <a:ext uri="{FF2B5EF4-FFF2-40B4-BE49-F238E27FC236}">
                <a16:creationId xmlns:a16="http://schemas.microsoft.com/office/drawing/2014/main" id="{7FFAAAC3-13D1-41DA-B74F-4D303EAE40EA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75388" y="3814549"/>
            <a:ext cx="5437187" cy="22382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638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93AD00DC-0F35-4A64-A591-399236120B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3553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riángulo isósceles 6"/>
          <p:cNvSpPr/>
          <p:nvPr/>
        </p:nvSpPr>
        <p:spPr>
          <a:xfrm rot="5400000" flipH="1">
            <a:off x="-2191264" y="912340"/>
            <a:ext cx="9415848" cy="5033319"/>
          </a:xfrm>
          <a:prstGeom prst="triangle">
            <a:avLst/>
          </a:prstGeom>
          <a:solidFill>
            <a:srgbClr val="3F9379"/>
          </a:solidFill>
          <a:ln>
            <a:solidFill>
              <a:srgbClr val="3F93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sp>
        <p:nvSpPr>
          <p:cNvPr id="9" name="CuadroTexto 8"/>
          <p:cNvSpPr txBox="1"/>
          <p:nvPr/>
        </p:nvSpPr>
        <p:spPr>
          <a:xfrm>
            <a:off x="1064871" y="2274837"/>
            <a:ext cx="277525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600" b="1" dirty="0">
                <a:solidFill>
                  <a:schemeClr val="bg1"/>
                </a:solidFill>
              </a:rPr>
              <a:t>Energía solar térmica por procesos industriales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5879939" y="142874"/>
            <a:ext cx="5950112" cy="6572250"/>
          </a:xfrm>
          <a:prstGeom prst="rect">
            <a:avLst/>
          </a:prstGeom>
          <a:solidFill>
            <a:srgbClr val="FFFFFF">
              <a:alpha val="74118"/>
            </a:srgbClr>
          </a:solidFill>
          <a:effectLst>
            <a:softEdge rad="317500"/>
          </a:effectLst>
        </p:spPr>
        <p:txBody>
          <a:bodyPr wrap="square" lIns="540000" tIns="540000" rIns="648000" bIns="540000" rtlCol="0" anchor="ctr">
            <a:noAutofit/>
          </a:bodyPr>
          <a:lstStyle/>
          <a:p>
            <a:pPr>
              <a:spcBef>
                <a:spcPts val="1000"/>
              </a:spcBef>
              <a:buClr>
                <a:srgbClr val="179C7D"/>
              </a:buClr>
              <a:buSzPct val="100000"/>
            </a:pPr>
            <a:r>
              <a:rPr lang="es-ES_tradnl" sz="2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Descarbonización y reducción de CO</a:t>
            </a:r>
            <a:r>
              <a:rPr lang="es-ES_tradnl" sz="2400" b="1" baseline="-250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</a:t>
            </a:r>
          </a:p>
          <a:p>
            <a:pPr marL="342900" indent="-342900">
              <a:spcBef>
                <a:spcPts val="1000"/>
              </a:spcBef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Aumento de la eficiencia energética con recuperación de calor </a:t>
            </a:r>
          </a:p>
          <a:p>
            <a:pPr marL="342900" indent="-342900">
              <a:spcBef>
                <a:spcPts val="1000"/>
              </a:spcBef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Sustitución de gasóleo, gas y otros combustibles fósiles</a:t>
            </a:r>
          </a:p>
          <a:p>
            <a:pPr marL="342900" indent="-342900">
              <a:spcBef>
                <a:spcPts val="1000"/>
              </a:spcBef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En industrial y pequeña escala</a:t>
            </a:r>
          </a:p>
          <a:p>
            <a:pPr marL="342900" indent="-342900">
              <a:spcBef>
                <a:spcPts val="1000"/>
              </a:spcBef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Calentadores solares de agua para temperaturas hasta 80 °C</a:t>
            </a:r>
          </a:p>
          <a:p>
            <a:pPr marL="342900" indent="-342900">
              <a:spcBef>
                <a:spcPts val="1000"/>
              </a:spcBef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Dondequiera que utilicemos combustibles fósiles para la producción de calor</a:t>
            </a:r>
          </a:p>
          <a:p>
            <a:pPr marL="342900" indent="-342900">
              <a:spcBef>
                <a:spcPts val="1000"/>
              </a:spcBef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Innovación en los sistemas de control inteligente mediante el aprendizaje automático con tecnología de sensores avanzada para aplicaciones industriales</a:t>
            </a:r>
            <a:endParaRPr lang="es-ES_tradnl" sz="2400" b="1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20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8C79A677-469E-4B65-B5F2-2492FF87C756}"/>
              </a:ext>
            </a:extLst>
          </p:cNvPr>
          <p:cNvGrpSpPr/>
          <p:nvPr/>
        </p:nvGrpSpPr>
        <p:grpSpPr>
          <a:xfrm>
            <a:off x="1965" y="-4993"/>
            <a:ext cx="11144258" cy="6872982"/>
            <a:chOff x="1" y="-4994"/>
            <a:chExt cx="11144258" cy="6872982"/>
          </a:xfrm>
        </p:grpSpPr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E2DFC616-C3BC-4BC4-97EA-B0B0FF48F6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" y="0"/>
              <a:ext cx="2039170" cy="6867988"/>
            </a:xfrm>
            <a:prstGeom prst="rect">
              <a:avLst/>
            </a:prstGeom>
          </p:spPr>
        </p:pic>
        <p:pic>
          <p:nvPicPr>
            <p:cNvPr id="2" name="Grafik 1">
              <a:extLst>
                <a:ext uri="{FF2B5EF4-FFF2-40B4-BE49-F238E27FC236}">
                  <a16:creationId xmlns:a16="http://schemas.microsoft.com/office/drawing/2014/main" id="{5FF1A679-6352-401B-99BB-13767EC955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39170" y="-4994"/>
              <a:ext cx="9105089" cy="6867988"/>
            </a:xfrm>
            <a:prstGeom prst="rect">
              <a:avLst/>
            </a:prstGeom>
          </p:spPr>
        </p:pic>
      </p:grpSp>
      <p:sp>
        <p:nvSpPr>
          <p:cNvPr id="21" name="Freeform 21">
            <a:extLst>
              <a:ext uri="{FF2B5EF4-FFF2-40B4-BE49-F238E27FC236}">
                <a16:creationId xmlns:a16="http://schemas.microsoft.com/office/drawing/2014/main" id="{ED8F1101-865C-4355-A612-E31ABCB72104}"/>
              </a:ext>
            </a:extLst>
          </p:cNvPr>
          <p:cNvSpPr/>
          <p:nvPr/>
        </p:nvSpPr>
        <p:spPr>
          <a:xfrm>
            <a:off x="5643178" y="-4993"/>
            <a:ext cx="6561328" cy="6858000"/>
          </a:xfrm>
          <a:custGeom>
            <a:avLst/>
            <a:gdLst>
              <a:gd name="connsiteX0" fmla="*/ 0 w 6712542"/>
              <a:gd name="connsiteY0" fmla="*/ 0 h 6858000"/>
              <a:gd name="connsiteX1" fmla="*/ 621213 w 6712542"/>
              <a:gd name="connsiteY1" fmla="*/ 0 h 6858000"/>
              <a:gd name="connsiteX2" fmla="*/ 6712542 w 6712542"/>
              <a:gd name="connsiteY2" fmla="*/ 6858000 h 6858000"/>
              <a:gd name="connsiteX3" fmla="*/ 6091329 w 6712542"/>
              <a:gd name="connsiteY3" fmla="*/ 6858000 h 6858000"/>
              <a:gd name="connsiteX4" fmla="*/ 0 w 671254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2542" h="6858000">
                <a:moveTo>
                  <a:pt x="0" y="0"/>
                </a:moveTo>
                <a:lnTo>
                  <a:pt x="621213" y="0"/>
                </a:lnTo>
                <a:lnTo>
                  <a:pt x="6712542" y="6858000"/>
                </a:lnTo>
                <a:lnTo>
                  <a:pt x="6091329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B4DC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0" y="3768086"/>
            <a:ext cx="8310623" cy="0"/>
          </a:xfrm>
          <a:prstGeom prst="line">
            <a:avLst/>
          </a:prstGeom>
          <a:ln>
            <a:solidFill>
              <a:schemeClr val="accent3"/>
            </a:solidFill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9">
            <a:extLst>
              <a:ext uri="{FF2B5EF4-FFF2-40B4-BE49-F238E27FC236}">
                <a16:creationId xmlns:a16="http://schemas.microsoft.com/office/drawing/2014/main" id="{DE6B7437-5D23-4AF4-8579-EF31AD41D84F}"/>
              </a:ext>
            </a:extLst>
          </p:cNvPr>
          <p:cNvSpPr txBox="1"/>
          <p:nvPr/>
        </p:nvSpPr>
        <p:spPr>
          <a:xfrm>
            <a:off x="792789" y="5436516"/>
            <a:ext cx="789266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800" dirty="0">
                <a:solidFill>
                  <a:prstClr val="whit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30</a:t>
            </a:r>
            <a:r>
              <a:rPr kumimoji="0" lang="it-IT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.06.2022</a:t>
            </a: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87DBCD2F-2B01-4ED7-96E2-F9A1526DF2E8}"/>
              </a:ext>
            </a:extLst>
          </p:cNvPr>
          <p:cNvSpPr txBox="1"/>
          <p:nvPr/>
        </p:nvSpPr>
        <p:spPr>
          <a:xfrm>
            <a:off x="526570" y="2044537"/>
            <a:ext cx="7827972" cy="3447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914264">
              <a:defRPr/>
            </a:pPr>
            <a:r>
              <a:rPr lang="es-ES_tradnl" sz="4400" b="1" dirty="0">
                <a:solidFill>
                  <a:prstClr val="whit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“Apoyando la integración de energía solar en Latinoamérica”</a:t>
            </a:r>
          </a:p>
          <a:p>
            <a:pPr lvl="0" defTabSz="914264">
              <a:defRPr/>
            </a:pPr>
            <a:endParaRPr lang="es-ES_tradnl" sz="3200" b="1" dirty="0">
              <a:solidFill>
                <a:prstClr val="white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0" defTabSz="914264">
              <a:defRPr/>
            </a:pPr>
            <a:r>
              <a:rPr lang="es-ES_tradnl" sz="3200" b="1" dirty="0">
                <a:solidFill>
                  <a:prstClr val="whit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Fraunhofer Chile </a:t>
            </a:r>
            <a:r>
              <a:rPr lang="es-ES_tradnl" sz="3200" b="1" dirty="0" err="1">
                <a:solidFill>
                  <a:prstClr val="white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Research</a:t>
            </a:r>
            <a:endParaRPr lang="es-ES_tradnl" sz="3200" b="1" dirty="0">
              <a:solidFill>
                <a:prstClr val="white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0" defTabSz="914264">
              <a:defRPr/>
            </a:pPr>
            <a:r>
              <a:rPr kumimoji="0" lang="es-ES_tradnl" sz="3200" i="1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Center </a:t>
            </a:r>
            <a:r>
              <a:rPr kumimoji="0" lang="es-ES_tradnl" sz="3200" i="1" u="none" strike="noStrike" kern="1200" cap="none" spc="0" normalizeH="0" baseline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for</a:t>
            </a:r>
            <a:r>
              <a:rPr kumimoji="0" lang="es-ES_tradnl" sz="3200" i="1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 Solar Energy Technologies</a:t>
            </a:r>
          </a:p>
          <a:p>
            <a:pPr lvl="0" defTabSz="914264">
              <a:defRPr/>
            </a:pPr>
            <a:endParaRPr kumimoji="0" lang="es-ES_tradnl" sz="2000" u="none" strike="noStrike" kern="120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0" defTabSz="914264">
              <a:defRPr/>
            </a:pPr>
            <a:r>
              <a:rPr kumimoji="0" lang="es-ES_tradnl" sz="200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</a:rPr>
              <a:t>Prof. Dr.-Ing. Frank Dinter</a:t>
            </a:r>
            <a:endParaRPr kumimoji="0" lang="es-ES_tradnl" sz="2400" u="none" strike="noStrike" kern="120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264550-F4BB-4025-81E3-FBD8126852F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06" t="2238"/>
          <a:stretch/>
        </p:blipFill>
        <p:spPr>
          <a:xfrm>
            <a:off x="8168640" y="584200"/>
            <a:ext cx="3183573" cy="892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99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 txBox="1">
            <a:spLocks/>
          </p:cNvSpPr>
          <p:nvPr/>
        </p:nvSpPr>
        <p:spPr bwMode="auto">
          <a:xfrm>
            <a:off x="838731" y="332656"/>
            <a:ext cx="11234612" cy="80021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504000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pPr>
              <a:buFontTx/>
            </a:pPr>
            <a:r>
              <a:rPr lang="es-ES" sz="2800" b="0" kern="0" dirty="0">
                <a:latin typeface="Frutiger LT Com 55 Roman" panose="020B0503030504020204" pitchFamily="34" charset="0"/>
              </a:rPr>
              <a:t>Solar </a:t>
            </a:r>
            <a:r>
              <a:rPr lang="es-ES" sz="2800" b="0" kern="0" dirty="0" err="1">
                <a:latin typeface="Frutiger LT Com 55 Roman" panose="020B0503030504020204" pitchFamily="34" charset="0"/>
              </a:rPr>
              <a:t>Heat</a:t>
            </a:r>
            <a:r>
              <a:rPr lang="es-ES" sz="2800" b="0" kern="0" dirty="0">
                <a:latin typeface="Frutiger LT Com 55 Roman" panose="020B0503030504020204" pitchFamily="34" charset="0"/>
              </a:rPr>
              <a:t> </a:t>
            </a:r>
            <a:r>
              <a:rPr lang="es-ES" sz="2800" b="0" kern="0" dirty="0" err="1">
                <a:latin typeface="Frutiger LT Com 55 Roman" panose="020B0503030504020204" pitchFamily="34" charset="0"/>
              </a:rPr>
              <a:t>for</a:t>
            </a:r>
            <a:r>
              <a:rPr lang="es-ES" sz="2800" b="0" kern="0" dirty="0">
                <a:latin typeface="Frutiger LT Com 55 Roman" panose="020B0503030504020204" pitchFamily="34" charset="0"/>
              </a:rPr>
              <a:t> Industrial </a:t>
            </a:r>
            <a:r>
              <a:rPr lang="es-ES" sz="2800" b="0" kern="0" dirty="0" err="1">
                <a:latin typeface="Frutiger LT Com 55 Roman" panose="020B0503030504020204" pitchFamily="34" charset="0"/>
              </a:rPr>
              <a:t>Processes</a:t>
            </a:r>
            <a:r>
              <a:rPr lang="es-ES" sz="2800" b="0" kern="0" dirty="0">
                <a:latin typeface="Frutiger LT Com 55 Roman" panose="020B0503030504020204" pitchFamily="34" charset="0"/>
              </a:rPr>
              <a:t> (SHIP)</a:t>
            </a:r>
          </a:p>
          <a:p>
            <a:r>
              <a:rPr lang="es-ES" b="0" dirty="0">
                <a:solidFill>
                  <a:schemeClr val="tx2"/>
                </a:solidFill>
                <a:latin typeface="Frutiger LT Com 55 Roman" panose="020B0503030504020204" pitchFamily="34" charset="0"/>
              </a:rPr>
              <a:t>Tecnología: CSP en procesos industriales</a:t>
            </a:r>
          </a:p>
        </p:txBody>
      </p:sp>
      <p:pic>
        <p:nvPicPr>
          <p:cNvPr id="3" name="Picture 2" descr="Resultado de imagen para ram pharmaceutical sol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3088" y="1266597"/>
            <a:ext cx="9887844" cy="50733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388127" y="6482231"/>
            <a:ext cx="3347755" cy="2401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hangingPunct="1">
              <a:spcAft>
                <a:spcPct val="4000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ZA" altLang="de-DE" sz="1200" dirty="0">
                <a:solidFill>
                  <a:srgbClr val="000000"/>
                </a:solidFill>
              </a:rPr>
              <a:t>Source: Industrial Solar</a:t>
            </a:r>
          </a:p>
        </p:txBody>
      </p:sp>
    </p:spTree>
    <p:extLst>
      <p:ext uri="{BB962C8B-B14F-4D97-AF65-F5344CB8AC3E}">
        <p14:creationId xmlns:p14="http://schemas.microsoft.com/office/powerpoint/2010/main" val="22381261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 txBox="1">
            <a:spLocks/>
          </p:cNvSpPr>
          <p:nvPr/>
        </p:nvSpPr>
        <p:spPr bwMode="auto">
          <a:xfrm>
            <a:off x="838731" y="332656"/>
            <a:ext cx="11234612" cy="80021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504000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pPr>
              <a:buFontTx/>
            </a:pPr>
            <a:r>
              <a:rPr lang="es-ES" sz="2800" b="0" kern="0" dirty="0">
                <a:latin typeface="Frutiger LT Com 55 Roman" panose="020B0503030504020204" pitchFamily="34" charset="0"/>
              </a:rPr>
              <a:t>Solar </a:t>
            </a:r>
            <a:r>
              <a:rPr lang="es-ES" sz="2800" b="0" kern="0" dirty="0" err="1">
                <a:latin typeface="Frutiger LT Com 55 Roman" panose="020B0503030504020204" pitchFamily="34" charset="0"/>
              </a:rPr>
              <a:t>Heat</a:t>
            </a:r>
            <a:r>
              <a:rPr lang="es-ES" sz="2800" b="0" kern="0" dirty="0">
                <a:latin typeface="Frutiger LT Com 55 Roman" panose="020B0503030504020204" pitchFamily="34" charset="0"/>
              </a:rPr>
              <a:t> </a:t>
            </a:r>
            <a:r>
              <a:rPr lang="es-ES" sz="2800" b="0" kern="0" dirty="0" err="1">
                <a:latin typeface="Frutiger LT Com 55 Roman" panose="020B0503030504020204" pitchFamily="34" charset="0"/>
              </a:rPr>
              <a:t>for</a:t>
            </a:r>
            <a:r>
              <a:rPr lang="es-ES" sz="2800" b="0" kern="0" dirty="0">
                <a:latin typeface="Frutiger LT Com 55 Roman" panose="020B0503030504020204" pitchFamily="34" charset="0"/>
              </a:rPr>
              <a:t> Industrial </a:t>
            </a:r>
            <a:r>
              <a:rPr lang="es-ES" sz="2800" b="0" kern="0" dirty="0" err="1">
                <a:latin typeface="Frutiger LT Com 55 Roman" panose="020B0503030504020204" pitchFamily="34" charset="0"/>
              </a:rPr>
              <a:t>Processes</a:t>
            </a:r>
            <a:r>
              <a:rPr lang="es-ES" sz="2800" b="0" kern="0" dirty="0">
                <a:latin typeface="Frutiger LT Com 55 Roman" panose="020B0503030504020204" pitchFamily="34" charset="0"/>
              </a:rPr>
              <a:t> (SHIP)</a:t>
            </a:r>
          </a:p>
          <a:p>
            <a:r>
              <a:rPr lang="es-ES" b="0" dirty="0">
                <a:solidFill>
                  <a:schemeClr val="tx2"/>
                </a:solidFill>
                <a:latin typeface="Frutiger LT Com 55 Roman" panose="020B0503030504020204" pitchFamily="34" charset="0"/>
              </a:rPr>
              <a:t>Tecnología: CSP para procesos térmicos en la industria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815068" y="3334179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Calibri Light" panose="020F0302020204030204" pitchFamily="34" charset="0"/>
              <a:buChar char="▪"/>
              <a:tabLst/>
            </a:pPr>
            <a:endParaRPr kumimoji="0" lang="en-US" sz="2400" b="0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Calibri Light" panose="020F0302020204030204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667999" y="6537496"/>
            <a:ext cx="3347755" cy="2401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hangingPunct="1">
              <a:spcAft>
                <a:spcPct val="4000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ZA" altLang="de-DE" sz="1200" dirty="0">
                <a:solidFill>
                  <a:srgbClr val="000000"/>
                </a:solidFill>
              </a:rPr>
              <a:t>Source: Industrial Solar</a:t>
            </a: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2912049" y="1546659"/>
            <a:ext cx="2195467" cy="538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de-DE" sz="2700" b="1" dirty="0">
                <a:solidFill>
                  <a:schemeClr val="bg1"/>
                </a:solidFill>
                <a:latin typeface="Arial" charset="0"/>
              </a:rPr>
              <a:t>Data Center</a:t>
            </a: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731" y="1815961"/>
            <a:ext cx="6933670" cy="4546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8029650" y="3230316"/>
            <a:ext cx="4162350" cy="216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121917" tIns="60958" rIns="121917" bIns="60958"/>
          <a:lstStyle/>
          <a:p>
            <a:pPr marL="342900" lvl="0" indent="-342900">
              <a:buFont typeface="Arial"/>
              <a:buChar char="•"/>
            </a:pPr>
            <a:r>
              <a:rPr lang="es-CL" sz="2000" dirty="0">
                <a:solidFill>
                  <a:srgbClr val="000000"/>
                </a:solidFill>
              </a:rPr>
              <a:t>Se utiliza para la generación directa de vapor</a:t>
            </a:r>
          </a:p>
          <a:p>
            <a:pPr marL="342900" lvl="0" indent="-342900">
              <a:buFont typeface="Arial"/>
              <a:buChar char="•"/>
            </a:pPr>
            <a:r>
              <a:rPr lang="es-CL" sz="2000" dirty="0">
                <a:solidFill>
                  <a:srgbClr val="000000"/>
                </a:solidFill>
              </a:rPr>
              <a:t>Calentamiento de vapor a 160 °C (esterilización, secado, fermentación)</a:t>
            </a:r>
          </a:p>
          <a:p>
            <a:pPr indent="-263993">
              <a:spcBef>
                <a:spcPts val="800"/>
              </a:spcBef>
              <a:buFontTx/>
              <a:buChar char="•"/>
            </a:pPr>
            <a:r>
              <a:rPr lang="es-CL" altLang="en-US" sz="2000" b="1" dirty="0"/>
              <a:t>Sustituye 30 m</a:t>
            </a:r>
            <a:r>
              <a:rPr lang="es-CL" altLang="en-US" sz="2000" b="1" baseline="30000" dirty="0"/>
              <a:t>3</a:t>
            </a:r>
            <a:r>
              <a:rPr lang="es-CL" altLang="en-US" sz="2000" b="1" dirty="0"/>
              <a:t> del diésel por año</a:t>
            </a:r>
            <a:endParaRPr lang="en-US" sz="2000" dirty="0">
              <a:solidFill>
                <a:srgbClr val="000000"/>
              </a:solidFill>
            </a:endParaRPr>
          </a:p>
          <a:p>
            <a:pPr indent="-263993">
              <a:spcBef>
                <a:spcPts val="800"/>
              </a:spcBef>
              <a:buFontTx/>
              <a:buChar char="•"/>
            </a:pPr>
            <a:endParaRPr lang="en-US" sz="2000" dirty="0">
              <a:solidFill>
                <a:srgbClr val="000000"/>
              </a:solidFill>
            </a:endParaRPr>
          </a:p>
          <a:p>
            <a:pPr indent="-457189">
              <a:spcBef>
                <a:spcPts val="800"/>
              </a:spcBef>
              <a:buClr>
                <a:srgbClr val="800000"/>
              </a:buClr>
              <a:buFontTx/>
              <a:buChar char="•"/>
            </a:pPr>
            <a:endParaRPr lang="en-US" sz="1600" dirty="0">
              <a:solidFill>
                <a:srgbClr val="000000"/>
              </a:solidFill>
              <a:latin typeface="Arial" charset="0"/>
            </a:endParaRPr>
          </a:p>
          <a:p>
            <a:pPr indent="-457189">
              <a:spcBef>
                <a:spcPts val="800"/>
              </a:spcBef>
              <a:buClr>
                <a:srgbClr val="800000"/>
              </a:buClr>
              <a:buFontTx/>
              <a:buChar char="•"/>
            </a:pPr>
            <a:endParaRPr lang="en-US" sz="1600" dirty="0">
              <a:solidFill>
                <a:srgbClr val="000000"/>
              </a:solidFill>
              <a:latin typeface="Arial" charset="0"/>
            </a:endParaRPr>
          </a:p>
          <a:p>
            <a:pPr indent="-457189">
              <a:spcBef>
                <a:spcPts val="800"/>
              </a:spcBef>
              <a:buClr>
                <a:srgbClr val="800000"/>
              </a:buClr>
              <a:buFontTx/>
              <a:buChar char="•"/>
            </a:pPr>
            <a:endParaRPr lang="en-US" sz="16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1482" y="2325524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Calibri Light" panose="020F0302020204030204" pitchFamily="34" charset="0"/>
              <a:buChar char="▪"/>
              <a:tabLst/>
            </a:pPr>
            <a:endParaRPr kumimoji="0" lang="en-US" sz="2400" b="0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Calibri Light" panose="020F0302020204030204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831595" y="1156424"/>
            <a:ext cx="10363200" cy="431800"/>
          </a:xfrm>
          <a:prstGeom prst="rect">
            <a:avLst/>
          </a:prstGeom>
        </p:spPr>
        <p:txBody>
          <a:bodyPr anchor="t">
            <a:normAutofit fontScale="90000" lnSpcReduction="100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800"/>
              </a:spcBef>
              <a:defRPr/>
            </a:pPr>
            <a:r>
              <a:rPr lang="en-US" sz="2700" dirty="0">
                <a:solidFill>
                  <a:srgbClr val="000000"/>
                </a:solidFill>
                <a:latin typeface="Montserrat-Regular"/>
                <a:cs typeface="Montserrat-Regular"/>
              </a:rPr>
              <a:t>Installation at RAM Pharmaceutical Manufacturing, Jordan</a:t>
            </a:r>
          </a:p>
        </p:txBody>
      </p:sp>
    </p:spTree>
    <p:extLst>
      <p:ext uri="{BB962C8B-B14F-4D97-AF65-F5344CB8AC3E}">
        <p14:creationId xmlns:p14="http://schemas.microsoft.com/office/powerpoint/2010/main" val="32356412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 txBox="1">
            <a:spLocks/>
          </p:cNvSpPr>
          <p:nvPr/>
        </p:nvSpPr>
        <p:spPr bwMode="auto">
          <a:xfrm>
            <a:off x="838731" y="332656"/>
            <a:ext cx="11234612" cy="80021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504000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pPr>
              <a:buFontTx/>
            </a:pPr>
            <a:r>
              <a:rPr lang="es-ES" sz="2800" b="0" kern="0" dirty="0">
                <a:latin typeface="Frutiger LT Com 55 Roman" panose="020B0503030504020204" pitchFamily="34" charset="0"/>
              </a:rPr>
              <a:t>Solar </a:t>
            </a:r>
            <a:r>
              <a:rPr lang="es-ES" sz="2800" b="0" kern="0" dirty="0" err="1">
                <a:latin typeface="Frutiger LT Com 55 Roman" panose="020B0503030504020204" pitchFamily="34" charset="0"/>
              </a:rPr>
              <a:t>Heat</a:t>
            </a:r>
            <a:r>
              <a:rPr lang="es-ES" sz="2800" b="0" kern="0" dirty="0">
                <a:latin typeface="Frutiger LT Com 55 Roman" panose="020B0503030504020204" pitchFamily="34" charset="0"/>
              </a:rPr>
              <a:t> </a:t>
            </a:r>
            <a:r>
              <a:rPr lang="es-ES" sz="2800" b="0" kern="0" dirty="0" err="1">
                <a:latin typeface="Frutiger LT Com 55 Roman" panose="020B0503030504020204" pitchFamily="34" charset="0"/>
              </a:rPr>
              <a:t>for</a:t>
            </a:r>
            <a:r>
              <a:rPr lang="es-ES" sz="2800" b="0" kern="0" dirty="0">
                <a:latin typeface="Frutiger LT Com 55 Roman" panose="020B0503030504020204" pitchFamily="34" charset="0"/>
              </a:rPr>
              <a:t> Industrial </a:t>
            </a:r>
            <a:r>
              <a:rPr lang="es-ES" sz="2800" b="0" kern="0" dirty="0" err="1">
                <a:latin typeface="Frutiger LT Com 55 Roman" panose="020B0503030504020204" pitchFamily="34" charset="0"/>
              </a:rPr>
              <a:t>Processes</a:t>
            </a:r>
            <a:r>
              <a:rPr lang="es-ES" sz="2800" b="0" kern="0" dirty="0">
                <a:latin typeface="Frutiger LT Com 55 Roman" panose="020B0503030504020204" pitchFamily="34" charset="0"/>
              </a:rPr>
              <a:t> (SHIP)</a:t>
            </a:r>
          </a:p>
          <a:p>
            <a:r>
              <a:rPr lang="es-ES" b="0" dirty="0">
                <a:solidFill>
                  <a:schemeClr val="tx2"/>
                </a:solidFill>
                <a:latin typeface="Frutiger LT Com 55 Roman" panose="020B0503030504020204" pitchFamily="34" charset="0"/>
              </a:rPr>
              <a:t>Solar </a:t>
            </a:r>
            <a:r>
              <a:rPr lang="es-ES" b="0" dirty="0" err="1">
                <a:solidFill>
                  <a:schemeClr val="tx2"/>
                </a:solidFill>
                <a:latin typeface="Frutiger LT Com 55 Roman" panose="020B0503030504020204" pitchFamily="34" charset="0"/>
              </a:rPr>
              <a:t>cooling</a:t>
            </a:r>
            <a:r>
              <a:rPr lang="es-ES" b="0" dirty="0">
                <a:solidFill>
                  <a:schemeClr val="tx2"/>
                </a:solidFill>
                <a:latin typeface="Frutiger LT Com 55 Roman" panose="020B0503030504020204" pitchFamily="34" charset="0"/>
              </a:rPr>
              <a:t> </a:t>
            </a:r>
            <a:r>
              <a:rPr lang="es-ES" b="0" dirty="0" err="1">
                <a:solidFill>
                  <a:schemeClr val="tx2"/>
                </a:solidFill>
                <a:latin typeface="Frutiger LT Com 55 Roman" panose="020B0503030504020204" pitchFamily="34" charset="0"/>
              </a:rPr>
              <a:t>of</a:t>
            </a:r>
            <a:r>
              <a:rPr lang="es-ES" b="0" dirty="0">
                <a:solidFill>
                  <a:schemeClr val="tx2"/>
                </a:solidFill>
                <a:latin typeface="Frutiger LT Com 55 Roman" panose="020B0503030504020204" pitchFamily="34" charset="0"/>
              </a:rPr>
              <a:t> </a:t>
            </a:r>
            <a:r>
              <a:rPr lang="es-ES" b="0" dirty="0" err="1">
                <a:solidFill>
                  <a:schemeClr val="tx2"/>
                </a:solidFill>
                <a:latin typeface="Frutiger LT Com 55 Roman" panose="020B0503030504020204" pitchFamily="34" charset="0"/>
              </a:rPr>
              <a:t>MTN´s</a:t>
            </a:r>
            <a:r>
              <a:rPr lang="es-ES" b="0" dirty="0">
                <a:solidFill>
                  <a:schemeClr val="tx2"/>
                </a:solidFill>
                <a:latin typeface="Frutiger LT Com 55 Roman" panose="020B0503030504020204" pitchFamily="34" charset="0"/>
              </a:rPr>
              <a:t> data center in </a:t>
            </a:r>
            <a:r>
              <a:rPr lang="es-ES" b="0" dirty="0" err="1">
                <a:solidFill>
                  <a:schemeClr val="tx2"/>
                </a:solidFill>
                <a:latin typeface="Frutiger LT Com 55 Roman" panose="020B0503030504020204" pitchFamily="34" charset="0"/>
              </a:rPr>
              <a:t>Johannesburg</a:t>
            </a:r>
            <a:r>
              <a:rPr lang="es-ES" b="0" dirty="0">
                <a:solidFill>
                  <a:schemeClr val="tx2"/>
                </a:solidFill>
                <a:latin typeface="Frutiger LT Com 55 Roman" panose="020B0503030504020204" pitchFamily="34" charset="0"/>
              </a:rPr>
              <a:t>, SA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388127" y="6482231"/>
            <a:ext cx="3347755" cy="2401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hangingPunct="1">
              <a:spcAft>
                <a:spcPct val="4000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ZA" altLang="de-DE" sz="1200" dirty="0">
                <a:solidFill>
                  <a:srgbClr val="000000"/>
                </a:solidFill>
              </a:rPr>
              <a:t>Source: Industrial Solar</a:t>
            </a:r>
          </a:p>
        </p:txBody>
      </p:sp>
      <p:pic>
        <p:nvPicPr>
          <p:cNvPr id="5" name="Bild 1" descr="CSP_Fresnel_MTN_Industrial_Solar_140717.jpg">
            <a:extLst>
              <a:ext uri="{FF2B5EF4-FFF2-40B4-BE49-F238E27FC236}">
                <a16:creationId xmlns:a16="http://schemas.microsoft.com/office/drawing/2014/main" id="{DE4DA4C9-3D6A-A6BD-0DAA-66B7212E80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8962" y="1201591"/>
            <a:ext cx="8382797" cy="558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09669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5971" y="1601452"/>
            <a:ext cx="3940241" cy="240846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7521" y="1726323"/>
            <a:ext cx="3643917" cy="2158718"/>
          </a:xfrm>
          <a:prstGeom prst="rect">
            <a:avLst/>
          </a:prstGeom>
        </p:spPr>
      </p:pic>
      <p:sp>
        <p:nvSpPr>
          <p:cNvPr id="14" name="Flecha izquierda 13"/>
          <p:cNvSpPr/>
          <p:nvPr/>
        </p:nvSpPr>
        <p:spPr>
          <a:xfrm>
            <a:off x="5858814" y="2538982"/>
            <a:ext cx="552450" cy="533400"/>
          </a:xfrm>
          <a:prstGeom prst="leftArrow">
            <a:avLst/>
          </a:prstGeom>
          <a:solidFill>
            <a:schemeClr val="bg1"/>
          </a:solidFill>
          <a:ln w="6350" cap="flat" cmpd="sng" algn="ctr">
            <a:solidFill>
              <a:srgbClr val="17A57D"/>
            </a:solidFill>
            <a:prstDash val="solid"/>
            <a:round/>
            <a:headEnd type="none" w="med" len="med"/>
            <a:tailEnd type="none" w="med" len="med"/>
          </a:ln>
          <a:effectLst>
            <a:outerShdw blurRad="190500" dist="25400" dir="2700000">
              <a:srgbClr val="000000">
                <a:alpha val="43000"/>
              </a:srgbClr>
            </a:outerShdw>
          </a:effectLst>
        </p:spPr>
        <p:txBody>
          <a:bodyPr rtlCol="0" anchor="ctr"/>
          <a:lstStyle/>
          <a:p>
            <a:pPr algn="ctr"/>
            <a:endParaRPr lang="es-CL" kern="0" dirty="0">
              <a:solidFill>
                <a:sysClr val="window" lastClr="FFFFFF"/>
              </a:solidFill>
              <a:latin typeface="Tahoma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1855971" y="4360906"/>
            <a:ext cx="8425467" cy="523220"/>
          </a:xfrm>
          <a:prstGeom prst="rect">
            <a:avLst/>
          </a:prstGeom>
          <a:solidFill>
            <a:srgbClr val="409576"/>
          </a:solidFill>
          <a:ln w="28575"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s-CL" sz="1400" dirty="0">
                <a:solidFill>
                  <a:schemeClr val="bg1"/>
                </a:solidFill>
                <a:latin typeface="Frutiger 45 Light"/>
              </a:rPr>
              <a:t>El calentamiento solar del proceso de lixiviación puede mejorar la extracción de cobre, bajar los costos de operación y disminuir las emisiones de gases invernaderos</a:t>
            </a:r>
          </a:p>
        </p:txBody>
      </p:sp>
      <p:sp>
        <p:nvSpPr>
          <p:cNvPr id="9" name="Titel 1"/>
          <p:cNvSpPr txBox="1">
            <a:spLocks/>
          </p:cNvSpPr>
          <p:nvPr/>
        </p:nvSpPr>
        <p:spPr bwMode="auto">
          <a:xfrm>
            <a:off x="1524000" y="369442"/>
            <a:ext cx="8863390" cy="1022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  <a:cs typeface="Tahoma" pitchFamily="34" charset="0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  <a:cs typeface="Tahoma" pitchFamily="34" charset="0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  <a:cs typeface="Tahoma" pitchFamily="34" charset="0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  <a:cs typeface="Tahoma" pitchFamily="34" charset="0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</a:defRPr>
            </a:lvl9pPr>
          </a:lstStyle>
          <a:p>
            <a:pPr defTabSz="503238"/>
            <a:r>
              <a:rPr lang="es-ES" sz="2400" kern="0" dirty="0">
                <a:latin typeface="Frutiger LT Com 55 Roman" panose="020B0503030504020204" pitchFamily="34" charset="0"/>
              </a:rPr>
              <a:t>Solar </a:t>
            </a:r>
            <a:r>
              <a:rPr lang="es-ES" sz="2400" kern="0" dirty="0" err="1">
                <a:latin typeface="Frutiger LT Com 55 Roman" panose="020B0503030504020204" pitchFamily="34" charset="0"/>
              </a:rPr>
              <a:t>Heat</a:t>
            </a:r>
            <a:r>
              <a:rPr lang="es-ES" sz="2400" kern="0" dirty="0">
                <a:latin typeface="Frutiger LT Com 55 Roman" panose="020B0503030504020204" pitchFamily="34" charset="0"/>
              </a:rPr>
              <a:t> </a:t>
            </a:r>
            <a:r>
              <a:rPr lang="es-ES" sz="2400" kern="0" dirty="0" err="1">
                <a:latin typeface="Frutiger LT Com 55 Roman" panose="020B0503030504020204" pitchFamily="34" charset="0"/>
              </a:rPr>
              <a:t>for</a:t>
            </a:r>
            <a:r>
              <a:rPr lang="es-ES" sz="2400" kern="0" dirty="0">
                <a:latin typeface="Frutiger LT Com 55 Roman" panose="020B0503030504020204" pitchFamily="34" charset="0"/>
              </a:rPr>
              <a:t> Industrial </a:t>
            </a:r>
            <a:r>
              <a:rPr lang="es-ES" sz="2400" kern="0" dirty="0" err="1">
                <a:latin typeface="Frutiger LT Com 55 Roman" panose="020B0503030504020204" pitchFamily="34" charset="0"/>
              </a:rPr>
              <a:t>Processes</a:t>
            </a:r>
            <a:r>
              <a:rPr lang="es-ES" sz="2400" kern="0" dirty="0">
                <a:latin typeface="Frutiger LT Com 55 Roman" panose="020B0503030504020204" pitchFamily="34" charset="0"/>
              </a:rPr>
              <a:t> (SHIP)</a:t>
            </a:r>
            <a:endParaRPr lang="en-US" altLang="en-US" sz="2400" b="1" dirty="0">
              <a:latin typeface="Frutiger 45 Light" pitchFamily="34" charset="0"/>
            </a:endParaRPr>
          </a:p>
          <a:p>
            <a:pPr defTabSz="503238"/>
            <a:r>
              <a:rPr lang="en-US" altLang="en-US" sz="1600" b="1" noProof="1">
                <a:solidFill>
                  <a:srgbClr val="3F9379"/>
                </a:solidFill>
                <a:latin typeface="Frutiger 45 Light" pitchFamily="34" charset="0"/>
              </a:rPr>
              <a:t>Estudio de Factibilidad: Lixiviación solar </a:t>
            </a:r>
          </a:p>
          <a:p>
            <a:pPr defTabSz="503238"/>
            <a:endParaRPr lang="en-US" altLang="en-US" sz="1600" b="1" dirty="0">
              <a:latin typeface="Frutiger 45 Light" pitchFamily="34" charset="0"/>
            </a:endParaRPr>
          </a:p>
        </p:txBody>
      </p:sp>
      <p:sp>
        <p:nvSpPr>
          <p:cNvPr id="7" name="3 CuadroTexto"/>
          <p:cNvSpPr txBox="1"/>
          <p:nvPr/>
        </p:nvSpPr>
        <p:spPr>
          <a:xfrm>
            <a:off x="1855970" y="5157304"/>
            <a:ext cx="8425468" cy="523220"/>
          </a:xfrm>
          <a:prstGeom prst="rect">
            <a:avLst/>
          </a:prstGeom>
          <a:solidFill>
            <a:srgbClr val="409576"/>
          </a:solidFill>
          <a:ln w="28575">
            <a:solidFill>
              <a:schemeClr val="bg2"/>
            </a:solidFill>
          </a:ln>
        </p:spPr>
        <p:txBody>
          <a:bodyPr wrap="square" rtlCol="0">
            <a:sp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utiger LT Com 55 Roman" pitchFamily="34" charset="0"/>
                <a:ea typeface="+mn-ea"/>
                <a:cs typeface="+mn-cs"/>
              </a:defRPr>
            </a:lvl9pPr>
          </a:lstStyle>
          <a:p>
            <a:pPr algn="just"/>
            <a:r>
              <a:rPr lang="es-ES" sz="1400" b="1" dirty="0">
                <a:solidFill>
                  <a:schemeClr val="bg1"/>
                </a:solidFill>
                <a:latin typeface="Frutiger 45 Light"/>
                <a:ea typeface="Tahoma" charset="0"/>
                <a:cs typeface="Calibri" panose="020F0502020204030204" pitchFamily="34" charset="0"/>
              </a:rPr>
              <a:t>OBJETIVO GENERAL: </a:t>
            </a:r>
          </a:p>
          <a:p>
            <a:pPr algn="just">
              <a:buClr>
                <a:srgbClr val="179C7D"/>
              </a:buClr>
            </a:pPr>
            <a:r>
              <a:rPr lang="es-MX" sz="1400" dirty="0">
                <a:solidFill>
                  <a:schemeClr val="bg1"/>
                </a:solidFill>
                <a:latin typeface="Frutiger 45 Light"/>
                <a:cs typeface="Calibri" panose="020F0502020204030204" pitchFamily="34" charset="0"/>
              </a:rPr>
              <a:t>Obtener un ambiente controlado en pilas de lixiviación mediante la integración de energía solar térmica</a:t>
            </a:r>
          </a:p>
        </p:txBody>
      </p:sp>
    </p:spTree>
    <p:extLst>
      <p:ext uri="{BB962C8B-B14F-4D97-AF65-F5344CB8AC3E}">
        <p14:creationId xmlns:p14="http://schemas.microsoft.com/office/powerpoint/2010/main" val="2321874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D004CA-4BBF-4763-88C2-460F52F23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800" b="1" kern="0" cap="all" dirty="0">
                <a:solidFill>
                  <a:srgbClr val="000000"/>
                </a:solidFill>
                <a:latin typeface="Frutiger LT Com 45 Light"/>
              </a:rPr>
              <a:t>SQM Coya Sur solar integration</a:t>
            </a:r>
            <a:br>
              <a:rPr lang="es-MX" sz="2800" b="1" kern="0" cap="all" dirty="0">
                <a:solidFill>
                  <a:srgbClr val="000000"/>
                </a:solidFill>
                <a:latin typeface="Frutiger LT Com 45 Light"/>
              </a:rPr>
            </a:br>
            <a:r>
              <a:rPr lang="es-MX" sz="2400" b="1" kern="0" cap="all" dirty="0">
                <a:solidFill>
                  <a:srgbClr val="179C7D"/>
                </a:solidFill>
                <a:latin typeface="Frutiger LT Com 45 Light"/>
              </a:rPr>
              <a:t>pilot scale solar Thermal plant </a:t>
            </a:r>
            <a:endParaRPr lang="es-CL" sz="2400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1823690-4376-4633-8F27-FD6D26B88D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65297" y="1959434"/>
            <a:ext cx="4995682" cy="4314359"/>
          </a:xfrm>
        </p:spPr>
        <p:txBody>
          <a:bodyPr/>
          <a:lstStyle/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Clr>
                <a:srgbClr val="179C7D"/>
              </a:buClr>
              <a:buFont typeface="Wingdings" panose="05000000000000000000" pitchFamily="2" charset="2"/>
              <a:buChar char="q"/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of solar thermal energy to generate saturated steam for the demand for the next 10 years</a:t>
            </a: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Clr>
                <a:srgbClr val="179C7D"/>
              </a:buClr>
              <a:buFont typeface="Wingdings" panose="05000000000000000000" pitchFamily="2" charset="2"/>
              <a:buChar char="q"/>
              <a:defRPr/>
            </a:pPr>
            <a:endParaRPr lang="en-US" sz="2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Clr>
                <a:srgbClr val="179C7D"/>
              </a:buClr>
              <a:buFont typeface="Wingdings" panose="05000000000000000000" pitchFamily="2" charset="2"/>
              <a:buChar char="q"/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Same thermodynamic characteristics as the steam currently used in solution heating, which is processed in the NPT3 plant</a:t>
            </a: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Clr>
                <a:srgbClr val="179C7D"/>
              </a:buClr>
              <a:buFont typeface="Wingdings" panose="05000000000000000000" pitchFamily="2" charset="2"/>
              <a:buChar char="q"/>
              <a:defRPr/>
            </a:pPr>
            <a:endParaRPr lang="en-US" sz="2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Clr>
                <a:srgbClr val="179C7D"/>
              </a:buClr>
              <a:buFont typeface="Wingdings" panose="05000000000000000000" pitchFamily="2" charset="2"/>
              <a:buChar char="q"/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Solar aperture area of 1645 m</a:t>
            </a:r>
            <a:r>
              <a:rPr lang="en-US" sz="2000" baseline="30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en-US" sz="2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Clr>
                <a:srgbClr val="179C7D"/>
              </a:buClr>
              <a:buFont typeface="Wingdings" panose="05000000000000000000" pitchFamily="2" charset="2"/>
              <a:buChar char="q"/>
              <a:defRPr/>
            </a:pPr>
            <a:endParaRPr lang="en-US" sz="2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Clr>
                <a:srgbClr val="179C7D"/>
              </a:buClr>
              <a:buFont typeface="Wingdings" panose="05000000000000000000" pitchFamily="2" charset="2"/>
              <a:buChar char="q"/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solar supplier will manage the design, construction and commissioning. In addition, they will run the operation and maintenance in the initial phase.</a:t>
            </a:r>
            <a:endParaRPr lang="es-MX" sz="2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s-CL" sz="2000" dirty="0"/>
          </a:p>
        </p:txBody>
      </p:sp>
      <p:pic>
        <p:nvPicPr>
          <p:cNvPr id="6" name="Imagen 5" descr="Imagen que contiene tabla, hecho de madera, pastel, banca&#10;&#10;Descripción generada automáticamente">
            <a:extLst>
              <a:ext uri="{FF2B5EF4-FFF2-40B4-BE49-F238E27FC236}">
                <a16:creationId xmlns:a16="http://schemas.microsoft.com/office/drawing/2014/main" id="{B5C0D137-15B5-4D0B-9B92-519C1386E0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5198"/>
          <a:stretch/>
        </p:blipFill>
        <p:spPr>
          <a:xfrm>
            <a:off x="6231024" y="1989138"/>
            <a:ext cx="5482346" cy="3825727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A36D0A1E-A0BF-4238-9C54-82500519FA43}"/>
              </a:ext>
            </a:extLst>
          </p:cNvPr>
          <p:cNvGrpSpPr/>
          <p:nvPr/>
        </p:nvGrpSpPr>
        <p:grpSpPr>
          <a:xfrm>
            <a:off x="94273" y="4971533"/>
            <a:ext cx="800307" cy="529526"/>
            <a:chOff x="141311" y="2940550"/>
            <a:chExt cx="800307" cy="529526"/>
          </a:xfrm>
        </p:grpSpPr>
        <p:pic>
          <p:nvPicPr>
            <p:cNvPr id="8" name="Gráfico 7" descr="Hombre trabajador de la construcción contorno">
              <a:extLst>
                <a:ext uri="{FF2B5EF4-FFF2-40B4-BE49-F238E27FC236}">
                  <a16:creationId xmlns:a16="http://schemas.microsoft.com/office/drawing/2014/main" id="{4D56D35F-D5F8-45B0-BD88-2659357C3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41311" y="2940551"/>
              <a:ext cx="529525" cy="529525"/>
            </a:xfrm>
            <a:prstGeom prst="rect">
              <a:avLst/>
            </a:prstGeom>
          </p:spPr>
        </p:pic>
        <p:pic>
          <p:nvPicPr>
            <p:cNvPr id="9" name="Gráfico 8" descr="Mujer trabajadora de la construcción contorno">
              <a:extLst>
                <a:ext uri="{FF2B5EF4-FFF2-40B4-BE49-F238E27FC236}">
                  <a16:creationId xmlns:a16="http://schemas.microsoft.com/office/drawing/2014/main" id="{1D5EE10F-1F57-47F8-A389-6AE328428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12093" y="2940550"/>
              <a:ext cx="529525" cy="529525"/>
            </a:xfrm>
            <a:prstGeom prst="rect">
              <a:avLst/>
            </a:prstGeom>
          </p:spPr>
        </p:pic>
      </p:grpSp>
      <p:pic>
        <p:nvPicPr>
          <p:cNvPr id="10" name="Gráfico 9" descr="Estadísticas contorno">
            <a:extLst>
              <a:ext uri="{FF2B5EF4-FFF2-40B4-BE49-F238E27FC236}">
                <a16:creationId xmlns:a16="http://schemas.microsoft.com/office/drawing/2014/main" id="{8E82A8ED-D942-4ED1-8784-D3F8ADAA173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5781" y="2805932"/>
            <a:ext cx="598081" cy="598081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637E4EAE-2630-408D-A4CF-C5F252F9B86C}"/>
              </a:ext>
            </a:extLst>
          </p:cNvPr>
          <p:cNvPicPr>
            <a:picLocks noChangeAspect="1"/>
          </p:cNvPicPr>
          <p:nvPr/>
        </p:nvPicPr>
        <p:blipFill>
          <a:blip r:embed="rId10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546" y="1930086"/>
            <a:ext cx="377161" cy="465165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5635053E-3D12-4CCB-96F4-1B7B959E0867}"/>
              </a:ext>
            </a:extLst>
          </p:cNvPr>
          <p:cNvGrpSpPr/>
          <p:nvPr/>
        </p:nvGrpSpPr>
        <p:grpSpPr>
          <a:xfrm>
            <a:off x="334829" y="3904864"/>
            <a:ext cx="504056" cy="505122"/>
            <a:chOff x="7536160" y="4670891"/>
            <a:chExt cx="1800200" cy="1804008"/>
          </a:xfrm>
        </p:grpSpPr>
        <p:sp>
          <p:nvSpPr>
            <p:cNvPr id="13" name="Rectángulo 12">
              <a:extLst>
                <a:ext uri="{FF2B5EF4-FFF2-40B4-BE49-F238E27FC236}">
                  <a16:creationId xmlns:a16="http://schemas.microsoft.com/office/drawing/2014/main" id="{5BA11C26-B95A-47EB-B93E-06389CAB4EA6}"/>
                </a:ext>
              </a:extLst>
            </p:cNvPr>
            <p:cNvSpPr/>
            <p:nvPr/>
          </p:nvSpPr>
          <p:spPr>
            <a:xfrm>
              <a:off x="7536160" y="5007829"/>
              <a:ext cx="288032" cy="117523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6350" cap="flat" cmpd="sng" algn="ctr">
              <a:solidFill>
                <a:srgbClr val="17A57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s-CL" kern="0">
                <a:solidFill>
                  <a:sysClr val="window" lastClr="FFFFFF"/>
                </a:solidFill>
                <a:latin typeface="Tahoma"/>
              </a:endParaRPr>
            </a:p>
          </p:txBody>
        </p:sp>
        <p:cxnSp>
          <p:nvCxnSpPr>
            <p:cNvPr id="14" name="Conector recto de flecha 13">
              <a:extLst>
                <a:ext uri="{FF2B5EF4-FFF2-40B4-BE49-F238E27FC236}">
                  <a16:creationId xmlns:a16="http://schemas.microsoft.com/office/drawing/2014/main" id="{A154F693-D437-490D-86E6-5634B08D9D3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80176" y="4670891"/>
              <a:ext cx="0" cy="1804008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ángulo 14">
              <a:extLst>
                <a:ext uri="{FF2B5EF4-FFF2-40B4-BE49-F238E27FC236}">
                  <a16:creationId xmlns:a16="http://schemas.microsoft.com/office/drawing/2014/main" id="{1D6CCD82-67F8-494C-82C2-7D15E0A45B56}"/>
                </a:ext>
              </a:extLst>
            </p:cNvPr>
            <p:cNvSpPr/>
            <p:nvPr/>
          </p:nvSpPr>
          <p:spPr>
            <a:xfrm>
              <a:off x="7968208" y="5007829"/>
              <a:ext cx="288032" cy="117523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6350" cap="flat" cmpd="sng" algn="ctr">
              <a:solidFill>
                <a:srgbClr val="17A57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s-CL" kern="0">
                <a:solidFill>
                  <a:sysClr val="window" lastClr="FFFFFF"/>
                </a:solidFill>
                <a:latin typeface="Tahoma"/>
              </a:endParaRPr>
            </a:p>
          </p:txBody>
        </p:sp>
        <p:cxnSp>
          <p:nvCxnSpPr>
            <p:cNvPr id="16" name="Conector recto de flecha 15">
              <a:extLst>
                <a:ext uri="{FF2B5EF4-FFF2-40B4-BE49-F238E27FC236}">
                  <a16:creationId xmlns:a16="http://schemas.microsoft.com/office/drawing/2014/main" id="{24F21198-6377-4126-8041-379A2A503BC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12224" y="4670891"/>
              <a:ext cx="0" cy="1804008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ángulo 16">
              <a:extLst>
                <a:ext uri="{FF2B5EF4-FFF2-40B4-BE49-F238E27FC236}">
                  <a16:creationId xmlns:a16="http://schemas.microsoft.com/office/drawing/2014/main" id="{D6E8F066-A19F-4978-8005-431FACD804DA}"/>
                </a:ext>
              </a:extLst>
            </p:cNvPr>
            <p:cNvSpPr/>
            <p:nvPr/>
          </p:nvSpPr>
          <p:spPr>
            <a:xfrm>
              <a:off x="8400256" y="5007829"/>
              <a:ext cx="288032" cy="117523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6350" cap="flat" cmpd="sng" algn="ctr">
              <a:solidFill>
                <a:srgbClr val="17A57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s-CL" kern="0">
                <a:solidFill>
                  <a:sysClr val="window" lastClr="FFFFFF"/>
                </a:solidFill>
                <a:latin typeface="Tahoma"/>
              </a:endParaRPr>
            </a:p>
          </p:txBody>
        </p:sp>
        <p:cxnSp>
          <p:nvCxnSpPr>
            <p:cNvPr id="18" name="Conector recto de flecha 17">
              <a:extLst>
                <a:ext uri="{FF2B5EF4-FFF2-40B4-BE49-F238E27FC236}">
                  <a16:creationId xmlns:a16="http://schemas.microsoft.com/office/drawing/2014/main" id="{D2AF87BE-C8D3-4E68-B64C-9495BAE706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44272" y="4670891"/>
              <a:ext cx="0" cy="1804008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de flecha 18">
              <a:extLst>
                <a:ext uri="{FF2B5EF4-FFF2-40B4-BE49-F238E27FC236}">
                  <a16:creationId xmlns:a16="http://schemas.microsoft.com/office/drawing/2014/main" id="{50D2F7DB-1A13-42C6-8F1D-1F20043575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80176" y="6467214"/>
              <a:ext cx="1224136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de flecha 19">
              <a:extLst>
                <a:ext uri="{FF2B5EF4-FFF2-40B4-BE49-F238E27FC236}">
                  <a16:creationId xmlns:a16="http://schemas.microsoft.com/office/drawing/2014/main" id="{EE08E571-6B3E-4DC1-84D5-9C649BD2939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12224" y="6467214"/>
              <a:ext cx="1224136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cto de flecha 20">
              <a:extLst>
                <a:ext uri="{FF2B5EF4-FFF2-40B4-BE49-F238E27FC236}">
                  <a16:creationId xmlns:a16="http://schemas.microsoft.com/office/drawing/2014/main" id="{A9846358-CA7B-4E34-AB27-50F09DFF72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44272" y="6467214"/>
              <a:ext cx="792088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platzhalter 4">
            <a:extLst>
              <a:ext uri="{FF2B5EF4-FFF2-40B4-BE49-F238E27FC236}">
                <a16:creationId xmlns:a16="http://schemas.microsoft.com/office/drawing/2014/main" id="{CCB7BC70-0DF8-1BBC-2CC9-8AA28ABDC9F5}"/>
              </a:ext>
            </a:extLst>
          </p:cNvPr>
          <p:cNvSpPr txBox="1">
            <a:spLocks/>
          </p:cNvSpPr>
          <p:nvPr/>
        </p:nvSpPr>
        <p:spPr>
          <a:xfrm>
            <a:off x="1437946" y="6377974"/>
            <a:ext cx="7138895" cy="36557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Calibri Light" panose="020F030202020403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90000"/>
              <a:buFont typeface="Calibri Light" panose="020F0302020204030204" pitchFamily="34" charset="0"/>
              <a:buChar char="▫"/>
              <a:defRPr sz="24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Calibri Light" panose="020F0302020204030204" pitchFamily="34" charset="0"/>
              <a:buChar char="◦"/>
              <a:defRPr sz="24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Aft>
                <a:spcPct val="40000"/>
              </a:spcAft>
              <a:buClr>
                <a:srgbClr val="179C7D"/>
              </a:buClr>
            </a:pPr>
            <a:r>
              <a:rPr lang="fr-FR" sz="1100" dirty="0">
                <a:solidFill>
                  <a:srgbClr val="A8AFAF"/>
                </a:solidFill>
                <a:latin typeface="Frutiger LT Com 55 Roman"/>
              </a:rPr>
              <a:t>Source: https://www.sqm.com/acerca-de-sqm/informacion-corporativa/nuestras-faenas/</a:t>
            </a:r>
          </a:p>
        </p:txBody>
      </p:sp>
    </p:spTree>
    <p:extLst>
      <p:ext uri="{BB962C8B-B14F-4D97-AF65-F5344CB8AC3E}">
        <p14:creationId xmlns:p14="http://schemas.microsoft.com/office/powerpoint/2010/main" val="19589542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 txBox="1">
            <a:spLocks/>
          </p:cNvSpPr>
          <p:nvPr/>
        </p:nvSpPr>
        <p:spPr bwMode="auto">
          <a:xfrm>
            <a:off x="838731" y="332656"/>
            <a:ext cx="11234612" cy="80021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504000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r>
              <a:rPr lang="es-ES" sz="2800" b="0" kern="0" dirty="0">
                <a:latin typeface="Frutiger LT Com 55 Roman" panose="020B0503030504020204" pitchFamily="34" charset="0"/>
              </a:rPr>
              <a:t>Solar </a:t>
            </a:r>
            <a:r>
              <a:rPr lang="es-ES" sz="2800" b="0" kern="0" dirty="0" err="1">
                <a:latin typeface="Frutiger LT Com 55 Roman" panose="020B0503030504020204" pitchFamily="34" charset="0"/>
              </a:rPr>
              <a:t>Heat</a:t>
            </a:r>
            <a:r>
              <a:rPr lang="es-ES" sz="2800" b="0" kern="0" dirty="0">
                <a:latin typeface="Frutiger LT Com 55 Roman" panose="020B0503030504020204" pitchFamily="34" charset="0"/>
              </a:rPr>
              <a:t> </a:t>
            </a:r>
            <a:r>
              <a:rPr lang="es-ES" sz="2800" b="0" kern="0" dirty="0" err="1">
                <a:latin typeface="Frutiger LT Com 55 Roman" panose="020B0503030504020204" pitchFamily="34" charset="0"/>
              </a:rPr>
              <a:t>for</a:t>
            </a:r>
            <a:r>
              <a:rPr lang="es-ES" sz="2800" b="0" kern="0" dirty="0">
                <a:latin typeface="Frutiger LT Com 55 Roman" panose="020B0503030504020204" pitchFamily="34" charset="0"/>
              </a:rPr>
              <a:t> Industrial </a:t>
            </a:r>
            <a:r>
              <a:rPr lang="es-ES" sz="2800" b="0" kern="0" dirty="0" err="1">
                <a:latin typeface="Frutiger LT Com 55 Roman" panose="020B0503030504020204" pitchFamily="34" charset="0"/>
              </a:rPr>
              <a:t>Processes</a:t>
            </a:r>
            <a:r>
              <a:rPr lang="es-ES" sz="2800" b="0" kern="0" dirty="0">
                <a:latin typeface="Frutiger LT Com 55 Roman" panose="020B0503030504020204" pitchFamily="34" charset="0"/>
              </a:rPr>
              <a:t> (SHIP)</a:t>
            </a:r>
          </a:p>
          <a:p>
            <a:r>
              <a:rPr lang="es-ES" b="0" dirty="0">
                <a:solidFill>
                  <a:schemeClr val="tx2"/>
                </a:solidFill>
                <a:latin typeface="Frutiger LT Com 55 Roman" panose="020B0503030504020204" pitchFamily="34" charset="0"/>
              </a:rPr>
              <a:t>Tecnología: CSP para procesos térmicos en la industria</a:t>
            </a:r>
          </a:p>
        </p:txBody>
      </p:sp>
      <p:sp>
        <p:nvSpPr>
          <p:cNvPr id="3" name="Marcador de contenido 4"/>
          <p:cNvSpPr txBox="1">
            <a:spLocks/>
          </p:cNvSpPr>
          <p:nvPr/>
        </p:nvSpPr>
        <p:spPr>
          <a:xfrm>
            <a:off x="4279588" y="4705044"/>
            <a:ext cx="6700569" cy="152848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4293" indent="0">
              <a:buClr>
                <a:srgbClr val="179C7D"/>
              </a:buClr>
              <a:buNone/>
              <a:defRPr/>
            </a:pPr>
            <a:r>
              <a:rPr lang="es-CL" altLang="en-US" sz="2000" dirty="0">
                <a:solidFill>
                  <a:srgbClr val="000000"/>
                </a:solidFill>
              </a:rPr>
              <a:t>Quesería: Nuova Sarda Industria Casearia, Italia</a:t>
            </a:r>
          </a:p>
          <a:p>
            <a:pPr marL="278606" indent="-214313">
              <a:buClr>
                <a:srgbClr val="179C7D"/>
              </a:buClr>
              <a:buFont typeface="Wingdings" pitchFamily="2" charset="2"/>
              <a:buChar char="n"/>
              <a:defRPr/>
            </a:pPr>
            <a:r>
              <a:rPr lang="es-CL" altLang="en-US" sz="2000" dirty="0">
                <a:solidFill>
                  <a:srgbClr val="000000"/>
                </a:solidFill>
              </a:rPr>
              <a:t>995 m</a:t>
            </a:r>
            <a:r>
              <a:rPr lang="es-CL" altLang="en-US" sz="2000" baseline="30000" dirty="0">
                <a:solidFill>
                  <a:srgbClr val="000000"/>
                </a:solidFill>
              </a:rPr>
              <a:t>2</a:t>
            </a:r>
            <a:r>
              <a:rPr lang="es-CL" altLang="en-US" sz="2000" dirty="0">
                <a:solidFill>
                  <a:srgbClr val="000000"/>
                </a:solidFill>
              </a:rPr>
              <a:t> LFC </a:t>
            </a:r>
            <a:r>
              <a:rPr lang="es-CL" altLang="en-US" sz="2000" dirty="0">
                <a:solidFill>
                  <a:srgbClr val="000000"/>
                </a:solidFill>
                <a:sym typeface="Wingdings" panose="05000000000000000000" pitchFamily="2" charset="2"/>
              </a:rPr>
              <a:t> 470 kW instalados</a:t>
            </a:r>
            <a:endParaRPr lang="es-CL" altLang="en-US" sz="2000" dirty="0">
              <a:solidFill>
                <a:srgbClr val="000000"/>
              </a:solidFill>
            </a:endParaRPr>
          </a:p>
          <a:p>
            <a:pPr marL="278606" indent="-214313">
              <a:buClr>
                <a:srgbClr val="179C7D"/>
              </a:buClr>
              <a:buFont typeface="Wingdings" pitchFamily="2" charset="2"/>
              <a:buChar char="n"/>
              <a:defRPr/>
            </a:pPr>
            <a:r>
              <a:rPr lang="es-CL" altLang="en-US" sz="2000" b="1" dirty="0">
                <a:solidFill>
                  <a:srgbClr val="000000"/>
                </a:solidFill>
              </a:rPr>
              <a:t>Vapor a 200 °C y 12 bares </a:t>
            </a:r>
            <a:r>
              <a:rPr lang="es-CL" altLang="en-US" sz="2000" dirty="0">
                <a:solidFill>
                  <a:srgbClr val="000000"/>
                </a:solidFill>
              </a:rPr>
              <a:t>para producción de queso</a:t>
            </a:r>
            <a:endParaRPr lang="es-CL" altLang="en-US" sz="2000" baseline="30000" dirty="0">
              <a:solidFill>
                <a:srgbClr val="000000"/>
              </a:solidFill>
            </a:endParaRPr>
          </a:p>
          <a:p>
            <a:pPr marL="278606" indent="-214313">
              <a:buClr>
                <a:srgbClr val="179C7D"/>
              </a:buClr>
              <a:buFont typeface="Wingdings" pitchFamily="2" charset="2"/>
              <a:buChar char="n"/>
              <a:defRPr/>
            </a:pPr>
            <a:r>
              <a:rPr lang="es-CL" altLang="en-US" sz="2000" dirty="0">
                <a:solidFill>
                  <a:srgbClr val="000000"/>
                </a:solidFill>
              </a:rPr>
              <a:t>Potencia solar entregada: 0.5 MWh/am</a:t>
            </a:r>
            <a:r>
              <a:rPr lang="es-CL" altLang="en-US" sz="2000" baseline="30000" dirty="0">
                <a:solidFill>
                  <a:srgbClr val="000000"/>
                </a:solidFill>
              </a:rPr>
              <a:t>2</a:t>
            </a:r>
          </a:p>
          <a:p>
            <a:endParaRPr lang="es-CL" sz="2000" dirty="0"/>
          </a:p>
        </p:txBody>
      </p:sp>
      <p:pic>
        <p:nvPicPr>
          <p:cNvPr id="4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6981" y="1262490"/>
            <a:ext cx="4956875" cy="3109313"/>
          </a:xfrm>
          <a:prstGeom prst="rect">
            <a:avLst/>
          </a:prstGeom>
        </p:spPr>
      </p:pic>
      <p:pic>
        <p:nvPicPr>
          <p:cNvPr id="5" name="Imagen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74817"/>
            <a:ext cx="3399973" cy="5583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2947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 txBox="1">
            <a:spLocks/>
          </p:cNvSpPr>
          <p:nvPr/>
        </p:nvSpPr>
        <p:spPr bwMode="auto">
          <a:xfrm>
            <a:off x="838731" y="332656"/>
            <a:ext cx="11234612" cy="80021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504000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pPr>
              <a:buFontTx/>
            </a:pPr>
            <a:r>
              <a:rPr lang="es-ES" sz="2800" b="0" kern="0" dirty="0">
                <a:latin typeface="Frutiger LT Com 55 Roman" panose="020B0503030504020204" pitchFamily="34" charset="0"/>
              </a:rPr>
              <a:t>Solar </a:t>
            </a:r>
            <a:r>
              <a:rPr lang="es-ES" sz="2800" b="0" kern="0" dirty="0" err="1">
                <a:latin typeface="Frutiger LT Com 55 Roman" panose="020B0503030504020204" pitchFamily="34" charset="0"/>
              </a:rPr>
              <a:t>Heat</a:t>
            </a:r>
            <a:r>
              <a:rPr lang="es-ES" sz="2800" b="0" kern="0" dirty="0">
                <a:latin typeface="Frutiger LT Com 55 Roman" panose="020B0503030504020204" pitchFamily="34" charset="0"/>
              </a:rPr>
              <a:t> </a:t>
            </a:r>
            <a:r>
              <a:rPr lang="es-ES" sz="2800" b="0" kern="0" dirty="0" err="1">
                <a:latin typeface="Frutiger LT Com 55 Roman" panose="020B0503030504020204" pitchFamily="34" charset="0"/>
              </a:rPr>
              <a:t>for</a:t>
            </a:r>
            <a:r>
              <a:rPr lang="es-ES" sz="2800" b="0" kern="0" dirty="0">
                <a:latin typeface="Frutiger LT Com 55 Roman" panose="020B0503030504020204" pitchFamily="34" charset="0"/>
              </a:rPr>
              <a:t> Industrial </a:t>
            </a:r>
            <a:r>
              <a:rPr lang="es-ES" sz="2800" b="0" kern="0" dirty="0" err="1">
                <a:latin typeface="Frutiger LT Com 55 Roman" panose="020B0503030504020204" pitchFamily="34" charset="0"/>
              </a:rPr>
              <a:t>Processes</a:t>
            </a:r>
            <a:r>
              <a:rPr lang="es-ES" sz="2800" b="0" kern="0" dirty="0">
                <a:latin typeface="Frutiger LT Com 55 Roman" panose="020B0503030504020204" pitchFamily="34" charset="0"/>
              </a:rPr>
              <a:t> (SHIP)</a:t>
            </a:r>
          </a:p>
          <a:p>
            <a:r>
              <a:rPr lang="es-ES" b="0" dirty="0">
                <a:solidFill>
                  <a:schemeClr val="tx2"/>
                </a:solidFill>
                <a:latin typeface="Frutiger LT Com 55 Roman" panose="020B0503030504020204" pitchFamily="34" charset="0"/>
              </a:rPr>
              <a:t>Tecnología: CSP para procesos térmicos en la industria</a:t>
            </a:r>
          </a:p>
        </p:txBody>
      </p:sp>
      <p:sp>
        <p:nvSpPr>
          <p:cNvPr id="5" name="3 Marcador de contenido"/>
          <p:cNvSpPr txBox="1">
            <a:spLocks/>
          </p:cNvSpPr>
          <p:nvPr/>
        </p:nvSpPr>
        <p:spPr>
          <a:xfrm>
            <a:off x="6794486" y="1760048"/>
            <a:ext cx="5037446" cy="409257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buNone/>
              <a:defRPr/>
            </a:pPr>
            <a:r>
              <a:rPr lang="es-CL" altLang="en-US" sz="2000" dirty="0"/>
              <a:t>Colector cilindro parabólico, </a:t>
            </a:r>
            <a:br>
              <a:rPr lang="es-CL" altLang="en-US" sz="2000" dirty="0"/>
            </a:br>
            <a:r>
              <a:rPr lang="es-CL" altLang="en-US" sz="2000" dirty="0"/>
              <a:t>ubicado </a:t>
            </a:r>
            <a:r>
              <a:rPr lang="es-CL" altLang="en-US" sz="2000" b="1" dirty="0"/>
              <a:t>en San Felipe</a:t>
            </a:r>
            <a:r>
              <a:rPr lang="es-CL" altLang="en-US" sz="2000" dirty="0"/>
              <a:t>, Chile</a:t>
            </a:r>
          </a:p>
          <a:p>
            <a:pPr marL="371475" indent="-285750">
              <a:defRPr/>
            </a:pPr>
            <a:r>
              <a:rPr lang="es-CL" altLang="en-US" sz="2000" b="1" dirty="0"/>
              <a:t>Producción de calor a procesos</a:t>
            </a:r>
            <a:r>
              <a:rPr lang="es-CL" altLang="en-US" sz="2000" dirty="0"/>
              <a:t> para la elaboración de jugo concentrado de uva</a:t>
            </a:r>
          </a:p>
          <a:p>
            <a:pPr marL="371475" indent="-285750">
              <a:defRPr/>
            </a:pPr>
            <a:r>
              <a:rPr lang="es-CL" altLang="en-US" sz="2000" dirty="0"/>
              <a:t>Colector </a:t>
            </a:r>
            <a:r>
              <a:rPr lang="es-CL" altLang="en-US" sz="2000" b="1" dirty="0"/>
              <a:t>cilindro parabólico</a:t>
            </a:r>
            <a:r>
              <a:rPr lang="es-CL" altLang="en-US" sz="2000" dirty="0"/>
              <a:t> con un área de colección de 980 m</a:t>
            </a:r>
            <a:r>
              <a:rPr lang="es-CL" altLang="en-US" sz="2000" baseline="30000" dirty="0"/>
              <a:t>2</a:t>
            </a:r>
          </a:p>
          <a:p>
            <a:pPr marL="371475" indent="-285750">
              <a:defRPr/>
            </a:pPr>
            <a:r>
              <a:rPr lang="es-CL" altLang="en-US" sz="2000" dirty="0"/>
              <a:t>Alcanza temperaturas de hasta 120 °C</a:t>
            </a:r>
          </a:p>
          <a:p>
            <a:pPr marL="371475" indent="-285750">
              <a:defRPr/>
            </a:pPr>
            <a:endParaRPr lang="es-CL" altLang="en-US" sz="2000" dirty="0"/>
          </a:p>
          <a:p>
            <a:pPr marL="428625">
              <a:buFont typeface="Wingdings" pitchFamily="2" charset="2"/>
              <a:buChar char="Ø"/>
              <a:defRPr/>
            </a:pPr>
            <a:r>
              <a:rPr lang="es-CL" altLang="en-US" sz="2000" b="1" dirty="0">
                <a:solidFill>
                  <a:schemeClr val="tx2"/>
                </a:solidFill>
              </a:rPr>
              <a:t>En todo del mundo hay muchas plantas en operación</a:t>
            </a:r>
          </a:p>
          <a:p>
            <a:pPr marL="428625">
              <a:buFont typeface="Wingdings" pitchFamily="2" charset="2"/>
              <a:buChar char="Ø"/>
              <a:defRPr/>
            </a:pPr>
            <a:r>
              <a:rPr lang="es-CL" altLang="en-US" sz="2000" b="1" dirty="0">
                <a:solidFill>
                  <a:schemeClr val="tx2"/>
                </a:solidFill>
              </a:rPr>
              <a:t>Temperaturas posibles entre 40 a 400 °C</a:t>
            </a:r>
          </a:p>
        </p:txBody>
      </p:sp>
      <p:pic>
        <p:nvPicPr>
          <p:cNvPr id="7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765809"/>
            <a:ext cx="6789587" cy="509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98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 txBox="1">
            <a:spLocks/>
          </p:cNvSpPr>
          <p:nvPr/>
        </p:nvSpPr>
        <p:spPr bwMode="auto">
          <a:xfrm>
            <a:off x="838731" y="332656"/>
            <a:ext cx="11234612" cy="80021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504000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pPr>
              <a:buFontTx/>
            </a:pPr>
            <a:r>
              <a:rPr lang="es-ES" sz="2800" b="0" kern="0" dirty="0">
                <a:latin typeface="Frutiger LT Com 55 Roman" panose="020B0503030504020204" pitchFamily="34" charset="0"/>
              </a:rPr>
              <a:t>Solar </a:t>
            </a:r>
            <a:r>
              <a:rPr lang="es-ES" sz="2800" b="0" kern="0" dirty="0" err="1">
                <a:latin typeface="Frutiger LT Com 55 Roman" panose="020B0503030504020204" pitchFamily="34" charset="0"/>
              </a:rPr>
              <a:t>Heat</a:t>
            </a:r>
            <a:r>
              <a:rPr lang="es-ES" sz="2800" b="0" kern="0" dirty="0">
                <a:latin typeface="Frutiger LT Com 55 Roman" panose="020B0503030504020204" pitchFamily="34" charset="0"/>
              </a:rPr>
              <a:t> </a:t>
            </a:r>
            <a:r>
              <a:rPr lang="es-ES" sz="2800" b="0" kern="0" dirty="0" err="1">
                <a:latin typeface="Frutiger LT Com 55 Roman" panose="020B0503030504020204" pitchFamily="34" charset="0"/>
              </a:rPr>
              <a:t>for</a:t>
            </a:r>
            <a:r>
              <a:rPr lang="es-ES" sz="2800" b="0" kern="0" dirty="0">
                <a:latin typeface="Frutiger LT Com 55 Roman" panose="020B0503030504020204" pitchFamily="34" charset="0"/>
              </a:rPr>
              <a:t> Industrial </a:t>
            </a:r>
            <a:r>
              <a:rPr lang="es-ES" sz="2800" b="0" kern="0" dirty="0" err="1">
                <a:latin typeface="Frutiger LT Com 55 Roman" panose="020B0503030504020204" pitchFamily="34" charset="0"/>
              </a:rPr>
              <a:t>Processes</a:t>
            </a:r>
            <a:r>
              <a:rPr lang="es-ES" sz="2800" b="0" kern="0" dirty="0">
                <a:latin typeface="Frutiger LT Com 55 Roman" panose="020B0503030504020204" pitchFamily="34" charset="0"/>
              </a:rPr>
              <a:t> (SHIP)</a:t>
            </a:r>
          </a:p>
          <a:p>
            <a:r>
              <a:rPr lang="es-ES" b="0" dirty="0">
                <a:solidFill>
                  <a:schemeClr val="tx2"/>
                </a:solidFill>
                <a:latin typeface="Frutiger LT Com 55 Roman" panose="020B0503030504020204" pitchFamily="34" charset="0"/>
              </a:rPr>
              <a:t>Tecnología: CSP para procesos térmicos en la industria</a:t>
            </a:r>
          </a:p>
        </p:txBody>
      </p:sp>
      <p:pic>
        <p:nvPicPr>
          <p:cNvPr id="3" name="Imagen 1">
            <a:extLst>
              <a:ext uri="{FF2B5EF4-FFF2-40B4-BE49-F238E27FC236}">
                <a16:creationId xmlns:a16="http://schemas.microsoft.com/office/drawing/2014/main" id="{71DAE43D-9B5C-45E9-A526-1201CED391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808" y="1768688"/>
            <a:ext cx="9433144" cy="4451524"/>
          </a:xfrm>
          <a:prstGeom prst="rect">
            <a:avLst/>
          </a:prstGeom>
        </p:spPr>
      </p:pic>
      <p:sp>
        <p:nvSpPr>
          <p:cNvPr id="4" name="CuadroTexto 2">
            <a:extLst>
              <a:ext uri="{FF2B5EF4-FFF2-40B4-BE49-F238E27FC236}">
                <a16:creationId xmlns:a16="http://schemas.microsoft.com/office/drawing/2014/main" id="{EC9D9953-00D6-4A23-8FBC-E81926CE85F1}"/>
              </a:ext>
            </a:extLst>
          </p:cNvPr>
          <p:cNvSpPr txBox="1"/>
          <p:nvPr/>
        </p:nvSpPr>
        <p:spPr>
          <a:xfrm>
            <a:off x="2552727" y="6261192"/>
            <a:ext cx="26917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1100" dirty="0">
                <a:latin typeface="Tahoma"/>
                <a:cs typeface="Tahoma"/>
              </a:rPr>
              <a:t>Fuente: Estudio Propio Fraunhofer CSET</a:t>
            </a:r>
            <a:endParaRPr lang="es-ES" sz="1100" dirty="0" err="1">
              <a:latin typeface="Tahoma"/>
              <a:cs typeface="Tahoma"/>
            </a:endParaRP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B2914A9D-5E06-4B07-9594-206E5FF00E9B}"/>
              </a:ext>
            </a:extLst>
          </p:cNvPr>
          <p:cNvSpPr/>
          <p:nvPr/>
        </p:nvSpPr>
        <p:spPr>
          <a:xfrm>
            <a:off x="3822178" y="3078821"/>
            <a:ext cx="4150944" cy="1980223"/>
          </a:xfrm>
          <a:prstGeom prst="ellipse">
            <a:avLst/>
          </a:prstGeom>
          <a:noFill/>
          <a:ln w="28575">
            <a:solidFill>
              <a:srgbClr val="F0043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CuadroTexto 5">
            <a:extLst>
              <a:ext uri="{FF2B5EF4-FFF2-40B4-BE49-F238E27FC236}">
                <a16:creationId xmlns:a16="http://schemas.microsoft.com/office/drawing/2014/main" id="{C55AFA7B-8CA4-4EFE-9218-B7C52BBA923F}"/>
              </a:ext>
            </a:extLst>
          </p:cNvPr>
          <p:cNvSpPr txBox="1"/>
          <p:nvPr/>
        </p:nvSpPr>
        <p:spPr>
          <a:xfrm>
            <a:off x="4173350" y="3619993"/>
            <a:ext cx="17887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rgbClr val="FF0000"/>
                </a:solidFill>
              </a:rPr>
              <a:t>Potencial de inserción Solar Térmica</a:t>
            </a:r>
          </a:p>
        </p:txBody>
      </p:sp>
      <p:sp>
        <p:nvSpPr>
          <p:cNvPr id="8" name="CuadroTexto 4"/>
          <p:cNvSpPr txBox="1"/>
          <p:nvPr/>
        </p:nvSpPr>
        <p:spPr>
          <a:xfrm>
            <a:off x="803221" y="1196972"/>
            <a:ext cx="9028747" cy="523216"/>
          </a:xfrm>
          <a:prstGeom prst="rect">
            <a:avLst/>
          </a:prstGeom>
          <a:noFill/>
        </p:spPr>
        <p:txBody>
          <a:bodyPr wrap="none" lIns="91434" tIns="45718" rIns="91434" bIns="45718" rtlCol="0">
            <a:spAutoFit/>
          </a:bodyPr>
          <a:lstStyle/>
          <a:p>
            <a:pPr defTabSz="685800"/>
            <a:r>
              <a:rPr lang="en-US" altLang="en-US" sz="28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Detalle</a:t>
            </a:r>
            <a:r>
              <a:rPr lang="en-US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en-US" sz="28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Demanda</a:t>
            </a:r>
            <a:r>
              <a:rPr lang="en-US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en-US" sz="28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Energética</a:t>
            </a:r>
            <a:r>
              <a:rPr lang="en-US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en-US" sz="28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Térmica</a:t>
            </a:r>
            <a:r>
              <a:rPr lang="en-US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en-US" sz="28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según</a:t>
            </a:r>
            <a:r>
              <a:rPr lang="en-US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en-US" sz="28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Regiones</a:t>
            </a:r>
            <a:r>
              <a:rPr lang="en-US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en Chile</a:t>
            </a:r>
          </a:p>
        </p:txBody>
      </p:sp>
    </p:spTree>
    <p:extLst>
      <p:ext uri="{BB962C8B-B14F-4D97-AF65-F5344CB8AC3E}">
        <p14:creationId xmlns:p14="http://schemas.microsoft.com/office/powerpoint/2010/main" val="180927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 txBox="1">
            <a:spLocks/>
          </p:cNvSpPr>
          <p:nvPr/>
        </p:nvSpPr>
        <p:spPr bwMode="auto">
          <a:xfrm>
            <a:off x="562887" y="260651"/>
            <a:ext cx="11496600" cy="892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4" tIns="45718" rIns="91434" bIns="45718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504000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  <a:cs typeface="Tahoma" pitchFamily="34" charset="0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  <a:cs typeface="Tahoma" pitchFamily="34" charset="0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  <a:cs typeface="Tahoma" pitchFamily="34" charset="0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  <a:cs typeface="Tahoma" pitchFamily="34" charset="0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</a:defRPr>
            </a:lvl9pPr>
          </a:lstStyle>
          <a:p>
            <a:r>
              <a:rPr lang="es-ES" sz="2800" kern="0" dirty="0">
                <a:latin typeface="Frutiger LT Com 55 Roman" panose="020B0503030504020204" pitchFamily="34" charset="0"/>
              </a:rPr>
              <a:t>Solar </a:t>
            </a:r>
            <a:r>
              <a:rPr lang="es-ES" sz="2800" kern="0" dirty="0" err="1">
                <a:latin typeface="Frutiger LT Com 55 Roman" panose="020B0503030504020204" pitchFamily="34" charset="0"/>
              </a:rPr>
              <a:t>Heat</a:t>
            </a:r>
            <a:r>
              <a:rPr lang="es-ES" sz="2800" kern="0" dirty="0">
                <a:latin typeface="Frutiger LT Com 55 Roman" panose="020B0503030504020204" pitchFamily="34" charset="0"/>
              </a:rPr>
              <a:t> </a:t>
            </a:r>
            <a:r>
              <a:rPr lang="es-ES" sz="2800" kern="0" dirty="0" err="1">
                <a:latin typeface="Frutiger LT Com 55 Roman" panose="020B0503030504020204" pitchFamily="34" charset="0"/>
              </a:rPr>
              <a:t>for</a:t>
            </a:r>
            <a:r>
              <a:rPr lang="es-ES" sz="2800" kern="0" dirty="0">
                <a:latin typeface="Frutiger LT Com 55 Roman" panose="020B0503030504020204" pitchFamily="34" charset="0"/>
              </a:rPr>
              <a:t> Industrial </a:t>
            </a:r>
            <a:r>
              <a:rPr lang="es-ES" sz="2800" kern="0" dirty="0" err="1">
                <a:latin typeface="Frutiger LT Com 55 Roman" panose="020B0503030504020204" pitchFamily="34" charset="0"/>
              </a:rPr>
              <a:t>Processes</a:t>
            </a:r>
            <a:r>
              <a:rPr lang="es-ES" sz="2800" kern="0" dirty="0">
                <a:latin typeface="Frutiger LT Com 55 Roman" panose="020B0503030504020204" pitchFamily="34" charset="0"/>
              </a:rPr>
              <a:t> (SHIP)</a:t>
            </a:r>
            <a:br>
              <a:rPr lang="es-CL" sz="2800" b="1" dirty="0"/>
            </a:br>
            <a:r>
              <a:rPr lang="es-CL" sz="2400" b="1" dirty="0">
                <a:solidFill>
                  <a:srgbClr val="009374"/>
                </a:solidFill>
              </a:rPr>
              <a:t>CSP para co-generación y calor de proceso en Australia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461" y="1196752"/>
            <a:ext cx="9607447" cy="4667845"/>
          </a:xfrm>
          <a:prstGeom prst="rect">
            <a:avLst/>
          </a:prstGeom>
        </p:spPr>
      </p:pic>
      <p:pic>
        <p:nvPicPr>
          <p:cNvPr id="5" name="Picture 976">
            <a:extLst>
              <a:ext uri="{FF2B5EF4-FFF2-40B4-BE49-F238E27FC236}">
                <a16:creationId xmlns:a16="http://schemas.microsoft.com/office/drawing/2014/main" id="{8B671DA4-DF83-4001-BC45-4987EC1A6E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99862" y="5157192"/>
            <a:ext cx="1939783" cy="258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89133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8"/>
          <p:cNvSpPr/>
          <p:nvPr/>
        </p:nvSpPr>
        <p:spPr>
          <a:xfrm>
            <a:off x="764824" y="1468268"/>
            <a:ext cx="6671732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179C7D"/>
              </a:buClr>
            </a:pPr>
            <a:r>
              <a:rPr lang="es-CL" sz="2400" b="1" dirty="0">
                <a:latin typeface="Calibri"/>
                <a:cs typeface="Calibri"/>
              </a:rPr>
              <a:t>CSP = Concentración Solar de Potencia</a:t>
            </a:r>
          </a:p>
          <a:p>
            <a:pPr marL="285750" indent="-285750">
              <a:buClr>
                <a:srgbClr val="179C7D"/>
              </a:buClr>
              <a:buFont typeface="Arial"/>
              <a:buChar char="•"/>
            </a:pPr>
            <a:r>
              <a:rPr lang="es-CL" sz="2000" dirty="0">
                <a:latin typeface="Calibri"/>
                <a:cs typeface="Calibri"/>
              </a:rPr>
              <a:t>Plantas que usan radiación directa y concentran la radiación </a:t>
            </a:r>
            <a:br>
              <a:rPr lang="es-CL" sz="2000" dirty="0">
                <a:latin typeface="Calibri"/>
                <a:cs typeface="Calibri"/>
              </a:rPr>
            </a:br>
            <a:r>
              <a:rPr lang="es-CL" sz="2000" dirty="0">
                <a:latin typeface="Calibri"/>
                <a:cs typeface="Calibri"/>
              </a:rPr>
              <a:t>para producir alta temperatura en los receptores</a:t>
            </a:r>
          </a:p>
          <a:p>
            <a:pPr marL="285750" indent="-285750">
              <a:buClr>
                <a:srgbClr val="179C7D"/>
              </a:buClr>
              <a:buFont typeface="Arial"/>
              <a:buChar char="•"/>
            </a:pPr>
            <a:r>
              <a:rPr lang="es-CL" sz="2000" dirty="0">
                <a:latin typeface="Calibri"/>
                <a:cs typeface="Calibri"/>
              </a:rPr>
              <a:t>Producen electricidad en un rango de 20 hasta 300 MW</a:t>
            </a:r>
          </a:p>
          <a:p>
            <a:pPr marL="285750" indent="-285750">
              <a:buClr>
                <a:srgbClr val="179C7D"/>
              </a:buClr>
              <a:buFont typeface="Arial"/>
              <a:buChar char="•"/>
            </a:pPr>
            <a:r>
              <a:rPr lang="es-CL" sz="2000" b="1" dirty="0">
                <a:latin typeface="Calibri"/>
                <a:cs typeface="Calibri"/>
              </a:rPr>
              <a:t>24/7 de producción por almacenamiento termico integrado</a:t>
            </a:r>
          </a:p>
          <a:p>
            <a:pPr>
              <a:buClr>
                <a:srgbClr val="179C7D"/>
              </a:buClr>
            </a:pPr>
            <a:endParaRPr lang="es-CL" sz="2000" dirty="0">
              <a:latin typeface="Calibri"/>
              <a:cs typeface="Calibri"/>
            </a:endParaRPr>
          </a:p>
          <a:p>
            <a:pPr>
              <a:buClr>
                <a:srgbClr val="179C7D"/>
              </a:buClr>
            </a:pPr>
            <a:r>
              <a:rPr lang="es-CL" sz="2400" b="1" dirty="0">
                <a:latin typeface="Calibri"/>
                <a:cs typeface="Calibri"/>
              </a:rPr>
              <a:t>Plantas de CSP necesitan:</a:t>
            </a:r>
          </a:p>
          <a:p>
            <a:pPr marL="285750" indent="-285750">
              <a:buClr>
                <a:srgbClr val="179C7D"/>
              </a:buClr>
              <a:buFont typeface="Arial"/>
              <a:buChar char="•"/>
            </a:pPr>
            <a:r>
              <a:rPr lang="es-CL" sz="2000" dirty="0">
                <a:latin typeface="Calibri"/>
                <a:cs typeface="Calibri"/>
              </a:rPr>
              <a:t>Alta radiación directa</a:t>
            </a:r>
          </a:p>
          <a:p>
            <a:pPr marL="285750" indent="-285750">
              <a:buClr>
                <a:srgbClr val="179C7D"/>
              </a:buClr>
              <a:buFont typeface="Arial"/>
              <a:buChar char="•"/>
            </a:pPr>
            <a:r>
              <a:rPr lang="es-CL" sz="2000" dirty="0">
                <a:latin typeface="Calibri"/>
                <a:cs typeface="Calibri"/>
              </a:rPr>
              <a:t>Un terreno plano</a:t>
            </a:r>
          </a:p>
          <a:p>
            <a:pPr marL="285750" indent="-285750">
              <a:buClr>
                <a:srgbClr val="179C7D"/>
              </a:buClr>
              <a:buFont typeface="Arial"/>
              <a:buChar char="•"/>
            </a:pPr>
            <a:r>
              <a:rPr lang="es-CL" sz="2000" dirty="0">
                <a:latin typeface="Calibri"/>
                <a:cs typeface="Calibri"/>
              </a:rPr>
              <a:t>Conexión a la red en media o alta tensión</a:t>
            </a:r>
          </a:p>
          <a:p>
            <a:pPr marL="285750" indent="-285750">
              <a:buClr>
                <a:srgbClr val="179C7D"/>
              </a:buClr>
              <a:buFont typeface="Arial"/>
              <a:buChar char="•"/>
            </a:pPr>
            <a:r>
              <a:rPr lang="es-CL" sz="2000" dirty="0">
                <a:latin typeface="Calibri"/>
                <a:cs typeface="Calibri"/>
              </a:rPr>
              <a:t>Agua para limpiar los espejos y los modulos de PV</a:t>
            </a:r>
            <a:br>
              <a:rPr lang="es-CL" sz="2000" dirty="0">
                <a:latin typeface="Calibri"/>
                <a:cs typeface="Calibri"/>
              </a:rPr>
            </a:br>
            <a:r>
              <a:rPr lang="es-CL" sz="2000" dirty="0">
                <a:latin typeface="Calibri"/>
                <a:cs typeface="Calibri"/>
              </a:rPr>
              <a:t> y para el ciclo de vapor</a:t>
            </a:r>
          </a:p>
          <a:p>
            <a:pPr marL="285750" indent="-285750">
              <a:buClr>
                <a:srgbClr val="179C7D"/>
              </a:buClr>
              <a:buFont typeface="Arial"/>
              <a:buChar char="•"/>
            </a:pPr>
            <a:r>
              <a:rPr lang="es-CL" sz="2000" dirty="0">
                <a:latin typeface="Calibri"/>
                <a:cs typeface="Calibri"/>
              </a:rPr>
              <a:t>Mas o menos 1000 personas trabajan en la planta durante</a:t>
            </a:r>
            <a:br>
              <a:rPr lang="es-CL" sz="2000" dirty="0">
                <a:latin typeface="Calibri"/>
                <a:cs typeface="Calibri"/>
              </a:rPr>
            </a:br>
            <a:r>
              <a:rPr lang="es-CL" sz="2000" dirty="0">
                <a:latin typeface="Calibri"/>
                <a:cs typeface="Calibri"/>
              </a:rPr>
              <a:t>la construcción al mismo tiempo</a:t>
            </a:r>
          </a:p>
          <a:p>
            <a:pPr marL="285750" indent="-285750">
              <a:buClr>
                <a:srgbClr val="179C7D"/>
              </a:buClr>
              <a:buFont typeface="Arial"/>
              <a:buChar char="•"/>
            </a:pPr>
            <a:r>
              <a:rPr lang="es-CL" sz="2000" dirty="0">
                <a:latin typeface="Calibri"/>
                <a:cs typeface="Calibri"/>
              </a:rPr>
              <a:t>La fase de construcción dura normalmente como dos años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4294967295"/>
          </p:nvPr>
        </p:nvSpPr>
        <p:spPr>
          <a:xfrm>
            <a:off x="477900" y="6349882"/>
            <a:ext cx="1800234" cy="123111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50000"/>
              </a:spcBef>
              <a:spcAft>
                <a:spcPct val="0"/>
              </a:spcAft>
              <a:buFontTx/>
              <a:buNone/>
            </a:pPr>
            <a:fld id="{A06316EC-39FF-4C97-AA6E-29B761CE3E45}" type="slidenum">
              <a:rPr lang="de-DE" smtClean="0"/>
              <a:pPr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t>29</a:t>
            </a:fld>
            <a:endParaRPr lang="de-DE" dirty="0"/>
          </a:p>
        </p:txBody>
      </p:sp>
      <p:pic>
        <p:nvPicPr>
          <p:cNvPr id="2" name="Picture 1" descr="Cerro Dominador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2441" y="1062328"/>
            <a:ext cx="4783668" cy="3567756"/>
          </a:xfrm>
          <a:prstGeom prst="rect">
            <a:avLst/>
          </a:prstGeom>
        </p:spPr>
      </p:pic>
      <p:pic>
        <p:nvPicPr>
          <p:cNvPr id="3" name="Picture 2" descr="IMG_9574.jp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8332" y="3785351"/>
            <a:ext cx="4967111" cy="2455333"/>
          </a:xfrm>
          <a:prstGeom prst="rect">
            <a:avLst/>
          </a:prstGeom>
        </p:spPr>
      </p:pic>
      <p:sp>
        <p:nvSpPr>
          <p:cNvPr id="7" name="Titel 5"/>
          <p:cNvSpPr txBox="1">
            <a:spLocks/>
          </p:cNvSpPr>
          <p:nvPr/>
        </p:nvSpPr>
        <p:spPr bwMode="auto">
          <a:xfrm>
            <a:off x="380143" y="138605"/>
            <a:ext cx="11234612" cy="80021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504000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pPr>
              <a:buFontTx/>
            </a:pPr>
            <a:r>
              <a:rPr lang="es-ES" sz="2800" b="0" kern="0" dirty="0">
                <a:latin typeface="Frutiger LT Com 55 Roman" panose="020B0503030504020204" pitchFamily="34" charset="0"/>
              </a:rPr>
              <a:t>Beneficios de la CSP en Chile y en el mundo</a:t>
            </a:r>
          </a:p>
          <a:p>
            <a:r>
              <a:rPr lang="es-ES" b="0" dirty="0">
                <a:solidFill>
                  <a:schemeClr val="tx2"/>
                </a:solidFill>
                <a:latin typeface="Frutiger LT Com 55 Roman" panose="020B0503030504020204" pitchFamily="34" charset="0"/>
              </a:rPr>
              <a:t>Tecnología: Concentración Solar de Potencia (CSP):</a:t>
            </a:r>
          </a:p>
        </p:txBody>
      </p:sp>
    </p:spTree>
    <p:extLst>
      <p:ext uri="{BB962C8B-B14F-4D97-AF65-F5344CB8AC3E}">
        <p14:creationId xmlns:p14="http://schemas.microsoft.com/office/powerpoint/2010/main" val="785202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ítulo 1">
            <a:extLst>
              <a:ext uri="{FF2B5EF4-FFF2-40B4-BE49-F238E27FC236}">
                <a16:creationId xmlns:a16="http://schemas.microsoft.com/office/drawing/2014/main" id="{554C0ADE-9429-4256-94D3-649BC7D1C43B}"/>
              </a:ext>
            </a:extLst>
          </p:cNvPr>
          <p:cNvSpPr txBox="1">
            <a:spLocks/>
          </p:cNvSpPr>
          <p:nvPr/>
        </p:nvSpPr>
        <p:spPr>
          <a:xfrm>
            <a:off x="258294" y="120258"/>
            <a:ext cx="10514012" cy="111601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Fraunhofer-Gesellschaft</a:t>
            </a:r>
            <a:br>
              <a:rPr lang="en-US" dirty="0"/>
            </a:br>
            <a:r>
              <a:rPr lang="en-US" sz="2800" dirty="0">
                <a:solidFill>
                  <a:schemeClr val="tx2"/>
                </a:solidFill>
              </a:rPr>
              <a:t>Bridge between Science and Industry</a:t>
            </a:r>
            <a:endParaRPr lang="en-US" dirty="0"/>
          </a:p>
        </p:txBody>
      </p:sp>
      <p:sp>
        <p:nvSpPr>
          <p:cNvPr id="6" name="Rectángulo 30">
            <a:extLst>
              <a:ext uri="{FF2B5EF4-FFF2-40B4-BE49-F238E27FC236}">
                <a16:creationId xmlns:a16="http://schemas.microsoft.com/office/drawing/2014/main" id="{75F79058-2AD6-422C-BA04-50255D16614C}"/>
              </a:ext>
            </a:extLst>
          </p:cNvPr>
          <p:cNvSpPr/>
          <p:nvPr/>
        </p:nvSpPr>
        <p:spPr>
          <a:xfrm>
            <a:off x="838994" y="1628678"/>
            <a:ext cx="10514012" cy="44410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just"/>
            <a:r>
              <a:rPr lang="es-ES" sz="2400" dirty="0">
                <a:solidFill>
                  <a:prstClr val="black"/>
                </a:solidFill>
              </a:rPr>
              <a:t>Desde </a:t>
            </a:r>
            <a:r>
              <a:rPr lang="es-ES" sz="2400" b="1" dirty="0">
                <a:solidFill>
                  <a:prstClr val="black"/>
                </a:solidFill>
              </a:rPr>
              <a:t>su fundación en 1949 en Alemania, </a:t>
            </a:r>
            <a:r>
              <a:rPr lang="es-ES" sz="2400" dirty="0">
                <a:solidFill>
                  <a:prstClr val="black"/>
                </a:solidFill>
              </a:rPr>
              <a:t>FRAUNHOFER GESELLSCHAFT se compromete con la </a:t>
            </a:r>
            <a:r>
              <a:rPr lang="es-ES" sz="2400" b="1" dirty="0">
                <a:solidFill>
                  <a:prstClr val="black"/>
                </a:solidFill>
              </a:rPr>
              <a:t>investigación aplicada </a:t>
            </a:r>
            <a:r>
              <a:rPr lang="es-ES" sz="2400" dirty="0">
                <a:solidFill>
                  <a:prstClr val="black"/>
                </a:solidFill>
              </a:rPr>
              <a:t>que conduce al desarrollo económico y entrega un amplio </a:t>
            </a:r>
            <a:r>
              <a:rPr lang="es-ES" sz="2400" b="1" dirty="0">
                <a:solidFill>
                  <a:prstClr val="black"/>
                </a:solidFill>
              </a:rPr>
              <a:t>beneficio a la sociedad.</a:t>
            </a:r>
          </a:p>
        </p:txBody>
      </p:sp>
      <p:cxnSp>
        <p:nvCxnSpPr>
          <p:cNvPr id="102" name="Conector recto de flecha 9">
            <a:extLst>
              <a:ext uri="{FF2B5EF4-FFF2-40B4-BE49-F238E27FC236}">
                <a16:creationId xmlns:a16="http://schemas.microsoft.com/office/drawing/2014/main" id="{776EA2B6-BC29-4FD2-B715-9FB9D2C7F370}"/>
              </a:ext>
            </a:extLst>
          </p:cNvPr>
          <p:cNvCxnSpPr>
            <a:stCxn id="112" idx="3"/>
          </p:cNvCxnSpPr>
          <p:nvPr/>
        </p:nvCxnSpPr>
        <p:spPr>
          <a:xfrm flipV="1">
            <a:off x="3097195" y="3675937"/>
            <a:ext cx="5997608" cy="1"/>
          </a:xfrm>
          <a:prstGeom prst="straightConnector1">
            <a:avLst/>
          </a:prstGeom>
          <a:noFill/>
          <a:ln w="6350" cap="flat" cmpd="sng" algn="ctr">
            <a:solidFill>
              <a:srgbClr val="009374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103" name="Eingekerbter Richtungspfeil 37">
            <a:extLst>
              <a:ext uri="{FF2B5EF4-FFF2-40B4-BE49-F238E27FC236}">
                <a16:creationId xmlns:a16="http://schemas.microsoft.com/office/drawing/2014/main" id="{E3A81826-22A6-4EFD-B575-D0107FAF8644}"/>
              </a:ext>
            </a:extLst>
          </p:cNvPr>
          <p:cNvSpPr/>
          <p:nvPr/>
        </p:nvSpPr>
        <p:spPr bwMode="auto">
          <a:xfrm>
            <a:off x="838994" y="4636097"/>
            <a:ext cx="3793443" cy="1418440"/>
          </a:xfrm>
          <a:prstGeom prst="rect">
            <a:avLst/>
          </a:prstGeom>
          <a:solidFill>
            <a:srgbClr val="B3B3B3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s-ES_tradnl" sz="2400" kern="0">
              <a:solidFill>
                <a:srgbClr val="000000"/>
              </a:solidFill>
              <a:latin typeface="+mj-lt"/>
              <a:ea typeface="Tahoma" charset="0"/>
              <a:cs typeface="Calibri Light" panose="020F0302020204030204" pitchFamily="34" charset="0"/>
            </a:endParaRPr>
          </a:p>
        </p:txBody>
      </p:sp>
      <p:sp>
        <p:nvSpPr>
          <p:cNvPr id="104" name="Richtungspfeil 35">
            <a:extLst>
              <a:ext uri="{FF2B5EF4-FFF2-40B4-BE49-F238E27FC236}">
                <a16:creationId xmlns:a16="http://schemas.microsoft.com/office/drawing/2014/main" id="{E393C7BB-C7F1-4AB8-BE08-7EFC0356E900}"/>
              </a:ext>
            </a:extLst>
          </p:cNvPr>
          <p:cNvSpPr/>
          <p:nvPr/>
        </p:nvSpPr>
        <p:spPr bwMode="auto">
          <a:xfrm>
            <a:off x="7808062" y="4636097"/>
            <a:ext cx="3544945" cy="1418440"/>
          </a:xfrm>
          <a:prstGeom prst="rect">
            <a:avLst/>
          </a:prstGeom>
          <a:solidFill>
            <a:srgbClr val="5E9F91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s-ES_tradnl" sz="2400" kern="0">
              <a:solidFill>
                <a:prstClr val="white"/>
              </a:solidFill>
              <a:ea typeface="Tahoma" charset="0"/>
              <a:cs typeface="Calibri Light" panose="020F0302020204030204" pitchFamily="34" charset="0"/>
            </a:endParaRPr>
          </a:p>
        </p:txBody>
      </p:sp>
      <p:sp>
        <p:nvSpPr>
          <p:cNvPr id="105" name="Cheurón 36">
            <a:extLst>
              <a:ext uri="{FF2B5EF4-FFF2-40B4-BE49-F238E27FC236}">
                <a16:creationId xmlns:a16="http://schemas.microsoft.com/office/drawing/2014/main" id="{1A4A2A2D-C02C-469A-B120-54D7D31CFB2B}"/>
              </a:ext>
            </a:extLst>
          </p:cNvPr>
          <p:cNvSpPr/>
          <p:nvPr/>
        </p:nvSpPr>
        <p:spPr>
          <a:xfrm>
            <a:off x="4332583" y="4651337"/>
            <a:ext cx="3638556" cy="1418440"/>
          </a:xfrm>
          <a:prstGeom prst="chevron">
            <a:avLst>
              <a:gd name="adj" fmla="val 9059"/>
            </a:avLst>
          </a:prstGeom>
          <a:solidFill>
            <a:srgbClr val="009578"/>
          </a:solidFill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24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Calibri Light" panose="020F0302020204030204" pitchFamily="34" charset="0"/>
            </a:endParaRPr>
          </a:p>
        </p:txBody>
      </p:sp>
      <p:sp>
        <p:nvSpPr>
          <p:cNvPr id="106" name="Inhaltsplatzhalter 2">
            <a:extLst>
              <a:ext uri="{FF2B5EF4-FFF2-40B4-BE49-F238E27FC236}">
                <a16:creationId xmlns:a16="http://schemas.microsoft.com/office/drawing/2014/main" id="{62242209-0CA0-4A32-AF38-922FD9F1DA48}"/>
              </a:ext>
            </a:extLst>
          </p:cNvPr>
          <p:cNvSpPr txBox="1">
            <a:spLocks/>
          </p:cNvSpPr>
          <p:nvPr/>
        </p:nvSpPr>
        <p:spPr bwMode="auto">
          <a:xfrm>
            <a:off x="1156958" y="4751106"/>
            <a:ext cx="2939643" cy="11079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marL="36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5pPr>
            <a:lvl6pPr marL="18875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Aft>
                <a:spcPts val="0"/>
              </a:spcAft>
              <a:buClr>
                <a:srgbClr val="179C7D"/>
              </a:buClr>
              <a:buNone/>
              <a:defRPr/>
            </a:pPr>
            <a:r>
              <a:rPr lang="es-ES_tradnl" sz="2400">
                <a:solidFill>
                  <a:prstClr val="white"/>
                </a:solidFill>
                <a:ea typeface="Tahoma" charset="0"/>
                <a:cs typeface="Tahoma" charset="0"/>
              </a:rPr>
              <a:t>Conocimiento e </a:t>
            </a:r>
            <a:r>
              <a:rPr lang="es-ES_tradnl" sz="2400" b="1">
                <a:solidFill>
                  <a:prstClr val="white"/>
                </a:solidFill>
                <a:ea typeface="Tahoma" charset="0"/>
                <a:cs typeface="Tahoma" charset="0"/>
              </a:rPr>
              <a:t>investigación fundamental </a:t>
            </a:r>
            <a:r>
              <a:rPr lang="es-ES_tradnl" sz="2400" b="1">
                <a:solidFill>
                  <a:prstClr val="white"/>
                </a:solidFill>
                <a:latin typeface="+mj-lt"/>
                <a:ea typeface="Tahoma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107" name="Inhaltsplatzhalter 2">
            <a:extLst>
              <a:ext uri="{FF2B5EF4-FFF2-40B4-BE49-F238E27FC236}">
                <a16:creationId xmlns:a16="http://schemas.microsoft.com/office/drawing/2014/main" id="{1D37D463-C4BC-4ECB-B146-882ABC2F2598}"/>
              </a:ext>
            </a:extLst>
          </p:cNvPr>
          <p:cNvSpPr txBox="1">
            <a:spLocks/>
          </p:cNvSpPr>
          <p:nvPr/>
        </p:nvSpPr>
        <p:spPr bwMode="auto">
          <a:xfrm>
            <a:off x="8096988" y="4751105"/>
            <a:ext cx="3020037" cy="11079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36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5pPr>
            <a:lvl6pPr marL="18875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Aft>
                <a:spcPts val="0"/>
              </a:spcAft>
              <a:buClr>
                <a:srgbClr val="179C7D"/>
              </a:buClr>
              <a:buNone/>
              <a:defRPr/>
            </a:pPr>
            <a:r>
              <a:rPr lang="es-ES_tradnl" sz="2400" dirty="0">
                <a:solidFill>
                  <a:prstClr val="white"/>
                </a:solidFill>
                <a:ea typeface="Tahoma" charset="0"/>
                <a:cs typeface="Tahoma" charset="0"/>
              </a:rPr>
              <a:t>Obtener </a:t>
            </a:r>
            <a:r>
              <a:rPr lang="es-ES_tradnl" sz="2400" b="1" dirty="0">
                <a:solidFill>
                  <a:prstClr val="white"/>
                </a:solidFill>
                <a:ea typeface="Tahoma" charset="0"/>
                <a:cs typeface="Tahoma" charset="0"/>
              </a:rPr>
              <a:t>valor agregado sustentable </a:t>
            </a:r>
            <a:r>
              <a:rPr lang="es-ES_tradnl" sz="2400" dirty="0">
                <a:solidFill>
                  <a:prstClr val="white"/>
                </a:solidFill>
                <a:ea typeface="Tahoma" charset="0"/>
                <a:cs typeface="Tahoma" charset="0"/>
              </a:rPr>
              <a:t>a través de la </a:t>
            </a:r>
            <a:r>
              <a:rPr lang="es-ES_tradnl" sz="2400" b="1" dirty="0">
                <a:solidFill>
                  <a:prstClr val="white"/>
                </a:solidFill>
                <a:ea typeface="Tahoma" charset="0"/>
                <a:cs typeface="Tahoma" charset="0"/>
              </a:rPr>
              <a:t>innovación</a:t>
            </a:r>
            <a:endParaRPr lang="es-ES_tradnl" sz="2400" b="1" dirty="0">
              <a:solidFill>
                <a:prstClr val="white"/>
              </a:solidFill>
              <a:latin typeface="+mj-lt"/>
              <a:ea typeface="Tahoma" charset="0"/>
              <a:cs typeface="Calibri Light" panose="020F0302020204030204" pitchFamily="34" charset="0"/>
            </a:endParaRPr>
          </a:p>
        </p:txBody>
      </p:sp>
      <p:sp>
        <p:nvSpPr>
          <p:cNvPr id="108" name="Rectángulo 3">
            <a:extLst>
              <a:ext uri="{FF2B5EF4-FFF2-40B4-BE49-F238E27FC236}">
                <a16:creationId xmlns:a16="http://schemas.microsoft.com/office/drawing/2014/main" id="{91CFE416-5FEE-4399-85E5-45F57F10DEB9}"/>
              </a:ext>
            </a:extLst>
          </p:cNvPr>
          <p:cNvSpPr/>
          <p:nvPr/>
        </p:nvSpPr>
        <p:spPr>
          <a:xfrm>
            <a:off x="7861007" y="4017224"/>
            <a:ext cx="3492000" cy="416577"/>
          </a:xfrm>
          <a:prstGeom prst="rect">
            <a:avLst/>
          </a:prstGeom>
          <a:solidFill>
            <a:srgbClr val="5E9F9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40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cs typeface="Calibri Light" panose="020F0302020204030204" pitchFamily="34" charset="0"/>
              </a:rPr>
              <a:t>SME + INDUSTRIA</a:t>
            </a:r>
          </a:p>
        </p:txBody>
      </p:sp>
      <p:sp>
        <p:nvSpPr>
          <p:cNvPr id="109" name="Rectángulo 120">
            <a:extLst>
              <a:ext uri="{FF2B5EF4-FFF2-40B4-BE49-F238E27FC236}">
                <a16:creationId xmlns:a16="http://schemas.microsoft.com/office/drawing/2014/main" id="{D01981AF-C197-4643-9A41-62110D85B806}"/>
              </a:ext>
            </a:extLst>
          </p:cNvPr>
          <p:cNvSpPr/>
          <p:nvPr/>
        </p:nvSpPr>
        <p:spPr>
          <a:xfrm>
            <a:off x="840583" y="4017225"/>
            <a:ext cx="3492000" cy="450754"/>
          </a:xfrm>
          <a:prstGeom prst="rect">
            <a:avLst/>
          </a:prstGeom>
          <a:solidFill>
            <a:srgbClr val="B3B3B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40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cs typeface="Calibri Light" panose="020F0302020204030204" pitchFamily="34" charset="0"/>
              </a:rPr>
              <a:t>UNIVERSIDAD</a:t>
            </a:r>
          </a:p>
        </p:txBody>
      </p:sp>
      <p:sp>
        <p:nvSpPr>
          <p:cNvPr id="110" name="Rectángulo 137">
            <a:extLst>
              <a:ext uri="{FF2B5EF4-FFF2-40B4-BE49-F238E27FC236}">
                <a16:creationId xmlns:a16="http://schemas.microsoft.com/office/drawing/2014/main" id="{3716DB0C-7D20-4798-A79C-A8D977FE090F}"/>
              </a:ext>
            </a:extLst>
          </p:cNvPr>
          <p:cNvSpPr/>
          <p:nvPr/>
        </p:nvSpPr>
        <p:spPr>
          <a:xfrm>
            <a:off x="4367764" y="4017225"/>
            <a:ext cx="3458062" cy="419100"/>
          </a:xfrm>
          <a:prstGeom prst="rect">
            <a:avLst/>
          </a:prstGeom>
          <a:solidFill>
            <a:srgbClr val="00957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24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Calibri Light" panose="020F0302020204030204" pitchFamily="34" charset="0"/>
            </a:endParaRPr>
          </a:p>
        </p:txBody>
      </p:sp>
      <p:pic>
        <p:nvPicPr>
          <p:cNvPr id="111" name="Picture 2" descr="Bildergebnis für fraunhofer logo weiss">
            <a:extLst>
              <a:ext uri="{FF2B5EF4-FFF2-40B4-BE49-F238E27FC236}">
                <a16:creationId xmlns:a16="http://schemas.microsoft.com/office/drawing/2014/main" id="{2EDA0740-BC86-4564-AE22-AB55E87834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02955" y="4004431"/>
            <a:ext cx="1386088" cy="4191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2" descr="https://banner2.cleanpng.com/20180329/bre/kisspng-computer-icons-university-symbol-school-college-5abd223ae0a3c9.0981994915223445069201.jpg">
            <a:extLst>
              <a:ext uri="{FF2B5EF4-FFF2-40B4-BE49-F238E27FC236}">
                <a16:creationId xmlns:a16="http://schemas.microsoft.com/office/drawing/2014/main" id="{9E295062-FDA7-442A-A033-9A5B4DAB6C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rgbClr val="FFFFFF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1101" y="3362177"/>
            <a:ext cx="1086094" cy="6275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" name="Inhaltsplatzhalter 2">
            <a:extLst>
              <a:ext uri="{FF2B5EF4-FFF2-40B4-BE49-F238E27FC236}">
                <a16:creationId xmlns:a16="http://schemas.microsoft.com/office/drawing/2014/main" id="{9769C2B6-47E5-43B1-883B-6E4EB41B28C0}"/>
              </a:ext>
            </a:extLst>
          </p:cNvPr>
          <p:cNvSpPr txBox="1">
            <a:spLocks/>
          </p:cNvSpPr>
          <p:nvPr/>
        </p:nvSpPr>
        <p:spPr bwMode="auto">
          <a:xfrm>
            <a:off x="4902528" y="4752024"/>
            <a:ext cx="2498665" cy="11079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marL="36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5pPr>
            <a:lvl6pPr marL="18875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Aft>
                <a:spcPts val="0"/>
              </a:spcAft>
              <a:buClr>
                <a:srgbClr val="179C7D"/>
              </a:buClr>
              <a:buNone/>
              <a:defRPr/>
            </a:pPr>
            <a:r>
              <a:rPr lang="es-ES_tradnl" sz="2400">
                <a:solidFill>
                  <a:prstClr val="white"/>
                </a:solidFill>
                <a:ea typeface="Tahoma" charset="0"/>
                <a:cs typeface="Tahoma" charset="0"/>
              </a:rPr>
              <a:t>Transferencia a </a:t>
            </a:r>
            <a:br>
              <a:rPr lang="es-ES_tradnl" sz="2400">
                <a:solidFill>
                  <a:prstClr val="white"/>
                </a:solidFill>
                <a:ea typeface="Tahoma" charset="0"/>
                <a:cs typeface="Tahoma" charset="0"/>
              </a:rPr>
            </a:br>
            <a:r>
              <a:rPr lang="es-ES_tradnl" sz="2400" b="1">
                <a:solidFill>
                  <a:prstClr val="white"/>
                </a:solidFill>
                <a:ea typeface="Tahoma" charset="0"/>
                <a:cs typeface="Tahoma" charset="0"/>
              </a:rPr>
              <a:t>investigación aplicada</a:t>
            </a:r>
            <a:endParaRPr lang="es-ES_tradnl" sz="2400">
              <a:solidFill>
                <a:prstClr val="white"/>
              </a:solidFill>
              <a:latin typeface="+mj-lt"/>
              <a:ea typeface="Tahoma" charset="0"/>
              <a:cs typeface="Calibri Light" panose="020F0302020204030204" pitchFamily="34" charset="0"/>
            </a:endParaRPr>
          </a:p>
        </p:txBody>
      </p:sp>
      <p:pic>
        <p:nvPicPr>
          <p:cNvPr id="114" name="Picture 10" descr="Datei:Symbol Industry.svg">
            <a:extLst>
              <a:ext uri="{FF2B5EF4-FFF2-40B4-BE49-F238E27FC236}">
                <a16:creationId xmlns:a16="http://schemas.microsoft.com/office/drawing/2014/main" id="{D1722849-9A13-469C-A58E-8EC8608932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duotone>
              <a:srgbClr val="7DC7B7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36540" y="3290983"/>
            <a:ext cx="706604" cy="7066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Rectángulo 10">
            <a:extLst>
              <a:ext uri="{FF2B5EF4-FFF2-40B4-BE49-F238E27FC236}">
                <a16:creationId xmlns:a16="http://schemas.microsoft.com/office/drawing/2014/main" id="{C6DEB64E-D63B-481F-81F3-E20EC1162B20}"/>
              </a:ext>
            </a:extLst>
          </p:cNvPr>
          <p:cNvSpPr/>
          <p:nvPr/>
        </p:nvSpPr>
        <p:spPr>
          <a:xfrm>
            <a:off x="5670199" y="3290983"/>
            <a:ext cx="798286" cy="666074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alibri Light" panose="020F0302020204030204" pitchFamily="34" charset="0"/>
            </a:endParaRPr>
          </a:p>
        </p:txBody>
      </p:sp>
      <p:pic>
        <p:nvPicPr>
          <p:cNvPr id="116" name="Picture 2" descr="Fraunhofer IZI">
            <a:extLst>
              <a:ext uri="{FF2B5EF4-FFF2-40B4-BE49-F238E27FC236}">
                <a16:creationId xmlns:a16="http://schemas.microsoft.com/office/drawing/2014/main" id="{A7569C7F-926E-4058-9C84-37A4D0DB42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40203" y="3379469"/>
            <a:ext cx="511593" cy="5115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02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395941" y="139504"/>
            <a:ext cx="10115961" cy="897043"/>
          </a:xfrm>
        </p:spPr>
        <p:txBody>
          <a:bodyPr/>
          <a:lstStyle/>
          <a:p>
            <a:r>
              <a:rPr lang="en-US" sz="3200" dirty="0" err="1"/>
              <a:t>Tecnologías</a:t>
            </a:r>
            <a:r>
              <a:rPr lang="en-US" sz="3200" dirty="0"/>
              <a:t> CSP</a:t>
            </a:r>
            <a:br>
              <a:rPr lang="en-US" sz="3200" dirty="0"/>
            </a:br>
            <a:r>
              <a:rPr lang="en-US" sz="2400" dirty="0">
                <a:solidFill>
                  <a:schemeClr val="tx2"/>
                </a:solidFill>
              </a:rPr>
              <a:t>Concentrating Solar Power 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456690" y="1120613"/>
            <a:ext cx="8483749" cy="5449052"/>
            <a:chOff x="923278" y="1474186"/>
            <a:chExt cx="7194896" cy="4603697"/>
          </a:xfrm>
        </p:grpSpPr>
        <p:pic>
          <p:nvPicPr>
            <p:cNvPr id="5" name="Picture 4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48664" y="3627952"/>
              <a:ext cx="3663078" cy="2449930"/>
            </a:xfrm>
            <a:prstGeom prst="roundRect">
              <a:avLst>
                <a:gd name="adj" fmla="val 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pic>
          <p:nvPicPr>
            <p:cNvPr id="8" name="Picture 2" descr="http://image-store.slidesharecdn.com/23a764c3-6308-4fe0-9d70-201ea87e5ee9-large.jpe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923278" y="3728853"/>
              <a:ext cx="3540956" cy="23490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3278" y="1474186"/>
              <a:ext cx="4194714" cy="2449930"/>
            </a:xfrm>
            <a:prstGeom prst="rect">
              <a:avLst/>
            </a:prstGeom>
          </p:spPr>
        </p:pic>
        <p:pic>
          <p:nvPicPr>
            <p:cNvPr id="6" name="Picture 4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448664" y="1474186"/>
              <a:ext cx="3669510" cy="2449930"/>
            </a:xfrm>
            <a:prstGeom prst="roundRect">
              <a:avLst>
                <a:gd name="adj" fmla="val 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935772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ndasol3_3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680" y="-592667"/>
            <a:ext cx="12208933" cy="7789333"/>
          </a:xfrm>
          <a:prstGeom prst="rect">
            <a:avLst/>
          </a:prstGeom>
        </p:spPr>
      </p:pic>
      <p:sp>
        <p:nvSpPr>
          <p:cNvPr id="6" name="Título 6"/>
          <p:cNvSpPr txBox="1">
            <a:spLocks/>
          </p:cNvSpPr>
          <p:nvPr/>
        </p:nvSpPr>
        <p:spPr bwMode="auto">
          <a:xfrm>
            <a:off x="1008112" y="172067"/>
            <a:ext cx="114966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4" tIns="45718" rIns="91434" bIns="45718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504000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  <a:cs typeface="Tahoma" pitchFamily="34" charset="0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  <a:cs typeface="Tahoma" pitchFamily="34" charset="0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  <a:cs typeface="Tahoma" pitchFamily="34" charset="0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  <a:cs typeface="Tahoma" pitchFamily="34" charset="0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</a:defRPr>
            </a:lvl9pPr>
          </a:lstStyle>
          <a:p>
            <a:r>
              <a:rPr lang="es-CL" sz="2800" b="1" dirty="0">
                <a:solidFill>
                  <a:srgbClr val="000000"/>
                </a:solidFill>
                <a:latin typeface="+mj-lt"/>
              </a:rPr>
              <a:t>Concentración Solar de Potencia </a:t>
            </a:r>
            <a:br>
              <a:rPr lang="es-CL" sz="2800" b="1" dirty="0">
                <a:solidFill>
                  <a:srgbClr val="000000"/>
                </a:solidFill>
                <a:latin typeface="+mj-lt"/>
              </a:rPr>
            </a:br>
            <a:r>
              <a:rPr lang="en-US" sz="2400" b="1" dirty="0">
                <a:solidFill>
                  <a:schemeClr val="bg2"/>
                </a:solidFill>
                <a:latin typeface="+mj-lt"/>
              </a:rPr>
              <a:t>Andasol 3 </a:t>
            </a:r>
            <a:r>
              <a:rPr lang="en-US" sz="2400" b="1" dirty="0" err="1">
                <a:solidFill>
                  <a:schemeClr val="bg2"/>
                </a:solidFill>
                <a:latin typeface="+mj-lt"/>
              </a:rPr>
              <a:t>foto</a:t>
            </a:r>
            <a:r>
              <a:rPr lang="en-US" sz="2400" b="1" dirty="0">
                <a:solidFill>
                  <a:schemeClr val="bg2"/>
                </a:solidFill>
                <a:latin typeface="+mj-lt"/>
              </a:rPr>
              <a:t> de la </a:t>
            </a:r>
            <a:r>
              <a:rPr lang="en-US" sz="2400" b="1" dirty="0" err="1">
                <a:solidFill>
                  <a:schemeClr val="bg2"/>
                </a:solidFill>
                <a:latin typeface="+mj-lt"/>
              </a:rPr>
              <a:t>planta</a:t>
            </a:r>
            <a:r>
              <a:rPr lang="en-US" sz="2400" b="1" dirty="0">
                <a:solidFill>
                  <a:schemeClr val="bg2"/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chemeClr val="bg2"/>
                </a:solidFill>
                <a:latin typeface="+mj-lt"/>
              </a:rPr>
              <a:t>deste</a:t>
            </a:r>
            <a:r>
              <a:rPr lang="en-US" sz="2400" b="1" dirty="0">
                <a:solidFill>
                  <a:schemeClr val="bg2"/>
                </a:solidFill>
                <a:latin typeface="+mj-lt"/>
              </a:rPr>
              <a:t> el </a:t>
            </a:r>
            <a:r>
              <a:rPr lang="en-US" sz="2400" b="1" dirty="0" err="1">
                <a:solidFill>
                  <a:schemeClr val="bg2"/>
                </a:solidFill>
                <a:latin typeface="+mj-lt"/>
              </a:rPr>
              <a:t>amacenamiento</a:t>
            </a:r>
            <a:endParaRPr lang="en-US" sz="24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426194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 txBox="1">
            <a:spLocks/>
          </p:cNvSpPr>
          <p:nvPr/>
        </p:nvSpPr>
        <p:spPr bwMode="auto">
          <a:xfrm>
            <a:off x="838731" y="332656"/>
            <a:ext cx="11234612" cy="80021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504000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pPr>
              <a:buFontTx/>
            </a:pPr>
            <a:r>
              <a:rPr lang="es-ES" sz="2800" b="0" kern="0" dirty="0">
                <a:latin typeface="Frutiger LT Com 55 Roman" panose="020B0503030504020204" pitchFamily="34" charset="0"/>
              </a:rPr>
              <a:t>Beneficios de la CSP en Chile</a:t>
            </a:r>
          </a:p>
          <a:p>
            <a:r>
              <a:rPr lang="es-ES" b="0" dirty="0">
                <a:solidFill>
                  <a:schemeClr val="tx2"/>
                </a:solidFill>
                <a:latin typeface="Frutiger LT Com 55 Roman" panose="020B0503030504020204" pitchFamily="34" charset="0"/>
              </a:rPr>
              <a:t>Tecnología: Concentración Solar de Potencia (CSP): torres </a:t>
            </a:r>
          </a:p>
        </p:txBody>
      </p:sp>
      <p:pic>
        <p:nvPicPr>
          <p:cNvPr id="9" name="Picture 8" descr="brilla-1024x683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68"/>
          <a:stretch/>
        </p:blipFill>
        <p:spPr>
          <a:xfrm>
            <a:off x="3311950" y="1671053"/>
            <a:ext cx="8703586" cy="4973062"/>
          </a:xfrm>
          <a:prstGeom prst="rect">
            <a:avLst/>
          </a:prstGeom>
        </p:spPr>
      </p:pic>
      <p:sp>
        <p:nvSpPr>
          <p:cNvPr id="11" name="Rechteck 2"/>
          <p:cNvSpPr>
            <a:spLocks noChangeArrowheads="1"/>
          </p:cNvSpPr>
          <p:nvPr/>
        </p:nvSpPr>
        <p:spPr bwMode="auto">
          <a:xfrm>
            <a:off x="169495" y="3131526"/>
            <a:ext cx="6611682" cy="2677656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Unicación</a:t>
            </a:r>
            <a:r>
              <a:rPr lang="en-US" sz="2400" dirty="0">
                <a:solidFill>
                  <a:srgbClr val="000000"/>
                </a:solidFill>
              </a:rPr>
              <a:t>: María Elena, Antofagasta, Chile</a:t>
            </a:r>
          </a:p>
          <a:p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Potencia</a:t>
            </a:r>
            <a:r>
              <a:rPr lang="en-US" sz="2400" dirty="0">
                <a:solidFill>
                  <a:srgbClr val="000000"/>
                </a:solidFill>
              </a:rPr>
              <a:t>: 100 MW FV y </a:t>
            </a:r>
          </a:p>
          <a:p>
            <a:r>
              <a:rPr lang="en-US" sz="2400" dirty="0">
                <a:solidFill>
                  <a:srgbClr val="000000"/>
                </a:solidFill>
              </a:rPr>
              <a:t>  	     110 MW CSP con 17.5 h </a:t>
            </a:r>
            <a:r>
              <a:rPr lang="en-US" sz="2400" dirty="0" err="1">
                <a:solidFill>
                  <a:srgbClr val="000000"/>
                </a:solidFill>
              </a:rPr>
              <a:t>almacenamiento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br>
              <a:rPr lang="en-US" sz="2400" dirty="0">
                <a:solidFill>
                  <a:srgbClr val="000000"/>
                </a:solidFill>
              </a:rPr>
            </a:br>
            <a:r>
              <a:rPr lang="en-US" sz="2400" dirty="0">
                <a:solidFill>
                  <a:srgbClr val="000000"/>
                </a:solidFill>
              </a:rPr>
              <a:t> para 24h de </a:t>
            </a:r>
            <a:r>
              <a:rPr lang="en-US" sz="2400" dirty="0" err="1">
                <a:solidFill>
                  <a:srgbClr val="000000"/>
                </a:solidFill>
              </a:rPr>
              <a:t>producción</a:t>
            </a:r>
            <a:endParaRPr lang="en-US" sz="2400" dirty="0">
              <a:solidFill>
                <a:srgbClr val="000000"/>
              </a:solidFill>
            </a:endParaRPr>
          </a:p>
          <a:p>
            <a:r>
              <a:rPr lang="en-US" sz="2400" dirty="0">
                <a:solidFill>
                  <a:srgbClr val="000000"/>
                </a:solidFill>
              </a:rPr>
              <a:t> 50 000 t  de sales </a:t>
            </a:r>
            <a:r>
              <a:rPr lang="en-US" sz="2400" dirty="0" err="1">
                <a:solidFill>
                  <a:srgbClr val="000000"/>
                </a:solidFill>
              </a:rPr>
              <a:t>fundidas</a:t>
            </a:r>
            <a:endParaRPr lang="en-US" sz="2400" dirty="0">
              <a:solidFill>
                <a:srgbClr val="000000"/>
              </a:solidFill>
            </a:endParaRPr>
          </a:p>
          <a:p>
            <a:r>
              <a:rPr lang="en-US" sz="2400" dirty="0">
                <a:solidFill>
                  <a:srgbClr val="000000"/>
                </a:solidFill>
              </a:rPr>
              <a:t> 1 484 000 m</a:t>
            </a:r>
            <a:r>
              <a:rPr lang="en-US" sz="2400" baseline="30000" dirty="0">
                <a:solidFill>
                  <a:srgbClr val="000000"/>
                </a:solidFill>
              </a:rPr>
              <a:t>2</a:t>
            </a:r>
            <a:r>
              <a:rPr lang="en-US" sz="2400" dirty="0">
                <a:solidFill>
                  <a:srgbClr val="000000"/>
                </a:solidFill>
              </a:rPr>
              <a:t> campo de </a:t>
            </a:r>
            <a:r>
              <a:rPr lang="en-US" sz="2400" dirty="0" err="1">
                <a:solidFill>
                  <a:srgbClr val="000000"/>
                </a:solidFill>
              </a:rPr>
              <a:t>heliostatos</a:t>
            </a:r>
            <a:endParaRPr lang="en-US" sz="2400" dirty="0">
              <a:solidFill>
                <a:srgbClr val="000000"/>
              </a:solidFill>
            </a:endParaRPr>
          </a:p>
          <a:p>
            <a:r>
              <a:rPr lang="en-US" sz="2400" dirty="0">
                <a:solidFill>
                  <a:srgbClr val="000000"/>
                </a:solidFill>
              </a:rPr>
              <a:t>EPC: </a:t>
            </a:r>
            <a:r>
              <a:rPr lang="en-US" sz="2400" dirty="0" err="1">
                <a:solidFill>
                  <a:srgbClr val="000000"/>
                </a:solidFill>
              </a:rPr>
              <a:t>Abengoa</a:t>
            </a:r>
            <a:r>
              <a:rPr lang="en-US" sz="2400" dirty="0">
                <a:solidFill>
                  <a:srgbClr val="000000"/>
                </a:solidFill>
              </a:rPr>
              <a:t> + </a:t>
            </a:r>
            <a:r>
              <a:rPr lang="en-US" sz="2400" dirty="0" err="1">
                <a:solidFill>
                  <a:srgbClr val="000000"/>
                </a:solidFill>
              </a:rPr>
              <a:t>Acciona</a:t>
            </a:r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13" name="Picture 12" descr="logo Cerro Dominado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103" y="1724890"/>
            <a:ext cx="2753078" cy="1082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7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 txBox="1">
            <a:spLocks/>
          </p:cNvSpPr>
          <p:nvPr/>
        </p:nvSpPr>
        <p:spPr bwMode="auto">
          <a:xfrm>
            <a:off x="838731" y="332656"/>
            <a:ext cx="11234612" cy="80021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504000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pPr>
              <a:buFontTx/>
            </a:pPr>
            <a:r>
              <a:rPr lang="es-ES" sz="2800" b="0" kern="0" dirty="0">
                <a:latin typeface="Frutiger LT Com 55 Roman" panose="020B0503030504020204" pitchFamily="34" charset="0"/>
              </a:rPr>
              <a:t>Beneficios de la CSP en Chile y en el mundo</a:t>
            </a:r>
          </a:p>
          <a:p>
            <a:r>
              <a:rPr lang="es-ES" b="0" dirty="0">
                <a:solidFill>
                  <a:schemeClr val="tx2"/>
                </a:solidFill>
                <a:latin typeface="Frutiger LT Com 55 Roman" panose="020B0503030504020204" pitchFamily="34" charset="0"/>
              </a:rPr>
              <a:t>Tecnología: Concentración Solar de Potencia (CSP): torres 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683" y="1306445"/>
            <a:ext cx="8399679" cy="4789184"/>
          </a:xfrm>
          <a:prstGeom prst="rect">
            <a:avLst/>
          </a:prstGeom>
        </p:spPr>
      </p:pic>
      <p:sp>
        <p:nvSpPr>
          <p:cNvPr id="11" name="CuadroTexto 4"/>
          <p:cNvSpPr txBox="1"/>
          <p:nvPr/>
        </p:nvSpPr>
        <p:spPr>
          <a:xfrm>
            <a:off x="1050148" y="6259984"/>
            <a:ext cx="8883759" cy="523219"/>
          </a:xfrm>
          <a:prstGeom prst="rect">
            <a:avLst/>
          </a:prstGeom>
          <a:noFill/>
        </p:spPr>
        <p:txBody>
          <a:bodyPr wrap="none" lIns="91434" tIns="45718" rIns="91434" bIns="45718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CL" sz="2800" b="1" dirty="0">
                <a:solidFill>
                  <a:srgbClr val="3F9379"/>
                </a:solidFill>
                <a:latin typeface="Calibri"/>
              </a:rPr>
              <a:t>CSP - Energía </a:t>
            </a:r>
            <a:r>
              <a:rPr lang="es-CL" sz="2800" b="1" dirty="0" err="1">
                <a:solidFill>
                  <a:srgbClr val="3F9379"/>
                </a:solidFill>
                <a:latin typeface="Calibri"/>
              </a:rPr>
              <a:t>despachable</a:t>
            </a:r>
            <a:r>
              <a:rPr lang="es-CL" sz="2800" b="1" dirty="0">
                <a:solidFill>
                  <a:srgbClr val="3F9379"/>
                </a:solidFill>
                <a:latin typeface="Calibri"/>
              </a:rPr>
              <a:t>, de alta disponibilidad y flexible</a:t>
            </a:r>
          </a:p>
        </p:txBody>
      </p:sp>
      <p:sp>
        <p:nvSpPr>
          <p:cNvPr id="13" name="CuadroTexto 7"/>
          <p:cNvSpPr txBox="1"/>
          <p:nvPr/>
        </p:nvSpPr>
        <p:spPr>
          <a:xfrm>
            <a:off x="9110555" y="1789309"/>
            <a:ext cx="3011103" cy="1200325"/>
          </a:xfrm>
          <a:prstGeom prst="rect">
            <a:avLst/>
          </a:prstGeom>
          <a:noFill/>
        </p:spPr>
        <p:txBody>
          <a:bodyPr wrap="square" lIns="91434" tIns="45718" rIns="91434" bIns="45718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CL" b="1" dirty="0">
                <a:solidFill>
                  <a:srgbClr val="3F9379"/>
                </a:solidFill>
                <a:latin typeface="Calibri"/>
              </a:rPr>
              <a:t>Primer ciclo (solar)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CL" dirty="0">
                <a:solidFill>
                  <a:prstClr val="black"/>
                </a:solidFill>
                <a:latin typeface="Calibri"/>
              </a:rPr>
              <a:t>         carga del sistema de almacenamiento con fluido térmico a 565°C</a:t>
            </a:r>
          </a:p>
        </p:txBody>
      </p:sp>
      <p:sp>
        <p:nvSpPr>
          <p:cNvPr id="14" name="CuadroTexto 8"/>
          <p:cNvSpPr txBox="1"/>
          <p:nvPr/>
        </p:nvSpPr>
        <p:spPr>
          <a:xfrm>
            <a:off x="9110554" y="3381264"/>
            <a:ext cx="3011103" cy="2308320"/>
          </a:xfrm>
          <a:prstGeom prst="rect">
            <a:avLst/>
          </a:prstGeom>
          <a:noFill/>
        </p:spPr>
        <p:txBody>
          <a:bodyPr wrap="square" lIns="91434" tIns="45718" rIns="91434" bIns="45718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CL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/>
              </a:rPr>
              <a:t>Segundo ciclo (calor a vapor)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CL" dirty="0">
                <a:solidFill>
                  <a:prstClr val="black"/>
                </a:solidFill>
                <a:latin typeface="Calibri"/>
              </a:rPr>
              <a:t>         descargar el almacenamiento para la generación de vapor - reemplazando la caldera de combustibles fósiles en una planta de energía convencional</a:t>
            </a:r>
          </a:p>
        </p:txBody>
      </p:sp>
      <p:sp>
        <p:nvSpPr>
          <p:cNvPr id="15" name="Flecha derecha 10"/>
          <p:cNvSpPr/>
          <p:nvPr/>
        </p:nvSpPr>
        <p:spPr>
          <a:xfrm>
            <a:off x="9227019" y="2224299"/>
            <a:ext cx="378484" cy="150451"/>
          </a:xfrm>
          <a:prstGeom prst="rightArrow">
            <a:avLst>
              <a:gd name="adj1" fmla="val 14965"/>
              <a:gd name="adj2" fmla="val 49999"/>
            </a:avLst>
          </a:prstGeom>
          <a:solidFill>
            <a:srgbClr val="3F9379"/>
          </a:solidFill>
          <a:ln>
            <a:solidFill>
              <a:srgbClr val="3F93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CL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6" name="Flecha derecha 11"/>
          <p:cNvSpPr/>
          <p:nvPr/>
        </p:nvSpPr>
        <p:spPr>
          <a:xfrm>
            <a:off x="9227019" y="3802039"/>
            <a:ext cx="378484" cy="150451"/>
          </a:xfrm>
          <a:prstGeom prst="rightArrow">
            <a:avLst>
              <a:gd name="adj1" fmla="val 14965"/>
              <a:gd name="adj2" fmla="val 49999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CL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Elipse 6"/>
          <p:cNvSpPr/>
          <p:nvPr/>
        </p:nvSpPr>
        <p:spPr>
          <a:xfrm rot="19956451">
            <a:off x="398618" y="1877329"/>
            <a:ext cx="6503171" cy="3928995"/>
          </a:xfrm>
          <a:prstGeom prst="ellipse">
            <a:avLst/>
          </a:prstGeom>
          <a:noFill/>
          <a:ln w="38100">
            <a:solidFill>
              <a:srgbClr val="3F93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CL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Elipse 9"/>
          <p:cNvSpPr/>
          <p:nvPr/>
        </p:nvSpPr>
        <p:spPr>
          <a:xfrm rot="19956451">
            <a:off x="3946889" y="3381091"/>
            <a:ext cx="4728886" cy="2535178"/>
          </a:xfrm>
          <a:prstGeom prst="ellips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s-CL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779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 animBg="1"/>
      <p:bldP spid="16" grpId="0" animBg="1"/>
      <p:bldP spid="17" grpId="0" animBg="1"/>
      <p:bldP spid="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 txBox="1">
            <a:spLocks/>
          </p:cNvSpPr>
          <p:nvPr/>
        </p:nvSpPr>
        <p:spPr bwMode="auto">
          <a:xfrm>
            <a:off x="838731" y="332656"/>
            <a:ext cx="11234612" cy="80021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504000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pPr>
              <a:buFontTx/>
            </a:pPr>
            <a:r>
              <a:rPr lang="es-ES" sz="2800" b="0" kern="0" dirty="0">
                <a:latin typeface="Frutiger LT Com 55 Roman" panose="020B0503030504020204" pitchFamily="34" charset="0"/>
              </a:rPr>
              <a:t>Beneficios de la CSP en Chile</a:t>
            </a:r>
          </a:p>
          <a:p>
            <a:r>
              <a:rPr lang="es-ES" b="0" dirty="0">
                <a:solidFill>
                  <a:schemeClr val="tx2"/>
                </a:solidFill>
                <a:latin typeface="Frutiger LT Com 55 Roman" panose="020B0503030504020204" pitchFamily="34" charset="0"/>
              </a:rPr>
              <a:t>Tecnología: Concentración Solar de Potencia (CSP): Almacenamiento </a:t>
            </a:r>
          </a:p>
        </p:txBody>
      </p:sp>
      <p:sp>
        <p:nvSpPr>
          <p:cNvPr id="4" name="Textfeld 3"/>
          <p:cNvSpPr txBox="1">
            <a:spLocks noChangeArrowheads="1"/>
          </p:cNvSpPr>
          <p:nvPr/>
        </p:nvSpPr>
        <p:spPr bwMode="auto">
          <a:xfrm>
            <a:off x="815474" y="1482643"/>
            <a:ext cx="10988842" cy="1015663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>
            <a:defPPr>
              <a:defRPr lang="es-ES"/>
            </a:defPPr>
            <a:lvl1pPr>
              <a:defRPr sz="2400" b="1">
                <a:solidFill>
                  <a:srgbClr val="000000"/>
                </a:solidFill>
              </a:defRPr>
            </a:lvl1pPr>
          </a:lstStyle>
          <a:p>
            <a:r>
              <a:rPr lang="es-ES_tradnl" sz="2000" dirty="0">
                <a:solidFill>
                  <a:schemeClr val="tx1"/>
                </a:solidFill>
              </a:rPr>
              <a:t>La principal ventaja de la tecnología CSP frente a otras energías renovables, como la fotovoltaica o eólica, es la capacidad de proporcionar energía </a:t>
            </a:r>
            <a:r>
              <a:rPr lang="es-ES_tradnl" sz="2000" dirty="0" err="1">
                <a:solidFill>
                  <a:schemeClr val="tx1"/>
                </a:solidFill>
              </a:rPr>
              <a:t>despachable</a:t>
            </a:r>
            <a:r>
              <a:rPr lang="es-ES_tradnl" sz="2000" dirty="0">
                <a:solidFill>
                  <a:schemeClr val="tx1"/>
                </a:solidFill>
              </a:rPr>
              <a:t> mediante el almacenamiento de energía solar a través de la acumulación de energía térmica.</a:t>
            </a:r>
          </a:p>
        </p:txBody>
      </p:sp>
      <p:sp>
        <p:nvSpPr>
          <p:cNvPr id="5" name="Textfeld 8"/>
          <p:cNvSpPr txBox="1">
            <a:spLocks noChangeArrowheads="1"/>
          </p:cNvSpPr>
          <p:nvPr/>
        </p:nvSpPr>
        <p:spPr bwMode="auto">
          <a:xfrm>
            <a:off x="8135771" y="3658423"/>
            <a:ext cx="2880783" cy="1569660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>
            <a:defPPr>
              <a:defRPr lang="es-ES"/>
            </a:defPPr>
            <a:lvl1pPr>
              <a:defRPr sz="2000" b="1"/>
            </a:lvl1pPr>
          </a:lstStyle>
          <a:p>
            <a:r>
              <a:rPr lang="en-US" sz="2400" dirty="0" err="1"/>
              <a:t>Producción</a:t>
            </a:r>
            <a:r>
              <a:rPr lang="en-US" sz="2400" dirty="0"/>
              <a:t> de </a:t>
            </a:r>
            <a:r>
              <a:rPr lang="en-US" sz="2400" dirty="0" err="1"/>
              <a:t>electricidad</a:t>
            </a:r>
            <a:r>
              <a:rPr lang="en-US" sz="2400" dirty="0"/>
              <a:t> flexible y </a:t>
            </a:r>
            <a:r>
              <a:rPr lang="en-US" sz="2400" dirty="0" err="1"/>
              <a:t>predecible</a:t>
            </a:r>
            <a:r>
              <a:rPr lang="en-US" sz="2400" dirty="0"/>
              <a:t> para </a:t>
            </a:r>
            <a:r>
              <a:rPr lang="en-US" sz="2400" dirty="0" err="1"/>
              <a:t>abastecer</a:t>
            </a:r>
            <a:r>
              <a:rPr lang="en-US" sz="2400" dirty="0"/>
              <a:t> la </a:t>
            </a:r>
            <a:r>
              <a:rPr lang="en-US" sz="2400" dirty="0" err="1"/>
              <a:t>demanda</a:t>
            </a:r>
            <a:endParaRPr lang="en-US" sz="24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1463486" y="3141672"/>
            <a:ext cx="5263747" cy="2952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="" xmlns:a14="http://schemas.microsoft.com/office/drawing/2010/main" w="635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8" name="Gleichschenkliges Dreieck 7"/>
          <p:cNvSpPr>
            <a:spLocks noChangeArrowheads="1"/>
          </p:cNvSpPr>
          <p:nvPr/>
        </p:nvSpPr>
        <p:spPr bwMode="auto">
          <a:xfrm rot="5400000">
            <a:off x="6105236" y="4125213"/>
            <a:ext cx="2757487" cy="992717"/>
          </a:xfrm>
          <a:prstGeom prst="triangle">
            <a:avLst>
              <a:gd name="adj" fmla="val 50000"/>
            </a:avLst>
          </a:prstGeom>
          <a:solidFill>
            <a:srgbClr val="179C7D"/>
          </a:solidFill>
          <a:ln w="6350">
            <a:noFill/>
            <a:round/>
            <a:headEnd/>
            <a:tailEnd/>
          </a:ln>
        </p:spPr>
        <p:txBody>
          <a:bodyPr wrap="none" lIns="89996" tIns="46797" rIns="89996" bIns="46797" anchor="ctr"/>
          <a:lstStyle/>
          <a:p>
            <a:pPr algn="ctr" defTabSz="914354" fontAlgn="auto">
              <a:spcBef>
                <a:spcPts val="0"/>
              </a:spcBef>
              <a:spcAft>
                <a:spcPct val="100000"/>
              </a:spcAft>
              <a:buClr>
                <a:srgbClr val="EB6A0A"/>
              </a:buClr>
            </a:pPr>
            <a:endParaRPr lang="en-US" sz="1900" kern="0">
              <a:solidFill>
                <a:srgbClr val="000000"/>
              </a:solidFill>
            </a:endParaRPr>
          </a:p>
        </p:txBody>
      </p:sp>
      <p:sp>
        <p:nvSpPr>
          <p:cNvPr id="10" name="Content Placeholder 3"/>
          <p:cNvSpPr txBox="1">
            <a:spLocks/>
          </p:cNvSpPr>
          <p:nvPr/>
        </p:nvSpPr>
        <p:spPr bwMode="auto">
          <a:xfrm>
            <a:off x="1607585" y="5832684"/>
            <a:ext cx="1663700" cy="317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Calibri Light" panose="020F0302020204030204" pitchFamily="34" charset="0"/>
              <a:buChar char="▪"/>
              <a:defRPr sz="24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90000"/>
              <a:buFont typeface="Calibri Light" panose="020F0302020204030204" pitchFamily="34" charset="0"/>
              <a:buChar char="▫"/>
              <a:defRPr sz="24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Calibri Light" panose="020F0302020204030204" pitchFamily="34" charset="0"/>
              <a:buChar char="◦"/>
              <a:defRPr sz="24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354">
              <a:spcBef>
                <a:spcPts val="0"/>
              </a:spcBef>
              <a:buClrTx/>
              <a:buSzTx/>
              <a:buFont typeface="Calibri Light" panose="020F0302020204030204" pitchFamily="34" charset="0"/>
              <a:buNone/>
            </a:pPr>
            <a:r>
              <a:rPr lang="en-ZA" sz="1100" kern="0" dirty="0">
                <a:solidFill>
                  <a:sysClr val="windowText" lastClr="000000"/>
                </a:solidFill>
              </a:rPr>
              <a:t>Fuente:DLR</a:t>
            </a:r>
          </a:p>
        </p:txBody>
      </p:sp>
    </p:spTree>
    <p:extLst>
      <p:ext uri="{BB962C8B-B14F-4D97-AF65-F5344CB8AC3E}">
        <p14:creationId xmlns:p14="http://schemas.microsoft.com/office/powerpoint/2010/main" val="259100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 txBox="1">
            <a:spLocks/>
          </p:cNvSpPr>
          <p:nvPr/>
        </p:nvSpPr>
        <p:spPr bwMode="auto">
          <a:xfrm>
            <a:off x="838731" y="332656"/>
            <a:ext cx="11234612" cy="80021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504000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pPr>
              <a:buFontTx/>
            </a:pPr>
            <a:r>
              <a:rPr lang="es-ES" sz="2800" b="0" kern="0" dirty="0">
                <a:latin typeface="Frutiger LT Com 55 Roman" panose="020B0503030504020204" pitchFamily="34" charset="0"/>
              </a:rPr>
              <a:t>Beneficios de la CSP en Chile</a:t>
            </a:r>
          </a:p>
          <a:p>
            <a:r>
              <a:rPr lang="es-ES" b="0" dirty="0">
                <a:solidFill>
                  <a:schemeClr val="tx2"/>
                </a:solidFill>
                <a:latin typeface="Frutiger LT Com 55 Roman" panose="020B0503030504020204" pitchFamily="34" charset="0"/>
              </a:rPr>
              <a:t>Tecnología: PV + CSP con almacenamiento térmico integrado</a:t>
            </a:r>
          </a:p>
        </p:txBody>
      </p:sp>
      <p:pic>
        <p:nvPicPr>
          <p:cNvPr id="4" name="Picture 3" descr="CSP+PV Production über einen Ta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7451" y="2218263"/>
            <a:ext cx="6287492" cy="3510850"/>
          </a:xfrm>
          <a:prstGeom prst="rect">
            <a:avLst/>
          </a:prstGeom>
        </p:spPr>
      </p:pic>
      <p:pic>
        <p:nvPicPr>
          <p:cNvPr id="5" name="Picture 4" descr="Gaps for CSP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2" y="1535997"/>
            <a:ext cx="6688667" cy="4124679"/>
          </a:xfrm>
          <a:prstGeom prst="rect">
            <a:avLst/>
          </a:prstGeom>
        </p:spPr>
      </p:pic>
      <p:sp>
        <p:nvSpPr>
          <p:cNvPr id="7" name="Rectángulo 15"/>
          <p:cNvSpPr/>
          <p:nvPr/>
        </p:nvSpPr>
        <p:spPr>
          <a:xfrm>
            <a:off x="739904" y="5772188"/>
            <a:ext cx="9207314" cy="107244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44500" algn="just"/>
            <a:r>
              <a:rPr lang="es-ES" sz="2000" b="1" dirty="0">
                <a:solidFill>
                  <a:srgbClr val="000000"/>
                </a:solidFill>
              </a:rPr>
              <a:t>La solución de transición energética no es solo una tecnología. Es la combinación donde cada una de las opciones de generación y almacenamiento posean atributos complementarios. </a:t>
            </a:r>
          </a:p>
        </p:txBody>
      </p:sp>
    </p:spTree>
    <p:extLst>
      <p:ext uri="{BB962C8B-B14F-4D97-AF65-F5344CB8AC3E}">
        <p14:creationId xmlns:p14="http://schemas.microsoft.com/office/powerpoint/2010/main" val="121036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 txBox="1">
            <a:spLocks/>
          </p:cNvSpPr>
          <p:nvPr/>
        </p:nvSpPr>
        <p:spPr bwMode="auto">
          <a:xfrm>
            <a:off x="838731" y="332656"/>
            <a:ext cx="11234612" cy="116955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504000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pPr>
              <a:buFontTx/>
            </a:pPr>
            <a:r>
              <a:rPr lang="es-ES" sz="2800" b="0" kern="0" dirty="0">
                <a:latin typeface="Frutiger LT Com 55 Roman" panose="020B0503030504020204" pitchFamily="34" charset="0"/>
              </a:rPr>
              <a:t>Beneficios de la CSP en Chile</a:t>
            </a:r>
          </a:p>
          <a:p>
            <a:r>
              <a:rPr lang="es-ES" b="0" dirty="0">
                <a:solidFill>
                  <a:schemeClr val="tx2"/>
                </a:solidFill>
                <a:latin typeface="Frutiger LT Com 55 Roman" panose="020B0503030504020204" pitchFamily="34" charset="0"/>
              </a:rPr>
              <a:t>Tecnología: CSP con almacenamiento y turbina de vapor</a:t>
            </a:r>
          </a:p>
          <a:p>
            <a:r>
              <a:rPr lang="es-ES" b="0" dirty="0">
                <a:solidFill>
                  <a:schemeClr val="tx2"/>
                </a:solidFill>
                <a:latin typeface="Frutiger LT Com 55 Roman" panose="020B0503030504020204" pitchFamily="34" charset="0"/>
              </a:rPr>
              <a:t>Beneficios adicionales </a:t>
            </a:r>
          </a:p>
        </p:txBody>
      </p:sp>
      <p:graphicFrame>
        <p:nvGraphicFramePr>
          <p:cNvPr id="8" name="Inhaltsplatzhalter 3"/>
          <p:cNvGraphicFramePr>
            <a:graphicFrameLocks/>
          </p:cNvGraphicFramePr>
          <p:nvPr/>
        </p:nvGraphicFramePr>
        <p:xfrm>
          <a:off x="645137" y="2211684"/>
          <a:ext cx="11135519" cy="3360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227386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 txBox="1">
            <a:spLocks/>
          </p:cNvSpPr>
          <p:nvPr/>
        </p:nvSpPr>
        <p:spPr bwMode="auto">
          <a:xfrm>
            <a:off x="838731" y="332656"/>
            <a:ext cx="11234612" cy="116955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504000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pPr>
              <a:buFontTx/>
            </a:pPr>
            <a:r>
              <a:rPr lang="es-ES" sz="2800" b="0" kern="0" dirty="0">
                <a:latin typeface="Frutiger LT Com 55 Roman" panose="020B0503030504020204" pitchFamily="34" charset="0"/>
              </a:rPr>
              <a:t>Beneficios de la CSP en Chile</a:t>
            </a:r>
          </a:p>
          <a:p>
            <a:r>
              <a:rPr lang="es-ES" b="0" dirty="0">
                <a:solidFill>
                  <a:schemeClr val="tx2"/>
                </a:solidFill>
                <a:latin typeface="Frutiger LT Com 55 Roman" panose="020B0503030504020204" pitchFamily="34" charset="0"/>
              </a:rPr>
              <a:t>Tecnología: CSP con almacenamiento y turbina de vapor</a:t>
            </a:r>
          </a:p>
          <a:p>
            <a:r>
              <a:rPr lang="es-ES" b="0" dirty="0">
                <a:solidFill>
                  <a:schemeClr val="tx2"/>
                </a:solidFill>
                <a:latin typeface="Frutiger LT Com 55 Roman" panose="020B0503030504020204" pitchFamily="34" charset="0"/>
              </a:rPr>
              <a:t>Beneficios adicionales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01786" y="3066932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79C7D"/>
              </a:buClr>
              <a:buSzPct val="100000"/>
              <a:buFont typeface="Calibri Light" panose="020F0302020204030204" pitchFamily="34" charset="0"/>
              <a:buChar char="▪"/>
              <a:tabLst/>
            </a:pPr>
            <a:endParaRPr kumimoji="0" lang="en-US" sz="2400" b="0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Calibri Light" panose="020F0302020204030204" pitchFamily="34" charset="0"/>
            </a:endParaRPr>
          </a:p>
        </p:txBody>
      </p:sp>
      <p:graphicFrame>
        <p:nvGraphicFramePr>
          <p:cNvPr id="5" name="Inhaltsplatzhalter 3"/>
          <p:cNvGraphicFramePr>
            <a:graphicFrameLocks/>
          </p:cNvGraphicFramePr>
          <p:nvPr/>
        </p:nvGraphicFramePr>
        <p:xfrm>
          <a:off x="835716" y="1672872"/>
          <a:ext cx="10655504" cy="4120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667592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923785"/>
            <a:ext cx="12192000" cy="871537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337FDEC-884F-4E79-BCC7-8BD548605DFF}"/>
              </a:ext>
            </a:extLst>
          </p:cNvPr>
          <p:cNvGrpSpPr/>
          <p:nvPr/>
        </p:nvGrpSpPr>
        <p:grpSpPr>
          <a:xfrm>
            <a:off x="7158680" y="-1278926"/>
            <a:ext cx="5033319" cy="9415848"/>
            <a:chOff x="7158680" y="-1278926"/>
            <a:chExt cx="5033319" cy="9415848"/>
          </a:xfrm>
        </p:grpSpPr>
        <p:sp>
          <p:nvSpPr>
            <p:cNvPr id="5" name="Triángulo isósceles 4"/>
            <p:cNvSpPr/>
            <p:nvPr/>
          </p:nvSpPr>
          <p:spPr>
            <a:xfrm rot="16200000">
              <a:off x="4967416" y="912338"/>
              <a:ext cx="9415848" cy="5033319"/>
            </a:xfrm>
            <a:prstGeom prst="triangle">
              <a:avLst/>
            </a:prstGeom>
            <a:solidFill>
              <a:srgbClr val="3F9379"/>
            </a:solidFill>
            <a:ln>
              <a:solidFill>
                <a:srgbClr val="3F93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dirty="0"/>
            </a:p>
          </p:txBody>
        </p:sp>
        <p:sp>
          <p:nvSpPr>
            <p:cNvPr id="6" name="CuadroTexto 5"/>
            <p:cNvSpPr txBox="1"/>
            <p:nvPr/>
          </p:nvSpPr>
          <p:spPr>
            <a:xfrm>
              <a:off x="8043679" y="2551837"/>
              <a:ext cx="342442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L" sz="3600" b="1" dirty="0">
                  <a:solidFill>
                    <a:schemeClr val="bg1"/>
                  </a:solidFill>
                </a:rPr>
                <a:t>Apoyo a la cadena de valor del hidrógeno</a:t>
              </a:r>
            </a:p>
          </p:txBody>
        </p:sp>
      </p:grpSp>
      <p:sp>
        <p:nvSpPr>
          <p:cNvPr id="9" name="CuadroTexto 8"/>
          <p:cNvSpPr txBox="1"/>
          <p:nvPr/>
        </p:nvSpPr>
        <p:spPr>
          <a:xfrm>
            <a:off x="266218" y="-331690"/>
            <a:ext cx="6172683" cy="7531141"/>
          </a:xfrm>
          <a:prstGeom prst="rect">
            <a:avLst/>
          </a:prstGeom>
          <a:solidFill>
            <a:srgbClr val="FFFFFF">
              <a:alpha val="74118"/>
            </a:srgbClr>
          </a:solidFill>
          <a:effectLst>
            <a:softEdge rad="317500"/>
          </a:effectLst>
        </p:spPr>
        <p:txBody>
          <a:bodyPr wrap="square" lIns="540000" tIns="540000" rIns="648000" bIns="540000" rtlCol="0" anchor="ctr">
            <a:noAutofit/>
          </a:bodyPr>
          <a:lstStyle/>
          <a:p>
            <a:pPr marL="342900" indent="-342900">
              <a:spcBef>
                <a:spcPts val="1000"/>
              </a:spcBef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</a:pPr>
            <a:r>
              <a:rPr lang="es-ES_tradnl" sz="2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Descarbonización de las flotas de transporte de las grandes empresas mineras</a:t>
            </a:r>
          </a:p>
          <a:p>
            <a:pPr marL="342900" indent="-342900">
              <a:spcBef>
                <a:spcPts val="1000"/>
              </a:spcBef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Creación de un Hub / </a:t>
            </a:r>
            <a:r>
              <a:rPr lang="es-ES_tradnl" sz="2400" dirty="0" err="1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Cluster</a:t>
            </a:r>
            <a:r>
              <a:rPr lang="es-ES_tradnl" sz="2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de Hidrógeno en la Región de Antofagasta</a:t>
            </a:r>
          </a:p>
          <a:p>
            <a:pPr marL="342900" indent="-342900">
              <a:spcBef>
                <a:spcPts val="1000"/>
              </a:spcBef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</a:pPr>
            <a:r>
              <a:rPr lang="es-ES_tradnl" sz="2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Herramienta de cálculo de costes de H</a:t>
            </a:r>
            <a:r>
              <a:rPr lang="es-ES_tradnl" sz="2400" b="1" baseline="-250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</a:t>
            </a:r>
            <a:r>
              <a:rPr lang="es-ES_tradnl" sz="2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para apoyar el desarrollo financiero y de proyectos</a:t>
            </a:r>
          </a:p>
          <a:p>
            <a:pPr marL="342900" indent="-342900">
              <a:spcBef>
                <a:spcPts val="1000"/>
              </a:spcBef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</a:pPr>
            <a:r>
              <a:rPr lang="es-ES_tradnl" sz="2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Proyecto piloto de unos 10 MW en la Región de Antofagasta, para producir E-</a:t>
            </a:r>
            <a:r>
              <a:rPr lang="es-ES_tradnl" sz="2400" b="1" dirty="0" err="1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Fuels</a:t>
            </a:r>
            <a:r>
              <a:rPr lang="es-ES_tradnl" sz="2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342900" indent="-342900">
              <a:spcBef>
                <a:spcPts val="1000"/>
              </a:spcBef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</a:pPr>
            <a:r>
              <a:rPr lang="es-ES_tradnl" sz="2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Identificación y formación de proveedores para apoyar la cadena de valor del hidrógeno</a:t>
            </a:r>
          </a:p>
          <a:p>
            <a:pPr marL="342900" indent="-342900">
              <a:spcBef>
                <a:spcPts val="1000"/>
              </a:spcBef>
              <a:buClr>
                <a:srgbClr val="179C7D"/>
              </a:buClr>
              <a:buSzPct val="100000"/>
              <a:buFont typeface="Arial" panose="020B0604020202020204" pitchFamily="34" charset="0"/>
              <a:buChar char="•"/>
            </a:pPr>
            <a:r>
              <a:rPr lang="es-ES_tradnl" sz="2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Apoyo a la creación de polos industriales / </a:t>
            </a:r>
            <a:r>
              <a:rPr lang="es-ES_tradnl" sz="2400" b="1" dirty="0" err="1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clusters</a:t>
            </a:r>
            <a:r>
              <a:rPr lang="es-ES_tradnl" sz="2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tecnológicos</a:t>
            </a:r>
          </a:p>
        </p:txBody>
      </p:sp>
    </p:spTree>
    <p:extLst>
      <p:ext uri="{BB962C8B-B14F-4D97-AF65-F5344CB8AC3E}">
        <p14:creationId xmlns:p14="http://schemas.microsoft.com/office/powerpoint/2010/main" val="130670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404200" y="921332"/>
            <a:ext cx="8711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Given the solar potential in the north of Chile, the production cost of 1 kg of H</a:t>
            </a:r>
            <a:r>
              <a:rPr lang="en-US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could reach approx. USD 2. In the same way, given its wind potential, Patagonia would be another potential place to produce H</a:t>
            </a:r>
            <a:r>
              <a:rPr lang="en-US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below 2 USD per kg.</a:t>
            </a:r>
            <a:endParaRPr lang="es-C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ángulo 2"/>
          <p:cNvSpPr/>
          <p:nvPr/>
        </p:nvSpPr>
        <p:spPr>
          <a:xfrm>
            <a:off x="2677222" y="228324"/>
            <a:ext cx="7217040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504000">
              <a:lnSpc>
                <a:spcPct val="90000"/>
              </a:lnSpc>
              <a:spcBef>
                <a:spcPct val="0"/>
              </a:spcBef>
            </a:pPr>
            <a:r>
              <a:rPr lang="es-ES" sz="2800" kern="0" dirty="0">
                <a:latin typeface="Frutiger LT Com 55 Roman" panose="020B0503030504020204" pitchFamily="34" charset="0"/>
              </a:rPr>
              <a:t>Hidrogeno Verde – el nuevo sector de energía</a:t>
            </a:r>
            <a:endParaRPr lang="es-CL" sz="2800" b="1" dirty="0">
              <a:ea typeface="+mj-ea"/>
              <a:cs typeface="+mj-cs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997CD1A-EAFD-41C8-ABF5-A18AF9C388D9}"/>
              </a:ext>
            </a:extLst>
          </p:cNvPr>
          <p:cNvSpPr txBox="1"/>
          <p:nvPr/>
        </p:nvSpPr>
        <p:spPr>
          <a:xfrm>
            <a:off x="5683679" y="6080557"/>
            <a:ext cx="3363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200" err="1"/>
              <a:t>Source</a:t>
            </a:r>
            <a:r>
              <a:rPr lang="es-CL" sz="1200"/>
              <a:t>: </a:t>
            </a:r>
            <a:r>
              <a:rPr lang="es-CL" sz="1200" err="1"/>
              <a:t>The</a:t>
            </a:r>
            <a:r>
              <a:rPr lang="es-CL" sz="1200"/>
              <a:t> Future of </a:t>
            </a:r>
            <a:r>
              <a:rPr lang="es-CL" sz="1200" err="1"/>
              <a:t>Hydrogen</a:t>
            </a:r>
            <a:r>
              <a:rPr lang="es-CL" sz="1200"/>
              <a:t>, IEA.</a:t>
            </a:r>
          </a:p>
          <a:p>
            <a:endParaRPr lang="es-ES" sz="1200"/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1E89797E-8876-4028-A4A4-7ED8C5D44E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4200" y="1819965"/>
            <a:ext cx="10827859" cy="426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9365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portada borde.jpg" descr="portada borde.jpg"/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840416" y="856622"/>
            <a:ext cx="2424704" cy="5144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180" name="Grupo" descr="Grupo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1927" y="903021"/>
            <a:ext cx="2170552" cy="558632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ítulo slide."/>
          <p:cNvSpPr txBox="1"/>
          <p:nvPr/>
        </p:nvSpPr>
        <p:spPr>
          <a:xfrm>
            <a:off x="621912" y="282377"/>
            <a:ext cx="9187657" cy="4731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96" tIns="26796" rIns="26796" bIns="26796" anchor="b">
            <a:normAutofit lnSpcReduction="10000"/>
          </a:bodyPr>
          <a:lstStyle>
            <a:lvl1pPr defTabSz="560859">
              <a:defRPr sz="5568">
                <a:solidFill>
                  <a:schemeClr val="accent1">
                    <a:lumOff val="-9999"/>
                  </a:schemeClr>
                </a:solidFill>
                <a:latin typeface="Franklin Gothic Medium"/>
                <a:ea typeface="Franklin Gothic Medium"/>
                <a:cs typeface="Franklin Gothic Medium"/>
                <a:sym typeface="Franklin Gothic Medium"/>
              </a:defRPr>
            </a:lvl1pPr>
          </a:lstStyle>
          <a:p>
            <a:r>
              <a:rPr lang="es-ES" sz="2937" dirty="0"/>
              <a:t>SERC Chile 2013 - 2022</a:t>
            </a:r>
            <a:endParaRPr sz="2937" dirty="0"/>
          </a:p>
        </p:txBody>
      </p:sp>
      <p:sp>
        <p:nvSpPr>
          <p:cNvPr id="64" name="Línea"/>
          <p:cNvSpPr/>
          <p:nvPr/>
        </p:nvSpPr>
        <p:spPr>
          <a:xfrm>
            <a:off x="1744033" y="4575417"/>
            <a:ext cx="6491971" cy="1"/>
          </a:xfrm>
          <a:prstGeom prst="line">
            <a:avLst/>
          </a:prstGeom>
          <a:ln w="25400">
            <a:solidFill>
              <a:srgbClr val="F9AA02"/>
            </a:solidFill>
          </a:ln>
        </p:spPr>
        <p:txBody>
          <a:bodyPr lIns="24115" tIns="24115" rIns="24115" bIns="24115"/>
          <a:lstStyle/>
          <a:p>
            <a:pPr algn="ctr" defTabSz="308166">
              <a:defRPr sz="24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266" dirty="0"/>
          </a:p>
        </p:txBody>
      </p:sp>
      <p:pic>
        <p:nvPicPr>
          <p:cNvPr id="65" name="Imagen 3" descr="Imagen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59881" y="926851"/>
            <a:ext cx="3846511" cy="2375431"/>
          </a:xfrm>
          <a:prstGeom prst="rect">
            <a:avLst/>
          </a:prstGeom>
          <a:ln w="12700">
            <a:miter lim="400000"/>
          </a:ln>
        </p:spPr>
      </p:pic>
      <p:pic>
        <p:nvPicPr>
          <p:cNvPr id="66" name="Imagen 2" descr="Imagen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4797" y="1027671"/>
            <a:ext cx="3514915" cy="219456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7" name="Grupo"/>
          <p:cNvGrpSpPr/>
          <p:nvPr/>
        </p:nvGrpSpPr>
        <p:grpSpPr>
          <a:xfrm>
            <a:off x="1741363" y="3587079"/>
            <a:ext cx="6518031" cy="714250"/>
            <a:chOff x="0" y="1374642"/>
            <a:chExt cx="12357100" cy="1354098"/>
          </a:xfrm>
        </p:grpSpPr>
        <p:pic>
          <p:nvPicPr>
            <p:cNvPr id="68" name="Imagen 39" descr="Imagen 39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1374642"/>
              <a:ext cx="12357100" cy="122885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69" name="Grupo"/>
            <p:cNvGrpSpPr/>
            <p:nvPr/>
          </p:nvGrpSpPr>
          <p:grpSpPr>
            <a:xfrm>
              <a:off x="1735678" y="1776642"/>
              <a:ext cx="8732181" cy="952099"/>
              <a:chOff x="0" y="0"/>
              <a:chExt cx="8732179" cy="952098"/>
            </a:xfrm>
          </p:grpSpPr>
          <p:pic>
            <p:nvPicPr>
              <p:cNvPr id="70" name="Imagen 31" descr="Imagen 31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644438" y="239430"/>
                <a:ext cx="792001" cy="49296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71" name="Imagen 32" descr="Imagen 32"/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58445" y="92274"/>
                <a:ext cx="684001" cy="75165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72" name="Imagen 33" descr="Imagen 33"/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8931" y="94744"/>
                <a:ext cx="612001" cy="70559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73" name="Imagen 34" descr="Imagen 34"/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562041" y="331779"/>
                <a:ext cx="756001" cy="321009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74" name="Imagen 35" descr="Imagen 35"/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3557454" y="0"/>
                <a:ext cx="468001" cy="914082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75" name="Imagen 36" descr="Imagen 36"/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874851" y="189854"/>
                <a:ext cx="540001" cy="669859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76" name="Imagen 37" descr="Imagen 37"/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324854" y="126004"/>
                <a:ext cx="792002" cy="60000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grpSp>
            <p:nvGrpSpPr>
              <p:cNvPr id="77" name="Agrupar 59"/>
              <p:cNvGrpSpPr/>
              <p:nvPr/>
            </p:nvGrpSpPr>
            <p:grpSpPr>
              <a:xfrm>
                <a:off x="7942568" y="113483"/>
                <a:ext cx="612001" cy="683047"/>
                <a:chOff x="0" y="0"/>
                <a:chExt cx="611999" cy="683046"/>
              </a:xfrm>
            </p:grpSpPr>
            <p:pic>
              <p:nvPicPr>
                <p:cNvPr id="87" name="Imagen 38" descr="Imagen 38"/>
                <p:cNvPicPr>
                  <a:picLocks noChangeAspect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71613" y="0"/>
                  <a:ext cx="468002" cy="516922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pic>
              <p:nvPicPr>
                <p:cNvPr id="88" name="Imagen 30" descr="Imagen 30"/>
                <p:cNvPicPr>
                  <a:picLocks noChangeAspect="1"/>
                </p:cNvPicPr>
                <p:nvPr/>
              </p:nvPicPr>
              <p:blipFill>
                <a:blip r:embed="rId1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0" y="473656"/>
                  <a:ext cx="612000" cy="209391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</p:grpSp>
          <p:grpSp>
            <p:nvGrpSpPr>
              <p:cNvPr id="78" name="Agrupar 58"/>
              <p:cNvGrpSpPr/>
              <p:nvPr/>
            </p:nvGrpSpPr>
            <p:grpSpPr>
              <a:xfrm>
                <a:off x="0" y="22498"/>
                <a:ext cx="8732180" cy="929601"/>
                <a:chOff x="0" y="0"/>
                <a:chExt cx="8732179" cy="929600"/>
              </a:xfrm>
            </p:grpSpPr>
            <p:pic>
              <p:nvPicPr>
                <p:cNvPr id="79" name="Imagen 41" descr="Imagen 41"/>
                <p:cNvPicPr>
                  <a:picLocks noChangeAspect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0"/>
                  <a:ext cx="929601" cy="929601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pic>
              <p:nvPicPr>
                <p:cNvPr id="80" name="Imagen 51" descr="Imagen 51"/>
                <p:cNvPicPr>
                  <a:picLocks noChangeAspect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4654" y="0"/>
                  <a:ext cx="929601" cy="929601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pic>
              <p:nvPicPr>
                <p:cNvPr id="81" name="Imagen 52" descr="Imagen 52"/>
                <p:cNvPicPr>
                  <a:picLocks noChangeAspect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29308" y="0"/>
                  <a:ext cx="929601" cy="929601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pic>
              <p:nvPicPr>
                <p:cNvPr id="82" name="Imagen 53" descr="Imagen 53"/>
                <p:cNvPicPr>
                  <a:picLocks noChangeAspect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343962" y="0"/>
                  <a:ext cx="929601" cy="929601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pic>
              <p:nvPicPr>
                <p:cNvPr id="83" name="Imagen 54" descr="Imagen 54"/>
                <p:cNvPicPr>
                  <a:picLocks noChangeAspect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58616" y="0"/>
                  <a:ext cx="929601" cy="929601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pic>
              <p:nvPicPr>
                <p:cNvPr id="84" name="Imagen 55" descr="Imagen 55"/>
                <p:cNvPicPr>
                  <a:picLocks noChangeAspect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73270" y="0"/>
                  <a:ext cx="929601" cy="929601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pic>
              <p:nvPicPr>
                <p:cNvPr id="85" name="Imagen 56" descr="Imagen 56"/>
                <p:cNvPicPr>
                  <a:picLocks noChangeAspect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687924" y="0"/>
                  <a:ext cx="929601" cy="929601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pic>
              <p:nvPicPr>
                <p:cNvPr id="86" name="Imagen 57" descr="Imagen 57"/>
                <p:cNvPicPr>
                  <a:picLocks noChangeAspect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802579" y="0"/>
                  <a:ext cx="929601" cy="929601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</p:grpSp>
        </p:grpSp>
      </p:grpSp>
      <p:sp>
        <p:nvSpPr>
          <p:cNvPr id="89" name="CuadroTexto 10"/>
          <p:cNvSpPr txBox="1"/>
          <p:nvPr/>
        </p:nvSpPr>
        <p:spPr>
          <a:xfrm>
            <a:off x="7382025" y="3500125"/>
            <a:ext cx="888803" cy="638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96" tIns="26796" rIns="26796" bIns="26796" anchor="ctr">
            <a:spAutoFit/>
          </a:bodyPr>
          <a:lstStyle/>
          <a:p>
            <a:pPr algn="ctr">
              <a:defRPr sz="18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sz="949" dirty="0"/>
              <a:t>RED DE </a:t>
            </a:r>
          </a:p>
          <a:p>
            <a:pPr algn="ctr">
              <a:defRPr sz="18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sz="949" dirty="0"/>
              <a:t>COOPERACIÓN INTER-</a:t>
            </a:r>
          </a:p>
          <a:p>
            <a:pPr algn="ctr">
              <a:defRPr sz="18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sz="949" dirty="0"/>
              <a:t>NACIONAL </a:t>
            </a:r>
          </a:p>
        </p:txBody>
      </p:sp>
      <p:sp>
        <p:nvSpPr>
          <p:cNvPr id="90" name="CuadroTexto 7"/>
          <p:cNvSpPr txBox="1"/>
          <p:nvPr/>
        </p:nvSpPr>
        <p:spPr>
          <a:xfrm>
            <a:off x="1703843" y="3573196"/>
            <a:ext cx="861172" cy="4922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96" tIns="26796" rIns="26796" bIns="26796" anchor="ctr">
            <a:spAutoFit/>
          </a:bodyPr>
          <a:lstStyle/>
          <a:p>
            <a:pPr algn="ctr">
              <a:defRPr sz="18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sz="949" dirty="0"/>
              <a:t>RED DE</a:t>
            </a:r>
          </a:p>
          <a:p>
            <a:pPr algn="ctr">
              <a:defRPr sz="18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sz="949" dirty="0"/>
              <a:t> COOPERACIÓN</a:t>
            </a:r>
          </a:p>
          <a:p>
            <a:pPr algn="ctr">
              <a:defRPr sz="18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sz="949" dirty="0"/>
              <a:t>NACIONAL</a:t>
            </a:r>
          </a:p>
        </p:txBody>
      </p:sp>
      <p:grpSp>
        <p:nvGrpSpPr>
          <p:cNvPr id="91" name="Agrupar 18"/>
          <p:cNvGrpSpPr/>
          <p:nvPr/>
        </p:nvGrpSpPr>
        <p:grpSpPr>
          <a:xfrm>
            <a:off x="3377830" y="2758476"/>
            <a:ext cx="461433" cy="327211"/>
            <a:chOff x="0" y="0"/>
            <a:chExt cx="874799" cy="620336"/>
          </a:xfrm>
        </p:grpSpPr>
        <p:sp>
          <p:nvSpPr>
            <p:cNvPr id="92" name="Elipse 1"/>
            <p:cNvSpPr/>
            <p:nvPr/>
          </p:nvSpPr>
          <p:spPr>
            <a:xfrm>
              <a:off x="0" y="-1"/>
              <a:ext cx="874800" cy="620338"/>
            </a:xfrm>
            <a:prstGeom prst="ellipse">
              <a:avLst/>
            </a:prstGeom>
            <a:solidFill>
              <a:srgbClr val="FA1F00">
                <a:alpha val="46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6796" tIns="26796" rIns="26796" bIns="26796" numCol="1" anchor="ctr">
              <a:noAutofit/>
            </a:bodyPr>
            <a:lstStyle/>
            <a:p>
              <a:pPr algn="ctr" defTabSz="308181">
                <a:defRPr sz="2200"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161" dirty="0"/>
            </a:p>
          </p:txBody>
        </p:sp>
        <p:pic>
          <p:nvPicPr>
            <p:cNvPr id="93" name="Imagen 26" descr="Imagen 26"/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8222" y="39361"/>
              <a:ext cx="564046" cy="4932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94" name="Agrupar 17"/>
          <p:cNvGrpSpPr/>
          <p:nvPr/>
        </p:nvGrpSpPr>
        <p:grpSpPr>
          <a:xfrm>
            <a:off x="2781921" y="1911585"/>
            <a:ext cx="461433" cy="327211"/>
            <a:chOff x="0" y="0"/>
            <a:chExt cx="874799" cy="620336"/>
          </a:xfrm>
        </p:grpSpPr>
        <p:sp>
          <p:nvSpPr>
            <p:cNvPr id="95" name="Elipse 45"/>
            <p:cNvSpPr/>
            <p:nvPr/>
          </p:nvSpPr>
          <p:spPr>
            <a:xfrm>
              <a:off x="0" y="-1"/>
              <a:ext cx="874800" cy="620338"/>
            </a:xfrm>
            <a:prstGeom prst="ellipse">
              <a:avLst/>
            </a:prstGeom>
            <a:solidFill>
              <a:srgbClr val="FA1F00">
                <a:alpha val="46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6796" tIns="26796" rIns="26796" bIns="26796" numCol="1" anchor="ctr">
              <a:noAutofit/>
            </a:bodyPr>
            <a:lstStyle/>
            <a:p>
              <a:pPr algn="ctr" defTabSz="308181">
                <a:defRPr sz="2200"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161" dirty="0"/>
            </a:p>
          </p:txBody>
        </p:sp>
        <p:pic>
          <p:nvPicPr>
            <p:cNvPr id="96" name="Imagen 25" descr="Imagen 25"/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225" y="51798"/>
              <a:ext cx="564046" cy="4932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97" name="Agrupar 16"/>
          <p:cNvGrpSpPr/>
          <p:nvPr/>
        </p:nvGrpSpPr>
        <p:grpSpPr>
          <a:xfrm>
            <a:off x="3173178" y="1230748"/>
            <a:ext cx="461433" cy="327211"/>
            <a:chOff x="0" y="0"/>
            <a:chExt cx="874799" cy="620336"/>
          </a:xfrm>
        </p:grpSpPr>
        <p:sp>
          <p:nvSpPr>
            <p:cNvPr id="98" name="Elipse 46"/>
            <p:cNvSpPr/>
            <p:nvPr/>
          </p:nvSpPr>
          <p:spPr>
            <a:xfrm>
              <a:off x="0" y="-1"/>
              <a:ext cx="874800" cy="620338"/>
            </a:xfrm>
            <a:prstGeom prst="ellipse">
              <a:avLst/>
            </a:prstGeom>
            <a:solidFill>
              <a:srgbClr val="FA1F00">
                <a:alpha val="46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6796" tIns="26796" rIns="26796" bIns="26796" numCol="1" anchor="ctr">
              <a:noAutofit/>
            </a:bodyPr>
            <a:lstStyle/>
            <a:p>
              <a:pPr algn="ctr" defTabSz="308181">
                <a:defRPr sz="2200"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161" dirty="0"/>
            </a:p>
          </p:txBody>
        </p:sp>
        <p:pic>
          <p:nvPicPr>
            <p:cNvPr id="99" name="Imagen 24" descr="Imagen 24"/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926" y="52014"/>
              <a:ext cx="564046" cy="49320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00" name="Agrupar 15"/>
          <p:cNvGrpSpPr/>
          <p:nvPr/>
        </p:nvGrpSpPr>
        <p:grpSpPr>
          <a:xfrm>
            <a:off x="4593949" y="836715"/>
            <a:ext cx="461433" cy="327211"/>
            <a:chOff x="0" y="0"/>
            <a:chExt cx="874799" cy="620336"/>
          </a:xfrm>
        </p:grpSpPr>
        <p:sp>
          <p:nvSpPr>
            <p:cNvPr id="101" name="Elipse 47"/>
            <p:cNvSpPr/>
            <p:nvPr/>
          </p:nvSpPr>
          <p:spPr>
            <a:xfrm>
              <a:off x="0" y="-1"/>
              <a:ext cx="874800" cy="620338"/>
            </a:xfrm>
            <a:prstGeom prst="ellipse">
              <a:avLst/>
            </a:prstGeom>
            <a:solidFill>
              <a:srgbClr val="FA1F00">
                <a:alpha val="46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6796" tIns="26796" rIns="26796" bIns="26796" numCol="1" anchor="ctr">
              <a:noAutofit/>
            </a:bodyPr>
            <a:lstStyle/>
            <a:p>
              <a:pPr algn="ctr" defTabSz="308181">
                <a:defRPr sz="2200"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161" dirty="0"/>
            </a:p>
          </p:txBody>
        </p:sp>
        <p:pic>
          <p:nvPicPr>
            <p:cNvPr id="102" name="Imagen 23" descr="Imagen 23"/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1144" y="58646"/>
              <a:ext cx="564045" cy="49320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03" name="Agrupar 14"/>
          <p:cNvGrpSpPr/>
          <p:nvPr/>
        </p:nvGrpSpPr>
        <p:grpSpPr>
          <a:xfrm>
            <a:off x="5875293" y="1131736"/>
            <a:ext cx="461433" cy="327211"/>
            <a:chOff x="0" y="0"/>
            <a:chExt cx="874799" cy="620336"/>
          </a:xfrm>
        </p:grpSpPr>
        <p:sp>
          <p:nvSpPr>
            <p:cNvPr id="104" name="Elipse 49"/>
            <p:cNvSpPr/>
            <p:nvPr/>
          </p:nvSpPr>
          <p:spPr>
            <a:xfrm>
              <a:off x="0" y="-1"/>
              <a:ext cx="874800" cy="620338"/>
            </a:xfrm>
            <a:prstGeom prst="ellipse">
              <a:avLst/>
            </a:prstGeom>
            <a:solidFill>
              <a:srgbClr val="FA1F00">
                <a:alpha val="46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6796" tIns="26796" rIns="26796" bIns="26796" numCol="1" anchor="ctr">
              <a:noAutofit/>
            </a:bodyPr>
            <a:lstStyle/>
            <a:p>
              <a:pPr algn="ctr" defTabSz="308181">
                <a:defRPr sz="2200"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161" dirty="0"/>
            </a:p>
          </p:txBody>
        </p:sp>
        <p:pic>
          <p:nvPicPr>
            <p:cNvPr id="105" name="Imagen 22" descr="Imagen 22"/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4206" y="70788"/>
              <a:ext cx="564045" cy="49320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06" name="Agrupar 11"/>
          <p:cNvGrpSpPr/>
          <p:nvPr/>
        </p:nvGrpSpPr>
        <p:grpSpPr>
          <a:xfrm>
            <a:off x="6508881" y="1910069"/>
            <a:ext cx="461433" cy="327211"/>
            <a:chOff x="0" y="0"/>
            <a:chExt cx="874799" cy="620336"/>
          </a:xfrm>
        </p:grpSpPr>
        <p:sp>
          <p:nvSpPr>
            <p:cNvPr id="107" name="Elipse 48"/>
            <p:cNvSpPr/>
            <p:nvPr/>
          </p:nvSpPr>
          <p:spPr>
            <a:xfrm>
              <a:off x="0" y="-1"/>
              <a:ext cx="874800" cy="620338"/>
            </a:xfrm>
            <a:prstGeom prst="ellipse">
              <a:avLst/>
            </a:prstGeom>
            <a:solidFill>
              <a:srgbClr val="FA1F00">
                <a:alpha val="46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6796" tIns="26796" rIns="26796" bIns="26796" numCol="1" anchor="ctr">
              <a:noAutofit/>
            </a:bodyPr>
            <a:lstStyle/>
            <a:p>
              <a:pPr algn="ctr" defTabSz="308181">
                <a:defRPr sz="2200"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161" dirty="0"/>
            </a:p>
          </p:txBody>
        </p:sp>
        <p:pic>
          <p:nvPicPr>
            <p:cNvPr id="108" name="Imagen 21" descr="Imagen 21"/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9070" y="29363"/>
              <a:ext cx="564045" cy="49320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09" name="Agrupar 4"/>
          <p:cNvGrpSpPr/>
          <p:nvPr/>
        </p:nvGrpSpPr>
        <p:grpSpPr>
          <a:xfrm>
            <a:off x="5911645" y="2756263"/>
            <a:ext cx="461433" cy="327211"/>
            <a:chOff x="0" y="0"/>
            <a:chExt cx="874799" cy="620336"/>
          </a:xfrm>
        </p:grpSpPr>
        <p:sp>
          <p:nvSpPr>
            <p:cNvPr id="110" name="Elipse 50"/>
            <p:cNvSpPr/>
            <p:nvPr/>
          </p:nvSpPr>
          <p:spPr>
            <a:xfrm>
              <a:off x="0" y="-1"/>
              <a:ext cx="874800" cy="620338"/>
            </a:xfrm>
            <a:prstGeom prst="ellipse">
              <a:avLst/>
            </a:prstGeom>
            <a:solidFill>
              <a:srgbClr val="FA1F00">
                <a:alpha val="46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6796" tIns="26796" rIns="26796" bIns="26796" numCol="1" anchor="ctr">
              <a:noAutofit/>
            </a:bodyPr>
            <a:lstStyle/>
            <a:p>
              <a:pPr algn="ctr" defTabSz="308181">
                <a:defRPr sz="2200"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161" dirty="0"/>
            </a:p>
          </p:txBody>
        </p:sp>
        <p:pic>
          <p:nvPicPr>
            <p:cNvPr id="111" name="Imagen 20" descr="Imagen 20"/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2643" y="51465"/>
              <a:ext cx="564045" cy="4932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12" name="Agrupar 75"/>
          <p:cNvGrpSpPr/>
          <p:nvPr/>
        </p:nvGrpSpPr>
        <p:grpSpPr>
          <a:xfrm>
            <a:off x="1731009" y="2875642"/>
            <a:ext cx="6518031" cy="1364161"/>
            <a:chOff x="0" y="0"/>
            <a:chExt cx="12357100" cy="2586220"/>
          </a:xfrm>
        </p:grpSpPr>
        <p:grpSp>
          <p:nvGrpSpPr>
            <p:cNvPr id="113" name="Agrupar 76"/>
            <p:cNvGrpSpPr/>
            <p:nvPr/>
          </p:nvGrpSpPr>
          <p:grpSpPr>
            <a:xfrm>
              <a:off x="0" y="0"/>
              <a:ext cx="12357100" cy="2586221"/>
              <a:chOff x="0" y="0"/>
              <a:chExt cx="12357100" cy="2586220"/>
            </a:xfrm>
          </p:grpSpPr>
          <p:pic>
            <p:nvPicPr>
              <p:cNvPr id="115" name="Imagen 78" descr="Imagen 78"/>
              <p:cNvPicPr>
                <a:picLocks noChangeAspect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0" y="325620"/>
                <a:ext cx="12357100" cy="226060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116" name="Imagen 79" descr="Imagen 79"/>
              <p:cNvPicPr>
                <a:picLocks noChangeAspect="1"/>
              </p:cNvPicPr>
              <p:nvPr/>
            </p:nvPicPr>
            <p:blipFill>
              <a:blip r:embed="rId2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317773" y="0"/>
                <a:ext cx="1452283" cy="105727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pic>
          <p:nvPicPr>
            <p:cNvPr id="114" name="Imagen 77" descr="Imagen 77"/>
            <p:cNvPicPr>
              <a:picLocks noChangeAspect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09119" y="166075"/>
              <a:ext cx="388908" cy="67516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17" name="Imagen 73" descr="Imagen 73"/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13915" y="4416876"/>
            <a:ext cx="1152212" cy="650079"/>
          </a:xfrm>
          <a:prstGeom prst="rect">
            <a:avLst/>
          </a:prstGeom>
          <a:ln w="12700">
            <a:miter lim="400000"/>
          </a:ln>
        </p:spPr>
      </p:pic>
      <p:sp>
        <p:nvSpPr>
          <p:cNvPr id="118" name="CuadroTexto 7"/>
          <p:cNvSpPr txBox="1"/>
          <p:nvPr/>
        </p:nvSpPr>
        <p:spPr>
          <a:xfrm>
            <a:off x="1731551" y="3573197"/>
            <a:ext cx="861172" cy="4922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96" tIns="26796" rIns="26796" bIns="26796" anchor="ctr">
            <a:spAutoFit/>
          </a:bodyPr>
          <a:lstStyle/>
          <a:p>
            <a:pPr algn="ctr">
              <a:defRPr sz="18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lang="es-ES" sz="949" dirty="0"/>
              <a:t>LOCAL COOPERATION NETWORK</a:t>
            </a:r>
            <a:endParaRPr sz="949" dirty="0"/>
          </a:p>
        </p:txBody>
      </p:sp>
      <p:sp>
        <p:nvSpPr>
          <p:cNvPr id="119" name="CuadroTexto 7">
            <a:extLst>
              <a:ext uri="{FF2B5EF4-FFF2-40B4-BE49-F238E27FC236}">
                <a16:creationId xmlns:a16="http://schemas.microsoft.com/office/drawing/2014/main" id="{23AAD8C3-1690-2B44-9576-2416E5FABFD7}"/>
              </a:ext>
            </a:extLst>
          </p:cNvPr>
          <p:cNvSpPr txBox="1"/>
          <p:nvPr/>
        </p:nvSpPr>
        <p:spPr>
          <a:xfrm>
            <a:off x="7328676" y="3486429"/>
            <a:ext cx="999573" cy="638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6796" tIns="26796" rIns="26796" bIns="26796" anchor="ctr">
            <a:spAutoFit/>
          </a:bodyPr>
          <a:lstStyle/>
          <a:p>
            <a:pPr algn="ctr">
              <a:defRPr sz="18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lang="es-ES" sz="949" dirty="0"/>
              <a:t>INTERN-</a:t>
            </a:r>
            <a:br>
              <a:rPr lang="es-ES" sz="949" dirty="0"/>
            </a:br>
            <a:r>
              <a:rPr lang="es-ES" sz="949" dirty="0"/>
              <a:t>ATIONAL COOPERATION NETWORK</a:t>
            </a:r>
            <a:endParaRPr sz="949" dirty="0"/>
          </a:p>
        </p:txBody>
      </p:sp>
      <p:sp>
        <p:nvSpPr>
          <p:cNvPr id="120" name="Inhaltsplatzhalter 2"/>
          <p:cNvSpPr txBox="1">
            <a:spLocks/>
          </p:cNvSpPr>
          <p:nvPr/>
        </p:nvSpPr>
        <p:spPr>
          <a:xfrm>
            <a:off x="532435" y="5116022"/>
            <a:ext cx="9097702" cy="1550991"/>
          </a:xfrm>
          <a:prstGeom prst="rect">
            <a:avLst/>
          </a:prstGeom>
        </p:spPr>
        <p:txBody>
          <a:bodyPr lIns="91434" tIns="45718" rIns="91434" bIns="45718"/>
          <a:lstStyle>
            <a:lvl1pPr marL="263525" indent="-263525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B9C7D"/>
              </a:buClr>
              <a:buSzPct val="12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3B3B3"/>
              </a:buClr>
              <a:buSzPct val="12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/>
                <a:ea typeface="ＭＳ Ｐゴシック" pitchFamily="46" charset="-128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L" sz="2000" dirty="0"/>
              <a:t>El Centro de Investigación de Energía Solar de Chile (SERC) fue fundado en 2008 y actualmente se encuentra en su segunda fase centrada en la integración de la energía solar en sistemas eléctricos interconectados y también tiene una línea de investigación para el almacenamiento.        </a:t>
            </a:r>
            <a:r>
              <a:rPr lang="es-CL" sz="2000" b="1" dirty="0"/>
              <a:t>Fraunhofer Chile trabaja en </a:t>
            </a:r>
            <a:br>
              <a:rPr lang="es-CL" sz="2000" b="1" dirty="0"/>
            </a:br>
            <a:r>
              <a:rPr lang="es-CL" sz="2000" b="1" dirty="0"/>
              <a:t>investigaciones aplicadas con </a:t>
            </a:r>
            <a:r>
              <a:rPr lang="es-CL" sz="2000" b="1" dirty="0" err="1"/>
              <a:t>Technical</a:t>
            </a:r>
            <a:r>
              <a:rPr lang="es-CL" sz="2000" b="1" dirty="0"/>
              <a:t> </a:t>
            </a:r>
            <a:r>
              <a:rPr lang="es-CL" sz="2000" b="1" dirty="0" err="1"/>
              <a:t>Readiness</a:t>
            </a:r>
            <a:r>
              <a:rPr lang="es-CL" sz="2000" b="1" dirty="0"/>
              <a:t> </a:t>
            </a:r>
            <a:r>
              <a:rPr lang="es-CL" sz="2000" b="1" dirty="0" err="1"/>
              <a:t>Levels</a:t>
            </a:r>
            <a:r>
              <a:rPr lang="es-CL" sz="2000" b="1" dirty="0"/>
              <a:t> (TRL) altos.</a:t>
            </a:r>
          </a:p>
        </p:txBody>
      </p:sp>
    </p:spTree>
    <p:extLst>
      <p:ext uri="{BB962C8B-B14F-4D97-AF65-F5344CB8AC3E}">
        <p14:creationId xmlns:p14="http://schemas.microsoft.com/office/powerpoint/2010/main" val="804020332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 advAuto="0"/>
      <p:bldP spid="91" grpId="0" animBg="1" advAuto="0"/>
      <p:bldP spid="94" grpId="0" animBg="1" advAuto="0"/>
      <p:bldP spid="97" grpId="0" animBg="1" advAuto="0"/>
      <p:bldP spid="100" grpId="0" animBg="1" advAuto="0"/>
      <p:bldP spid="103" grpId="0" animBg="1" advAuto="0"/>
      <p:bldP spid="106" grpId="0" animBg="1" advAuto="0"/>
      <p:bldP spid="109" grpId="0" animBg="1" advAuto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BA7FFF0-31C0-404E-AF33-468765D2C455}" type="slidenum">
              <a:rPr lang="es-CL" altLang="es-CL" smtClean="0"/>
              <a:pPr/>
              <a:t>40</a:t>
            </a:fld>
            <a:endParaRPr lang="es-CL" altLang="es-CL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846" y="1809754"/>
            <a:ext cx="11300782" cy="4265402"/>
          </a:xfrm>
          <a:prstGeom prst="rect">
            <a:avLst/>
          </a:prstGeom>
        </p:spPr>
      </p:pic>
      <p:sp>
        <p:nvSpPr>
          <p:cNvPr id="7" name="Título 6"/>
          <p:cNvSpPr txBox="1">
            <a:spLocks/>
          </p:cNvSpPr>
          <p:nvPr/>
        </p:nvSpPr>
        <p:spPr bwMode="auto">
          <a:xfrm>
            <a:off x="562887" y="260651"/>
            <a:ext cx="11496600" cy="892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4" tIns="45718" rIns="91434" bIns="45718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504000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Calibri" pitchFamily="34" charset="0"/>
                <a:ea typeface="ＭＳ Ｐゴシック" pitchFamily="46" charset="-128"/>
                <a:cs typeface="Calibri" pitchFamily="34" charset="0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  <a:cs typeface="Tahoma" pitchFamily="34" charset="0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  <a:cs typeface="Tahoma" pitchFamily="34" charset="0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  <a:cs typeface="Tahoma" pitchFamily="34" charset="0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  <a:cs typeface="Tahoma" pitchFamily="34" charset="0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  <a:ea typeface="ＭＳ Ｐゴシック" pitchFamily="46" charset="-128"/>
              </a:defRPr>
            </a:lvl9pPr>
          </a:lstStyle>
          <a:p>
            <a:r>
              <a:rPr lang="es-ES" sz="2800" kern="0" dirty="0">
                <a:latin typeface="Frutiger LT Com 55 Roman" panose="020B0503030504020204" pitchFamily="34" charset="0"/>
              </a:rPr>
              <a:t>Hidrogeno Verde – el nuevo sector de energía</a:t>
            </a:r>
            <a:br>
              <a:rPr lang="es-CL" sz="2800" b="1" dirty="0"/>
            </a:br>
            <a:r>
              <a:rPr lang="es-CL" sz="2400" b="1" dirty="0">
                <a:solidFill>
                  <a:srgbClr val="009374"/>
                </a:solidFill>
              </a:rPr>
              <a:t>Plantas de Demostración y Plataformas de Investigación </a:t>
            </a:r>
          </a:p>
        </p:txBody>
      </p:sp>
    </p:spTree>
    <p:extLst>
      <p:ext uri="{BB962C8B-B14F-4D97-AF65-F5344CB8AC3E}">
        <p14:creationId xmlns:p14="http://schemas.microsoft.com/office/powerpoint/2010/main" val="167888854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 txBox="1">
            <a:spLocks/>
          </p:cNvSpPr>
          <p:nvPr/>
        </p:nvSpPr>
        <p:spPr bwMode="auto">
          <a:xfrm>
            <a:off x="838731" y="332656"/>
            <a:ext cx="11234612" cy="7386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504000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pPr>
              <a:buFontTx/>
            </a:pPr>
            <a:r>
              <a:rPr lang="es-ES" sz="2800" kern="0" dirty="0">
                <a:latin typeface="Frutiger LT Com 55 Roman" panose="020B0503030504020204" pitchFamily="34" charset="0"/>
              </a:rPr>
              <a:t>Hidrogeno Verde – el nuevo sector de energía</a:t>
            </a:r>
          </a:p>
          <a:p>
            <a:pPr>
              <a:buFontTx/>
            </a:pPr>
            <a:r>
              <a:rPr lang="es-ES" sz="2000" b="0" kern="0" dirty="0" err="1">
                <a:latin typeface="Frutiger LT Com 55 Roman" panose="020B0503030504020204" pitchFamily="34" charset="0"/>
              </a:rPr>
              <a:t>From</a:t>
            </a:r>
            <a:r>
              <a:rPr lang="es-ES" sz="2000" b="0" kern="0" dirty="0">
                <a:latin typeface="Frutiger LT Com 55 Roman" panose="020B0503030504020204" pitchFamily="34" charset="0"/>
              </a:rPr>
              <a:t> pre-</a:t>
            </a:r>
            <a:r>
              <a:rPr lang="es-ES" sz="2000" b="0" kern="0" dirty="0" err="1">
                <a:latin typeface="Frutiger LT Com 55 Roman" panose="020B0503030504020204" pitchFamily="34" charset="0"/>
              </a:rPr>
              <a:t>feasibility</a:t>
            </a:r>
            <a:r>
              <a:rPr lang="es-ES" sz="2000" b="0" kern="0" dirty="0">
                <a:latin typeface="Frutiger LT Com 55 Roman" panose="020B0503030504020204" pitchFamily="34" charset="0"/>
              </a:rPr>
              <a:t> </a:t>
            </a:r>
            <a:r>
              <a:rPr lang="es-ES" sz="2000" b="0" kern="0" dirty="0" err="1">
                <a:latin typeface="Frutiger LT Com 55 Roman" panose="020B0503030504020204" pitchFamily="34" charset="0"/>
              </a:rPr>
              <a:t>studies</a:t>
            </a:r>
            <a:r>
              <a:rPr lang="es-ES" sz="2000" b="0" kern="0" dirty="0">
                <a:latin typeface="Frutiger LT Com 55 Roman" panose="020B0503030504020204" pitchFamily="34" charset="0"/>
              </a:rPr>
              <a:t> </a:t>
            </a:r>
            <a:r>
              <a:rPr lang="es-ES" sz="2000" b="0" kern="0" dirty="0" err="1">
                <a:latin typeface="Frutiger LT Com 55 Roman" panose="020B0503030504020204" pitchFamily="34" charset="0"/>
              </a:rPr>
              <a:t>to</a:t>
            </a:r>
            <a:r>
              <a:rPr lang="es-ES" sz="2000" b="0" kern="0" dirty="0">
                <a:latin typeface="Frutiger LT Com 55 Roman" panose="020B0503030504020204" pitchFamily="34" charset="0"/>
              </a:rPr>
              <a:t> </a:t>
            </a:r>
            <a:r>
              <a:rPr lang="es-ES" sz="2000" b="0" kern="0" dirty="0" err="1">
                <a:latin typeface="Frutiger LT Com 55 Roman" panose="020B0503030504020204" pitchFamily="34" charset="0"/>
              </a:rPr>
              <a:t>Pilot</a:t>
            </a:r>
            <a:r>
              <a:rPr lang="es-ES" sz="2000" b="0" kern="0" dirty="0">
                <a:latin typeface="Frutiger LT Com 55 Roman" panose="020B0503030504020204" pitchFamily="34" charset="0"/>
              </a:rPr>
              <a:t> </a:t>
            </a:r>
            <a:r>
              <a:rPr lang="es-ES" sz="2000" b="0" kern="0" dirty="0" err="1">
                <a:latin typeface="Frutiger LT Com 55 Roman" panose="020B0503030504020204" pitchFamily="34" charset="0"/>
              </a:rPr>
              <a:t>design</a:t>
            </a:r>
            <a:r>
              <a:rPr lang="es-ES" sz="2000" b="0" kern="0" dirty="0">
                <a:latin typeface="Frutiger LT Com 55 Roman" panose="020B0503030504020204" pitchFamily="34" charset="0"/>
              </a:rPr>
              <a:t> and </a:t>
            </a:r>
            <a:r>
              <a:rPr lang="es-ES" sz="2000" b="0" kern="0" dirty="0" err="1">
                <a:latin typeface="Frutiger LT Com 55 Roman" panose="020B0503030504020204" pitchFamily="34" charset="0"/>
              </a:rPr>
              <a:t>implementation</a:t>
            </a:r>
            <a:endParaRPr lang="es-ES" sz="1800" b="0" dirty="0">
              <a:latin typeface="Frutiger LT Com 55 Roman" panose="020B0503030504020204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1D838D4-1135-43F0-B9D8-D731D93C21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858" y="1479953"/>
            <a:ext cx="3053519" cy="4233122"/>
          </a:xfrm>
        </p:spPr>
        <p:txBody>
          <a:bodyPr/>
          <a:lstStyle/>
          <a:p>
            <a:pPr marL="0" indent="0">
              <a:buNone/>
            </a:pPr>
            <a:r>
              <a:rPr lang="en-US" sz="1600" b="1" dirty="0"/>
              <a:t>In Chile we have basic infrastructure to develop the H</a:t>
            </a:r>
            <a:r>
              <a:rPr lang="en-US" sz="1600" b="1" baseline="-25000" dirty="0"/>
              <a:t>2</a:t>
            </a:r>
            <a:r>
              <a:rPr lang="en-US" sz="1600" b="1" dirty="0"/>
              <a:t> Value Chain:</a:t>
            </a:r>
          </a:p>
          <a:p>
            <a:r>
              <a:rPr lang="en-US" sz="1600" dirty="0"/>
              <a:t>Solar and Wind Energy</a:t>
            </a:r>
          </a:p>
          <a:p>
            <a:r>
              <a:rPr lang="en-US" sz="1600" dirty="0"/>
              <a:t>Medium and Large Mining (Copper, Iron, Lithium, others)</a:t>
            </a:r>
          </a:p>
          <a:p>
            <a:r>
              <a:rPr lang="en-US" sz="1600" dirty="0"/>
              <a:t>Ports</a:t>
            </a:r>
          </a:p>
          <a:p>
            <a:r>
              <a:rPr lang="en-US" sz="1600" dirty="0"/>
              <a:t>Desalination plants</a:t>
            </a:r>
          </a:p>
          <a:p>
            <a:r>
              <a:rPr lang="en-US" sz="1600" dirty="0"/>
              <a:t>Logistics and Transportation</a:t>
            </a:r>
          </a:p>
          <a:p>
            <a:r>
              <a:rPr lang="en-US" sz="1600" dirty="0"/>
              <a:t>electrical infrastructure</a:t>
            </a:r>
          </a:p>
          <a:p>
            <a:r>
              <a:rPr lang="en-US" sz="1600" dirty="0"/>
              <a:t>High Solar radiation and also wind resources</a:t>
            </a:r>
          </a:p>
          <a:p>
            <a:r>
              <a:rPr lang="en-US" sz="1600" dirty="0"/>
              <a:t>Natural Gas Pipelines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9AA458D-9D39-4629-A7F1-DF336810D2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spcAft>
                <a:spcPct val="0"/>
              </a:spcAft>
              <a:buFontTx/>
              <a:buNone/>
            </a:pPr>
            <a:fld id="{F0A3E2B4-F8C3-43F3-808F-C0C297613E07}" type="slidenum">
              <a:rPr lang="es-CL" smtClean="0"/>
              <a:pPr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t>41</a:t>
            </a:fld>
            <a:endParaRPr lang="de-DE"/>
          </a:p>
        </p:txBody>
      </p:sp>
      <p:grpSp>
        <p:nvGrpSpPr>
          <p:cNvPr id="94" name="Grupo 93">
            <a:extLst>
              <a:ext uri="{FF2B5EF4-FFF2-40B4-BE49-F238E27FC236}">
                <a16:creationId xmlns:a16="http://schemas.microsoft.com/office/drawing/2014/main" id="{9F1F826A-A10F-4F80-ABBE-FC148E972689}"/>
              </a:ext>
            </a:extLst>
          </p:cNvPr>
          <p:cNvGrpSpPr/>
          <p:nvPr/>
        </p:nvGrpSpPr>
        <p:grpSpPr>
          <a:xfrm>
            <a:off x="3543974" y="1325603"/>
            <a:ext cx="8322168" cy="3979486"/>
            <a:chOff x="537034" y="1455630"/>
            <a:chExt cx="8929737" cy="4270012"/>
          </a:xfrm>
        </p:grpSpPr>
        <p:sp>
          <p:nvSpPr>
            <p:cNvPr id="95" name="Rechteck 203">
              <a:extLst>
                <a:ext uri="{FF2B5EF4-FFF2-40B4-BE49-F238E27FC236}">
                  <a16:creationId xmlns:a16="http://schemas.microsoft.com/office/drawing/2014/main" id="{078FEED4-299C-41E4-BB86-4FEBDD5B9E46}"/>
                </a:ext>
              </a:extLst>
            </p:cNvPr>
            <p:cNvSpPr/>
            <p:nvPr/>
          </p:nvSpPr>
          <p:spPr bwMode="auto">
            <a:xfrm>
              <a:off x="5506331" y="1847827"/>
              <a:ext cx="1260000" cy="385360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2"/>
              </a:solidFill>
              <a:round/>
              <a:headEnd type="arrow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96" name="Rechteck 100">
              <a:extLst>
                <a:ext uri="{FF2B5EF4-FFF2-40B4-BE49-F238E27FC236}">
                  <a16:creationId xmlns:a16="http://schemas.microsoft.com/office/drawing/2014/main" id="{D5E3427D-3B9C-474C-9ED1-7F3C6EC8F86E}"/>
                </a:ext>
              </a:extLst>
            </p:cNvPr>
            <p:cNvSpPr/>
            <p:nvPr/>
          </p:nvSpPr>
          <p:spPr bwMode="auto">
            <a:xfrm>
              <a:off x="3202075" y="1842791"/>
              <a:ext cx="1260000" cy="38586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2"/>
              </a:solidFill>
              <a:round/>
              <a:headEnd type="arrow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de-DE" sz="1400"/>
            </a:p>
          </p:txBody>
        </p:sp>
        <p:pic>
          <p:nvPicPr>
            <p:cNvPr id="97" name="Picture 22">
              <a:extLst>
                <a:ext uri="{FF2B5EF4-FFF2-40B4-BE49-F238E27FC236}">
                  <a16:creationId xmlns:a16="http://schemas.microsoft.com/office/drawing/2014/main" id="{4F69D537-15ED-4C14-90ED-9D3AF43FB1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5831" y="4143888"/>
              <a:ext cx="507757" cy="5809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8" name="Rechteck 2">
              <a:extLst>
                <a:ext uri="{FF2B5EF4-FFF2-40B4-BE49-F238E27FC236}">
                  <a16:creationId xmlns:a16="http://schemas.microsoft.com/office/drawing/2014/main" id="{90C2D7CD-E4B3-4F50-9008-E7FB5158132E}"/>
                </a:ext>
              </a:extLst>
            </p:cNvPr>
            <p:cNvSpPr/>
            <p:nvPr/>
          </p:nvSpPr>
          <p:spPr bwMode="auto">
            <a:xfrm>
              <a:off x="537034" y="1842791"/>
              <a:ext cx="1260000" cy="38792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2"/>
              </a:solidFill>
              <a:round/>
              <a:headEnd type="arrow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de-DE" sz="1400"/>
            </a:p>
          </p:txBody>
        </p:sp>
        <p:cxnSp>
          <p:nvCxnSpPr>
            <p:cNvPr id="99" name="Gerade Verbindung 58">
              <a:extLst>
                <a:ext uri="{FF2B5EF4-FFF2-40B4-BE49-F238E27FC236}">
                  <a16:creationId xmlns:a16="http://schemas.microsoft.com/office/drawing/2014/main" id="{7284B282-0A5F-45A7-B8F2-4BC37E46C5A9}"/>
                </a:ext>
              </a:extLst>
            </p:cNvPr>
            <p:cNvCxnSpPr/>
            <p:nvPr/>
          </p:nvCxnSpPr>
          <p:spPr>
            <a:xfrm>
              <a:off x="1759475" y="3772113"/>
              <a:ext cx="342098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0" name="Picture 3">
              <a:extLst>
                <a:ext uri="{FF2B5EF4-FFF2-40B4-BE49-F238E27FC236}">
                  <a16:creationId xmlns:a16="http://schemas.microsoft.com/office/drawing/2014/main" id="{C91B39C8-BD1F-416C-AD94-10A1630198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52637" y="4976881"/>
              <a:ext cx="721246" cy="5047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1" name="Picture 4">
              <a:extLst>
                <a:ext uri="{FF2B5EF4-FFF2-40B4-BE49-F238E27FC236}">
                  <a16:creationId xmlns:a16="http://schemas.microsoft.com/office/drawing/2014/main" id="{BC821E49-CB06-4FD5-B0A6-289EDAC8CD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707" y="2697596"/>
              <a:ext cx="512169" cy="5256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" name="Picture 5">
              <a:extLst>
                <a:ext uri="{FF2B5EF4-FFF2-40B4-BE49-F238E27FC236}">
                  <a16:creationId xmlns:a16="http://schemas.microsoft.com/office/drawing/2014/main" id="{490616B6-F250-42B5-8902-59C995757E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7607" y="2019028"/>
              <a:ext cx="564269" cy="400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" name="Picture 6">
              <a:extLst>
                <a:ext uri="{FF2B5EF4-FFF2-40B4-BE49-F238E27FC236}">
                  <a16:creationId xmlns:a16="http://schemas.microsoft.com/office/drawing/2014/main" id="{82114405-078D-49DC-B5E9-47D4ADD842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843" y="3489684"/>
              <a:ext cx="616040" cy="3860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4" name="Picture 28">
              <a:extLst>
                <a:ext uri="{FF2B5EF4-FFF2-40B4-BE49-F238E27FC236}">
                  <a16:creationId xmlns:a16="http://schemas.microsoft.com/office/drawing/2014/main" id="{C4B42061-AF0A-4086-AF83-4537DD2C07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919" y="4137756"/>
              <a:ext cx="406583" cy="5437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5" name="Textfeld 82">
              <a:extLst>
                <a:ext uri="{FF2B5EF4-FFF2-40B4-BE49-F238E27FC236}">
                  <a16:creationId xmlns:a16="http://schemas.microsoft.com/office/drawing/2014/main" id="{A1CA0413-0284-49E9-9389-4219BBD12161}"/>
                </a:ext>
              </a:extLst>
            </p:cNvPr>
            <p:cNvSpPr txBox="1"/>
            <p:nvPr/>
          </p:nvSpPr>
          <p:spPr>
            <a:xfrm>
              <a:off x="893403" y="2348589"/>
              <a:ext cx="516354" cy="280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ct val="40000"/>
                </a:spcAft>
                <a:buClr>
                  <a:srgbClr val="179C7D"/>
                </a:buClr>
              </a:pP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Solar</a:t>
              </a:r>
              <a:endParaRPr lang="en-US" sz="1050">
                <a:solidFill>
                  <a:srgbClr val="000000"/>
                </a:solidFill>
              </a:endParaRPr>
            </a:p>
          </p:txBody>
        </p:sp>
        <p:sp>
          <p:nvSpPr>
            <p:cNvPr id="106" name="Textfeld 83">
              <a:extLst>
                <a:ext uri="{FF2B5EF4-FFF2-40B4-BE49-F238E27FC236}">
                  <a16:creationId xmlns:a16="http://schemas.microsoft.com/office/drawing/2014/main" id="{B975E3F8-1DA3-4076-8D50-629D5AA8E696}"/>
                </a:ext>
              </a:extLst>
            </p:cNvPr>
            <p:cNvSpPr txBox="1"/>
            <p:nvPr/>
          </p:nvSpPr>
          <p:spPr>
            <a:xfrm>
              <a:off x="872562" y="3162300"/>
              <a:ext cx="535274" cy="280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ct val="40000"/>
                </a:spcAft>
                <a:buClr>
                  <a:srgbClr val="179C7D"/>
                </a:buClr>
              </a:pP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Wind</a:t>
              </a:r>
              <a:endParaRPr lang="en-US" sz="1050">
                <a:solidFill>
                  <a:srgbClr val="000000"/>
                </a:solidFill>
              </a:endParaRPr>
            </a:p>
          </p:txBody>
        </p:sp>
        <p:sp>
          <p:nvSpPr>
            <p:cNvPr id="107" name="Textfeld 84">
              <a:extLst>
                <a:ext uri="{FF2B5EF4-FFF2-40B4-BE49-F238E27FC236}">
                  <a16:creationId xmlns:a16="http://schemas.microsoft.com/office/drawing/2014/main" id="{5DA3BABE-81E8-4C97-A25B-9E5B4877E1CA}"/>
                </a:ext>
              </a:extLst>
            </p:cNvPr>
            <p:cNvSpPr txBox="1"/>
            <p:nvPr/>
          </p:nvSpPr>
          <p:spPr>
            <a:xfrm>
              <a:off x="838374" y="3846843"/>
              <a:ext cx="581715" cy="280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ct val="40000"/>
                </a:spcAft>
                <a:buClr>
                  <a:srgbClr val="179C7D"/>
                </a:buClr>
              </a:pP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Hydro</a:t>
              </a:r>
              <a:endParaRPr lang="en-US" sz="1050">
                <a:solidFill>
                  <a:srgbClr val="000000"/>
                </a:solidFill>
              </a:endParaRPr>
            </a:p>
          </p:txBody>
        </p:sp>
        <p:sp>
          <p:nvSpPr>
            <p:cNvPr id="108" name="Textfeld 85">
              <a:extLst>
                <a:ext uri="{FF2B5EF4-FFF2-40B4-BE49-F238E27FC236}">
                  <a16:creationId xmlns:a16="http://schemas.microsoft.com/office/drawing/2014/main" id="{B88F2C78-407A-4035-85E3-F2F17618EE55}"/>
                </a:ext>
              </a:extLst>
            </p:cNvPr>
            <p:cNvSpPr txBox="1"/>
            <p:nvPr/>
          </p:nvSpPr>
          <p:spPr>
            <a:xfrm>
              <a:off x="934065" y="5444933"/>
              <a:ext cx="543874" cy="280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ct val="40000"/>
                </a:spcAft>
                <a:buClr>
                  <a:srgbClr val="179C7D"/>
                </a:buClr>
              </a:pP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Fossil</a:t>
              </a:r>
              <a:endParaRPr lang="en-US" sz="1050">
                <a:solidFill>
                  <a:srgbClr val="000000"/>
                </a:solidFill>
              </a:endParaRPr>
            </a:p>
          </p:txBody>
        </p:sp>
        <p:sp>
          <p:nvSpPr>
            <p:cNvPr id="109" name="Textfeld 86">
              <a:extLst>
                <a:ext uri="{FF2B5EF4-FFF2-40B4-BE49-F238E27FC236}">
                  <a16:creationId xmlns:a16="http://schemas.microsoft.com/office/drawing/2014/main" id="{3FEAFBC6-10D6-406B-A58D-FE98283E3307}"/>
                </a:ext>
              </a:extLst>
            </p:cNvPr>
            <p:cNvSpPr txBox="1"/>
            <p:nvPr/>
          </p:nvSpPr>
          <p:spPr>
            <a:xfrm>
              <a:off x="897819" y="4693683"/>
              <a:ext cx="466472" cy="280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ct val="40000"/>
                </a:spcAft>
                <a:buClr>
                  <a:srgbClr val="179C7D"/>
                </a:buClr>
              </a:pP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Grid</a:t>
              </a:r>
              <a:endParaRPr lang="en-US" sz="1050">
                <a:solidFill>
                  <a:srgbClr val="000000"/>
                </a:solidFill>
              </a:endParaRPr>
            </a:p>
          </p:txBody>
        </p:sp>
        <p:sp>
          <p:nvSpPr>
            <p:cNvPr id="110" name="Textfeld 3">
              <a:extLst>
                <a:ext uri="{FF2B5EF4-FFF2-40B4-BE49-F238E27FC236}">
                  <a16:creationId xmlns:a16="http://schemas.microsoft.com/office/drawing/2014/main" id="{02D12EB0-48CA-4CD9-9EE0-4C409CAF4D2A}"/>
                </a:ext>
              </a:extLst>
            </p:cNvPr>
            <p:cNvSpPr txBox="1"/>
            <p:nvPr/>
          </p:nvSpPr>
          <p:spPr>
            <a:xfrm>
              <a:off x="627614" y="1478495"/>
              <a:ext cx="1066283" cy="33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>
                  <a:solidFill>
                    <a:schemeClr val="tx2"/>
                  </a:solidFill>
                </a:rPr>
                <a:t>Generation</a:t>
              </a:r>
            </a:p>
          </p:txBody>
        </p:sp>
        <p:pic>
          <p:nvPicPr>
            <p:cNvPr id="111" name="Picture 2">
              <a:extLst>
                <a:ext uri="{FF2B5EF4-FFF2-40B4-BE49-F238E27FC236}">
                  <a16:creationId xmlns:a16="http://schemas.microsoft.com/office/drawing/2014/main" id="{21549C7B-5B37-4D18-9E1B-A200FA3E3F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1573" y="3133049"/>
              <a:ext cx="726554" cy="8459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2" name="Textfeld 87">
              <a:extLst>
                <a:ext uri="{FF2B5EF4-FFF2-40B4-BE49-F238E27FC236}">
                  <a16:creationId xmlns:a16="http://schemas.microsoft.com/office/drawing/2014/main" id="{75C33C0D-ECDC-415E-8680-77806C77B92B}"/>
                </a:ext>
              </a:extLst>
            </p:cNvPr>
            <p:cNvSpPr txBox="1"/>
            <p:nvPr/>
          </p:nvSpPr>
          <p:spPr>
            <a:xfrm>
              <a:off x="2015657" y="3921732"/>
              <a:ext cx="905082" cy="280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ct val="40000"/>
                </a:spcAft>
                <a:buClr>
                  <a:srgbClr val="179C7D"/>
                </a:buClr>
              </a:pP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Electrolysis</a:t>
              </a:r>
              <a:endParaRPr lang="en-US" sz="1050">
                <a:solidFill>
                  <a:srgbClr val="000000"/>
                </a:solidFill>
              </a:endParaRPr>
            </a:p>
          </p:txBody>
        </p:sp>
        <p:sp>
          <p:nvSpPr>
            <p:cNvPr id="113" name="Pfeil nach unten 88">
              <a:extLst>
                <a:ext uri="{FF2B5EF4-FFF2-40B4-BE49-F238E27FC236}">
                  <a16:creationId xmlns:a16="http://schemas.microsoft.com/office/drawing/2014/main" id="{8C600255-128B-4A90-AA47-D18F8D06177E}"/>
                </a:ext>
              </a:extLst>
            </p:cNvPr>
            <p:cNvSpPr/>
            <p:nvPr/>
          </p:nvSpPr>
          <p:spPr bwMode="auto">
            <a:xfrm rot="10800000">
              <a:off x="2309527" y="2727056"/>
              <a:ext cx="310646" cy="372252"/>
            </a:xfrm>
            <a:prstGeom prst="downArrow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>
                <a:spcAft>
                  <a:spcPct val="40000"/>
                </a:spcAft>
                <a:buFont typeface="Wingdings" pitchFamily="2" charset="2"/>
                <a:buNone/>
              </a:pPr>
              <a:endParaRPr lang="en-US" sz="1400">
                <a:solidFill>
                  <a:srgbClr val="000000"/>
                </a:solidFill>
              </a:endParaRPr>
            </a:p>
          </p:txBody>
        </p:sp>
        <p:sp>
          <p:nvSpPr>
            <p:cNvPr id="114" name="Textfeld 89">
              <a:extLst>
                <a:ext uri="{FF2B5EF4-FFF2-40B4-BE49-F238E27FC236}">
                  <a16:creationId xmlns:a16="http://schemas.microsoft.com/office/drawing/2014/main" id="{88EB4403-6504-4469-8FA3-142E991B3420}"/>
                </a:ext>
              </a:extLst>
            </p:cNvPr>
            <p:cNvSpPr txBox="1"/>
            <p:nvPr/>
          </p:nvSpPr>
          <p:spPr>
            <a:xfrm>
              <a:off x="2202719" y="2420597"/>
              <a:ext cx="485394" cy="280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ct val="40000"/>
                </a:spcAft>
                <a:buClr>
                  <a:srgbClr val="179C7D"/>
                </a:buClr>
              </a:pPr>
              <a:r>
                <a:rPr lang="en-US" sz="1050">
                  <a:solidFill>
                    <a:srgbClr val="000000"/>
                  </a:solidFill>
                </a:rPr>
                <a:t>Heat</a:t>
              </a:r>
            </a:p>
          </p:txBody>
        </p:sp>
        <p:cxnSp>
          <p:nvCxnSpPr>
            <p:cNvPr id="115" name="Gerade Verbindung 90">
              <a:extLst>
                <a:ext uri="{FF2B5EF4-FFF2-40B4-BE49-F238E27FC236}">
                  <a16:creationId xmlns:a16="http://schemas.microsoft.com/office/drawing/2014/main" id="{41E70DA3-97F0-4F46-8F78-AC8EFD6483B3}"/>
                </a:ext>
              </a:extLst>
            </p:cNvPr>
            <p:cNvCxnSpPr/>
            <p:nvPr/>
          </p:nvCxnSpPr>
          <p:spPr>
            <a:xfrm flipV="1">
              <a:off x="3049105" y="3189946"/>
              <a:ext cx="0" cy="221705"/>
            </a:xfrm>
            <a:prstGeom prst="line">
              <a:avLst/>
            </a:prstGeom>
            <a:ln w="28575">
              <a:solidFill>
                <a:srgbClr val="0070C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Textfeld 91">
              <a:extLst>
                <a:ext uri="{FF2B5EF4-FFF2-40B4-BE49-F238E27FC236}">
                  <a16:creationId xmlns:a16="http://schemas.microsoft.com/office/drawing/2014/main" id="{4889A465-6E85-48B8-ABA8-4E1089185345}"/>
                </a:ext>
              </a:extLst>
            </p:cNvPr>
            <p:cNvSpPr txBox="1"/>
            <p:nvPr/>
          </p:nvSpPr>
          <p:spPr>
            <a:xfrm>
              <a:off x="2954255" y="3386307"/>
              <a:ext cx="146203" cy="1733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050" b="1">
                  <a:solidFill>
                    <a:srgbClr val="0070C0"/>
                  </a:solidFill>
                  <a:latin typeface="Calibri" pitchFamily="34" charset="0"/>
                </a:rPr>
                <a:t>O</a:t>
              </a:r>
              <a:r>
                <a:rPr lang="en-US" sz="1050" b="1" baseline="-25000">
                  <a:solidFill>
                    <a:srgbClr val="0070C0"/>
                  </a:solidFill>
                  <a:latin typeface="Calibri" pitchFamily="34" charset="0"/>
                </a:rPr>
                <a:t>2</a:t>
              </a:r>
            </a:p>
          </p:txBody>
        </p:sp>
        <p:pic>
          <p:nvPicPr>
            <p:cNvPr id="117" name="Picture 19">
              <a:extLst>
                <a:ext uri="{FF2B5EF4-FFF2-40B4-BE49-F238E27FC236}">
                  <a16:creationId xmlns:a16="http://schemas.microsoft.com/office/drawing/2014/main" id="{95FF0F67-A83F-435D-BF98-175D7DE6FF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6162" y="1977516"/>
              <a:ext cx="676359" cy="9929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8" name="Picture 23">
              <a:extLst>
                <a:ext uri="{FF2B5EF4-FFF2-40B4-BE49-F238E27FC236}">
                  <a16:creationId xmlns:a16="http://schemas.microsoft.com/office/drawing/2014/main" id="{061DDD30-8EF7-4717-B9ED-0BC642A570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6681" y="5047451"/>
              <a:ext cx="782469" cy="4584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0" name="Textfeld 98">
              <a:extLst>
                <a:ext uri="{FF2B5EF4-FFF2-40B4-BE49-F238E27FC236}">
                  <a16:creationId xmlns:a16="http://schemas.microsoft.com/office/drawing/2014/main" id="{CC6C1A8E-FC55-4D02-9224-105A25B39346}"/>
                </a:ext>
              </a:extLst>
            </p:cNvPr>
            <p:cNvSpPr txBox="1"/>
            <p:nvPr/>
          </p:nvSpPr>
          <p:spPr>
            <a:xfrm>
              <a:off x="3318470" y="5444933"/>
              <a:ext cx="982482" cy="280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ct val="40000"/>
                </a:spcAft>
                <a:buClr>
                  <a:srgbClr val="179C7D"/>
                </a:buClr>
              </a:pP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Gas Cylinder</a:t>
              </a:r>
              <a:endParaRPr lang="en-US" sz="1050">
                <a:solidFill>
                  <a:srgbClr val="000000"/>
                </a:solidFill>
              </a:endParaRPr>
            </a:p>
          </p:txBody>
        </p:sp>
        <p:sp>
          <p:nvSpPr>
            <p:cNvPr id="121" name="Textfeld 103">
              <a:extLst>
                <a:ext uri="{FF2B5EF4-FFF2-40B4-BE49-F238E27FC236}">
                  <a16:creationId xmlns:a16="http://schemas.microsoft.com/office/drawing/2014/main" id="{21985B3F-EE16-4D83-907E-755DD365F243}"/>
                </a:ext>
              </a:extLst>
            </p:cNvPr>
            <p:cNvSpPr txBox="1"/>
            <p:nvPr/>
          </p:nvSpPr>
          <p:spPr>
            <a:xfrm>
              <a:off x="3401505" y="2913620"/>
              <a:ext cx="889600" cy="280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ct val="40000"/>
                </a:spcAft>
                <a:buClr>
                  <a:srgbClr val="179C7D"/>
                </a:buClr>
              </a:pP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Salt cavern</a:t>
              </a:r>
              <a:endParaRPr lang="en-US" sz="1050">
                <a:solidFill>
                  <a:srgbClr val="000000"/>
                </a:solidFill>
              </a:endParaRPr>
            </a:p>
          </p:txBody>
        </p:sp>
        <p:sp>
          <p:nvSpPr>
            <p:cNvPr id="122" name="Textfeld 107">
              <a:extLst>
                <a:ext uri="{FF2B5EF4-FFF2-40B4-BE49-F238E27FC236}">
                  <a16:creationId xmlns:a16="http://schemas.microsoft.com/office/drawing/2014/main" id="{07F36957-FD5E-4EC1-A00B-BEF18834562B}"/>
                </a:ext>
              </a:extLst>
            </p:cNvPr>
            <p:cNvSpPr txBox="1"/>
            <p:nvPr/>
          </p:nvSpPr>
          <p:spPr>
            <a:xfrm>
              <a:off x="3512835" y="4724853"/>
              <a:ext cx="593755" cy="280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ct val="40000"/>
                </a:spcAft>
                <a:buClr>
                  <a:srgbClr val="179C7D"/>
                </a:buClr>
              </a:pP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LOHC</a:t>
              </a:r>
              <a:r>
                <a:rPr lang="en-US" sz="1050" b="1" baseline="30000">
                  <a:solidFill>
                    <a:srgbClr val="179C7D"/>
                  </a:solidFill>
                  <a:latin typeface="Calibri" pitchFamily="34" charset="0"/>
                </a:rPr>
                <a:t>1</a:t>
              </a:r>
              <a:endParaRPr lang="en-US" sz="1050" baseline="30000">
                <a:solidFill>
                  <a:srgbClr val="000000"/>
                </a:solidFill>
              </a:endParaRPr>
            </a:p>
          </p:txBody>
        </p:sp>
        <p:sp>
          <p:nvSpPr>
            <p:cNvPr id="123" name="Textfeld 108">
              <a:extLst>
                <a:ext uri="{FF2B5EF4-FFF2-40B4-BE49-F238E27FC236}">
                  <a16:creationId xmlns:a16="http://schemas.microsoft.com/office/drawing/2014/main" id="{C6AC6A58-85A0-4D82-ABED-8E54CDDEA129}"/>
                </a:ext>
              </a:extLst>
            </p:cNvPr>
            <p:cNvSpPr txBox="1"/>
            <p:nvPr/>
          </p:nvSpPr>
          <p:spPr>
            <a:xfrm>
              <a:off x="3364932" y="1455630"/>
              <a:ext cx="786192" cy="33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>
                  <a:solidFill>
                    <a:schemeClr val="tx2"/>
                  </a:solidFill>
                </a:rPr>
                <a:t>Storage</a:t>
              </a:r>
            </a:p>
          </p:txBody>
        </p:sp>
        <p:cxnSp>
          <p:nvCxnSpPr>
            <p:cNvPr id="124" name="Gerade Verbindung 110">
              <a:extLst>
                <a:ext uri="{FF2B5EF4-FFF2-40B4-BE49-F238E27FC236}">
                  <a16:creationId xmlns:a16="http://schemas.microsoft.com/office/drawing/2014/main" id="{7C1E4F17-C04C-4F67-99DD-369F4B555D9F}"/>
                </a:ext>
              </a:extLst>
            </p:cNvPr>
            <p:cNvCxnSpPr/>
            <p:nvPr/>
          </p:nvCxnSpPr>
          <p:spPr>
            <a:xfrm flipV="1">
              <a:off x="2841141" y="3693685"/>
              <a:ext cx="381721" cy="1"/>
            </a:xfrm>
            <a:prstGeom prst="line">
              <a:avLst/>
            </a:prstGeom>
            <a:ln w="28575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Textfeld 111">
              <a:extLst>
                <a:ext uri="{FF2B5EF4-FFF2-40B4-BE49-F238E27FC236}">
                  <a16:creationId xmlns:a16="http://schemas.microsoft.com/office/drawing/2014/main" id="{154C3E5B-0ACF-4305-96B0-CEAAE1EC7E68}"/>
                </a:ext>
              </a:extLst>
            </p:cNvPr>
            <p:cNvSpPr txBox="1"/>
            <p:nvPr/>
          </p:nvSpPr>
          <p:spPr>
            <a:xfrm>
              <a:off x="3197011" y="3449032"/>
              <a:ext cx="139323" cy="1733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050" b="1">
                  <a:solidFill>
                    <a:srgbClr val="FF0000"/>
                  </a:solidFill>
                  <a:latin typeface="Calibri" pitchFamily="34" charset="0"/>
                </a:rPr>
                <a:t>H</a:t>
              </a:r>
              <a:r>
                <a:rPr lang="en-US" sz="1050" b="1" baseline="-25000">
                  <a:solidFill>
                    <a:srgbClr val="FF0000"/>
                  </a:solidFill>
                  <a:latin typeface="Calibri" pitchFamily="34" charset="0"/>
                </a:rPr>
                <a:t>2</a:t>
              </a:r>
            </a:p>
          </p:txBody>
        </p:sp>
        <p:sp>
          <p:nvSpPr>
            <p:cNvPr id="126" name="Textfeld 112">
              <a:extLst>
                <a:ext uri="{FF2B5EF4-FFF2-40B4-BE49-F238E27FC236}">
                  <a16:creationId xmlns:a16="http://schemas.microsoft.com/office/drawing/2014/main" id="{3A32DAF9-5717-459D-B4EA-E2A6A2D8F8B5}"/>
                </a:ext>
              </a:extLst>
            </p:cNvPr>
            <p:cNvSpPr txBox="1"/>
            <p:nvPr/>
          </p:nvSpPr>
          <p:spPr>
            <a:xfrm>
              <a:off x="1833849" y="3272025"/>
              <a:ext cx="237364" cy="1733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H</a:t>
              </a:r>
              <a:r>
                <a:rPr lang="en-US" sz="1050" b="1" baseline="-25000">
                  <a:solidFill>
                    <a:srgbClr val="179C7D"/>
                  </a:solidFill>
                  <a:latin typeface="Calibri" pitchFamily="34" charset="0"/>
                </a:rPr>
                <a:t>2</a:t>
              </a: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O</a:t>
              </a:r>
            </a:p>
          </p:txBody>
        </p:sp>
        <p:cxnSp>
          <p:nvCxnSpPr>
            <p:cNvPr id="127" name="Gerade Verbindung 114">
              <a:extLst>
                <a:ext uri="{FF2B5EF4-FFF2-40B4-BE49-F238E27FC236}">
                  <a16:creationId xmlns:a16="http://schemas.microsoft.com/office/drawing/2014/main" id="{47CBB33C-AE01-47BD-94AB-C52BAB3C228B}"/>
                </a:ext>
              </a:extLst>
            </p:cNvPr>
            <p:cNvCxnSpPr/>
            <p:nvPr/>
          </p:nvCxnSpPr>
          <p:spPr>
            <a:xfrm>
              <a:off x="1831483" y="3505211"/>
              <a:ext cx="255640" cy="0"/>
            </a:xfrm>
            <a:prstGeom prst="line">
              <a:avLst/>
            </a:prstGeom>
            <a:ln w="28575">
              <a:solidFill>
                <a:schemeClr val="tx2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8" name="Picture 17">
              <a:extLst>
                <a:ext uri="{FF2B5EF4-FFF2-40B4-BE49-F238E27FC236}">
                  <a16:creationId xmlns:a16="http://schemas.microsoft.com/office/drawing/2014/main" id="{22D2A446-5E07-4BDF-92E6-54201DB100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8203" y="3705707"/>
              <a:ext cx="850434" cy="2833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9" name="Picture 24">
              <a:extLst>
                <a:ext uri="{FF2B5EF4-FFF2-40B4-BE49-F238E27FC236}">
                  <a16:creationId xmlns:a16="http://schemas.microsoft.com/office/drawing/2014/main" id="{EB937D81-E8D1-437A-8144-999834365E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1095" y="5073859"/>
              <a:ext cx="797542" cy="4601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0" name="Picture 18">
              <a:extLst>
                <a:ext uri="{FF2B5EF4-FFF2-40B4-BE49-F238E27FC236}">
                  <a16:creationId xmlns:a16="http://schemas.microsoft.com/office/drawing/2014/main" id="{E1139215-56EA-4FFC-97D1-8348D2C422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8737" y="4497796"/>
              <a:ext cx="871909" cy="2964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1" name="Textfeld 204">
              <a:extLst>
                <a:ext uri="{FF2B5EF4-FFF2-40B4-BE49-F238E27FC236}">
                  <a16:creationId xmlns:a16="http://schemas.microsoft.com/office/drawing/2014/main" id="{D8C2B932-DDC7-4AAA-A0AE-82777ABFC3A4}"/>
                </a:ext>
              </a:extLst>
            </p:cNvPr>
            <p:cNvSpPr txBox="1"/>
            <p:nvPr/>
          </p:nvSpPr>
          <p:spPr>
            <a:xfrm>
              <a:off x="5722633" y="5444932"/>
              <a:ext cx="705556" cy="280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ct val="40000"/>
                </a:spcAft>
                <a:buClr>
                  <a:srgbClr val="179C7D"/>
                </a:buClr>
              </a:pP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Pipeline</a:t>
              </a:r>
              <a:endParaRPr lang="en-US" sz="1050">
                <a:solidFill>
                  <a:srgbClr val="000000"/>
                </a:solidFill>
              </a:endParaRPr>
            </a:p>
          </p:txBody>
        </p:sp>
        <p:sp>
          <p:nvSpPr>
            <p:cNvPr id="132" name="Textfeld 205">
              <a:extLst>
                <a:ext uri="{FF2B5EF4-FFF2-40B4-BE49-F238E27FC236}">
                  <a16:creationId xmlns:a16="http://schemas.microsoft.com/office/drawing/2014/main" id="{9E7CC5E4-9BFA-4C14-B5B5-FCB3F55F643F}"/>
                </a:ext>
              </a:extLst>
            </p:cNvPr>
            <p:cNvSpPr txBox="1"/>
            <p:nvPr/>
          </p:nvSpPr>
          <p:spPr>
            <a:xfrm>
              <a:off x="5653626" y="4713820"/>
              <a:ext cx="848320" cy="280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ct val="40000"/>
                </a:spcAft>
                <a:buClr>
                  <a:srgbClr val="179C7D"/>
                </a:buClr>
              </a:pP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Gas trailer</a:t>
              </a:r>
              <a:endParaRPr lang="en-US" sz="1050">
                <a:solidFill>
                  <a:srgbClr val="000000"/>
                </a:solidFill>
              </a:endParaRPr>
            </a:p>
          </p:txBody>
        </p:sp>
        <p:sp>
          <p:nvSpPr>
            <p:cNvPr id="133" name="Textfeld 206">
              <a:extLst>
                <a:ext uri="{FF2B5EF4-FFF2-40B4-BE49-F238E27FC236}">
                  <a16:creationId xmlns:a16="http://schemas.microsoft.com/office/drawing/2014/main" id="{E6FDEE8F-1B92-4E8A-95E8-E79B5447277C}"/>
                </a:ext>
              </a:extLst>
            </p:cNvPr>
            <p:cNvSpPr txBox="1"/>
            <p:nvPr/>
          </p:nvSpPr>
          <p:spPr>
            <a:xfrm>
              <a:off x="5490525" y="3921732"/>
              <a:ext cx="1296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rgbClr val="179C7D"/>
                </a:buClr>
              </a:pP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Liquid Hydrogen LH</a:t>
              </a:r>
              <a:r>
                <a:rPr lang="en-US" sz="1050" b="1" baseline="-25000">
                  <a:solidFill>
                    <a:srgbClr val="179C7D"/>
                  </a:solidFill>
                  <a:latin typeface="Calibri" pitchFamily="34" charset="0"/>
                </a:rPr>
                <a:t>2</a:t>
              </a: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 Trailer</a:t>
              </a:r>
              <a:r>
                <a:rPr lang="en-US" sz="1050" b="1" baseline="30000">
                  <a:solidFill>
                    <a:srgbClr val="179C7D"/>
                  </a:solidFill>
                  <a:latin typeface="Calibri" pitchFamily="34" charset="0"/>
                </a:rPr>
                <a:t>2</a:t>
              </a:r>
              <a:endParaRPr lang="en-US" sz="1050" baseline="30000">
                <a:solidFill>
                  <a:srgbClr val="000000"/>
                </a:solidFill>
              </a:endParaRPr>
            </a:p>
          </p:txBody>
        </p:sp>
        <p:sp>
          <p:nvSpPr>
            <p:cNvPr id="134" name="Textfeld 207">
              <a:extLst>
                <a:ext uri="{FF2B5EF4-FFF2-40B4-BE49-F238E27FC236}">
                  <a16:creationId xmlns:a16="http://schemas.microsoft.com/office/drawing/2014/main" id="{C127E25F-70BA-46AD-A820-C0F7D157D59F}"/>
                </a:ext>
              </a:extLst>
            </p:cNvPr>
            <p:cNvSpPr txBox="1"/>
            <p:nvPr/>
          </p:nvSpPr>
          <p:spPr>
            <a:xfrm>
              <a:off x="5361933" y="1473459"/>
              <a:ext cx="1598529" cy="33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>
                  <a:solidFill>
                    <a:schemeClr val="tx2"/>
                  </a:solidFill>
                </a:rPr>
                <a:t>Transport / Export</a:t>
              </a:r>
            </a:p>
          </p:txBody>
        </p:sp>
        <p:sp>
          <p:nvSpPr>
            <p:cNvPr id="135" name="Textfeld 208">
              <a:extLst>
                <a:ext uri="{FF2B5EF4-FFF2-40B4-BE49-F238E27FC236}">
                  <a16:creationId xmlns:a16="http://schemas.microsoft.com/office/drawing/2014/main" id="{44C352E6-8A7A-449F-BC03-BC901B0153D6}"/>
                </a:ext>
              </a:extLst>
            </p:cNvPr>
            <p:cNvSpPr txBox="1"/>
            <p:nvPr/>
          </p:nvSpPr>
          <p:spPr>
            <a:xfrm>
              <a:off x="3298616" y="3633700"/>
              <a:ext cx="1034083" cy="445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ct val="40000"/>
                </a:spcAft>
                <a:buClr>
                  <a:srgbClr val="179C7D"/>
                </a:buClr>
              </a:pP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Underground </a:t>
              </a:r>
              <a:b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</a:b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Pipe storage</a:t>
              </a:r>
              <a:endParaRPr lang="en-US" sz="1050">
                <a:solidFill>
                  <a:srgbClr val="000000"/>
                </a:solidFill>
              </a:endParaRPr>
            </a:p>
          </p:txBody>
        </p:sp>
        <p:pic>
          <p:nvPicPr>
            <p:cNvPr id="136" name="Picture 17">
              <a:extLst>
                <a:ext uri="{FF2B5EF4-FFF2-40B4-BE49-F238E27FC236}">
                  <a16:creationId xmlns:a16="http://schemas.microsoft.com/office/drawing/2014/main" id="{D7308D8A-E29E-4C18-870E-7DD48AF8B7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6932" y="2805031"/>
              <a:ext cx="850434" cy="2833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7" name="Textfeld 213">
              <a:extLst>
                <a:ext uri="{FF2B5EF4-FFF2-40B4-BE49-F238E27FC236}">
                  <a16:creationId xmlns:a16="http://schemas.microsoft.com/office/drawing/2014/main" id="{A8058185-0424-4B96-A280-BD69AACF23F2}"/>
                </a:ext>
              </a:extLst>
            </p:cNvPr>
            <p:cNvSpPr txBox="1"/>
            <p:nvPr/>
          </p:nvSpPr>
          <p:spPr>
            <a:xfrm>
              <a:off x="5499254" y="3021055"/>
              <a:ext cx="1296144" cy="2807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rgbClr val="179C7D"/>
                </a:buClr>
              </a:pP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LOHC Trailer</a:t>
              </a:r>
              <a:endParaRPr lang="en-US" sz="1050">
                <a:solidFill>
                  <a:srgbClr val="000000"/>
                </a:solidFill>
              </a:endParaRPr>
            </a:p>
          </p:txBody>
        </p:sp>
        <p:sp>
          <p:nvSpPr>
            <p:cNvPr id="138" name="Textfeld 214">
              <a:extLst>
                <a:ext uri="{FF2B5EF4-FFF2-40B4-BE49-F238E27FC236}">
                  <a16:creationId xmlns:a16="http://schemas.microsoft.com/office/drawing/2014/main" id="{024110BF-BBBD-439E-8069-DDEE08EB102B}"/>
                </a:ext>
              </a:extLst>
            </p:cNvPr>
            <p:cNvSpPr txBox="1"/>
            <p:nvPr/>
          </p:nvSpPr>
          <p:spPr>
            <a:xfrm>
              <a:off x="5820433" y="2840462"/>
              <a:ext cx="276637" cy="8256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>
                <a:spcAft>
                  <a:spcPct val="40000"/>
                </a:spcAft>
                <a:buClr>
                  <a:srgbClr val="179C7D"/>
                </a:buClr>
              </a:pPr>
              <a:r>
                <a:rPr lang="en-US" sz="500" b="1">
                  <a:solidFill>
                    <a:srgbClr val="000000"/>
                  </a:solidFill>
                </a:rPr>
                <a:t>LOHC</a:t>
              </a:r>
            </a:p>
          </p:txBody>
        </p:sp>
        <p:sp>
          <p:nvSpPr>
            <p:cNvPr id="139" name="Textfeld 215">
              <a:extLst>
                <a:ext uri="{FF2B5EF4-FFF2-40B4-BE49-F238E27FC236}">
                  <a16:creationId xmlns:a16="http://schemas.microsoft.com/office/drawing/2014/main" id="{3387B95E-88C7-4932-B916-FFEDEF300A16}"/>
                </a:ext>
              </a:extLst>
            </p:cNvPr>
            <p:cNvSpPr txBox="1"/>
            <p:nvPr/>
          </p:nvSpPr>
          <p:spPr>
            <a:xfrm>
              <a:off x="5562533" y="2265548"/>
              <a:ext cx="10801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rgbClr val="179C7D"/>
                </a:buClr>
              </a:pP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LOHC</a:t>
              </a:r>
              <a:r>
                <a:rPr lang="en-US" sz="1050" b="1" baseline="30000">
                  <a:solidFill>
                    <a:srgbClr val="179C7D"/>
                  </a:solidFill>
                  <a:latin typeface="Calibri" pitchFamily="34" charset="0"/>
                </a:rPr>
                <a:t>1</a:t>
              </a: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/LH</a:t>
              </a:r>
              <a:r>
                <a:rPr lang="en-US" sz="1050" b="1" baseline="-25000">
                  <a:solidFill>
                    <a:srgbClr val="179C7D"/>
                  </a:solidFill>
                  <a:latin typeface="Calibri" pitchFamily="34" charset="0"/>
                </a:rPr>
                <a:t>2</a:t>
              </a:r>
              <a:r>
                <a:rPr lang="en-US" sz="1050" b="1" baseline="30000">
                  <a:solidFill>
                    <a:srgbClr val="179C7D"/>
                  </a:solidFill>
                  <a:latin typeface="Calibri" pitchFamily="34" charset="0"/>
                </a:rPr>
                <a:t>2</a:t>
              </a: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/ or Gas Ship</a:t>
              </a:r>
              <a:endParaRPr lang="en-US" sz="1050">
                <a:solidFill>
                  <a:srgbClr val="000000"/>
                </a:solidFill>
              </a:endParaRPr>
            </a:p>
          </p:txBody>
        </p:sp>
        <p:sp>
          <p:nvSpPr>
            <p:cNvPr id="140" name="Textfeld 216">
              <a:extLst>
                <a:ext uri="{FF2B5EF4-FFF2-40B4-BE49-F238E27FC236}">
                  <a16:creationId xmlns:a16="http://schemas.microsoft.com/office/drawing/2014/main" id="{5429B819-E2AC-4CC0-90F4-A17BC87C794A}"/>
                </a:ext>
              </a:extLst>
            </p:cNvPr>
            <p:cNvSpPr txBox="1"/>
            <p:nvPr/>
          </p:nvSpPr>
          <p:spPr>
            <a:xfrm>
              <a:off x="5562533" y="3428709"/>
              <a:ext cx="1080120" cy="2807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rgbClr val="179C7D"/>
                </a:buClr>
              </a:pP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Onsite</a:t>
              </a:r>
              <a:endParaRPr lang="en-US" sz="1050">
                <a:solidFill>
                  <a:srgbClr val="000000"/>
                </a:solidFill>
              </a:endParaRPr>
            </a:p>
          </p:txBody>
        </p:sp>
        <p:cxnSp>
          <p:nvCxnSpPr>
            <p:cNvPr id="141" name="Gerade Verbindung 217">
              <a:extLst>
                <a:ext uri="{FF2B5EF4-FFF2-40B4-BE49-F238E27FC236}">
                  <a16:creationId xmlns:a16="http://schemas.microsoft.com/office/drawing/2014/main" id="{5CAE6FC8-7CAB-4AE4-9903-C9482432EBB2}"/>
                </a:ext>
              </a:extLst>
            </p:cNvPr>
            <p:cNvCxnSpPr>
              <a:stCxn id="96" idx="3"/>
              <a:endCxn id="95" idx="1"/>
            </p:cNvCxnSpPr>
            <p:nvPr/>
          </p:nvCxnSpPr>
          <p:spPr>
            <a:xfrm>
              <a:off x="4462075" y="3772113"/>
              <a:ext cx="1044256" cy="2518"/>
            </a:xfrm>
            <a:prstGeom prst="line">
              <a:avLst/>
            </a:prstGeom>
            <a:ln w="28575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Gerade Verbindung 220">
              <a:extLst>
                <a:ext uri="{FF2B5EF4-FFF2-40B4-BE49-F238E27FC236}">
                  <a16:creationId xmlns:a16="http://schemas.microsoft.com/office/drawing/2014/main" id="{CA15310E-A259-4101-A49D-C130184802E0}"/>
                </a:ext>
              </a:extLst>
            </p:cNvPr>
            <p:cNvCxnSpPr/>
            <p:nvPr/>
          </p:nvCxnSpPr>
          <p:spPr>
            <a:xfrm>
              <a:off x="5562533" y="3439299"/>
              <a:ext cx="1080120" cy="1"/>
            </a:xfrm>
            <a:prstGeom prst="line">
              <a:avLst/>
            </a:prstGeom>
            <a:ln w="28575">
              <a:solidFill>
                <a:srgbClr val="FF0000"/>
              </a:solidFill>
              <a:prstDash val="sysDot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Textfeld 226">
              <a:extLst>
                <a:ext uri="{FF2B5EF4-FFF2-40B4-BE49-F238E27FC236}">
                  <a16:creationId xmlns:a16="http://schemas.microsoft.com/office/drawing/2014/main" id="{DD63F214-B232-41D3-8B3E-9C765B449EE8}"/>
                </a:ext>
              </a:extLst>
            </p:cNvPr>
            <p:cNvSpPr txBox="1"/>
            <p:nvPr/>
          </p:nvSpPr>
          <p:spPr>
            <a:xfrm>
              <a:off x="7992662" y="1473459"/>
              <a:ext cx="1142171" cy="33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>
                  <a:solidFill>
                    <a:schemeClr val="tx2"/>
                  </a:solidFill>
                </a:rPr>
                <a:t>Applications</a:t>
              </a:r>
            </a:p>
          </p:txBody>
        </p:sp>
        <p:sp>
          <p:nvSpPr>
            <p:cNvPr id="144" name="Rechteck 227">
              <a:extLst>
                <a:ext uri="{FF2B5EF4-FFF2-40B4-BE49-F238E27FC236}">
                  <a16:creationId xmlns:a16="http://schemas.microsoft.com/office/drawing/2014/main" id="{D3EC32CA-095A-4D5F-B854-1F357562AAAD}"/>
                </a:ext>
              </a:extLst>
            </p:cNvPr>
            <p:cNvSpPr/>
            <p:nvPr/>
          </p:nvSpPr>
          <p:spPr bwMode="auto">
            <a:xfrm>
              <a:off x="7938522" y="1847827"/>
              <a:ext cx="1240217" cy="385360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2"/>
              </a:solidFill>
              <a:round/>
              <a:headEnd type="arrow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de-DE" sz="1400"/>
            </a:p>
          </p:txBody>
        </p:sp>
        <p:pic>
          <p:nvPicPr>
            <p:cNvPr id="145" name="Picture 4">
              <a:extLst>
                <a:ext uri="{FF2B5EF4-FFF2-40B4-BE49-F238E27FC236}">
                  <a16:creationId xmlns:a16="http://schemas.microsoft.com/office/drawing/2014/main" id="{B6CAF2BF-DDCE-4058-8807-02FDE791F2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6611" y="1972579"/>
              <a:ext cx="540060" cy="2723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6" name="Picture 5">
              <a:extLst>
                <a:ext uri="{FF2B5EF4-FFF2-40B4-BE49-F238E27FC236}">
                  <a16:creationId xmlns:a16="http://schemas.microsoft.com/office/drawing/2014/main" id="{456D8530-0D5F-485B-8EEB-563AB3C056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69652" y="1970233"/>
              <a:ext cx="565026" cy="2747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7" name="Textfeld 231">
              <a:extLst>
                <a:ext uri="{FF2B5EF4-FFF2-40B4-BE49-F238E27FC236}">
                  <a16:creationId xmlns:a16="http://schemas.microsoft.com/office/drawing/2014/main" id="{27E78743-8AD0-4763-9707-A12575C353B8}"/>
                </a:ext>
              </a:extLst>
            </p:cNvPr>
            <p:cNvSpPr txBox="1"/>
            <p:nvPr/>
          </p:nvSpPr>
          <p:spPr>
            <a:xfrm>
              <a:off x="7968688" y="2244974"/>
              <a:ext cx="1049955" cy="2807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rgbClr val="179C7D"/>
                </a:buClr>
              </a:pP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Mobility</a:t>
              </a:r>
              <a:endParaRPr lang="en-US" sz="1050">
                <a:solidFill>
                  <a:srgbClr val="000000"/>
                </a:solidFill>
              </a:endParaRPr>
            </a:p>
          </p:txBody>
        </p:sp>
        <p:pic>
          <p:nvPicPr>
            <p:cNvPr id="148" name="Picture 9">
              <a:extLst>
                <a:ext uri="{FF2B5EF4-FFF2-40B4-BE49-F238E27FC236}">
                  <a16:creationId xmlns:a16="http://schemas.microsoft.com/office/drawing/2014/main" id="{E5988433-098F-483E-A6B4-0B74761637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54603" y="4951066"/>
              <a:ext cx="605878" cy="475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9" name="Picture 10">
              <a:extLst>
                <a:ext uri="{FF2B5EF4-FFF2-40B4-BE49-F238E27FC236}">
                  <a16:creationId xmlns:a16="http://schemas.microsoft.com/office/drawing/2014/main" id="{6096060E-FA3A-4A80-9D45-8C4651B2C9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4245" y="5127543"/>
              <a:ext cx="750478" cy="378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0" name="Textfeld 234">
              <a:extLst>
                <a:ext uri="{FF2B5EF4-FFF2-40B4-BE49-F238E27FC236}">
                  <a16:creationId xmlns:a16="http://schemas.microsoft.com/office/drawing/2014/main" id="{D420FFC7-3375-44BB-B031-8953CC3BB506}"/>
                </a:ext>
              </a:extLst>
            </p:cNvPr>
            <p:cNvSpPr txBox="1"/>
            <p:nvPr/>
          </p:nvSpPr>
          <p:spPr>
            <a:xfrm>
              <a:off x="7940860" y="5444933"/>
              <a:ext cx="1237878" cy="2807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ct val="40000"/>
                </a:spcAft>
                <a:buClr>
                  <a:srgbClr val="179C7D"/>
                </a:buClr>
              </a:pP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Residential Heat</a:t>
              </a:r>
              <a:endParaRPr lang="en-US" sz="1050">
                <a:solidFill>
                  <a:srgbClr val="000000"/>
                </a:solidFill>
              </a:endParaRPr>
            </a:p>
          </p:txBody>
        </p:sp>
        <p:pic>
          <p:nvPicPr>
            <p:cNvPr id="151" name="Picture 8">
              <a:extLst>
                <a:ext uri="{FF2B5EF4-FFF2-40B4-BE49-F238E27FC236}">
                  <a16:creationId xmlns:a16="http://schemas.microsoft.com/office/drawing/2014/main" id="{FEBF5B53-4FCC-4E94-A6ED-B0FE72262C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4522" y="4277527"/>
              <a:ext cx="713749" cy="4360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2" name="Picture 11">
              <a:extLst>
                <a:ext uri="{FF2B5EF4-FFF2-40B4-BE49-F238E27FC236}">
                  <a16:creationId xmlns:a16="http://schemas.microsoft.com/office/drawing/2014/main" id="{DEE1943F-599C-46F7-9484-8984AC8562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14602" y="4186889"/>
              <a:ext cx="393845" cy="5267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3" name="Textfeld 237">
              <a:extLst>
                <a:ext uri="{FF2B5EF4-FFF2-40B4-BE49-F238E27FC236}">
                  <a16:creationId xmlns:a16="http://schemas.microsoft.com/office/drawing/2014/main" id="{D9AC0B20-CE8E-412E-BD15-0958B7CF9CE7}"/>
                </a:ext>
              </a:extLst>
            </p:cNvPr>
            <p:cNvSpPr txBox="1"/>
            <p:nvPr/>
          </p:nvSpPr>
          <p:spPr>
            <a:xfrm>
              <a:off x="7666571" y="4652845"/>
              <a:ext cx="1800200" cy="2807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ct val="40000"/>
                </a:spcAft>
                <a:buClr>
                  <a:srgbClr val="179C7D"/>
                </a:buClr>
              </a:pP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Power Generation</a:t>
              </a:r>
              <a:endParaRPr lang="en-US" sz="1050">
                <a:solidFill>
                  <a:srgbClr val="000000"/>
                </a:solidFill>
              </a:endParaRPr>
            </a:p>
          </p:txBody>
        </p:sp>
        <p:pic>
          <p:nvPicPr>
            <p:cNvPr id="154" name="Picture 12">
              <a:extLst>
                <a:ext uri="{FF2B5EF4-FFF2-40B4-BE49-F238E27FC236}">
                  <a16:creationId xmlns:a16="http://schemas.microsoft.com/office/drawing/2014/main" id="{064F639C-8E16-40E0-82D0-DB9D9AC7CF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1559" y="2481572"/>
              <a:ext cx="784210" cy="592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55" name="Gerade Verbindung 239">
              <a:extLst>
                <a:ext uri="{FF2B5EF4-FFF2-40B4-BE49-F238E27FC236}">
                  <a16:creationId xmlns:a16="http://schemas.microsoft.com/office/drawing/2014/main" id="{2F52E6F7-788C-4A8B-9068-5F0FABD44BF7}"/>
                </a:ext>
              </a:extLst>
            </p:cNvPr>
            <p:cNvCxnSpPr>
              <a:stCxn id="95" idx="3"/>
              <a:endCxn id="144" idx="1"/>
            </p:cNvCxnSpPr>
            <p:nvPr/>
          </p:nvCxnSpPr>
          <p:spPr>
            <a:xfrm>
              <a:off x="6766331" y="3774631"/>
              <a:ext cx="1172190" cy="0"/>
            </a:xfrm>
            <a:prstGeom prst="line">
              <a:avLst/>
            </a:prstGeom>
            <a:ln w="28575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Textfeld 241">
              <a:extLst>
                <a:ext uri="{FF2B5EF4-FFF2-40B4-BE49-F238E27FC236}">
                  <a16:creationId xmlns:a16="http://schemas.microsoft.com/office/drawing/2014/main" id="{4AB9D227-8336-4F1B-9B5B-BE3DD7E39380}"/>
                </a:ext>
              </a:extLst>
            </p:cNvPr>
            <p:cNvSpPr txBox="1"/>
            <p:nvPr/>
          </p:nvSpPr>
          <p:spPr>
            <a:xfrm>
              <a:off x="7938521" y="3013471"/>
              <a:ext cx="1240218" cy="2807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rgbClr val="179C7D"/>
                </a:buClr>
              </a:pP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Process Heat</a:t>
              </a:r>
              <a:endParaRPr lang="en-US" sz="1050">
                <a:solidFill>
                  <a:srgbClr val="000000"/>
                </a:solidFill>
              </a:endParaRPr>
            </a:p>
          </p:txBody>
        </p:sp>
        <p:pic>
          <p:nvPicPr>
            <p:cNvPr id="157" name="Picture 21">
              <a:extLst>
                <a:ext uri="{FF2B5EF4-FFF2-40B4-BE49-F238E27FC236}">
                  <a16:creationId xmlns:a16="http://schemas.microsoft.com/office/drawing/2014/main" id="{199DDB95-D361-4004-B083-A3B04DFBA4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7660" y="3370842"/>
              <a:ext cx="710322" cy="64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8" name="Textfeld 244">
              <a:extLst>
                <a:ext uri="{FF2B5EF4-FFF2-40B4-BE49-F238E27FC236}">
                  <a16:creationId xmlns:a16="http://schemas.microsoft.com/office/drawing/2014/main" id="{B8E789CD-1124-4EC3-9EC7-005C9079B3CE}"/>
                </a:ext>
              </a:extLst>
            </p:cNvPr>
            <p:cNvSpPr txBox="1"/>
            <p:nvPr/>
          </p:nvSpPr>
          <p:spPr>
            <a:xfrm>
              <a:off x="7876827" y="3953556"/>
              <a:ext cx="1388005" cy="2807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rgbClr val="179C7D"/>
                </a:buClr>
              </a:pPr>
              <a:r>
                <a:rPr lang="en-US" sz="1050" b="1">
                  <a:solidFill>
                    <a:srgbClr val="179C7D"/>
                  </a:solidFill>
                  <a:latin typeface="Calibri" pitchFamily="34" charset="0"/>
                </a:rPr>
                <a:t>Feedstock Industry</a:t>
              </a:r>
              <a:endParaRPr lang="en-US" sz="1050">
                <a:solidFill>
                  <a:srgbClr val="000000"/>
                </a:solidFill>
              </a:endParaRPr>
            </a:p>
          </p:txBody>
        </p:sp>
        <p:pic>
          <p:nvPicPr>
            <p:cNvPr id="159" name="Picture 2">
              <a:extLst>
                <a:ext uri="{FF2B5EF4-FFF2-40B4-BE49-F238E27FC236}">
                  <a16:creationId xmlns:a16="http://schemas.microsoft.com/office/drawing/2014/main" id="{3D842BCE-8A86-4951-AACE-40E21950526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3739" y="1856359"/>
              <a:ext cx="841667" cy="412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0" name="Gruppieren 4">
              <a:extLst>
                <a:ext uri="{FF2B5EF4-FFF2-40B4-BE49-F238E27FC236}">
                  <a16:creationId xmlns:a16="http://schemas.microsoft.com/office/drawing/2014/main" id="{8AC401C0-393F-4AD1-91AE-28F7304691DB}"/>
                </a:ext>
              </a:extLst>
            </p:cNvPr>
            <p:cNvGrpSpPr/>
            <p:nvPr/>
          </p:nvGrpSpPr>
          <p:grpSpPr>
            <a:xfrm>
              <a:off x="3408575" y="3256222"/>
              <a:ext cx="786887" cy="367953"/>
              <a:chOff x="3326432" y="3595613"/>
              <a:chExt cx="786887" cy="367953"/>
            </a:xfrm>
          </p:grpSpPr>
          <p:sp>
            <p:nvSpPr>
              <p:cNvPr id="161" name="Zylinder 93">
                <a:extLst>
                  <a:ext uri="{FF2B5EF4-FFF2-40B4-BE49-F238E27FC236}">
                    <a16:creationId xmlns:a16="http://schemas.microsoft.com/office/drawing/2014/main" id="{78E4525B-5579-4B92-95DD-EABB32597FF0}"/>
                  </a:ext>
                </a:extLst>
              </p:cNvPr>
              <p:cNvSpPr/>
              <p:nvPr/>
            </p:nvSpPr>
            <p:spPr>
              <a:xfrm rot="15262154">
                <a:off x="3680560" y="3303684"/>
                <a:ext cx="140829" cy="724688"/>
              </a:xfrm>
              <a:prstGeom prst="can">
                <a:avLst>
                  <a:gd name="adj" fmla="val 51781"/>
                </a:avLst>
              </a:prstGeom>
              <a:solidFill>
                <a:srgbClr val="5F93C2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/>
              </a:p>
            </p:txBody>
          </p:sp>
          <p:sp>
            <p:nvSpPr>
              <p:cNvPr id="162" name="Zylinder 95">
                <a:extLst>
                  <a:ext uri="{FF2B5EF4-FFF2-40B4-BE49-F238E27FC236}">
                    <a16:creationId xmlns:a16="http://schemas.microsoft.com/office/drawing/2014/main" id="{A41F8051-8476-4E2B-BF56-456B302D1A67}"/>
                  </a:ext>
                </a:extLst>
              </p:cNvPr>
              <p:cNvSpPr/>
              <p:nvPr/>
            </p:nvSpPr>
            <p:spPr>
              <a:xfrm rot="15262154">
                <a:off x="3661181" y="3355353"/>
                <a:ext cx="140829" cy="724688"/>
              </a:xfrm>
              <a:prstGeom prst="can">
                <a:avLst>
                  <a:gd name="adj" fmla="val 51781"/>
                </a:avLst>
              </a:prstGeom>
              <a:solidFill>
                <a:srgbClr val="5F93C2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/>
              </a:p>
            </p:txBody>
          </p:sp>
          <p:sp>
            <p:nvSpPr>
              <p:cNvPr id="163" name="Zylinder 101">
                <a:extLst>
                  <a:ext uri="{FF2B5EF4-FFF2-40B4-BE49-F238E27FC236}">
                    <a16:creationId xmlns:a16="http://schemas.microsoft.com/office/drawing/2014/main" id="{06CF3D25-32CB-4311-9485-B9D2BD49BC77}"/>
                  </a:ext>
                </a:extLst>
              </p:cNvPr>
              <p:cNvSpPr/>
              <p:nvPr/>
            </p:nvSpPr>
            <p:spPr>
              <a:xfrm rot="15262154">
                <a:off x="3650508" y="3410603"/>
                <a:ext cx="140829" cy="724688"/>
              </a:xfrm>
              <a:prstGeom prst="can">
                <a:avLst>
                  <a:gd name="adj" fmla="val 51781"/>
                </a:avLst>
              </a:prstGeom>
              <a:solidFill>
                <a:srgbClr val="5F93C2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/>
              </a:p>
            </p:txBody>
          </p:sp>
          <p:sp>
            <p:nvSpPr>
              <p:cNvPr id="164" name="Zylinder 102">
                <a:extLst>
                  <a:ext uri="{FF2B5EF4-FFF2-40B4-BE49-F238E27FC236}">
                    <a16:creationId xmlns:a16="http://schemas.microsoft.com/office/drawing/2014/main" id="{C6E16D5C-3A94-4977-802E-16A559BBB9BC}"/>
                  </a:ext>
                </a:extLst>
              </p:cNvPr>
              <p:cNvSpPr/>
              <p:nvPr/>
            </p:nvSpPr>
            <p:spPr>
              <a:xfrm rot="15262154">
                <a:off x="3637165" y="3469123"/>
                <a:ext cx="140829" cy="724688"/>
              </a:xfrm>
              <a:prstGeom prst="can">
                <a:avLst>
                  <a:gd name="adj" fmla="val 51781"/>
                </a:avLst>
              </a:prstGeom>
              <a:solidFill>
                <a:srgbClr val="5F93C2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/>
              </a:p>
            </p:txBody>
          </p:sp>
          <p:sp>
            <p:nvSpPr>
              <p:cNvPr id="165" name="Zylinder 104">
                <a:extLst>
                  <a:ext uri="{FF2B5EF4-FFF2-40B4-BE49-F238E27FC236}">
                    <a16:creationId xmlns:a16="http://schemas.microsoft.com/office/drawing/2014/main" id="{13C7ADF4-DBC3-4A41-9721-D926C64844DA}"/>
                  </a:ext>
                </a:extLst>
              </p:cNvPr>
              <p:cNvSpPr/>
              <p:nvPr/>
            </p:nvSpPr>
            <p:spPr>
              <a:xfrm rot="15262154">
                <a:off x="3618361" y="3530808"/>
                <a:ext cx="140829" cy="724688"/>
              </a:xfrm>
              <a:prstGeom prst="can">
                <a:avLst>
                  <a:gd name="adj" fmla="val 51781"/>
                </a:avLst>
              </a:prstGeom>
              <a:solidFill>
                <a:srgbClr val="5F93C2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400"/>
              </a:p>
            </p:txBody>
          </p:sp>
        </p:grpSp>
      </p:grpSp>
      <p:sp>
        <p:nvSpPr>
          <p:cNvPr id="78" name="CuadroTexto 77">
            <a:extLst>
              <a:ext uri="{FF2B5EF4-FFF2-40B4-BE49-F238E27FC236}">
                <a16:creationId xmlns:a16="http://schemas.microsoft.com/office/drawing/2014/main" id="{8FAFA9A8-4B7E-4BE3-B1F3-C1540DBF253B}"/>
              </a:ext>
            </a:extLst>
          </p:cNvPr>
          <p:cNvSpPr txBox="1"/>
          <p:nvPr/>
        </p:nvSpPr>
        <p:spPr>
          <a:xfrm>
            <a:off x="596244" y="5552683"/>
            <a:ext cx="11234612" cy="646331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At Fraunhofer Chile, we are supporting the Chilean SME + Industry for developing the H</a:t>
            </a:r>
            <a:r>
              <a:rPr lang="en-US" baseline="-25000" dirty="0"/>
              <a:t>2</a:t>
            </a:r>
            <a:r>
              <a:rPr lang="en-US" dirty="0"/>
              <a:t> opportunity, leveraging existing infrastructure and identifying quick winners</a:t>
            </a:r>
          </a:p>
        </p:txBody>
      </p:sp>
    </p:spTree>
    <p:extLst>
      <p:ext uri="{BB962C8B-B14F-4D97-AF65-F5344CB8AC3E}">
        <p14:creationId xmlns:p14="http://schemas.microsoft.com/office/powerpoint/2010/main" val="35556878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923785"/>
            <a:ext cx="12192000" cy="8715376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10" y="1656714"/>
            <a:ext cx="11647448" cy="4199912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348810" y="202367"/>
            <a:ext cx="9586211" cy="1236689"/>
          </a:xfrm>
          <a:prstGeom prst="rect">
            <a:avLst/>
          </a:prstGeom>
          <a:solidFill>
            <a:schemeClr val="accent1"/>
          </a:solidFill>
        </p:spPr>
        <p:txBody>
          <a:bodyPr wrap="none" lIns="0" tIns="0" rIns="0" bIns="0" rtlCol="0">
            <a:noAutofit/>
          </a:bodyPr>
          <a:lstStyle/>
          <a:p>
            <a:pPr>
              <a:spcBef>
                <a:spcPts val="1000"/>
              </a:spcBef>
              <a:buClr>
                <a:srgbClr val="179C7D"/>
              </a:buClr>
              <a:buSzPct val="100000"/>
            </a:pPr>
            <a:r>
              <a:rPr lang="es-CL" sz="40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Hidrogeno Verde – el nuevo sector de energía </a:t>
            </a:r>
          </a:p>
          <a:p>
            <a:pPr>
              <a:spcBef>
                <a:spcPts val="1000"/>
              </a:spcBef>
              <a:buClr>
                <a:srgbClr val="179C7D"/>
              </a:buClr>
              <a:buSzPct val="100000"/>
            </a:pPr>
            <a:r>
              <a:rPr lang="es-CL" sz="28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E-</a:t>
            </a:r>
            <a:r>
              <a:rPr lang="es-CL" sz="28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Fuels</a:t>
            </a:r>
            <a:r>
              <a:rPr lang="es-CL" sz="28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Transición rápida hacia la descarbonización del transporte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34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hteck 45">
            <a:extLst>
              <a:ext uri="{FF2B5EF4-FFF2-40B4-BE49-F238E27FC236}">
                <a16:creationId xmlns:a16="http://schemas.microsoft.com/office/drawing/2014/main" id="{6BC6A939-8CE0-43A2-9228-6159D51AEB7B}"/>
              </a:ext>
            </a:extLst>
          </p:cNvPr>
          <p:cNvSpPr/>
          <p:nvPr/>
        </p:nvSpPr>
        <p:spPr>
          <a:xfrm>
            <a:off x="479422" y="2571905"/>
            <a:ext cx="4134521" cy="1553401"/>
          </a:xfrm>
          <a:prstGeom prst="rect">
            <a:avLst/>
          </a:prstGeom>
          <a:solidFill>
            <a:srgbClr val="E5EE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180000" marR="0" lvl="0" indent="-180000" algn="l" defTabSz="914400" rtl="0" eaLnBrk="1" fontAlgn="auto" latinLnBrk="0" hangingPunct="1">
              <a:lnSpc>
                <a:spcPts val="1960"/>
              </a:lnSpc>
              <a:spcBef>
                <a:spcPts val="0"/>
              </a:spcBef>
              <a:spcAft>
                <a:spcPts val="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A544C512-EE10-4B6C-9D5F-50CE6F4861AA}"/>
              </a:ext>
            </a:extLst>
          </p:cNvPr>
          <p:cNvSpPr/>
          <p:nvPr/>
        </p:nvSpPr>
        <p:spPr>
          <a:xfrm>
            <a:off x="479423" y="4205678"/>
            <a:ext cx="4134521" cy="1290965"/>
          </a:xfrm>
          <a:prstGeom prst="rect">
            <a:avLst/>
          </a:prstGeom>
          <a:solidFill>
            <a:srgbClr val="E5EE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180000" marR="0" lvl="0" indent="-180000" algn="l" defTabSz="914400" rtl="0" eaLnBrk="1" fontAlgn="auto" latinLnBrk="0" hangingPunct="1">
              <a:lnSpc>
                <a:spcPts val="1960"/>
              </a:lnSpc>
              <a:spcBef>
                <a:spcPts val="0"/>
              </a:spcBef>
              <a:spcAft>
                <a:spcPts val="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8D8FF6C6-EC91-417D-B6C0-58D08D27DDC5}"/>
              </a:ext>
            </a:extLst>
          </p:cNvPr>
          <p:cNvSpPr/>
          <p:nvPr/>
        </p:nvSpPr>
        <p:spPr>
          <a:xfrm>
            <a:off x="479424" y="1452975"/>
            <a:ext cx="4134521" cy="1038558"/>
          </a:xfrm>
          <a:prstGeom prst="rect">
            <a:avLst/>
          </a:prstGeom>
          <a:solidFill>
            <a:srgbClr val="E5EE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180000" marR="0" lvl="0" indent="-180000" algn="l" defTabSz="914400" rtl="0" eaLnBrk="1" fontAlgn="auto" latinLnBrk="0" hangingPunct="1">
              <a:lnSpc>
                <a:spcPts val="1960"/>
              </a:lnSpc>
              <a:spcBef>
                <a:spcPts val="0"/>
              </a:spcBef>
              <a:spcAft>
                <a:spcPts val="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0A5A7DF-1259-45DA-AFAD-0354D3C9F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C7D245-D406-43D2-A1D4-C346415A2DC1}" type="datetime1">
              <a:rPr kumimoji="0" lang="de-DE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30.06.22</a:t>
            </a:fld>
            <a:endParaRPr kumimoji="0" lang="de-DE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A61DF56-EBF9-4693-90DB-08F624B6C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© Fraunhofer-Allianz Energie</a:t>
            </a:r>
            <a:endParaRPr kumimoji="0" lang="de-DE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CE86A3F-99AD-4C1D-AE3F-2C1141032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Seite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fld id="{401BA3E4-5E55-4F99-AF09-CC6D6B2539E2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8" name="Titel 6">
            <a:extLst>
              <a:ext uri="{FF2B5EF4-FFF2-40B4-BE49-F238E27FC236}">
                <a16:creationId xmlns:a16="http://schemas.microsoft.com/office/drawing/2014/main" id="{C80356A7-78F8-427C-8EA1-2A5C15C2871D}"/>
              </a:ext>
            </a:extLst>
          </p:cNvPr>
          <p:cNvSpPr txBox="1">
            <a:spLocks/>
          </p:cNvSpPr>
          <p:nvPr/>
        </p:nvSpPr>
        <p:spPr bwMode="gray">
          <a:xfrm>
            <a:off x="479424" y="405544"/>
            <a:ext cx="11268871" cy="38268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2400" b="0" kern="1200">
                <a:solidFill>
                  <a:schemeClr val="accent2"/>
                </a:solidFill>
                <a:latin typeface="Frutiger LT Com 65 Bold" panose="020B080303050402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5B7F"/>
                </a:solidFill>
                <a:effectLst/>
                <a:uLnTx/>
                <a:uFillTx/>
                <a:latin typeface="Frutiger LT Com 65 Bold" panose="020B0803030504020204" pitchFamily="34" charset="0"/>
                <a:ea typeface="+mj-ea"/>
                <a:cs typeface="+mj-cs"/>
              </a:rPr>
              <a:t>Hydrogen Research at Fraunhofer</a:t>
            </a:r>
            <a:endParaRPr kumimoji="0" lang="de-DE" sz="2400" b="0" i="0" u="none" strike="noStrike" kern="1200" cap="none" spc="0" normalizeH="0" baseline="0" noProof="0" dirty="0">
              <a:ln>
                <a:noFill/>
              </a:ln>
              <a:solidFill>
                <a:srgbClr val="005B7F"/>
              </a:solidFill>
              <a:effectLst/>
              <a:uLnTx/>
              <a:uFillTx/>
              <a:latin typeface="Frutiger LT Com 65 Bold" panose="020B0803030504020204" pitchFamily="34" charset="0"/>
              <a:ea typeface="+mj-ea"/>
              <a:cs typeface="+mj-cs"/>
            </a:endParaRPr>
          </a:p>
        </p:txBody>
      </p:sp>
      <p:sp>
        <p:nvSpPr>
          <p:cNvPr id="9" name="Textplatzhalter 14">
            <a:extLst>
              <a:ext uri="{FF2B5EF4-FFF2-40B4-BE49-F238E27FC236}">
                <a16:creationId xmlns:a16="http://schemas.microsoft.com/office/drawing/2014/main" id="{B7C1696F-94F3-4C7B-A30E-4A12A614F47C}"/>
              </a:ext>
            </a:extLst>
          </p:cNvPr>
          <p:cNvSpPr txBox="1">
            <a:spLocks/>
          </p:cNvSpPr>
          <p:nvPr/>
        </p:nvSpPr>
        <p:spPr bwMode="gray">
          <a:xfrm>
            <a:off x="479424" y="778489"/>
            <a:ext cx="11277773" cy="318891"/>
          </a:xfrm>
          <a:prstGeom prst="rect">
            <a:avLst/>
          </a:prstGeom>
        </p:spPr>
        <p:txBody>
          <a:bodyPr vert="horz" wrap="square" lIns="0" tIns="0" rIns="0" bIns="0" numCol="1" rtlCol="0">
            <a:sp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1900"/>
              </a:spcAft>
              <a:buFont typeface="Arial" panose="020B0604020202020204" pitchFamily="34" charset="0"/>
              <a:buNone/>
              <a:defRPr sz="20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19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32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8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9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5B7F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Expertise along the entire value chain </a:t>
            </a:r>
            <a:endParaRPr kumimoji="0" lang="de-DE" sz="2000" b="0" i="0" u="none" strike="noStrike" kern="1200" cap="none" spc="0" normalizeH="0" baseline="0" noProof="0" dirty="0">
              <a:ln>
                <a:noFill/>
              </a:ln>
              <a:solidFill>
                <a:srgbClr val="005B7F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C0C1596-2B8B-44CB-8BA7-D57FB3A21F52}"/>
              </a:ext>
            </a:extLst>
          </p:cNvPr>
          <p:cNvSpPr txBox="1"/>
          <p:nvPr/>
        </p:nvSpPr>
        <p:spPr>
          <a:xfrm>
            <a:off x="533946" y="1478456"/>
            <a:ext cx="4070009" cy="400109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Tx/>
              <a:buFontTx/>
              <a:buNone/>
              <a:tabLst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Hydrogen </a:t>
            </a:r>
            <a:r>
              <a:rPr kumimoji="0" lang="de-DE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production</a:t>
            </a:r>
            <a:endParaRPr kumimoji="0" lang="de-DE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PEM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elektrolysis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(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proton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exchange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membrane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)</a:t>
            </a:r>
          </a:p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SOEC (solid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oxide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electrolyzer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cell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)</a:t>
            </a:r>
          </a:p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Alkaline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electrolysis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79C7D"/>
              </a:buClr>
              <a:buSzTx/>
              <a:buFontTx/>
              <a:buNone/>
              <a:tabLst/>
              <a:defRPr/>
            </a:pPr>
            <a:r>
              <a:rPr kumimoji="0" lang="de-DE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Synthetic</a:t>
            </a: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r>
              <a:rPr kumimoji="0" lang="de-DE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energy</a:t>
            </a: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r>
              <a:rPr kumimoji="0" lang="de-DE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carriers</a:t>
            </a:r>
            <a:endParaRPr kumimoji="0" lang="de-DE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Direct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Air Capture, e-Kat.</a:t>
            </a:r>
          </a:p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Methanol, 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ammonia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,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jet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fuel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DME (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dimethylether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), OME (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oxymethylenether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) </a:t>
            </a:r>
          </a:p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LOHC (liquid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organic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hydrogen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carrier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)/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PowerPaste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Fischer-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Tropsch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79C7D"/>
              </a:buClr>
              <a:buSzTx/>
              <a:buFontTx/>
              <a:buNone/>
              <a:tabLst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Fuel </a:t>
            </a:r>
            <a:r>
              <a:rPr kumimoji="0" lang="de-DE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cells</a:t>
            </a:r>
            <a:endParaRPr kumimoji="0" lang="de-DE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PEMFC (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proton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exchange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membrane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fuel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cell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)</a:t>
            </a:r>
          </a:p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DMFC (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direct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methanol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fuel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cell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)</a:t>
            </a:r>
          </a:p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SOFC (solid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oxide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fuel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cell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)</a:t>
            </a:r>
          </a:p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AFC (alkaline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fuel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cell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)</a:t>
            </a:r>
            <a:endParaRPr kumimoji="0" lang="de-DE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6" name="Pfeil: Fünfeck 5">
            <a:extLst>
              <a:ext uri="{FF2B5EF4-FFF2-40B4-BE49-F238E27FC236}">
                <a16:creationId xmlns:a16="http://schemas.microsoft.com/office/drawing/2014/main" id="{8BA98567-A46D-43C3-A47A-56ED152284A2}"/>
              </a:ext>
            </a:extLst>
          </p:cNvPr>
          <p:cNvSpPr/>
          <p:nvPr/>
        </p:nvSpPr>
        <p:spPr>
          <a:xfrm>
            <a:off x="4706218" y="1447237"/>
            <a:ext cx="1682403" cy="4048261"/>
          </a:xfrm>
          <a:prstGeom prst="homePlate">
            <a:avLst/>
          </a:prstGeom>
          <a:solidFill>
            <a:schemeClr val="accent2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180000" marR="0" lvl="0" indent="-180000" algn="l" defTabSz="914400" rtl="0" eaLnBrk="1" fontAlgn="auto" latinLnBrk="0" hangingPunct="1">
              <a:lnSpc>
                <a:spcPts val="1960"/>
              </a:lnSpc>
              <a:spcBef>
                <a:spcPts val="0"/>
              </a:spcBef>
              <a:spcAft>
                <a:spcPts val="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7" name="Pfeil: Chevron 6">
            <a:extLst>
              <a:ext uri="{FF2B5EF4-FFF2-40B4-BE49-F238E27FC236}">
                <a16:creationId xmlns:a16="http://schemas.microsoft.com/office/drawing/2014/main" id="{445B53AD-2949-466D-9AB6-02CE4EC9CA0F}"/>
              </a:ext>
            </a:extLst>
          </p:cNvPr>
          <p:cNvSpPr/>
          <p:nvPr/>
        </p:nvSpPr>
        <p:spPr>
          <a:xfrm>
            <a:off x="5733099" y="1447238"/>
            <a:ext cx="2412000" cy="4048260"/>
          </a:xfrm>
          <a:prstGeom prst="chevron">
            <a:avLst>
              <a:gd name="adj" fmla="val 34118"/>
            </a:avLst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180000" marR="0" lvl="0" indent="-180000" algn="l" defTabSz="914400" rtl="0" eaLnBrk="1" fontAlgn="auto" latinLnBrk="0" hangingPunct="1">
              <a:lnSpc>
                <a:spcPts val="1960"/>
              </a:lnSpc>
              <a:spcBef>
                <a:spcPts val="0"/>
              </a:spcBef>
              <a:spcAft>
                <a:spcPts val="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56" name="Pfeil: Chevron 55">
            <a:extLst>
              <a:ext uri="{FF2B5EF4-FFF2-40B4-BE49-F238E27FC236}">
                <a16:creationId xmlns:a16="http://schemas.microsoft.com/office/drawing/2014/main" id="{421CDAB4-0E81-431C-9A99-DCF5AD2E37A5}"/>
              </a:ext>
            </a:extLst>
          </p:cNvPr>
          <p:cNvSpPr/>
          <p:nvPr/>
        </p:nvSpPr>
        <p:spPr>
          <a:xfrm>
            <a:off x="9246054" y="1447238"/>
            <a:ext cx="2412000" cy="4048258"/>
          </a:xfrm>
          <a:prstGeom prst="chevron">
            <a:avLst>
              <a:gd name="adj" fmla="val 34118"/>
            </a:avLst>
          </a:prstGeom>
          <a:solidFill>
            <a:srgbClr val="005B7F">
              <a:alpha val="8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180000" marR="0" lvl="0" indent="-180000" algn="l" defTabSz="914400" rtl="0" eaLnBrk="1" fontAlgn="auto" latinLnBrk="0" hangingPunct="1">
              <a:lnSpc>
                <a:spcPts val="1960"/>
              </a:lnSpc>
              <a:spcBef>
                <a:spcPts val="0"/>
              </a:spcBef>
              <a:spcAft>
                <a:spcPts val="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57" name="Pfeil: Chevron 56">
            <a:extLst>
              <a:ext uri="{FF2B5EF4-FFF2-40B4-BE49-F238E27FC236}">
                <a16:creationId xmlns:a16="http://schemas.microsoft.com/office/drawing/2014/main" id="{698B3BDC-E210-4EA1-A3C5-FBA69074E516}"/>
              </a:ext>
            </a:extLst>
          </p:cNvPr>
          <p:cNvSpPr/>
          <p:nvPr/>
        </p:nvSpPr>
        <p:spPr>
          <a:xfrm>
            <a:off x="7489577" y="1447237"/>
            <a:ext cx="2412000" cy="4048259"/>
          </a:xfrm>
          <a:prstGeom prst="chevron">
            <a:avLst>
              <a:gd name="adj" fmla="val 34118"/>
            </a:avLst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180000" marR="0" lvl="0" indent="-180000" algn="l" defTabSz="914400" rtl="0" eaLnBrk="1" fontAlgn="auto" latinLnBrk="0" hangingPunct="1">
              <a:lnSpc>
                <a:spcPts val="1960"/>
              </a:lnSpc>
              <a:spcBef>
                <a:spcPts val="0"/>
              </a:spcBef>
              <a:spcAft>
                <a:spcPts val="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FE73EACE-CFC4-486B-AE27-60F5D2A6B3CB}"/>
              </a:ext>
            </a:extLst>
          </p:cNvPr>
          <p:cNvSpPr/>
          <p:nvPr/>
        </p:nvSpPr>
        <p:spPr>
          <a:xfrm>
            <a:off x="4697822" y="3399824"/>
            <a:ext cx="1800000" cy="84849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0" marR="0" lvl="0" indent="0" algn="l" defTabSz="914400" rtl="0" eaLnBrk="1" fontAlgn="auto" latinLnBrk="0" hangingPunct="1">
              <a:lnSpc>
                <a:spcPts val="1960"/>
              </a:lnSpc>
              <a:spcBef>
                <a:spcPts val="0"/>
              </a:spcBef>
              <a:spcAft>
                <a:spcPts val="0"/>
              </a:spcAft>
              <a:buClr>
                <a:srgbClr val="179C7D"/>
              </a:buClr>
              <a:buSzTx/>
              <a:buFontTx/>
              <a:buNone/>
              <a:tabLst/>
              <a:defRPr/>
            </a:pPr>
            <a:r>
              <a: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Material</a:t>
            </a: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A4098130-5C52-4FB9-906A-79704D18394A}"/>
              </a:ext>
            </a:extLst>
          </p:cNvPr>
          <p:cNvSpPr/>
          <p:nvPr/>
        </p:nvSpPr>
        <p:spPr>
          <a:xfrm>
            <a:off x="6550080" y="3399824"/>
            <a:ext cx="1800000" cy="84849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0" marR="0" lvl="0" indent="0" algn="l" defTabSz="914400" rtl="0" eaLnBrk="1" fontAlgn="auto" latinLnBrk="0" hangingPunct="1">
              <a:lnSpc>
                <a:spcPts val="1960"/>
              </a:lnSpc>
              <a:spcBef>
                <a:spcPts val="0"/>
              </a:spcBef>
              <a:spcAft>
                <a:spcPts val="0"/>
              </a:spcAft>
              <a:buClr>
                <a:srgbClr val="179C7D"/>
              </a:buClr>
              <a:buSzTx/>
              <a:buFontTx/>
              <a:buNone/>
              <a:tabLst/>
              <a:defRPr/>
            </a:pPr>
            <a:r>
              <a:rPr kumimoji="0" lang="de-DE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Component</a:t>
            </a: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A23BB24E-320A-429C-958F-73951327151F}"/>
              </a:ext>
            </a:extLst>
          </p:cNvPr>
          <p:cNvSpPr/>
          <p:nvPr/>
        </p:nvSpPr>
        <p:spPr>
          <a:xfrm>
            <a:off x="8485365" y="3401725"/>
            <a:ext cx="1800000" cy="81047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0" marR="0" lvl="0" indent="0" algn="l" defTabSz="914400" rtl="0" eaLnBrk="1" fontAlgn="auto" latinLnBrk="0" hangingPunct="1">
              <a:lnSpc>
                <a:spcPts val="1960"/>
              </a:lnSpc>
              <a:spcBef>
                <a:spcPts val="0"/>
              </a:spcBef>
              <a:spcAft>
                <a:spcPts val="0"/>
              </a:spcAft>
              <a:buClr>
                <a:srgbClr val="179C7D"/>
              </a:buClr>
              <a:buSzTx/>
              <a:buFontTx/>
              <a:buNone/>
              <a:tabLst/>
              <a:defRPr/>
            </a:pPr>
            <a:r>
              <a: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System</a:t>
            </a: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8348BB36-29DE-4E1A-8BE3-6FE8D9D8AD9C}"/>
              </a:ext>
            </a:extLst>
          </p:cNvPr>
          <p:cNvSpPr/>
          <p:nvPr/>
        </p:nvSpPr>
        <p:spPr>
          <a:xfrm>
            <a:off x="10152921" y="3399824"/>
            <a:ext cx="1800000" cy="84849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0" marR="0" lvl="0" indent="0" algn="l" defTabSz="914400" rtl="0" eaLnBrk="1" fontAlgn="auto" latinLnBrk="0" hangingPunct="1">
              <a:lnSpc>
                <a:spcPts val="1960"/>
              </a:lnSpc>
              <a:spcBef>
                <a:spcPts val="0"/>
              </a:spcBef>
              <a:spcAft>
                <a:spcPts val="0"/>
              </a:spcAft>
              <a:buClr>
                <a:srgbClr val="179C7D"/>
              </a:buClr>
              <a:buSzTx/>
              <a:buFontTx/>
              <a:buNone/>
              <a:tabLst/>
              <a:defRPr/>
            </a:pPr>
            <a:r>
              <a:rPr kumimoji="0" lang="de-DE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Production</a:t>
            </a: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58" name="Pfeil: Fünfeck 57">
            <a:extLst>
              <a:ext uri="{FF2B5EF4-FFF2-40B4-BE49-F238E27FC236}">
                <a16:creationId xmlns:a16="http://schemas.microsoft.com/office/drawing/2014/main" id="{CF4C2CF6-39E4-4F78-A3D1-070103B6E1D9}"/>
              </a:ext>
            </a:extLst>
          </p:cNvPr>
          <p:cNvSpPr/>
          <p:nvPr/>
        </p:nvSpPr>
        <p:spPr>
          <a:xfrm>
            <a:off x="4706218" y="5563500"/>
            <a:ext cx="6951836" cy="409029"/>
          </a:xfrm>
          <a:prstGeom prst="homePlat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180000" marR="0" lvl="0" indent="-180000" algn="l" defTabSz="914400" rtl="0" eaLnBrk="1" fontAlgn="auto" latinLnBrk="0" hangingPunct="1">
              <a:lnSpc>
                <a:spcPts val="1960"/>
              </a:lnSpc>
              <a:spcBef>
                <a:spcPts val="0"/>
              </a:spcBef>
              <a:spcAft>
                <a:spcPts val="0"/>
              </a:spcAft>
              <a:buClr>
                <a:srgbClr val="179C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1FB3285F-D8BD-463C-B214-C6FB795BAD36}"/>
              </a:ext>
            </a:extLst>
          </p:cNvPr>
          <p:cNvSpPr/>
          <p:nvPr/>
        </p:nvSpPr>
        <p:spPr>
          <a:xfrm>
            <a:off x="7319890" y="5686552"/>
            <a:ext cx="1800000" cy="135629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0" marR="0" lvl="0" indent="0" algn="l" defTabSz="914400" rtl="0" eaLnBrk="1" fontAlgn="auto" latinLnBrk="0" hangingPunct="1">
              <a:lnSpc>
                <a:spcPts val="1960"/>
              </a:lnSpc>
              <a:spcBef>
                <a:spcPts val="0"/>
              </a:spcBef>
              <a:spcAft>
                <a:spcPts val="0"/>
              </a:spcAft>
              <a:buClr>
                <a:srgbClr val="179C7D"/>
              </a:buClr>
              <a:buSzTx/>
              <a:buFontTx/>
              <a:buNone/>
              <a:tabLst/>
              <a:defRPr/>
            </a:pPr>
            <a:r>
              <a:rPr kumimoji="0" lang="de-DE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Infrastructure</a:t>
            </a: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98594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752" y="8833"/>
            <a:ext cx="10232202" cy="6883400"/>
          </a:xfrm>
          <a:prstGeom prst="rect">
            <a:avLst/>
          </a:prstGeom>
        </p:spPr>
      </p:pic>
      <p:sp>
        <p:nvSpPr>
          <p:cNvPr id="4" name="Rectangle 5"/>
          <p:cNvSpPr/>
          <p:nvPr/>
        </p:nvSpPr>
        <p:spPr>
          <a:xfrm>
            <a:off x="2" y="4"/>
            <a:ext cx="3114432" cy="6892233"/>
          </a:xfrm>
          <a:prstGeom prst="rect">
            <a:avLst/>
          </a:prstGeom>
          <a:solidFill>
            <a:srgbClr val="3F9379"/>
          </a:solidFill>
          <a:ln>
            <a:solidFill>
              <a:srgbClr val="3F93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Triángulo isósceles 4"/>
          <p:cNvSpPr/>
          <p:nvPr/>
        </p:nvSpPr>
        <p:spPr>
          <a:xfrm rot="5400000">
            <a:off x="1054248" y="2060189"/>
            <a:ext cx="6892233" cy="2771861"/>
          </a:xfrm>
          <a:prstGeom prst="triangle">
            <a:avLst>
              <a:gd name="adj" fmla="val 50553"/>
            </a:avLst>
          </a:prstGeom>
          <a:solidFill>
            <a:srgbClr val="3F9379"/>
          </a:solidFill>
          <a:ln>
            <a:solidFill>
              <a:srgbClr val="3F93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s-CL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839790" y="1989142"/>
            <a:ext cx="504650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s-CL" sz="3200" dirty="0">
              <a:solidFill>
                <a:prstClr val="white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s-CL" sz="3200" dirty="0">
              <a:solidFill>
                <a:prstClr val="white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s-CL" sz="3200" dirty="0">
              <a:solidFill>
                <a:prstClr val="white"/>
              </a:solidFill>
              <a:latin typeface="Calibri"/>
            </a:endParaRPr>
          </a:p>
          <a:p>
            <a:r>
              <a:rPr lang="es-CL" sz="3200" dirty="0">
                <a:solidFill>
                  <a:schemeClr val="bg1"/>
                </a:solidFill>
              </a:rPr>
              <a:t>Apoyando la integración de energía solar en Chile</a:t>
            </a:r>
            <a:br>
              <a:rPr lang="es-CL" sz="3200" dirty="0">
                <a:solidFill>
                  <a:schemeClr val="bg1"/>
                </a:solidFill>
              </a:rPr>
            </a:br>
            <a:r>
              <a:rPr lang="es-CL" sz="3200" dirty="0">
                <a:solidFill>
                  <a:schemeClr val="bg1"/>
                </a:solidFill>
              </a:rPr>
              <a:t> y en LATAM</a:t>
            </a:r>
            <a:endParaRPr lang="es-CL" sz="3200" b="1" dirty="0">
              <a:solidFill>
                <a:schemeClr val="bg1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788" y="2214908"/>
            <a:ext cx="3705080" cy="1051502"/>
          </a:xfrm>
          <a:prstGeom prst="rect">
            <a:avLst/>
          </a:prstGeom>
        </p:spPr>
      </p:pic>
      <p:sp>
        <p:nvSpPr>
          <p:cNvPr id="8" name="Rechteck 4">
            <a:extLst>
              <a:ext uri="{FF2B5EF4-FFF2-40B4-BE49-F238E27FC236}">
                <a16:creationId xmlns:a16="http://schemas.microsoft.com/office/drawing/2014/main" id="{E2C30428-86B2-4FF4-AE2C-600BEAA2E08B}"/>
              </a:ext>
            </a:extLst>
          </p:cNvPr>
          <p:cNvSpPr/>
          <p:nvPr/>
        </p:nvSpPr>
        <p:spPr>
          <a:xfrm>
            <a:off x="224586" y="5162709"/>
            <a:ext cx="355698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s-CL" sz="2000" dirty="0">
                <a:solidFill>
                  <a:srgbClr val="FFFFFF"/>
                </a:solidFill>
                <a:latin typeface="Calibri"/>
                <a:cs typeface="Arial"/>
              </a:rPr>
              <a:t>Contacto:</a:t>
            </a:r>
            <a:br>
              <a:rPr lang="es-CL" sz="2000" dirty="0">
                <a:solidFill>
                  <a:srgbClr val="FFFFFF"/>
                </a:solidFill>
                <a:latin typeface="Calibri"/>
                <a:cs typeface="Arial"/>
              </a:rPr>
            </a:br>
            <a:r>
              <a:rPr lang="es-CL" sz="2000" dirty="0">
                <a:solidFill>
                  <a:srgbClr val="FFFFFF"/>
                </a:solidFill>
                <a:latin typeface="Calibri"/>
                <a:cs typeface="Arial"/>
              </a:rPr>
              <a:t>Prof. Dr. Frank Dinter</a:t>
            </a:r>
            <a:br>
              <a:rPr lang="es-CL" sz="2000" dirty="0">
                <a:solidFill>
                  <a:srgbClr val="FFFFFF"/>
                </a:solidFill>
                <a:latin typeface="Calibri"/>
                <a:cs typeface="Arial"/>
              </a:rPr>
            </a:br>
            <a:r>
              <a:rPr lang="es-CL" sz="2000" dirty="0">
                <a:solidFill>
                  <a:srgbClr val="FFFFFF"/>
                </a:solidFill>
                <a:latin typeface="Calibri"/>
                <a:cs typeface="Arial"/>
              </a:rPr>
              <a:t>frank.dinter@fraunhofer.cl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s-CL" sz="2000" dirty="0">
                <a:solidFill>
                  <a:srgbClr val="FFFFFF"/>
                </a:solidFill>
                <a:latin typeface="Calibri"/>
                <a:cs typeface="Arial"/>
              </a:rPr>
              <a:t>www.fraunhofer.cl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s-CL" sz="2000" dirty="0">
              <a:solidFill>
                <a:srgbClr val="FFFFFF"/>
              </a:solidFill>
              <a:latin typeface="Calibri"/>
              <a:cs typeface="Arial"/>
            </a:endParaRPr>
          </a:p>
        </p:txBody>
      </p:sp>
      <p:sp>
        <p:nvSpPr>
          <p:cNvPr id="9" name="Rectangle 5"/>
          <p:cNvSpPr/>
          <p:nvPr/>
        </p:nvSpPr>
        <p:spPr>
          <a:xfrm>
            <a:off x="3399751" y="2886059"/>
            <a:ext cx="1233137" cy="536568"/>
          </a:xfrm>
          <a:prstGeom prst="rect">
            <a:avLst/>
          </a:prstGeom>
          <a:solidFill>
            <a:srgbClr val="3F9379"/>
          </a:solidFill>
          <a:ln>
            <a:solidFill>
              <a:srgbClr val="3F93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34184" y="198972"/>
            <a:ext cx="54788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6000" b="1" dirty="0" err="1">
                <a:solidFill>
                  <a:srgbClr val="FFFFFF"/>
                </a:solidFill>
              </a:rPr>
              <a:t>Muchas</a:t>
            </a:r>
            <a:r>
              <a:rPr lang="en-US" sz="6000" b="1" dirty="0">
                <a:solidFill>
                  <a:srgbClr val="FFFFFF"/>
                </a:solidFill>
              </a:rPr>
              <a:t> Gracias !</a:t>
            </a:r>
          </a:p>
        </p:txBody>
      </p:sp>
    </p:spTree>
    <p:extLst>
      <p:ext uri="{BB962C8B-B14F-4D97-AF65-F5344CB8AC3E}">
        <p14:creationId xmlns:p14="http://schemas.microsoft.com/office/powerpoint/2010/main" val="318074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1DC9FAA9-D102-0C4D-D619-565ED25053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7" y="5598695"/>
            <a:ext cx="12184043" cy="6095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1C403E9-0A3F-FB14-ECE4-8502CC91F5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7" y="1382683"/>
            <a:ext cx="12184043" cy="60959"/>
          </a:xfrm>
          <a:prstGeom prst="rect">
            <a:avLst/>
          </a:prstGeom>
        </p:spPr>
      </p:pic>
      <p:sp>
        <p:nvSpPr>
          <p:cNvPr id="17" name="Rectángulo: una sola esquina redondeada 39">
            <a:extLst>
              <a:ext uri="{FF2B5EF4-FFF2-40B4-BE49-F238E27FC236}">
                <a16:creationId xmlns:a16="http://schemas.microsoft.com/office/drawing/2014/main" id="{B429793B-F49D-094E-A5C5-631A830C1DC5}"/>
              </a:ext>
            </a:extLst>
          </p:cNvPr>
          <p:cNvSpPr/>
          <p:nvPr/>
        </p:nvSpPr>
        <p:spPr>
          <a:xfrm>
            <a:off x="-39011" y="1443642"/>
            <a:ext cx="12261859" cy="4159095"/>
          </a:xfrm>
          <a:prstGeom prst="round1Rect">
            <a:avLst>
              <a:gd name="adj" fmla="val 0"/>
            </a:avLst>
          </a:prstGeom>
          <a:solidFill>
            <a:schemeClr val="bg1">
              <a:lumMod val="95000"/>
              <a:alpha val="35967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4" name="Imagen 21">
            <a:extLst>
              <a:ext uri="{FF2B5EF4-FFF2-40B4-BE49-F238E27FC236}">
                <a16:creationId xmlns:a16="http://schemas.microsoft.com/office/drawing/2014/main" id="{5370F193-D60C-4542-8119-61E15FADBD1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2515" b="-1"/>
          <a:stretch/>
        </p:blipFill>
        <p:spPr>
          <a:xfrm>
            <a:off x="638606" y="-36395"/>
            <a:ext cx="1037983" cy="662587"/>
          </a:xfrm>
          <a:prstGeom prst="rect">
            <a:avLst/>
          </a:prstGeom>
        </p:spPr>
      </p:pic>
      <p:sp>
        <p:nvSpPr>
          <p:cNvPr id="5" name="Elipse 22">
            <a:extLst>
              <a:ext uri="{FF2B5EF4-FFF2-40B4-BE49-F238E27FC236}">
                <a16:creationId xmlns:a16="http://schemas.microsoft.com/office/drawing/2014/main" id="{D1EE3E2E-5CC0-D34E-92EC-4BC2B8DB7C69}"/>
              </a:ext>
            </a:extLst>
          </p:cNvPr>
          <p:cNvSpPr/>
          <p:nvPr/>
        </p:nvSpPr>
        <p:spPr>
          <a:xfrm rot="5400000">
            <a:off x="-216876" y="2694400"/>
            <a:ext cx="4362551" cy="4247017"/>
          </a:xfrm>
          <a:custGeom>
            <a:avLst/>
            <a:gdLst>
              <a:gd name="connsiteX0" fmla="*/ 0 w 1676132"/>
              <a:gd name="connsiteY0" fmla="*/ 838066 h 1676132"/>
              <a:gd name="connsiteX1" fmla="*/ 838066 w 1676132"/>
              <a:gd name="connsiteY1" fmla="*/ 0 h 1676132"/>
              <a:gd name="connsiteX2" fmla="*/ 1676132 w 1676132"/>
              <a:gd name="connsiteY2" fmla="*/ 838066 h 1676132"/>
              <a:gd name="connsiteX3" fmla="*/ 838066 w 1676132"/>
              <a:gd name="connsiteY3" fmla="*/ 1676132 h 1676132"/>
              <a:gd name="connsiteX4" fmla="*/ 0 w 1676132"/>
              <a:gd name="connsiteY4" fmla="*/ 838066 h 1676132"/>
              <a:gd name="connsiteX0" fmla="*/ 838066 w 1767572"/>
              <a:gd name="connsiteY0" fmla="*/ 1676132 h 1676132"/>
              <a:gd name="connsiteX1" fmla="*/ 0 w 1767572"/>
              <a:gd name="connsiteY1" fmla="*/ 838066 h 1676132"/>
              <a:gd name="connsiteX2" fmla="*/ 838066 w 1767572"/>
              <a:gd name="connsiteY2" fmla="*/ 0 h 1676132"/>
              <a:gd name="connsiteX3" fmla="*/ 1767572 w 1767572"/>
              <a:gd name="connsiteY3" fmla="*/ 929506 h 1676132"/>
              <a:gd name="connsiteX0" fmla="*/ 838066 w 838066"/>
              <a:gd name="connsiteY0" fmla="*/ 1676132 h 1676132"/>
              <a:gd name="connsiteX1" fmla="*/ 0 w 838066"/>
              <a:gd name="connsiteY1" fmla="*/ 838066 h 1676132"/>
              <a:gd name="connsiteX2" fmla="*/ 838066 w 838066"/>
              <a:gd name="connsiteY2" fmla="*/ 0 h 1676132"/>
              <a:gd name="connsiteX0" fmla="*/ 838066 w 838066"/>
              <a:gd name="connsiteY0" fmla="*/ 1676132 h 1676132"/>
              <a:gd name="connsiteX1" fmla="*/ 0 w 838066"/>
              <a:gd name="connsiteY1" fmla="*/ 838066 h 1676132"/>
              <a:gd name="connsiteX2" fmla="*/ 838066 w 838066"/>
              <a:gd name="connsiteY2" fmla="*/ 0 h 1676132"/>
              <a:gd name="connsiteX0" fmla="*/ 838066 w 838066"/>
              <a:gd name="connsiteY0" fmla="*/ 1676132 h 1676132"/>
              <a:gd name="connsiteX1" fmla="*/ 0 w 838066"/>
              <a:gd name="connsiteY1" fmla="*/ 838066 h 1676132"/>
              <a:gd name="connsiteX2" fmla="*/ 838066 w 838066"/>
              <a:gd name="connsiteY2" fmla="*/ 0 h 1676132"/>
              <a:gd name="connsiteX3" fmla="*/ 838066 w 838066"/>
              <a:gd name="connsiteY3" fmla="*/ 1676132 h 1676132"/>
              <a:gd name="connsiteX0" fmla="*/ 838066 w 838066"/>
              <a:gd name="connsiteY0" fmla="*/ 0 h 838066"/>
              <a:gd name="connsiteX1" fmla="*/ 0 w 838066"/>
              <a:gd name="connsiteY1" fmla="*/ 838066 h 838066"/>
              <a:gd name="connsiteX2" fmla="*/ 838066 w 838066"/>
              <a:gd name="connsiteY2" fmla="*/ 0 h 838066"/>
              <a:gd name="connsiteX0" fmla="*/ 838066 w 838066"/>
              <a:gd name="connsiteY0" fmla="*/ 0 h 838066"/>
              <a:gd name="connsiteX1" fmla="*/ 409575 w 838066"/>
              <a:gd name="connsiteY1" fmla="*/ 390525 h 838066"/>
              <a:gd name="connsiteX2" fmla="*/ 0 w 838066"/>
              <a:gd name="connsiteY2" fmla="*/ 838066 h 838066"/>
              <a:gd name="connsiteX3" fmla="*/ 838066 w 838066"/>
              <a:gd name="connsiteY3" fmla="*/ 0 h 838066"/>
              <a:gd name="connsiteX0" fmla="*/ 838079 w 895458"/>
              <a:gd name="connsiteY0" fmla="*/ 67 h 914138"/>
              <a:gd name="connsiteX1" fmla="*/ 819163 w 895458"/>
              <a:gd name="connsiteY1" fmla="*/ 885892 h 914138"/>
              <a:gd name="connsiteX2" fmla="*/ 13 w 895458"/>
              <a:gd name="connsiteY2" fmla="*/ 838133 h 914138"/>
              <a:gd name="connsiteX3" fmla="*/ 838079 w 895458"/>
              <a:gd name="connsiteY3" fmla="*/ 67 h 914138"/>
              <a:gd name="connsiteX0" fmla="*/ 838079 w 895458"/>
              <a:gd name="connsiteY0" fmla="*/ 67 h 914138"/>
              <a:gd name="connsiteX1" fmla="*/ 819163 w 895458"/>
              <a:gd name="connsiteY1" fmla="*/ 885892 h 914138"/>
              <a:gd name="connsiteX2" fmla="*/ 13 w 895458"/>
              <a:gd name="connsiteY2" fmla="*/ 838133 h 914138"/>
              <a:gd name="connsiteX3" fmla="*/ 838079 w 895458"/>
              <a:gd name="connsiteY3" fmla="*/ 67 h 914138"/>
              <a:gd name="connsiteX0" fmla="*/ 838076 w 895455"/>
              <a:gd name="connsiteY0" fmla="*/ 67 h 926166"/>
              <a:gd name="connsiteX1" fmla="*/ 819160 w 895455"/>
              <a:gd name="connsiteY1" fmla="*/ 885892 h 926166"/>
              <a:gd name="connsiteX2" fmla="*/ 10 w 895455"/>
              <a:gd name="connsiteY2" fmla="*/ 838133 h 926166"/>
              <a:gd name="connsiteX3" fmla="*/ 838076 w 895455"/>
              <a:gd name="connsiteY3" fmla="*/ 67 h 926166"/>
              <a:gd name="connsiteX0" fmla="*/ 838076 w 895298"/>
              <a:gd name="connsiteY0" fmla="*/ 67 h 926166"/>
              <a:gd name="connsiteX1" fmla="*/ 819160 w 895298"/>
              <a:gd name="connsiteY1" fmla="*/ 885892 h 926166"/>
              <a:gd name="connsiteX2" fmla="*/ 10 w 895298"/>
              <a:gd name="connsiteY2" fmla="*/ 838133 h 926166"/>
              <a:gd name="connsiteX3" fmla="*/ 838076 w 895298"/>
              <a:gd name="connsiteY3" fmla="*/ 67 h 926166"/>
              <a:gd name="connsiteX0" fmla="*/ 838076 w 932601"/>
              <a:gd name="connsiteY0" fmla="*/ 67 h 972226"/>
              <a:gd name="connsiteX1" fmla="*/ 819160 w 932601"/>
              <a:gd name="connsiteY1" fmla="*/ 885892 h 972226"/>
              <a:gd name="connsiteX2" fmla="*/ 10 w 932601"/>
              <a:gd name="connsiteY2" fmla="*/ 838133 h 972226"/>
              <a:gd name="connsiteX3" fmla="*/ 838076 w 932601"/>
              <a:gd name="connsiteY3" fmla="*/ 67 h 972226"/>
              <a:gd name="connsiteX0" fmla="*/ 838076 w 1112672"/>
              <a:gd name="connsiteY0" fmla="*/ 49 h 972208"/>
              <a:gd name="connsiteX1" fmla="*/ 819160 w 1112672"/>
              <a:gd name="connsiteY1" fmla="*/ 885874 h 972208"/>
              <a:gd name="connsiteX2" fmla="*/ 10 w 1112672"/>
              <a:gd name="connsiteY2" fmla="*/ 838115 h 972208"/>
              <a:gd name="connsiteX3" fmla="*/ 838076 w 1112672"/>
              <a:gd name="connsiteY3" fmla="*/ 49 h 972208"/>
              <a:gd name="connsiteX0" fmla="*/ 838076 w 884303"/>
              <a:gd name="connsiteY0" fmla="*/ 11 h 972170"/>
              <a:gd name="connsiteX1" fmla="*/ 819160 w 884303"/>
              <a:gd name="connsiteY1" fmla="*/ 885836 h 972170"/>
              <a:gd name="connsiteX2" fmla="*/ 10 w 884303"/>
              <a:gd name="connsiteY2" fmla="*/ 838077 h 972170"/>
              <a:gd name="connsiteX3" fmla="*/ 838076 w 884303"/>
              <a:gd name="connsiteY3" fmla="*/ 11 h 972170"/>
              <a:gd name="connsiteX0" fmla="*/ 838076 w 838076"/>
              <a:gd name="connsiteY0" fmla="*/ 9 h 972168"/>
              <a:gd name="connsiteX1" fmla="*/ 819160 w 838076"/>
              <a:gd name="connsiteY1" fmla="*/ 885834 h 972168"/>
              <a:gd name="connsiteX2" fmla="*/ 10 w 838076"/>
              <a:gd name="connsiteY2" fmla="*/ 838075 h 972168"/>
              <a:gd name="connsiteX3" fmla="*/ 838076 w 838076"/>
              <a:gd name="connsiteY3" fmla="*/ 9 h 972168"/>
              <a:gd name="connsiteX0" fmla="*/ 838076 w 838076"/>
              <a:gd name="connsiteY0" fmla="*/ 9 h 972168"/>
              <a:gd name="connsiteX1" fmla="*/ 819160 w 838076"/>
              <a:gd name="connsiteY1" fmla="*/ 885834 h 972168"/>
              <a:gd name="connsiteX2" fmla="*/ 10 w 838076"/>
              <a:gd name="connsiteY2" fmla="*/ 838075 h 972168"/>
              <a:gd name="connsiteX3" fmla="*/ 838076 w 838076"/>
              <a:gd name="connsiteY3" fmla="*/ 9 h 972168"/>
              <a:gd name="connsiteX0" fmla="*/ 838076 w 838076"/>
              <a:gd name="connsiteY0" fmla="*/ 9 h 972168"/>
              <a:gd name="connsiteX1" fmla="*/ 819160 w 838076"/>
              <a:gd name="connsiteY1" fmla="*/ 885834 h 972168"/>
              <a:gd name="connsiteX2" fmla="*/ 10 w 838076"/>
              <a:gd name="connsiteY2" fmla="*/ 838075 h 972168"/>
              <a:gd name="connsiteX3" fmla="*/ 838076 w 838076"/>
              <a:gd name="connsiteY3" fmla="*/ 9 h 972168"/>
              <a:gd name="connsiteX0" fmla="*/ 838075 w 838075"/>
              <a:gd name="connsiteY0" fmla="*/ 9 h 918192"/>
              <a:gd name="connsiteX1" fmla="*/ 819159 w 838075"/>
              <a:gd name="connsiteY1" fmla="*/ 885834 h 918192"/>
              <a:gd name="connsiteX2" fmla="*/ 9 w 838075"/>
              <a:gd name="connsiteY2" fmla="*/ 838075 h 918192"/>
              <a:gd name="connsiteX3" fmla="*/ 838075 w 838075"/>
              <a:gd name="connsiteY3" fmla="*/ 9 h 918192"/>
              <a:gd name="connsiteX0" fmla="*/ 838166 w 838166"/>
              <a:gd name="connsiteY0" fmla="*/ 9 h 885834"/>
              <a:gd name="connsiteX1" fmla="*/ 819250 w 838166"/>
              <a:gd name="connsiteY1" fmla="*/ 885834 h 885834"/>
              <a:gd name="connsiteX2" fmla="*/ 100 w 838166"/>
              <a:gd name="connsiteY2" fmla="*/ 838075 h 885834"/>
              <a:gd name="connsiteX3" fmla="*/ 838166 w 838166"/>
              <a:gd name="connsiteY3" fmla="*/ 9 h 885834"/>
              <a:gd name="connsiteX0" fmla="*/ 838166 w 838166"/>
              <a:gd name="connsiteY0" fmla="*/ 9 h 838075"/>
              <a:gd name="connsiteX1" fmla="*/ 822982 w 838166"/>
              <a:gd name="connsiteY1" fmla="*/ 829851 h 838075"/>
              <a:gd name="connsiteX2" fmla="*/ 100 w 838166"/>
              <a:gd name="connsiteY2" fmla="*/ 838075 h 838075"/>
              <a:gd name="connsiteX3" fmla="*/ 838166 w 838166"/>
              <a:gd name="connsiteY3" fmla="*/ 9 h 838075"/>
              <a:gd name="connsiteX0" fmla="*/ 838166 w 838166"/>
              <a:gd name="connsiteY0" fmla="*/ 9 h 841047"/>
              <a:gd name="connsiteX1" fmla="*/ 822982 w 838166"/>
              <a:gd name="connsiteY1" fmla="*/ 841047 h 841047"/>
              <a:gd name="connsiteX2" fmla="*/ 100 w 838166"/>
              <a:gd name="connsiteY2" fmla="*/ 838075 h 841047"/>
              <a:gd name="connsiteX3" fmla="*/ 838166 w 838166"/>
              <a:gd name="connsiteY3" fmla="*/ 9 h 841047"/>
              <a:gd name="connsiteX0" fmla="*/ 823237 w 823237"/>
              <a:gd name="connsiteY0" fmla="*/ 9 h 841047"/>
              <a:gd name="connsiteX1" fmla="*/ 822982 w 823237"/>
              <a:gd name="connsiteY1" fmla="*/ 841047 h 841047"/>
              <a:gd name="connsiteX2" fmla="*/ 100 w 823237"/>
              <a:gd name="connsiteY2" fmla="*/ 838075 h 841047"/>
              <a:gd name="connsiteX3" fmla="*/ 823237 w 823237"/>
              <a:gd name="connsiteY3" fmla="*/ 9 h 841047"/>
              <a:gd name="connsiteX0" fmla="*/ 823237 w 823237"/>
              <a:gd name="connsiteY0" fmla="*/ 9 h 841047"/>
              <a:gd name="connsiteX1" fmla="*/ 822982 w 823237"/>
              <a:gd name="connsiteY1" fmla="*/ 841047 h 841047"/>
              <a:gd name="connsiteX2" fmla="*/ 100 w 823237"/>
              <a:gd name="connsiteY2" fmla="*/ 838075 h 841047"/>
              <a:gd name="connsiteX3" fmla="*/ 823237 w 823237"/>
              <a:gd name="connsiteY3" fmla="*/ 9 h 841047"/>
              <a:gd name="connsiteX0" fmla="*/ 821991 w 823188"/>
              <a:gd name="connsiteY0" fmla="*/ 10 h 829355"/>
              <a:gd name="connsiteX1" fmla="*/ 822982 w 823188"/>
              <a:gd name="connsiteY1" fmla="*/ 829355 h 829355"/>
              <a:gd name="connsiteX2" fmla="*/ 100 w 823188"/>
              <a:gd name="connsiteY2" fmla="*/ 826383 h 829355"/>
              <a:gd name="connsiteX3" fmla="*/ 821991 w 823188"/>
              <a:gd name="connsiteY3" fmla="*/ 10 h 829355"/>
              <a:gd name="connsiteX0" fmla="*/ 821995 w 821995"/>
              <a:gd name="connsiteY0" fmla="*/ 10 h 826432"/>
              <a:gd name="connsiteX1" fmla="*/ 785595 w 821995"/>
              <a:gd name="connsiteY1" fmla="*/ 826432 h 826432"/>
              <a:gd name="connsiteX2" fmla="*/ 104 w 821995"/>
              <a:gd name="connsiteY2" fmla="*/ 826383 h 826432"/>
              <a:gd name="connsiteX3" fmla="*/ 821995 w 821995"/>
              <a:gd name="connsiteY3" fmla="*/ 10 h 826432"/>
              <a:gd name="connsiteX0" fmla="*/ 821993 w 821993"/>
              <a:gd name="connsiteY0" fmla="*/ 10 h 826432"/>
              <a:gd name="connsiteX1" fmla="*/ 808028 w 821993"/>
              <a:gd name="connsiteY1" fmla="*/ 826432 h 826432"/>
              <a:gd name="connsiteX2" fmla="*/ 102 w 821993"/>
              <a:gd name="connsiteY2" fmla="*/ 826383 h 826432"/>
              <a:gd name="connsiteX3" fmla="*/ 821993 w 821993"/>
              <a:gd name="connsiteY3" fmla="*/ 10 h 826432"/>
              <a:gd name="connsiteX0" fmla="*/ 821993 w 821993"/>
              <a:gd name="connsiteY0" fmla="*/ 12408 h 838830"/>
              <a:gd name="connsiteX1" fmla="*/ 808028 w 821993"/>
              <a:gd name="connsiteY1" fmla="*/ 838830 h 838830"/>
              <a:gd name="connsiteX2" fmla="*/ 102 w 821993"/>
              <a:gd name="connsiteY2" fmla="*/ 838781 h 838830"/>
              <a:gd name="connsiteX3" fmla="*/ 821993 w 821993"/>
              <a:gd name="connsiteY3" fmla="*/ 12408 h 838830"/>
              <a:gd name="connsiteX0" fmla="*/ 830715 w 830715"/>
              <a:gd name="connsiteY0" fmla="*/ 12408 h 838830"/>
              <a:gd name="connsiteX1" fmla="*/ 816750 w 830715"/>
              <a:gd name="connsiteY1" fmla="*/ 838830 h 838830"/>
              <a:gd name="connsiteX2" fmla="*/ 100 w 830715"/>
              <a:gd name="connsiteY2" fmla="*/ 838781 h 838830"/>
              <a:gd name="connsiteX3" fmla="*/ 830715 w 830715"/>
              <a:gd name="connsiteY3" fmla="*/ 12408 h 838830"/>
              <a:gd name="connsiteX0" fmla="*/ 830970 w 830970"/>
              <a:gd name="connsiteY0" fmla="*/ 13871 h 840293"/>
              <a:gd name="connsiteX1" fmla="*/ 817005 w 830970"/>
              <a:gd name="connsiteY1" fmla="*/ 840293 h 840293"/>
              <a:gd name="connsiteX2" fmla="*/ 355 w 830970"/>
              <a:gd name="connsiteY2" fmla="*/ 840244 h 840293"/>
              <a:gd name="connsiteX3" fmla="*/ 830970 w 830970"/>
              <a:gd name="connsiteY3" fmla="*/ 13871 h 840293"/>
              <a:gd name="connsiteX0" fmla="*/ 830970 w 830970"/>
              <a:gd name="connsiteY0" fmla="*/ 13871 h 840293"/>
              <a:gd name="connsiteX1" fmla="*/ 817005 w 830970"/>
              <a:gd name="connsiteY1" fmla="*/ 840293 h 840293"/>
              <a:gd name="connsiteX2" fmla="*/ 355 w 830970"/>
              <a:gd name="connsiteY2" fmla="*/ 840244 h 840293"/>
              <a:gd name="connsiteX3" fmla="*/ 830970 w 830970"/>
              <a:gd name="connsiteY3" fmla="*/ 13871 h 840293"/>
              <a:gd name="connsiteX0" fmla="*/ 831027 w 831027"/>
              <a:gd name="connsiteY0" fmla="*/ 7341 h 833763"/>
              <a:gd name="connsiteX1" fmla="*/ 817062 w 831027"/>
              <a:gd name="connsiteY1" fmla="*/ 833763 h 833763"/>
              <a:gd name="connsiteX2" fmla="*/ 412 w 831027"/>
              <a:gd name="connsiteY2" fmla="*/ 833714 h 833763"/>
              <a:gd name="connsiteX3" fmla="*/ 831027 w 831027"/>
              <a:gd name="connsiteY3" fmla="*/ 7341 h 833763"/>
              <a:gd name="connsiteX0" fmla="*/ 831027 w 831027"/>
              <a:gd name="connsiteY0" fmla="*/ 7341 h 833763"/>
              <a:gd name="connsiteX1" fmla="*/ 820801 w 831027"/>
              <a:gd name="connsiteY1" fmla="*/ 833763 h 833763"/>
              <a:gd name="connsiteX2" fmla="*/ 412 w 831027"/>
              <a:gd name="connsiteY2" fmla="*/ 833714 h 833763"/>
              <a:gd name="connsiteX3" fmla="*/ 831027 w 831027"/>
              <a:gd name="connsiteY3" fmla="*/ 7341 h 833763"/>
              <a:gd name="connsiteX0" fmla="*/ 827296 w 827296"/>
              <a:gd name="connsiteY0" fmla="*/ 7325 h 835209"/>
              <a:gd name="connsiteX1" fmla="*/ 820809 w 827296"/>
              <a:gd name="connsiteY1" fmla="*/ 835209 h 835209"/>
              <a:gd name="connsiteX2" fmla="*/ 420 w 827296"/>
              <a:gd name="connsiteY2" fmla="*/ 835160 h 835209"/>
              <a:gd name="connsiteX3" fmla="*/ 827296 w 827296"/>
              <a:gd name="connsiteY3" fmla="*/ 7325 h 835209"/>
              <a:gd name="connsiteX0" fmla="*/ 827296 w 827296"/>
              <a:gd name="connsiteY0" fmla="*/ 7325 h 835209"/>
              <a:gd name="connsiteX1" fmla="*/ 822055 w 827296"/>
              <a:gd name="connsiteY1" fmla="*/ 835209 h 835209"/>
              <a:gd name="connsiteX2" fmla="*/ 420 w 827296"/>
              <a:gd name="connsiteY2" fmla="*/ 835160 h 835209"/>
              <a:gd name="connsiteX3" fmla="*/ 827296 w 827296"/>
              <a:gd name="connsiteY3" fmla="*/ 7325 h 835209"/>
              <a:gd name="connsiteX0" fmla="*/ 827296 w 827296"/>
              <a:gd name="connsiteY0" fmla="*/ 7325 h 835209"/>
              <a:gd name="connsiteX1" fmla="*/ 822055 w 827296"/>
              <a:gd name="connsiteY1" fmla="*/ 835209 h 835209"/>
              <a:gd name="connsiteX2" fmla="*/ 420 w 827296"/>
              <a:gd name="connsiteY2" fmla="*/ 835160 h 835209"/>
              <a:gd name="connsiteX3" fmla="*/ 827296 w 827296"/>
              <a:gd name="connsiteY3" fmla="*/ 7325 h 835209"/>
              <a:gd name="connsiteX0" fmla="*/ 827296 w 829608"/>
              <a:gd name="connsiteY0" fmla="*/ 7325 h 835209"/>
              <a:gd name="connsiteX1" fmla="*/ 829100 w 829608"/>
              <a:gd name="connsiteY1" fmla="*/ 835209 h 835209"/>
              <a:gd name="connsiteX2" fmla="*/ 420 w 829608"/>
              <a:gd name="connsiteY2" fmla="*/ 835160 h 835209"/>
              <a:gd name="connsiteX3" fmla="*/ 827296 w 829608"/>
              <a:gd name="connsiteY3" fmla="*/ 7325 h 835209"/>
              <a:gd name="connsiteX0" fmla="*/ 827296 w 831241"/>
              <a:gd name="connsiteY0" fmla="*/ 7325 h 835209"/>
              <a:gd name="connsiteX1" fmla="*/ 830861 w 831241"/>
              <a:gd name="connsiteY1" fmla="*/ 835209 h 835209"/>
              <a:gd name="connsiteX2" fmla="*/ 420 w 831241"/>
              <a:gd name="connsiteY2" fmla="*/ 835160 h 835209"/>
              <a:gd name="connsiteX3" fmla="*/ 827296 w 831241"/>
              <a:gd name="connsiteY3" fmla="*/ 7325 h 835209"/>
              <a:gd name="connsiteX0" fmla="*/ 830812 w 831618"/>
              <a:gd name="connsiteY0" fmla="*/ 7325 h 835209"/>
              <a:gd name="connsiteX1" fmla="*/ 830854 w 831618"/>
              <a:gd name="connsiteY1" fmla="*/ 835209 h 835209"/>
              <a:gd name="connsiteX2" fmla="*/ 413 w 831618"/>
              <a:gd name="connsiteY2" fmla="*/ 835160 h 835209"/>
              <a:gd name="connsiteX3" fmla="*/ 830812 w 831618"/>
              <a:gd name="connsiteY3" fmla="*/ 7325 h 835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1618" h="835209">
                <a:moveTo>
                  <a:pt x="830812" y="7325"/>
                </a:moveTo>
                <a:cubicBezTo>
                  <a:pt x="830504" y="107868"/>
                  <a:pt x="832741" y="833322"/>
                  <a:pt x="830854" y="835209"/>
                </a:cubicBezTo>
                <a:cubicBezTo>
                  <a:pt x="836734" y="833062"/>
                  <a:pt x="-10204" y="833507"/>
                  <a:pt x="413" y="835160"/>
                </a:cubicBezTo>
                <a:cubicBezTo>
                  <a:pt x="-10144" y="591051"/>
                  <a:pt x="179443" y="-77099"/>
                  <a:pt x="830812" y="7325"/>
                </a:cubicBezTo>
                <a:close/>
              </a:path>
            </a:pathLst>
          </a:custGeom>
          <a:solidFill>
            <a:srgbClr val="333F34">
              <a:alpha val="11103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n>
                <a:solidFill>
                  <a:schemeClr val="accent2"/>
                </a:solidFill>
              </a:ln>
              <a:noFill/>
            </a:endParaRPr>
          </a:p>
        </p:txBody>
      </p:sp>
      <p:pic>
        <p:nvPicPr>
          <p:cNvPr id="6" name="Imagen 36">
            <a:extLst>
              <a:ext uri="{FF2B5EF4-FFF2-40B4-BE49-F238E27FC236}">
                <a16:creationId xmlns:a16="http://schemas.microsoft.com/office/drawing/2014/main" id="{01B52751-423D-774F-AD1F-C43236A43D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073" y="5302856"/>
            <a:ext cx="1024217" cy="1942760"/>
          </a:xfrm>
          <a:prstGeom prst="rect">
            <a:avLst/>
          </a:prstGeom>
        </p:spPr>
      </p:pic>
      <p:sp>
        <p:nvSpPr>
          <p:cNvPr id="7" name="CuadroTexto 7">
            <a:extLst>
              <a:ext uri="{FF2B5EF4-FFF2-40B4-BE49-F238E27FC236}">
                <a16:creationId xmlns:a16="http://schemas.microsoft.com/office/drawing/2014/main" id="{01279054-CF87-0E40-A8FC-CDB8B21CFDE0}"/>
              </a:ext>
            </a:extLst>
          </p:cNvPr>
          <p:cNvSpPr txBox="1"/>
          <p:nvPr/>
        </p:nvSpPr>
        <p:spPr>
          <a:xfrm>
            <a:off x="5577556" y="2643341"/>
            <a:ext cx="5356037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defTabSz="1219140">
              <a:buClr>
                <a:schemeClr val="bg1"/>
              </a:buClr>
              <a:buSzPct val="100000"/>
              <a:defRPr/>
            </a:pPr>
            <a:r>
              <a:rPr lang="es-AR" sz="4800" b="1" dirty="0">
                <a:latin typeface="Montserrat" pitchFamily="2" charset="77"/>
              </a:rPr>
              <a:t>MUCHAS</a:t>
            </a:r>
          </a:p>
          <a:p>
            <a:pPr defTabSz="1219140">
              <a:buClr>
                <a:schemeClr val="bg1"/>
              </a:buClr>
              <a:buSzPct val="100000"/>
              <a:defRPr/>
            </a:pPr>
            <a:r>
              <a:rPr lang="es-AR" sz="4800" b="1" dirty="0">
                <a:latin typeface="Montserrat" pitchFamily="2" charset="77"/>
              </a:rPr>
              <a:t>GRACIAS</a:t>
            </a:r>
            <a:endParaRPr lang="es-AR" sz="5333" dirty="0">
              <a:latin typeface="Montserrat ExtraBold" panose="00000900000000000000" pitchFamily="2" charset="0"/>
            </a:endParaRPr>
          </a:p>
        </p:txBody>
      </p:sp>
      <p:sp>
        <p:nvSpPr>
          <p:cNvPr id="20" name="Elipse 10">
            <a:extLst>
              <a:ext uri="{FF2B5EF4-FFF2-40B4-BE49-F238E27FC236}">
                <a16:creationId xmlns:a16="http://schemas.microsoft.com/office/drawing/2014/main" id="{0AB971A3-2CED-D34E-A621-DB1AFCEE4D5C}"/>
              </a:ext>
            </a:extLst>
          </p:cNvPr>
          <p:cNvSpPr/>
          <p:nvPr/>
        </p:nvSpPr>
        <p:spPr>
          <a:xfrm>
            <a:off x="10469549" y="4560511"/>
            <a:ext cx="2692199" cy="2692199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6DF856-2F30-16FF-1EC0-6CEBFDCFEF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729467" y="311049"/>
            <a:ext cx="6131301" cy="651055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ADD76B0-A06F-B259-F263-6C37110520C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89600" y="495358"/>
            <a:ext cx="6014589" cy="37689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C63166F-BC4B-A6E6-4D51-0574AA8A08E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40336" y="4755206"/>
            <a:ext cx="463713" cy="4637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CA1FA0E-0E3E-E5CC-37E0-4D6BFFBFE9A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77354" y="2069840"/>
            <a:ext cx="749449" cy="340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485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AA7C3832-EE07-4EBF-9905-0D0F83A252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994" y="1434947"/>
            <a:ext cx="10514012" cy="4823359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DB5BA186-03D2-450D-9BA4-9849EC918506}"/>
              </a:ext>
            </a:extLst>
          </p:cNvPr>
          <p:cNvSpPr txBox="1">
            <a:spLocks/>
          </p:cNvSpPr>
          <p:nvPr/>
        </p:nvSpPr>
        <p:spPr>
          <a:xfrm>
            <a:off x="258294" y="120258"/>
            <a:ext cx="10514012" cy="111601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Fraunhofer-Gesellschaft</a:t>
            </a:r>
            <a:br>
              <a:rPr lang="en-US"/>
            </a:br>
            <a:r>
              <a:rPr lang="en-US" sz="2800">
                <a:solidFill>
                  <a:schemeClr val="tx2"/>
                </a:solidFill>
              </a:rPr>
              <a:t>Bridge between Science and Industry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84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ítulo 1">
            <a:extLst>
              <a:ext uri="{FF2B5EF4-FFF2-40B4-BE49-F238E27FC236}">
                <a16:creationId xmlns:a16="http://schemas.microsoft.com/office/drawing/2014/main" id="{554C0ADE-9429-4256-94D3-649BC7D1C43B}"/>
              </a:ext>
            </a:extLst>
          </p:cNvPr>
          <p:cNvSpPr txBox="1">
            <a:spLocks/>
          </p:cNvSpPr>
          <p:nvPr/>
        </p:nvSpPr>
        <p:spPr>
          <a:xfrm>
            <a:off x="258294" y="120258"/>
            <a:ext cx="10514012" cy="111601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Fraunhofer-Gesellschaft</a:t>
            </a:r>
            <a:br>
              <a:rPr lang="en-US"/>
            </a:br>
            <a:r>
              <a:rPr lang="en-US" sz="2800">
                <a:solidFill>
                  <a:schemeClr val="tx2"/>
                </a:solidFill>
              </a:rPr>
              <a:t>#1 European Applied Research Network</a:t>
            </a:r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32E511F-1DD2-4AA4-8D09-DE73DEFC1333}"/>
              </a:ext>
            </a:extLst>
          </p:cNvPr>
          <p:cNvGrpSpPr/>
          <p:nvPr/>
        </p:nvGrpSpPr>
        <p:grpSpPr>
          <a:xfrm>
            <a:off x="691560" y="2308779"/>
            <a:ext cx="12258555" cy="3141772"/>
            <a:chOff x="691560" y="2960090"/>
            <a:chExt cx="12258555" cy="3141772"/>
          </a:xfrm>
        </p:grpSpPr>
        <p:grpSp>
          <p:nvGrpSpPr>
            <p:cNvPr id="7" name="Gruppieren 112">
              <a:extLst>
                <a:ext uri="{FF2B5EF4-FFF2-40B4-BE49-F238E27FC236}">
                  <a16:creationId xmlns:a16="http://schemas.microsoft.com/office/drawing/2014/main" id="{024C3D7C-2923-47F2-90B0-5555B7A750D9}"/>
                </a:ext>
              </a:extLst>
            </p:cNvPr>
            <p:cNvGrpSpPr/>
            <p:nvPr/>
          </p:nvGrpSpPr>
          <p:grpSpPr>
            <a:xfrm>
              <a:off x="2742299" y="3224320"/>
              <a:ext cx="2980339" cy="923330"/>
              <a:chOff x="2088223" y="4043809"/>
              <a:chExt cx="2980339" cy="923330"/>
            </a:xfrm>
          </p:grpSpPr>
          <p:sp>
            <p:nvSpPr>
              <p:cNvPr id="8" name="CuadroTexto 162">
                <a:extLst>
                  <a:ext uri="{FF2B5EF4-FFF2-40B4-BE49-F238E27FC236}">
                    <a16:creationId xmlns:a16="http://schemas.microsoft.com/office/drawing/2014/main" id="{45108EA2-5C53-4F01-8B98-F928AC86E98F}"/>
                  </a:ext>
                </a:extLst>
              </p:cNvPr>
              <p:cNvSpPr txBox="1"/>
              <p:nvPr/>
            </p:nvSpPr>
            <p:spPr>
              <a:xfrm>
                <a:off x="2088223" y="4043809"/>
                <a:ext cx="873957" cy="9233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5400" b="1">
                    <a:solidFill>
                      <a:srgbClr val="009374"/>
                    </a:solidFill>
                  </a:rPr>
                  <a:t>76</a:t>
                </a:r>
                <a:endParaRPr lang="en-US" sz="4000">
                  <a:solidFill>
                    <a:srgbClr val="009374"/>
                  </a:solidFill>
                </a:endParaRPr>
              </a:p>
            </p:txBody>
          </p:sp>
          <p:sp>
            <p:nvSpPr>
              <p:cNvPr id="9" name="Rectángulo 163">
                <a:extLst>
                  <a:ext uri="{FF2B5EF4-FFF2-40B4-BE49-F238E27FC236}">
                    <a16:creationId xmlns:a16="http://schemas.microsoft.com/office/drawing/2014/main" id="{1F13E526-B538-426B-B575-5B9011FBD3EB}"/>
                  </a:ext>
                </a:extLst>
              </p:cNvPr>
              <p:cNvSpPr/>
              <p:nvPr/>
            </p:nvSpPr>
            <p:spPr>
              <a:xfrm>
                <a:off x="2900621" y="4060989"/>
                <a:ext cx="2167941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>
                    <a:solidFill>
                      <a:prstClr val="black"/>
                    </a:solidFill>
                  </a:rPr>
                  <a:t>Institutes in Germany</a:t>
                </a:r>
              </a:p>
            </p:txBody>
          </p:sp>
        </p:grpSp>
        <p:grpSp>
          <p:nvGrpSpPr>
            <p:cNvPr id="10" name="Gruppieren 111">
              <a:extLst>
                <a:ext uri="{FF2B5EF4-FFF2-40B4-BE49-F238E27FC236}">
                  <a16:creationId xmlns:a16="http://schemas.microsoft.com/office/drawing/2014/main" id="{FDB742DA-F5DF-43CB-80FE-6E1FB0740172}"/>
                </a:ext>
              </a:extLst>
            </p:cNvPr>
            <p:cNvGrpSpPr/>
            <p:nvPr/>
          </p:nvGrpSpPr>
          <p:grpSpPr>
            <a:xfrm>
              <a:off x="691560" y="2960090"/>
              <a:ext cx="1984424" cy="1373643"/>
              <a:chOff x="1141631" y="4217598"/>
              <a:chExt cx="1041656" cy="553335"/>
            </a:xfrm>
          </p:grpSpPr>
          <p:sp>
            <p:nvSpPr>
              <p:cNvPr id="11" name="Rectángulo 144">
                <a:extLst>
                  <a:ext uri="{FF2B5EF4-FFF2-40B4-BE49-F238E27FC236}">
                    <a16:creationId xmlns:a16="http://schemas.microsoft.com/office/drawing/2014/main" id="{ED9D2398-939C-4D00-96F5-CB6DC98F87E9}"/>
                  </a:ext>
                </a:extLst>
              </p:cNvPr>
              <p:cNvSpPr/>
              <p:nvPr/>
            </p:nvSpPr>
            <p:spPr>
              <a:xfrm>
                <a:off x="1585304" y="4537511"/>
                <a:ext cx="597983" cy="41475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82953" tIns="41476" rIns="82953" bIns="4147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633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ectángulo 145">
                <a:extLst>
                  <a:ext uri="{FF2B5EF4-FFF2-40B4-BE49-F238E27FC236}">
                    <a16:creationId xmlns:a16="http://schemas.microsoft.com/office/drawing/2014/main" id="{03AD26DD-CEE7-42DA-A9AA-97E4F30D8B3B}"/>
                  </a:ext>
                </a:extLst>
              </p:cNvPr>
              <p:cNvSpPr/>
              <p:nvPr/>
            </p:nvSpPr>
            <p:spPr>
              <a:xfrm>
                <a:off x="1470450" y="4330107"/>
                <a:ext cx="348596" cy="440586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ángulo 146">
                <a:extLst>
                  <a:ext uri="{FF2B5EF4-FFF2-40B4-BE49-F238E27FC236}">
                    <a16:creationId xmlns:a16="http://schemas.microsoft.com/office/drawing/2014/main" id="{527504CD-7210-4538-AADF-1F4D3E5D8BAA}"/>
                  </a:ext>
                </a:extLst>
              </p:cNvPr>
              <p:cNvSpPr/>
              <p:nvPr/>
            </p:nvSpPr>
            <p:spPr>
              <a:xfrm>
                <a:off x="1618118" y="4371502"/>
                <a:ext cx="48416" cy="65362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ángulo 147">
                <a:extLst>
                  <a:ext uri="{FF2B5EF4-FFF2-40B4-BE49-F238E27FC236}">
                    <a16:creationId xmlns:a16="http://schemas.microsoft.com/office/drawing/2014/main" id="{82EBBBA5-BCDD-405D-9FB7-4E255A635890}"/>
                  </a:ext>
                </a:extLst>
              </p:cNvPr>
              <p:cNvSpPr/>
              <p:nvPr/>
            </p:nvSpPr>
            <p:spPr>
              <a:xfrm>
                <a:off x="1515232" y="4371502"/>
                <a:ext cx="48416" cy="65362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Rectángulo 148">
                <a:extLst>
                  <a:ext uri="{FF2B5EF4-FFF2-40B4-BE49-F238E27FC236}">
                    <a16:creationId xmlns:a16="http://schemas.microsoft.com/office/drawing/2014/main" id="{9F2D443E-8A4F-4997-95B1-C64B92DA5D60}"/>
                  </a:ext>
                </a:extLst>
              </p:cNvPr>
              <p:cNvSpPr/>
              <p:nvPr/>
            </p:nvSpPr>
            <p:spPr>
              <a:xfrm>
                <a:off x="1721002" y="4371742"/>
                <a:ext cx="48416" cy="65362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ángulo 149">
                <a:extLst>
                  <a:ext uri="{FF2B5EF4-FFF2-40B4-BE49-F238E27FC236}">
                    <a16:creationId xmlns:a16="http://schemas.microsoft.com/office/drawing/2014/main" id="{190461D4-2F83-4FE1-BCD5-47E44B3D613B}"/>
                  </a:ext>
                </a:extLst>
              </p:cNvPr>
              <p:cNvSpPr/>
              <p:nvPr/>
            </p:nvSpPr>
            <p:spPr>
              <a:xfrm>
                <a:off x="1819050" y="4533455"/>
                <a:ext cx="328419" cy="237238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ectángulo 150">
                <a:extLst>
                  <a:ext uri="{FF2B5EF4-FFF2-40B4-BE49-F238E27FC236}">
                    <a16:creationId xmlns:a16="http://schemas.microsoft.com/office/drawing/2014/main" id="{5C49ABF6-C49A-45AD-91BB-BAF2471E1EC4}"/>
                  </a:ext>
                </a:extLst>
              </p:cNvPr>
              <p:cNvSpPr/>
              <p:nvPr/>
            </p:nvSpPr>
            <p:spPr>
              <a:xfrm>
                <a:off x="1961872" y="4569767"/>
                <a:ext cx="48416" cy="65362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8" name="Conector recto 151">
                <a:extLst>
                  <a:ext uri="{FF2B5EF4-FFF2-40B4-BE49-F238E27FC236}">
                    <a16:creationId xmlns:a16="http://schemas.microsoft.com/office/drawing/2014/main" id="{FCDF7AF3-251F-4B94-8E7E-D6710585FF41}"/>
                  </a:ext>
                </a:extLst>
              </p:cNvPr>
              <p:cNvCxnSpPr>
                <a:endCxn id="19" idx="1"/>
              </p:cNvCxnSpPr>
              <p:nvPr/>
            </p:nvCxnSpPr>
            <p:spPr>
              <a:xfrm flipV="1">
                <a:off x="1676218" y="4240839"/>
                <a:ext cx="0" cy="83197"/>
              </a:xfrm>
              <a:prstGeom prst="line">
                <a:avLst/>
              </a:prstGeom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Rectángulo 152">
                <a:extLst>
                  <a:ext uri="{FF2B5EF4-FFF2-40B4-BE49-F238E27FC236}">
                    <a16:creationId xmlns:a16="http://schemas.microsoft.com/office/drawing/2014/main" id="{1E0301AE-D9F3-495E-A7FF-7BB59498757A}"/>
                  </a:ext>
                </a:extLst>
              </p:cNvPr>
              <p:cNvSpPr/>
              <p:nvPr/>
            </p:nvSpPr>
            <p:spPr>
              <a:xfrm>
                <a:off x="1676218" y="4217598"/>
                <a:ext cx="84728" cy="46478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 w="6350"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Rectángulo 153">
                <a:extLst>
                  <a:ext uri="{FF2B5EF4-FFF2-40B4-BE49-F238E27FC236}">
                    <a16:creationId xmlns:a16="http://schemas.microsoft.com/office/drawing/2014/main" id="{5069BB38-447F-49C5-9894-0961C48E4A00}"/>
                  </a:ext>
                </a:extLst>
              </p:cNvPr>
              <p:cNvSpPr/>
              <p:nvPr/>
            </p:nvSpPr>
            <p:spPr>
              <a:xfrm>
                <a:off x="1618118" y="4472372"/>
                <a:ext cx="48416" cy="65362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Rectángulo 154">
                <a:extLst>
                  <a:ext uri="{FF2B5EF4-FFF2-40B4-BE49-F238E27FC236}">
                    <a16:creationId xmlns:a16="http://schemas.microsoft.com/office/drawing/2014/main" id="{A46D9CD5-FCC3-4A31-AAE4-3EE8031C7782}"/>
                  </a:ext>
                </a:extLst>
              </p:cNvPr>
              <p:cNvSpPr/>
              <p:nvPr/>
            </p:nvSpPr>
            <p:spPr>
              <a:xfrm>
                <a:off x="1515232" y="4472372"/>
                <a:ext cx="48416" cy="65362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Rectángulo 155">
                <a:extLst>
                  <a:ext uri="{FF2B5EF4-FFF2-40B4-BE49-F238E27FC236}">
                    <a16:creationId xmlns:a16="http://schemas.microsoft.com/office/drawing/2014/main" id="{C61B3E3C-5409-4496-8A17-DEC9F52DC5DC}"/>
                  </a:ext>
                </a:extLst>
              </p:cNvPr>
              <p:cNvSpPr/>
              <p:nvPr/>
            </p:nvSpPr>
            <p:spPr>
              <a:xfrm>
                <a:off x="1721002" y="4472613"/>
                <a:ext cx="48416" cy="65362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Rectángulo 156">
                <a:extLst>
                  <a:ext uri="{FF2B5EF4-FFF2-40B4-BE49-F238E27FC236}">
                    <a16:creationId xmlns:a16="http://schemas.microsoft.com/office/drawing/2014/main" id="{8F2F6C2B-590E-45EB-93D1-6653AA2FD11C}"/>
                  </a:ext>
                </a:extLst>
              </p:cNvPr>
              <p:cNvSpPr/>
              <p:nvPr/>
            </p:nvSpPr>
            <p:spPr>
              <a:xfrm>
                <a:off x="1618118" y="4573244"/>
                <a:ext cx="48416" cy="65362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Rectángulo 157">
                <a:extLst>
                  <a:ext uri="{FF2B5EF4-FFF2-40B4-BE49-F238E27FC236}">
                    <a16:creationId xmlns:a16="http://schemas.microsoft.com/office/drawing/2014/main" id="{5A0440B8-7CA3-44B7-942E-CE8B0A58312B}"/>
                  </a:ext>
                </a:extLst>
              </p:cNvPr>
              <p:cNvSpPr/>
              <p:nvPr/>
            </p:nvSpPr>
            <p:spPr>
              <a:xfrm>
                <a:off x="1515232" y="4573244"/>
                <a:ext cx="48416" cy="65362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Rectángulo 158">
                <a:extLst>
                  <a:ext uri="{FF2B5EF4-FFF2-40B4-BE49-F238E27FC236}">
                    <a16:creationId xmlns:a16="http://schemas.microsoft.com/office/drawing/2014/main" id="{C2613DC2-E2FB-410B-95BF-BBB8A7B7E25A}"/>
                  </a:ext>
                </a:extLst>
              </p:cNvPr>
              <p:cNvSpPr/>
              <p:nvPr/>
            </p:nvSpPr>
            <p:spPr>
              <a:xfrm>
                <a:off x="1721002" y="4573485"/>
                <a:ext cx="48416" cy="65362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Rectángulo 159">
                <a:extLst>
                  <a:ext uri="{FF2B5EF4-FFF2-40B4-BE49-F238E27FC236}">
                    <a16:creationId xmlns:a16="http://schemas.microsoft.com/office/drawing/2014/main" id="{D6BD6AB8-8D5B-4C7C-AB80-056330E61DDA}"/>
                  </a:ext>
                </a:extLst>
              </p:cNvPr>
              <p:cNvSpPr/>
              <p:nvPr/>
            </p:nvSpPr>
            <p:spPr>
              <a:xfrm>
                <a:off x="1616912" y="4669601"/>
                <a:ext cx="48416" cy="101090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Rectángulo 160">
                <a:extLst>
                  <a:ext uri="{FF2B5EF4-FFF2-40B4-BE49-F238E27FC236}">
                    <a16:creationId xmlns:a16="http://schemas.microsoft.com/office/drawing/2014/main" id="{17D2D208-36A3-40AD-8CC2-512EA27B7924}"/>
                  </a:ext>
                </a:extLst>
              </p:cNvPr>
              <p:cNvSpPr/>
              <p:nvPr/>
            </p:nvSpPr>
            <p:spPr>
              <a:xfrm>
                <a:off x="1514028" y="4669601"/>
                <a:ext cx="48416" cy="101090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Rectángulo 161">
                <a:extLst>
                  <a:ext uri="{FF2B5EF4-FFF2-40B4-BE49-F238E27FC236}">
                    <a16:creationId xmlns:a16="http://schemas.microsoft.com/office/drawing/2014/main" id="{DF39307D-9564-4CAC-92A9-F16B561FBFD4}"/>
                  </a:ext>
                </a:extLst>
              </p:cNvPr>
              <p:cNvSpPr/>
              <p:nvPr/>
            </p:nvSpPr>
            <p:spPr>
              <a:xfrm>
                <a:off x="1719797" y="4669843"/>
                <a:ext cx="48416" cy="101090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Rectángulo 164">
                <a:extLst>
                  <a:ext uri="{FF2B5EF4-FFF2-40B4-BE49-F238E27FC236}">
                    <a16:creationId xmlns:a16="http://schemas.microsoft.com/office/drawing/2014/main" id="{E68EFD4A-A4E0-40EF-8026-41A516E2E648}"/>
                  </a:ext>
                </a:extLst>
              </p:cNvPr>
              <p:cNvSpPr/>
              <p:nvPr/>
            </p:nvSpPr>
            <p:spPr>
              <a:xfrm>
                <a:off x="1867464" y="4569767"/>
                <a:ext cx="48416" cy="65362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Rectángulo 165">
                <a:extLst>
                  <a:ext uri="{FF2B5EF4-FFF2-40B4-BE49-F238E27FC236}">
                    <a16:creationId xmlns:a16="http://schemas.microsoft.com/office/drawing/2014/main" id="{17F1C9E1-C4DD-48E6-BC45-D5027283ACC0}"/>
                  </a:ext>
                </a:extLst>
              </p:cNvPr>
              <p:cNvSpPr/>
              <p:nvPr/>
            </p:nvSpPr>
            <p:spPr>
              <a:xfrm>
                <a:off x="2053051" y="4569767"/>
                <a:ext cx="48416" cy="65362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Rectángulo 166">
                <a:extLst>
                  <a:ext uri="{FF2B5EF4-FFF2-40B4-BE49-F238E27FC236}">
                    <a16:creationId xmlns:a16="http://schemas.microsoft.com/office/drawing/2014/main" id="{1970AC8C-00E9-4AD8-837E-B5695EE179CA}"/>
                  </a:ext>
                </a:extLst>
              </p:cNvPr>
              <p:cNvSpPr/>
              <p:nvPr/>
            </p:nvSpPr>
            <p:spPr>
              <a:xfrm>
                <a:off x="1964295" y="4669674"/>
                <a:ext cx="48416" cy="65362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Rectángulo 167">
                <a:extLst>
                  <a:ext uri="{FF2B5EF4-FFF2-40B4-BE49-F238E27FC236}">
                    <a16:creationId xmlns:a16="http://schemas.microsoft.com/office/drawing/2014/main" id="{B10FA14D-EE9F-4F83-A6B3-D1C891099EF3}"/>
                  </a:ext>
                </a:extLst>
              </p:cNvPr>
              <p:cNvSpPr/>
              <p:nvPr/>
            </p:nvSpPr>
            <p:spPr>
              <a:xfrm>
                <a:off x="1869887" y="4669674"/>
                <a:ext cx="48416" cy="65362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Rectángulo 168">
                <a:extLst>
                  <a:ext uri="{FF2B5EF4-FFF2-40B4-BE49-F238E27FC236}">
                    <a16:creationId xmlns:a16="http://schemas.microsoft.com/office/drawing/2014/main" id="{CD10930A-7631-4A81-BEA5-BA494C454793}"/>
                  </a:ext>
                </a:extLst>
              </p:cNvPr>
              <p:cNvSpPr/>
              <p:nvPr/>
            </p:nvSpPr>
            <p:spPr>
              <a:xfrm>
                <a:off x="2055475" y="4669674"/>
                <a:ext cx="48416" cy="65362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Rectángulo 169">
                <a:extLst>
                  <a:ext uri="{FF2B5EF4-FFF2-40B4-BE49-F238E27FC236}">
                    <a16:creationId xmlns:a16="http://schemas.microsoft.com/office/drawing/2014/main" id="{E5895A60-3735-438D-937E-B257C4CB8AB0}"/>
                  </a:ext>
                </a:extLst>
              </p:cNvPr>
              <p:cNvSpPr/>
              <p:nvPr/>
            </p:nvSpPr>
            <p:spPr>
              <a:xfrm>
                <a:off x="1141631" y="4533577"/>
                <a:ext cx="328419" cy="237238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Rectángulo 170">
                <a:extLst>
                  <a:ext uri="{FF2B5EF4-FFF2-40B4-BE49-F238E27FC236}">
                    <a16:creationId xmlns:a16="http://schemas.microsoft.com/office/drawing/2014/main" id="{5F61339E-02A0-4B1C-9EAA-B56C90EC8D06}"/>
                  </a:ext>
                </a:extLst>
              </p:cNvPr>
              <p:cNvSpPr/>
              <p:nvPr/>
            </p:nvSpPr>
            <p:spPr>
              <a:xfrm>
                <a:off x="1284455" y="4569888"/>
                <a:ext cx="48416" cy="65362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ángulo 171">
                <a:extLst>
                  <a:ext uri="{FF2B5EF4-FFF2-40B4-BE49-F238E27FC236}">
                    <a16:creationId xmlns:a16="http://schemas.microsoft.com/office/drawing/2014/main" id="{76F4CA7C-ED76-41DE-9473-670BE41F859F}"/>
                  </a:ext>
                </a:extLst>
              </p:cNvPr>
              <p:cNvSpPr/>
              <p:nvPr/>
            </p:nvSpPr>
            <p:spPr>
              <a:xfrm>
                <a:off x="1190047" y="4569888"/>
                <a:ext cx="48416" cy="65362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Rectángulo 172">
                <a:extLst>
                  <a:ext uri="{FF2B5EF4-FFF2-40B4-BE49-F238E27FC236}">
                    <a16:creationId xmlns:a16="http://schemas.microsoft.com/office/drawing/2014/main" id="{91DAB669-16DC-42AB-B4B1-88CDF8987BD1}"/>
                  </a:ext>
                </a:extLst>
              </p:cNvPr>
              <p:cNvSpPr/>
              <p:nvPr/>
            </p:nvSpPr>
            <p:spPr>
              <a:xfrm>
                <a:off x="1375633" y="4569888"/>
                <a:ext cx="48416" cy="65362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Rectángulo 173">
                <a:extLst>
                  <a:ext uri="{FF2B5EF4-FFF2-40B4-BE49-F238E27FC236}">
                    <a16:creationId xmlns:a16="http://schemas.microsoft.com/office/drawing/2014/main" id="{E0791C38-27A5-404E-A04F-4C486E529DDC}"/>
                  </a:ext>
                </a:extLst>
              </p:cNvPr>
              <p:cNvSpPr/>
              <p:nvPr/>
            </p:nvSpPr>
            <p:spPr>
              <a:xfrm>
                <a:off x="1286878" y="4669794"/>
                <a:ext cx="48416" cy="65362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Rectángulo 174">
                <a:extLst>
                  <a:ext uri="{FF2B5EF4-FFF2-40B4-BE49-F238E27FC236}">
                    <a16:creationId xmlns:a16="http://schemas.microsoft.com/office/drawing/2014/main" id="{DE74CBB3-87BB-43F4-8456-FFAF69DE02B4}"/>
                  </a:ext>
                </a:extLst>
              </p:cNvPr>
              <p:cNvSpPr/>
              <p:nvPr/>
            </p:nvSpPr>
            <p:spPr>
              <a:xfrm>
                <a:off x="1192470" y="4669794"/>
                <a:ext cx="48416" cy="65362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Rectángulo 175">
                <a:extLst>
                  <a:ext uri="{FF2B5EF4-FFF2-40B4-BE49-F238E27FC236}">
                    <a16:creationId xmlns:a16="http://schemas.microsoft.com/office/drawing/2014/main" id="{D7DC6AB7-75E1-46B8-A5DE-5BA06D784101}"/>
                  </a:ext>
                </a:extLst>
              </p:cNvPr>
              <p:cNvSpPr/>
              <p:nvPr/>
            </p:nvSpPr>
            <p:spPr>
              <a:xfrm>
                <a:off x="1378056" y="4669794"/>
                <a:ext cx="48416" cy="65362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2" name="Gruppieren 115">
              <a:extLst>
                <a:ext uri="{FF2B5EF4-FFF2-40B4-BE49-F238E27FC236}">
                  <a16:creationId xmlns:a16="http://schemas.microsoft.com/office/drawing/2014/main" id="{4925A97D-3FF3-4EE5-B7E6-02C86EC2B94A}"/>
                </a:ext>
              </a:extLst>
            </p:cNvPr>
            <p:cNvGrpSpPr/>
            <p:nvPr/>
          </p:nvGrpSpPr>
          <p:grpSpPr>
            <a:xfrm>
              <a:off x="7329237" y="3207671"/>
              <a:ext cx="3978662" cy="927685"/>
              <a:chOff x="1440160" y="4655542"/>
              <a:chExt cx="3978662" cy="927685"/>
            </a:xfrm>
          </p:grpSpPr>
          <p:sp>
            <p:nvSpPr>
              <p:cNvPr id="43" name="CuadroTexto 180">
                <a:extLst>
                  <a:ext uri="{FF2B5EF4-FFF2-40B4-BE49-F238E27FC236}">
                    <a16:creationId xmlns:a16="http://schemas.microsoft.com/office/drawing/2014/main" id="{EF0078C3-4AA9-4D08-9EA9-DB68294B118C}"/>
                  </a:ext>
                </a:extLst>
              </p:cNvPr>
              <p:cNvSpPr txBox="1"/>
              <p:nvPr/>
            </p:nvSpPr>
            <p:spPr>
              <a:xfrm>
                <a:off x="1440160" y="4659897"/>
                <a:ext cx="2124299" cy="9233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5400" b="1">
                    <a:solidFill>
                      <a:srgbClr val="009374"/>
                    </a:solidFill>
                  </a:rPr>
                  <a:t>26.600</a:t>
                </a:r>
              </a:p>
            </p:txBody>
          </p:sp>
          <p:sp>
            <p:nvSpPr>
              <p:cNvPr id="44" name="Rectángulo 181">
                <a:extLst>
                  <a:ext uri="{FF2B5EF4-FFF2-40B4-BE49-F238E27FC236}">
                    <a16:creationId xmlns:a16="http://schemas.microsoft.com/office/drawing/2014/main" id="{09C17601-13D4-415F-99C4-DBA1F11696BA}"/>
                  </a:ext>
                </a:extLst>
              </p:cNvPr>
              <p:cNvSpPr/>
              <p:nvPr/>
            </p:nvSpPr>
            <p:spPr>
              <a:xfrm>
                <a:off x="3468078" y="4655542"/>
                <a:ext cx="1950744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>
                    <a:solidFill>
                      <a:prstClr val="black"/>
                    </a:solidFill>
                  </a:rPr>
                  <a:t>Researchers and Engineers</a:t>
                </a:r>
              </a:p>
            </p:txBody>
          </p:sp>
        </p:grpSp>
        <p:grpSp>
          <p:nvGrpSpPr>
            <p:cNvPr id="45" name="Gruppieren 118">
              <a:extLst>
                <a:ext uri="{FF2B5EF4-FFF2-40B4-BE49-F238E27FC236}">
                  <a16:creationId xmlns:a16="http://schemas.microsoft.com/office/drawing/2014/main" id="{32F9C2B5-7024-4CF7-BEF6-375E80155A6B}"/>
                </a:ext>
              </a:extLst>
            </p:cNvPr>
            <p:cNvGrpSpPr/>
            <p:nvPr/>
          </p:nvGrpSpPr>
          <p:grpSpPr>
            <a:xfrm>
              <a:off x="1866180" y="5122594"/>
              <a:ext cx="4080490" cy="923330"/>
              <a:chOff x="4178081" y="4117339"/>
              <a:chExt cx="4080490" cy="923330"/>
            </a:xfrm>
          </p:grpSpPr>
          <p:sp>
            <p:nvSpPr>
              <p:cNvPr id="46" name="CuadroTexto 196">
                <a:extLst>
                  <a:ext uri="{FF2B5EF4-FFF2-40B4-BE49-F238E27FC236}">
                    <a16:creationId xmlns:a16="http://schemas.microsoft.com/office/drawing/2014/main" id="{08C5E8CC-1FEA-412F-913D-14663F5C2B18}"/>
                  </a:ext>
                </a:extLst>
              </p:cNvPr>
              <p:cNvSpPr txBox="1"/>
              <p:nvPr/>
            </p:nvSpPr>
            <p:spPr>
              <a:xfrm>
                <a:off x="4178081" y="4117339"/>
                <a:ext cx="1773242" cy="9233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s-CL" sz="5400" b="1">
                    <a:solidFill>
                      <a:srgbClr val="009374"/>
                    </a:solidFill>
                  </a:rPr>
                  <a:t>2.600</a:t>
                </a:r>
                <a:endParaRPr lang="es-CL" sz="5400">
                  <a:solidFill>
                    <a:srgbClr val="009374"/>
                  </a:solidFill>
                </a:endParaRPr>
              </a:p>
            </p:txBody>
          </p:sp>
          <p:sp>
            <p:nvSpPr>
              <p:cNvPr id="47" name="Rectángulo 197">
                <a:extLst>
                  <a:ext uri="{FF2B5EF4-FFF2-40B4-BE49-F238E27FC236}">
                    <a16:creationId xmlns:a16="http://schemas.microsoft.com/office/drawing/2014/main" id="{32E3346D-4A1B-4BA7-8859-DD7E997F1357}"/>
                  </a:ext>
                </a:extLst>
              </p:cNvPr>
              <p:cNvSpPr/>
              <p:nvPr/>
            </p:nvSpPr>
            <p:spPr>
              <a:xfrm>
                <a:off x="5868826" y="4130003"/>
                <a:ext cx="2389745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>
                    <a:solidFill>
                      <a:prstClr val="black"/>
                    </a:solidFill>
                  </a:rPr>
                  <a:t>Million Euro annual budget</a:t>
                </a:r>
              </a:p>
            </p:txBody>
          </p:sp>
        </p:grpSp>
        <p:grpSp>
          <p:nvGrpSpPr>
            <p:cNvPr id="48" name="Gruppieren 117">
              <a:extLst>
                <a:ext uri="{FF2B5EF4-FFF2-40B4-BE49-F238E27FC236}">
                  <a16:creationId xmlns:a16="http://schemas.microsoft.com/office/drawing/2014/main" id="{1C49D65A-8A25-4942-9881-9F4A5BB55B7B}"/>
                </a:ext>
              </a:extLst>
            </p:cNvPr>
            <p:cNvGrpSpPr/>
            <p:nvPr/>
          </p:nvGrpSpPr>
          <p:grpSpPr>
            <a:xfrm>
              <a:off x="876032" y="5004123"/>
              <a:ext cx="949117" cy="1041801"/>
              <a:chOff x="3661114" y="4069308"/>
              <a:chExt cx="673574" cy="763888"/>
            </a:xfrm>
          </p:grpSpPr>
          <p:sp>
            <p:nvSpPr>
              <p:cNvPr id="49" name="Lágrima 182">
                <a:extLst>
                  <a:ext uri="{FF2B5EF4-FFF2-40B4-BE49-F238E27FC236}">
                    <a16:creationId xmlns:a16="http://schemas.microsoft.com/office/drawing/2014/main" id="{4E8A3604-3A44-4115-BBA2-327F21911C21}"/>
                  </a:ext>
                </a:extLst>
              </p:cNvPr>
              <p:cNvSpPr/>
              <p:nvPr/>
            </p:nvSpPr>
            <p:spPr>
              <a:xfrm rot="18910775">
                <a:off x="3661114" y="4284624"/>
                <a:ext cx="464330" cy="501213"/>
              </a:xfrm>
              <a:prstGeom prst="teardrop">
                <a:avLst>
                  <a:gd name="adj" fmla="val 110856"/>
                </a:avLst>
              </a:prstGeom>
              <a:solidFill>
                <a:srgbClr val="009479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Proceso 183">
                <a:extLst>
                  <a:ext uri="{FF2B5EF4-FFF2-40B4-BE49-F238E27FC236}">
                    <a16:creationId xmlns:a16="http://schemas.microsoft.com/office/drawing/2014/main" id="{30896048-40F4-448F-995F-E3A51BDED9AC}"/>
                  </a:ext>
                </a:extLst>
              </p:cNvPr>
              <p:cNvSpPr/>
              <p:nvPr/>
            </p:nvSpPr>
            <p:spPr>
              <a:xfrm>
                <a:off x="3772255" y="4110834"/>
                <a:ext cx="275607" cy="142506"/>
              </a:xfrm>
              <a:prstGeom prst="flowChartProces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Operación manual 184">
                <a:extLst>
                  <a:ext uri="{FF2B5EF4-FFF2-40B4-BE49-F238E27FC236}">
                    <a16:creationId xmlns:a16="http://schemas.microsoft.com/office/drawing/2014/main" id="{AD67E1B2-FC9B-423F-BEA4-2410F9408D0D}"/>
                  </a:ext>
                </a:extLst>
              </p:cNvPr>
              <p:cNvSpPr/>
              <p:nvPr/>
            </p:nvSpPr>
            <p:spPr>
              <a:xfrm>
                <a:off x="3746306" y="4119741"/>
                <a:ext cx="268709" cy="99304"/>
              </a:xfrm>
              <a:prstGeom prst="flowChartManualOperation">
                <a:avLst/>
              </a:prstGeom>
              <a:solidFill>
                <a:srgbClr val="009479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Luna 186">
                <a:extLst>
                  <a:ext uri="{FF2B5EF4-FFF2-40B4-BE49-F238E27FC236}">
                    <a16:creationId xmlns:a16="http://schemas.microsoft.com/office/drawing/2014/main" id="{08FBFB8C-825A-463E-9454-652A232AD6EF}"/>
                  </a:ext>
                </a:extLst>
              </p:cNvPr>
              <p:cNvSpPr/>
              <p:nvPr/>
            </p:nvSpPr>
            <p:spPr>
              <a:xfrm rot="8361546">
                <a:off x="3950680" y="4069308"/>
                <a:ext cx="97170" cy="115715"/>
              </a:xfrm>
              <a:prstGeom prst="mo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CuadroTexto 187">
                <a:extLst>
                  <a:ext uri="{FF2B5EF4-FFF2-40B4-BE49-F238E27FC236}">
                    <a16:creationId xmlns:a16="http://schemas.microsoft.com/office/drawing/2014/main" id="{D0DBE90C-5367-4F83-B336-B852BB774310}"/>
                  </a:ext>
                </a:extLst>
              </p:cNvPr>
              <p:cNvSpPr txBox="1"/>
              <p:nvPr/>
            </p:nvSpPr>
            <p:spPr>
              <a:xfrm>
                <a:off x="3746351" y="4296599"/>
                <a:ext cx="259607" cy="3887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45" b="1">
                    <a:solidFill>
                      <a:prstClr val="white"/>
                    </a:solidFill>
                  </a:rPr>
                  <a:t>$</a:t>
                </a:r>
              </a:p>
            </p:txBody>
          </p:sp>
          <p:sp>
            <p:nvSpPr>
              <p:cNvPr id="54" name="Rectángulo redondeado 188">
                <a:extLst>
                  <a:ext uri="{FF2B5EF4-FFF2-40B4-BE49-F238E27FC236}">
                    <a16:creationId xmlns:a16="http://schemas.microsoft.com/office/drawing/2014/main" id="{78C4BF05-E3B5-4988-93E2-3A7610EFD1F9}"/>
                  </a:ext>
                </a:extLst>
              </p:cNvPr>
              <p:cNvSpPr/>
              <p:nvPr/>
            </p:nvSpPr>
            <p:spPr>
              <a:xfrm>
                <a:off x="4005460" y="4452933"/>
                <a:ext cx="329228" cy="380263"/>
              </a:xfrm>
              <a:prstGeom prst="roundRect">
                <a:avLst/>
              </a:prstGeom>
              <a:solidFill>
                <a:schemeClr val="bg1"/>
              </a:solidFill>
              <a:ln w="9525"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Rectángulo redondeado 189">
                <a:extLst>
                  <a:ext uri="{FF2B5EF4-FFF2-40B4-BE49-F238E27FC236}">
                    <a16:creationId xmlns:a16="http://schemas.microsoft.com/office/drawing/2014/main" id="{0FF52F5D-9EC1-4E76-A6A3-2B8FF6EC4B11}"/>
                  </a:ext>
                </a:extLst>
              </p:cNvPr>
              <p:cNvSpPr/>
              <p:nvPr/>
            </p:nvSpPr>
            <p:spPr>
              <a:xfrm>
                <a:off x="4068400" y="4514799"/>
                <a:ext cx="203348" cy="58100"/>
              </a:xfrm>
              <a:prstGeom prst="roundRect">
                <a:avLst/>
              </a:prstGeom>
              <a:solidFill>
                <a:schemeClr val="bg1"/>
              </a:solidFill>
              <a:ln w="9525"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Rectángulo redondeado 190">
                <a:extLst>
                  <a:ext uri="{FF2B5EF4-FFF2-40B4-BE49-F238E27FC236}">
                    <a16:creationId xmlns:a16="http://schemas.microsoft.com/office/drawing/2014/main" id="{A8B11369-01B8-4648-BAE2-09603899D871}"/>
                  </a:ext>
                </a:extLst>
              </p:cNvPr>
              <p:cNvSpPr/>
              <p:nvPr/>
            </p:nvSpPr>
            <p:spPr>
              <a:xfrm>
                <a:off x="4068398" y="4615897"/>
                <a:ext cx="46478" cy="52485"/>
              </a:xfrm>
              <a:prstGeom prst="roundRect">
                <a:avLst/>
              </a:prstGeom>
              <a:solidFill>
                <a:schemeClr val="bg1"/>
              </a:solidFill>
              <a:ln w="9525"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Rectángulo redondeado 191">
                <a:extLst>
                  <a:ext uri="{FF2B5EF4-FFF2-40B4-BE49-F238E27FC236}">
                    <a16:creationId xmlns:a16="http://schemas.microsoft.com/office/drawing/2014/main" id="{B9431E89-5F3D-4B2E-A349-8F472712A68E}"/>
                  </a:ext>
                </a:extLst>
              </p:cNvPr>
              <p:cNvSpPr/>
              <p:nvPr/>
            </p:nvSpPr>
            <p:spPr>
              <a:xfrm>
                <a:off x="4146833" y="4615897"/>
                <a:ext cx="46478" cy="52485"/>
              </a:xfrm>
              <a:prstGeom prst="roundRect">
                <a:avLst/>
              </a:prstGeom>
              <a:solidFill>
                <a:schemeClr val="bg1"/>
              </a:solidFill>
              <a:ln w="9525"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Rectángulo redondeado 192">
                <a:extLst>
                  <a:ext uri="{FF2B5EF4-FFF2-40B4-BE49-F238E27FC236}">
                    <a16:creationId xmlns:a16="http://schemas.microsoft.com/office/drawing/2014/main" id="{A81EC0A1-F740-4A30-A91F-AB4415785646}"/>
                  </a:ext>
                </a:extLst>
              </p:cNvPr>
              <p:cNvSpPr/>
              <p:nvPr/>
            </p:nvSpPr>
            <p:spPr>
              <a:xfrm>
                <a:off x="4225269" y="4615897"/>
                <a:ext cx="46478" cy="52485"/>
              </a:xfrm>
              <a:prstGeom prst="roundRect">
                <a:avLst/>
              </a:prstGeom>
              <a:solidFill>
                <a:schemeClr val="bg1"/>
              </a:solidFill>
              <a:ln w="9525"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Rectángulo redondeado 193">
                <a:extLst>
                  <a:ext uri="{FF2B5EF4-FFF2-40B4-BE49-F238E27FC236}">
                    <a16:creationId xmlns:a16="http://schemas.microsoft.com/office/drawing/2014/main" id="{44FA17C4-B34C-459A-A685-D54E9964D44A}"/>
                  </a:ext>
                </a:extLst>
              </p:cNvPr>
              <p:cNvSpPr/>
              <p:nvPr/>
            </p:nvSpPr>
            <p:spPr>
              <a:xfrm>
                <a:off x="4068398" y="4711264"/>
                <a:ext cx="46478" cy="52485"/>
              </a:xfrm>
              <a:prstGeom prst="roundRect">
                <a:avLst/>
              </a:prstGeom>
              <a:solidFill>
                <a:schemeClr val="bg1"/>
              </a:solidFill>
              <a:ln w="9525"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Rectángulo redondeado 194">
                <a:extLst>
                  <a:ext uri="{FF2B5EF4-FFF2-40B4-BE49-F238E27FC236}">
                    <a16:creationId xmlns:a16="http://schemas.microsoft.com/office/drawing/2014/main" id="{A81D69E1-8BBC-4923-B8F1-99B31DB620BA}"/>
                  </a:ext>
                </a:extLst>
              </p:cNvPr>
              <p:cNvSpPr/>
              <p:nvPr/>
            </p:nvSpPr>
            <p:spPr>
              <a:xfrm>
                <a:off x="4146833" y="4711264"/>
                <a:ext cx="46478" cy="52485"/>
              </a:xfrm>
              <a:prstGeom prst="roundRect">
                <a:avLst/>
              </a:prstGeom>
              <a:solidFill>
                <a:schemeClr val="bg1"/>
              </a:solidFill>
              <a:ln w="9525"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Rectángulo redondeado 195">
                <a:extLst>
                  <a:ext uri="{FF2B5EF4-FFF2-40B4-BE49-F238E27FC236}">
                    <a16:creationId xmlns:a16="http://schemas.microsoft.com/office/drawing/2014/main" id="{D2F1A34A-A1E7-4238-B465-439D2B3513BE}"/>
                  </a:ext>
                </a:extLst>
              </p:cNvPr>
              <p:cNvSpPr/>
              <p:nvPr/>
            </p:nvSpPr>
            <p:spPr>
              <a:xfrm>
                <a:off x="4225269" y="4711264"/>
                <a:ext cx="46478" cy="52485"/>
              </a:xfrm>
              <a:prstGeom prst="roundRect">
                <a:avLst/>
              </a:prstGeom>
              <a:solidFill>
                <a:schemeClr val="bg1"/>
              </a:solidFill>
              <a:ln w="9525"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Luna 199">
                <a:extLst>
                  <a:ext uri="{FF2B5EF4-FFF2-40B4-BE49-F238E27FC236}">
                    <a16:creationId xmlns:a16="http://schemas.microsoft.com/office/drawing/2014/main" id="{3C5F5518-46A3-434A-AE10-B89799A61D71}"/>
                  </a:ext>
                </a:extLst>
              </p:cNvPr>
              <p:cNvSpPr/>
              <p:nvPr/>
            </p:nvSpPr>
            <p:spPr>
              <a:xfrm rot="2061552">
                <a:off x="3717631" y="4079167"/>
                <a:ext cx="97170" cy="115715"/>
              </a:xfrm>
              <a:prstGeom prst="moon">
                <a:avLst>
                  <a:gd name="adj" fmla="val 48908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3" name="Gruppieren 116">
              <a:extLst>
                <a:ext uri="{FF2B5EF4-FFF2-40B4-BE49-F238E27FC236}">
                  <a16:creationId xmlns:a16="http://schemas.microsoft.com/office/drawing/2014/main" id="{F5837008-7B7B-4469-B0FF-E85AAA07713C}"/>
                </a:ext>
              </a:extLst>
            </p:cNvPr>
            <p:cNvGrpSpPr/>
            <p:nvPr/>
          </p:nvGrpSpPr>
          <p:grpSpPr>
            <a:xfrm>
              <a:off x="7223628" y="5032569"/>
              <a:ext cx="5726487" cy="923330"/>
              <a:chOff x="4206598" y="4846862"/>
              <a:chExt cx="5726487" cy="923330"/>
            </a:xfrm>
          </p:grpSpPr>
          <p:sp>
            <p:nvSpPr>
              <p:cNvPr id="64" name="CuadroTexto 218">
                <a:extLst>
                  <a:ext uri="{FF2B5EF4-FFF2-40B4-BE49-F238E27FC236}">
                    <a16:creationId xmlns:a16="http://schemas.microsoft.com/office/drawing/2014/main" id="{3B6522B0-D294-4F34-BB6E-73A2FB4EAE59}"/>
                  </a:ext>
                </a:extLst>
              </p:cNvPr>
              <p:cNvSpPr txBox="1"/>
              <p:nvPr/>
            </p:nvSpPr>
            <p:spPr>
              <a:xfrm>
                <a:off x="5555683" y="4846862"/>
                <a:ext cx="535724" cy="9233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CL" sz="5400" b="1">
                    <a:solidFill>
                      <a:srgbClr val="009374"/>
                    </a:solidFill>
                  </a:rPr>
                  <a:t>2</a:t>
                </a:r>
                <a:endParaRPr lang="es-CL" sz="5400">
                  <a:solidFill>
                    <a:srgbClr val="009374"/>
                  </a:solidFill>
                </a:endParaRPr>
              </a:p>
            </p:txBody>
          </p:sp>
          <p:sp>
            <p:nvSpPr>
              <p:cNvPr id="65" name="Rectángulo 219">
                <a:extLst>
                  <a:ext uri="{FF2B5EF4-FFF2-40B4-BE49-F238E27FC236}">
                    <a16:creationId xmlns:a16="http://schemas.microsoft.com/office/drawing/2014/main" id="{EC95C286-F012-458D-AABC-4938DEBA1156}"/>
                  </a:ext>
                </a:extLst>
              </p:cNvPr>
              <p:cNvSpPr/>
              <p:nvPr/>
            </p:nvSpPr>
            <p:spPr>
              <a:xfrm>
                <a:off x="4206598" y="5096099"/>
                <a:ext cx="159929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>
                    <a:solidFill>
                      <a:prstClr val="black"/>
                    </a:solidFill>
                  </a:rPr>
                  <a:t>More than</a:t>
                </a:r>
              </a:p>
            </p:txBody>
          </p:sp>
          <p:sp>
            <p:nvSpPr>
              <p:cNvPr id="66" name="Rectángulo 220">
                <a:extLst>
                  <a:ext uri="{FF2B5EF4-FFF2-40B4-BE49-F238E27FC236}">
                    <a16:creationId xmlns:a16="http://schemas.microsoft.com/office/drawing/2014/main" id="{093C92B5-F0E2-43C2-A014-CC3F082F1D03}"/>
                  </a:ext>
                </a:extLst>
              </p:cNvPr>
              <p:cNvSpPr/>
              <p:nvPr/>
            </p:nvSpPr>
            <p:spPr>
              <a:xfrm>
                <a:off x="5963218" y="5090919"/>
                <a:ext cx="3969867" cy="461665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r>
                  <a:rPr lang="en-US" sz="2400">
                    <a:solidFill>
                      <a:prstClr val="black"/>
                    </a:solidFill>
                  </a:rPr>
                  <a:t>patents per day</a:t>
                </a:r>
              </a:p>
            </p:txBody>
          </p:sp>
        </p:grpSp>
        <p:grpSp>
          <p:nvGrpSpPr>
            <p:cNvPr id="67" name="Gruppieren 113">
              <a:extLst>
                <a:ext uri="{FF2B5EF4-FFF2-40B4-BE49-F238E27FC236}">
                  <a16:creationId xmlns:a16="http://schemas.microsoft.com/office/drawing/2014/main" id="{EC9A9B46-E4CF-4428-A2BB-8C40C0CF9AC5}"/>
                </a:ext>
              </a:extLst>
            </p:cNvPr>
            <p:cNvGrpSpPr/>
            <p:nvPr/>
          </p:nvGrpSpPr>
          <p:grpSpPr>
            <a:xfrm>
              <a:off x="5873441" y="3051701"/>
              <a:ext cx="1296807" cy="1602409"/>
              <a:chOff x="1375266" y="5049728"/>
              <a:chExt cx="486750" cy="856316"/>
            </a:xfrm>
          </p:grpSpPr>
          <p:sp>
            <p:nvSpPr>
              <p:cNvPr id="68" name="Elipse 176">
                <a:extLst>
                  <a:ext uri="{FF2B5EF4-FFF2-40B4-BE49-F238E27FC236}">
                    <a16:creationId xmlns:a16="http://schemas.microsoft.com/office/drawing/2014/main" id="{D064C0B0-FE34-470D-8DCF-CF08C499A56D}"/>
                  </a:ext>
                </a:extLst>
              </p:cNvPr>
              <p:cNvSpPr/>
              <p:nvPr/>
            </p:nvSpPr>
            <p:spPr>
              <a:xfrm>
                <a:off x="1482567" y="5278267"/>
                <a:ext cx="321565" cy="310981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 w="28575"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Rectángulo 177">
                <a:extLst>
                  <a:ext uri="{FF2B5EF4-FFF2-40B4-BE49-F238E27FC236}">
                    <a16:creationId xmlns:a16="http://schemas.microsoft.com/office/drawing/2014/main" id="{6A51A0A3-1F75-4D45-9E9E-0373C3E221C7}"/>
                  </a:ext>
                </a:extLst>
              </p:cNvPr>
              <p:cNvSpPr/>
              <p:nvPr/>
            </p:nvSpPr>
            <p:spPr>
              <a:xfrm rot="1756404">
                <a:off x="1685296" y="5049728"/>
                <a:ext cx="70855" cy="82264"/>
              </a:xfrm>
              <a:prstGeom prst="rect">
                <a:avLst/>
              </a:prstGeom>
              <a:solidFill>
                <a:srgbClr val="009479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Elipse 178">
                <a:extLst>
                  <a:ext uri="{FF2B5EF4-FFF2-40B4-BE49-F238E27FC236}">
                    <a16:creationId xmlns:a16="http://schemas.microsoft.com/office/drawing/2014/main" id="{4D69CED5-8062-4731-B335-CD4D47A02FA4}"/>
                  </a:ext>
                </a:extLst>
              </p:cNvPr>
              <p:cNvSpPr/>
              <p:nvPr/>
            </p:nvSpPr>
            <p:spPr>
              <a:xfrm>
                <a:off x="1442225" y="5581658"/>
                <a:ext cx="402254" cy="280813"/>
              </a:xfrm>
              <a:prstGeom prst="ellipse">
                <a:avLst/>
              </a:prstGeom>
              <a:solidFill>
                <a:srgbClr val="009479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Proceso 179">
                <a:extLst>
                  <a:ext uri="{FF2B5EF4-FFF2-40B4-BE49-F238E27FC236}">
                    <a16:creationId xmlns:a16="http://schemas.microsoft.com/office/drawing/2014/main" id="{BFB10324-0BE8-47EE-AB3C-36C1174BC2D1}"/>
                  </a:ext>
                </a:extLst>
              </p:cNvPr>
              <p:cNvSpPr/>
              <p:nvPr/>
            </p:nvSpPr>
            <p:spPr>
              <a:xfrm>
                <a:off x="1442224" y="5675642"/>
                <a:ext cx="419792" cy="230402"/>
              </a:xfrm>
              <a:prstGeom prst="flowChartProcess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Rectángulo 223">
                <a:extLst>
                  <a:ext uri="{FF2B5EF4-FFF2-40B4-BE49-F238E27FC236}">
                    <a16:creationId xmlns:a16="http://schemas.microsoft.com/office/drawing/2014/main" id="{43350904-1287-4D83-9F98-47B9824CED93}"/>
                  </a:ext>
                </a:extLst>
              </p:cNvPr>
              <p:cNvSpPr/>
              <p:nvPr/>
            </p:nvSpPr>
            <p:spPr>
              <a:xfrm rot="327021">
                <a:off x="1375266" y="5195209"/>
                <a:ext cx="270880" cy="2872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33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3" name="Conector recto 224">
                <a:extLst>
                  <a:ext uri="{FF2B5EF4-FFF2-40B4-BE49-F238E27FC236}">
                    <a16:creationId xmlns:a16="http://schemas.microsoft.com/office/drawing/2014/main" id="{9D982DAE-5E73-44FE-9A4F-DE2FC66A727C}"/>
                  </a:ext>
                </a:extLst>
              </p:cNvPr>
              <p:cNvCxnSpPr/>
              <p:nvPr/>
            </p:nvCxnSpPr>
            <p:spPr>
              <a:xfrm>
                <a:off x="1409121" y="5456523"/>
                <a:ext cx="189244" cy="18349"/>
              </a:xfrm>
              <a:prstGeom prst="line">
                <a:avLst/>
              </a:prstGeom>
              <a:ln w="28575">
                <a:solidFill>
                  <a:srgbClr val="009479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Rectángulo 225">
                <a:extLst>
                  <a:ext uri="{FF2B5EF4-FFF2-40B4-BE49-F238E27FC236}">
                    <a16:creationId xmlns:a16="http://schemas.microsoft.com/office/drawing/2014/main" id="{CD898D2D-6B51-4BB1-B1BC-3ACFFA13879B}"/>
                  </a:ext>
                </a:extLst>
              </p:cNvPr>
              <p:cNvSpPr/>
              <p:nvPr/>
            </p:nvSpPr>
            <p:spPr>
              <a:xfrm rot="1756404">
                <a:off x="1527280" y="5358018"/>
                <a:ext cx="46478" cy="55202"/>
              </a:xfrm>
              <a:prstGeom prst="rect">
                <a:avLst/>
              </a:prstGeom>
              <a:solidFill>
                <a:srgbClr val="009479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Elipse 226">
                <a:extLst>
                  <a:ext uri="{FF2B5EF4-FFF2-40B4-BE49-F238E27FC236}">
                    <a16:creationId xmlns:a16="http://schemas.microsoft.com/office/drawing/2014/main" id="{04C35492-15D6-4FF1-BE2A-00E75A12A8EE}"/>
                  </a:ext>
                </a:extLst>
              </p:cNvPr>
              <p:cNvSpPr/>
              <p:nvPr/>
            </p:nvSpPr>
            <p:spPr>
              <a:xfrm>
                <a:off x="1640530" y="5246569"/>
                <a:ext cx="96832" cy="882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Elipse 227">
                <a:extLst>
                  <a:ext uri="{FF2B5EF4-FFF2-40B4-BE49-F238E27FC236}">
                    <a16:creationId xmlns:a16="http://schemas.microsoft.com/office/drawing/2014/main" id="{22E3EC10-8D9C-4B2C-81AC-50B2F00357D5}"/>
                  </a:ext>
                </a:extLst>
              </p:cNvPr>
              <p:cNvSpPr/>
              <p:nvPr/>
            </p:nvSpPr>
            <p:spPr>
              <a:xfrm>
                <a:off x="1628623" y="5238194"/>
                <a:ext cx="96832" cy="88268"/>
              </a:xfrm>
              <a:prstGeom prst="ellipse">
                <a:avLst/>
              </a:prstGeom>
              <a:noFill/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Rectángulo 228">
                <a:extLst>
                  <a:ext uri="{FF2B5EF4-FFF2-40B4-BE49-F238E27FC236}">
                    <a16:creationId xmlns:a16="http://schemas.microsoft.com/office/drawing/2014/main" id="{0C772002-0AE0-4D16-87C9-FC861E3E0C2D}"/>
                  </a:ext>
                </a:extLst>
              </p:cNvPr>
              <p:cNvSpPr/>
              <p:nvPr/>
            </p:nvSpPr>
            <p:spPr>
              <a:xfrm rot="1756404">
                <a:off x="1570292" y="5129891"/>
                <a:ext cx="116672" cy="233354"/>
              </a:xfrm>
              <a:prstGeom prst="rect">
                <a:avLst/>
              </a:prstGeom>
              <a:solidFill>
                <a:srgbClr val="009479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8" name="Gruppieren 114">
              <a:extLst>
                <a:ext uri="{FF2B5EF4-FFF2-40B4-BE49-F238E27FC236}">
                  <a16:creationId xmlns:a16="http://schemas.microsoft.com/office/drawing/2014/main" id="{4B3A496C-829B-494B-8601-B4D19BC4BD4C}"/>
                </a:ext>
              </a:extLst>
            </p:cNvPr>
            <p:cNvGrpSpPr/>
            <p:nvPr/>
          </p:nvGrpSpPr>
          <p:grpSpPr>
            <a:xfrm>
              <a:off x="6015398" y="5078602"/>
              <a:ext cx="1154850" cy="1023260"/>
              <a:chOff x="3502014" y="5009864"/>
              <a:chExt cx="784646" cy="664950"/>
            </a:xfrm>
          </p:grpSpPr>
          <p:sp>
            <p:nvSpPr>
              <p:cNvPr id="79" name="Recortar rectángulo de esquina sencilla 200">
                <a:extLst>
                  <a:ext uri="{FF2B5EF4-FFF2-40B4-BE49-F238E27FC236}">
                    <a16:creationId xmlns:a16="http://schemas.microsoft.com/office/drawing/2014/main" id="{7F5FFD75-F3F8-4C1E-9EA8-CCB69C45944D}"/>
                  </a:ext>
                </a:extLst>
              </p:cNvPr>
              <p:cNvSpPr/>
              <p:nvPr/>
            </p:nvSpPr>
            <p:spPr>
              <a:xfrm>
                <a:off x="3778227" y="5009864"/>
                <a:ext cx="508433" cy="664950"/>
              </a:xfrm>
              <a:prstGeom prst="snip1Rect">
                <a:avLst>
                  <a:gd name="adj" fmla="val 22900"/>
                </a:avLst>
              </a:prstGeom>
              <a:solidFill>
                <a:schemeClr val="bg1">
                  <a:alpha val="40000"/>
                </a:schemeClr>
              </a:solidFill>
              <a:ln w="19050"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Triángulo rectángulo 201">
                <a:extLst>
                  <a:ext uri="{FF2B5EF4-FFF2-40B4-BE49-F238E27FC236}">
                    <a16:creationId xmlns:a16="http://schemas.microsoft.com/office/drawing/2014/main" id="{51C22C7D-010D-4799-B86A-A557A2225413}"/>
                  </a:ext>
                </a:extLst>
              </p:cNvPr>
              <p:cNvSpPr/>
              <p:nvPr/>
            </p:nvSpPr>
            <p:spPr>
              <a:xfrm>
                <a:off x="4165960" y="5010963"/>
                <a:ext cx="110390" cy="106408"/>
              </a:xfrm>
              <a:prstGeom prst="rtTriangle">
                <a:avLst/>
              </a:prstGeom>
              <a:solidFill>
                <a:schemeClr val="bg1">
                  <a:alpha val="40000"/>
                </a:schemeClr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Lágrima 202">
                <a:extLst>
                  <a:ext uri="{FF2B5EF4-FFF2-40B4-BE49-F238E27FC236}">
                    <a16:creationId xmlns:a16="http://schemas.microsoft.com/office/drawing/2014/main" id="{06E5B139-B189-46C6-8CBD-282BF3256B60}"/>
                  </a:ext>
                </a:extLst>
              </p:cNvPr>
              <p:cNvSpPr/>
              <p:nvPr/>
            </p:nvSpPr>
            <p:spPr>
              <a:xfrm rot="8028452">
                <a:off x="3651968" y="5254416"/>
                <a:ext cx="252848" cy="243602"/>
              </a:xfrm>
              <a:prstGeom prst="teardrop">
                <a:avLst>
                  <a:gd name="adj" fmla="val 112606"/>
                </a:avLst>
              </a:prstGeom>
              <a:solidFill>
                <a:schemeClr val="bg1"/>
              </a:solidFill>
              <a:ln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Proceso 203">
                <a:extLst>
                  <a:ext uri="{FF2B5EF4-FFF2-40B4-BE49-F238E27FC236}">
                    <a16:creationId xmlns:a16="http://schemas.microsoft.com/office/drawing/2014/main" id="{5C16F143-DE48-43F1-BB68-B529A6D51EEE}"/>
                  </a:ext>
                </a:extLst>
              </p:cNvPr>
              <p:cNvSpPr/>
              <p:nvPr/>
            </p:nvSpPr>
            <p:spPr>
              <a:xfrm>
                <a:off x="3720607" y="5521330"/>
                <a:ext cx="115793" cy="65362"/>
              </a:xfrm>
              <a:prstGeom prst="flowChartProcess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3" name="Conector recto 204">
                <a:extLst>
                  <a:ext uri="{FF2B5EF4-FFF2-40B4-BE49-F238E27FC236}">
                    <a16:creationId xmlns:a16="http://schemas.microsoft.com/office/drawing/2014/main" id="{EB94A748-5ED0-4E1E-BB9E-CA7BB162F5B8}"/>
                  </a:ext>
                </a:extLst>
              </p:cNvPr>
              <p:cNvCxnSpPr/>
              <p:nvPr/>
            </p:nvCxnSpPr>
            <p:spPr>
              <a:xfrm>
                <a:off x="3737726" y="5526862"/>
                <a:ext cx="81336" cy="317"/>
              </a:xfrm>
              <a:prstGeom prst="line">
                <a:avLst/>
              </a:prstGeom>
              <a:ln w="9525">
                <a:solidFill>
                  <a:srgbClr val="009479">
                    <a:alpha val="4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Conector recto 205">
                <a:extLst>
                  <a:ext uri="{FF2B5EF4-FFF2-40B4-BE49-F238E27FC236}">
                    <a16:creationId xmlns:a16="http://schemas.microsoft.com/office/drawing/2014/main" id="{99817CAB-3218-44C7-AB51-42255DECB1E5}"/>
                  </a:ext>
                </a:extLst>
              </p:cNvPr>
              <p:cNvCxnSpPr/>
              <p:nvPr/>
            </p:nvCxnSpPr>
            <p:spPr>
              <a:xfrm>
                <a:off x="3554348" y="5241153"/>
                <a:ext cx="75456" cy="60520"/>
              </a:xfrm>
              <a:prstGeom prst="line">
                <a:avLst/>
              </a:prstGeom>
              <a:ln w="3175">
                <a:solidFill>
                  <a:srgbClr val="009479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Conector recto 206">
                <a:extLst>
                  <a:ext uri="{FF2B5EF4-FFF2-40B4-BE49-F238E27FC236}">
                    <a16:creationId xmlns:a16="http://schemas.microsoft.com/office/drawing/2014/main" id="{7C1978BF-1B3A-4D76-B826-B54FBEB7B6C5}"/>
                  </a:ext>
                </a:extLst>
              </p:cNvPr>
              <p:cNvCxnSpPr/>
              <p:nvPr/>
            </p:nvCxnSpPr>
            <p:spPr>
              <a:xfrm flipV="1">
                <a:off x="3907346" y="5234556"/>
                <a:ext cx="92923" cy="60520"/>
              </a:xfrm>
              <a:prstGeom prst="line">
                <a:avLst/>
              </a:prstGeom>
              <a:ln w="3175">
                <a:solidFill>
                  <a:srgbClr val="009479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Conector recto 207">
                <a:extLst>
                  <a:ext uri="{FF2B5EF4-FFF2-40B4-BE49-F238E27FC236}">
                    <a16:creationId xmlns:a16="http://schemas.microsoft.com/office/drawing/2014/main" id="{5315F114-F2D3-415F-B30D-6D4CF462CC3D}"/>
                  </a:ext>
                </a:extLst>
              </p:cNvPr>
              <p:cNvCxnSpPr/>
              <p:nvPr/>
            </p:nvCxnSpPr>
            <p:spPr>
              <a:xfrm flipV="1">
                <a:off x="3841533" y="5131095"/>
                <a:ext cx="48867" cy="90335"/>
              </a:xfrm>
              <a:prstGeom prst="line">
                <a:avLst/>
              </a:prstGeom>
              <a:ln w="3175">
                <a:solidFill>
                  <a:srgbClr val="009479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Conector recto 208">
                <a:extLst>
                  <a:ext uri="{FF2B5EF4-FFF2-40B4-BE49-F238E27FC236}">
                    <a16:creationId xmlns:a16="http://schemas.microsoft.com/office/drawing/2014/main" id="{2F5568CF-5714-4140-835F-4CD847D8BF9A}"/>
                  </a:ext>
                </a:extLst>
              </p:cNvPr>
              <p:cNvCxnSpPr/>
              <p:nvPr/>
            </p:nvCxnSpPr>
            <p:spPr>
              <a:xfrm flipH="1" flipV="1">
                <a:off x="3647408" y="5150373"/>
                <a:ext cx="63447" cy="76707"/>
              </a:xfrm>
              <a:prstGeom prst="line">
                <a:avLst/>
              </a:prstGeom>
              <a:ln w="3175">
                <a:solidFill>
                  <a:srgbClr val="009479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Conector recto 209">
                <a:extLst>
                  <a:ext uri="{FF2B5EF4-FFF2-40B4-BE49-F238E27FC236}">
                    <a16:creationId xmlns:a16="http://schemas.microsoft.com/office/drawing/2014/main" id="{CDE62145-0CE9-4E30-94AC-D0310F7598D1}"/>
                  </a:ext>
                </a:extLst>
              </p:cNvPr>
              <p:cNvCxnSpPr/>
              <p:nvPr/>
            </p:nvCxnSpPr>
            <p:spPr>
              <a:xfrm flipV="1">
                <a:off x="3939496" y="5378554"/>
                <a:ext cx="92748" cy="9077"/>
              </a:xfrm>
              <a:prstGeom prst="line">
                <a:avLst/>
              </a:prstGeom>
              <a:ln w="3175">
                <a:solidFill>
                  <a:srgbClr val="009479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Conector recto 210">
                <a:extLst>
                  <a:ext uri="{FF2B5EF4-FFF2-40B4-BE49-F238E27FC236}">
                    <a16:creationId xmlns:a16="http://schemas.microsoft.com/office/drawing/2014/main" id="{6BD34D3E-D3F1-4B43-AADA-FD3E15B6794E}"/>
                  </a:ext>
                </a:extLst>
              </p:cNvPr>
              <p:cNvCxnSpPr/>
              <p:nvPr/>
            </p:nvCxnSpPr>
            <p:spPr>
              <a:xfrm>
                <a:off x="3502014" y="5371914"/>
                <a:ext cx="104668" cy="16440"/>
              </a:xfrm>
              <a:prstGeom prst="line">
                <a:avLst/>
              </a:prstGeom>
              <a:ln w="3175">
                <a:solidFill>
                  <a:srgbClr val="009479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Combinar 211">
                <a:extLst>
                  <a:ext uri="{FF2B5EF4-FFF2-40B4-BE49-F238E27FC236}">
                    <a16:creationId xmlns:a16="http://schemas.microsoft.com/office/drawing/2014/main" id="{EF2B9C14-D74E-4081-BBE8-6BE7DAF7996C}"/>
                  </a:ext>
                </a:extLst>
              </p:cNvPr>
              <p:cNvSpPr/>
              <p:nvPr/>
            </p:nvSpPr>
            <p:spPr>
              <a:xfrm>
                <a:off x="3714055" y="5420237"/>
                <a:ext cx="120700" cy="102022"/>
              </a:xfrm>
              <a:prstGeom prst="flowChartMerge">
                <a:avLst/>
              </a:prstGeom>
              <a:solidFill>
                <a:schemeClr val="bg1">
                  <a:alpha val="60000"/>
                </a:schemeClr>
              </a:solidFill>
              <a:ln w="9525">
                <a:solidFill>
                  <a:srgbClr val="009479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2959" tIns="46479" rIns="92959" bIns="4647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831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91" name="Conector recto 212">
                <a:extLst>
                  <a:ext uri="{FF2B5EF4-FFF2-40B4-BE49-F238E27FC236}">
                    <a16:creationId xmlns:a16="http://schemas.microsoft.com/office/drawing/2014/main" id="{2575955A-0B81-40A0-8CA3-E294663986A6}"/>
                  </a:ext>
                </a:extLst>
              </p:cNvPr>
              <p:cNvCxnSpPr/>
              <p:nvPr/>
            </p:nvCxnSpPr>
            <p:spPr>
              <a:xfrm>
                <a:off x="3853016" y="5087891"/>
                <a:ext cx="269469" cy="2421"/>
              </a:xfrm>
              <a:prstGeom prst="line">
                <a:avLst/>
              </a:prstGeom>
              <a:ln w="12700">
                <a:solidFill>
                  <a:srgbClr val="009479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Conector recto 213">
                <a:extLst>
                  <a:ext uri="{FF2B5EF4-FFF2-40B4-BE49-F238E27FC236}">
                    <a16:creationId xmlns:a16="http://schemas.microsoft.com/office/drawing/2014/main" id="{D49CB131-8242-4178-A537-143BA9B692D9}"/>
                  </a:ext>
                </a:extLst>
              </p:cNvPr>
              <p:cNvCxnSpPr/>
              <p:nvPr/>
            </p:nvCxnSpPr>
            <p:spPr>
              <a:xfrm>
                <a:off x="3853016" y="5177654"/>
                <a:ext cx="359436" cy="1210"/>
              </a:xfrm>
              <a:prstGeom prst="line">
                <a:avLst/>
              </a:prstGeom>
              <a:ln w="12700">
                <a:solidFill>
                  <a:srgbClr val="009479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Conector recto 214">
                <a:extLst>
                  <a:ext uri="{FF2B5EF4-FFF2-40B4-BE49-F238E27FC236}">
                    <a16:creationId xmlns:a16="http://schemas.microsoft.com/office/drawing/2014/main" id="{DC6CA91D-0CE4-4018-8049-E8D8B2F0039B}"/>
                  </a:ext>
                </a:extLst>
              </p:cNvPr>
              <p:cNvCxnSpPr/>
              <p:nvPr/>
            </p:nvCxnSpPr>
            <p:spPr>
              <a:xfrm flipV="1">
                <a:off x="3946354" y="5270829"/>
                <a:ext cx="266099" cy="2462"/>
              </a:xfrm>
              <a:prstGeom prst="line">
                <a:avLst/>
              </a:prstGeom>
              <a:ln w="12700">
                <a:solidFill>
                  <a:srgbClr val="009479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Conector recto 215">
                <a:extLst>
                  <a:ext uri="{FF2B5EF4-FFF2-40B4-BE49-F238E27FC236}">
                    <a16:creationId xmlns:a16="http://schemas.microsoft.com/office/drawing/2014/main" id="{B5D96351-6052-4D39-9F8E-ECDE138EC4DC}"/>
                  </a:ext>
                </a:extLst>
              </p:cNvPr>
              <p:cNvCxnSpPr/>
              <p:nvPr/>
            </p:nvCxnSpPr>
            <p:spPr>
              <a:xfrm>
                <a:off x="4056720" y="5367813"/>
                <a:ext cx="148917" cy="0"/>
              </a:xfrm>
              <a:prstGeom prst="line">
                <a:avLst/>
              </a:prstGeom>
              <a:ln w="12700">
                <a:solidFill>
                  <a:srgbClr val="009479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Conector recto 216">
                <a:extLst>
                  <a:ext uri="{FF2B5EF4-FFF2-40B4-BE49-F238E27FC236}">
                    <a16:creationId xmlns:a16="http://schemas.microsoft.com/office/drawing/2014/main" id="{CAF86C4B-23FB-40E9-B621-D4BE7845E585}"/>
                  </a:ext>
                </a:extLst>
              </p:cNvPr>
              <p:cNvCxnSpPr/>
              <p:nvPr/>
            </p:nvCxnSpPr>
            <p:spPr>
              <a:xfrm>
                <a:off x="4053830" y="5474664"/>
                <a:ext cx="148917" cy="0"/>
              </a:xfrm>
              <a:prstGeom prst="line">
                <a:avLst/>
              </a:prstGeom>
              <a:ln w="12700">
                <a:solidFill>
                  <a:srgbClr val="009479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Conector recto 217">
                <a:extLst>
                  <a:ext uri="{FF2B5EF4-FFF2-40B4-BE49-F238E27FC236}">
                    <a16:creationId xmlns:a16="http://schemas.microsoft.com/office/drawing/2014/main" id="{DED694B6-EEF5-4373-9D3E-7D8C30F4E981}"/>
                  </a:ext>
                </a:extLst>
              </p:cNvPr>
              <p:cNvCxnSpPr/>
              <p:nvPr/>
            </p:nvCxnSpPr>
            <p:spPr>
              <a:xfrm>
                <a:off x="3911608" y="5582278"/>
                <a:ext cx="307657" cy="4456"/>
              </a:xfrm>
              <a:prstGeom prst="line">
                <a:avLst/>
              </a:prstGeom>
              <a:ln w="12700">
                <a:solidFill>
                  <a:srgbClr val="009479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Rectángulo 229">
                <a:extLst>
                  <a:ext uri="{FF2B5EF4-FFF2-40B4-BE49-F238E27FC236}">
                    <a16:creationId xmlns:a16="http://schemas.microsoft.com/office/drawing/2014/main" id="{FF816591-18CA-414E-9367-73556956BB59}"/>
                  </a:ext>
                </a:extLst>
              </p:cNvPr>
              <p:cNvSpPr/>
              <p:nvPr/>
            </p:nvSpPr>
            <p:spPr>
              <a:xfrm>
                <a:off x="3732633" y="5522955"/>
                <a:ext cx="94248" cy="12274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33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98" name="Conector recto 230">
                <a:extLst>
                  <a:ext uri="{FF2B5EF4-FFF2-40B4-BE49-F238E27FC236}">
                    <a16:creationId xmlns:a16="http://schemas.microsoft.com/office/drawing/2014/main" id="{70719B64-7484-45DF-BFA5-73F437DE930F}"/>
                  </a:ext>
                </a:extLst>
              </p:cNvPr>
              <p:cNvCxnSpPr/>
              <p:nvPr/>
            </p:nvCxnSpPr>
            <p:spPr>
              <a:xfrm flipV="1">
                <a:off x="3741020" y="5558807"/>
                <a:ext cx="78146" cy="712"/>
              </a:xfrm>
              <a:prstGeom prst="line">
                <a:avLst/>
              </a:prstGeom>
              <a:ln w="19050">
                <a:solidFill>
                  <a:srgbClr val="009479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Conector recto 231">
                <a:extLst>
                  <a:ext uri="{FF2B5EF4-FFF2-40B4-BE49-F238E27FC236}">
                    <a16:creationId xmlns:a16="http://schemas.microsoft.com/office/drawing/2014/main" id="{5D736690-CEF9-4199-9C14-B60F3CA70F37}"/>
                  </a:ext>
                </a:extLst>
              </p:cNvPr>
              <p:cNvCxnSpPr/>
              <p:nvPr/>
            </p:nvCxnSpPr>
            <p:spPr>
              <a:xfrm flipV="1">
                <a:off x="3740919" y="5591225"/>
                <a:ext cx="78146" cy="712"/>
              </a:xfrm>
              <a:prstGeom prst="line">
                <a:avLst/>
              </a:prstGeom>
              <a:ln w="19050">
                <a:solidFill>
                  <a:srgbClr val="009479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Conector recto 232">
                <a:extLst>
                  <a:ext uri="{FF2B5EF4-FFF2-40B4-BE49-F238E27FC236}">
                    <a16:creationId xmlns:a16="http://schemas.microsoft.com/office/drawing/2014/main" id="{EF5FCEB1-DB6E-46F0-85D0-B589856E80F2}"/>
                  </a:ext>
                </a:extLst>
              </p:cNvPr>
              <p:cNvCxnSpPr/>
              <p:nvPr/>
            </p:nvCxnSpPr>
            <p:spPr>
              <a:xfrm flipV="1">
                <a:off x="3741954" y="5625412"/>
                <a:ext cx="78146" cy="712"/>
              </a:xfrm>
              <a:prstGeom prst="line">
                <a:avLst/>
              </a:prstGeom>
              <a:ln w="19050">
                <a:solidFill>
                  <a:srgbClr val="009479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Conector recto 233">
                <a:extLst>
                  <a:ext uri="{FF2B5EF4-FFF2-40B4-BE49-F238E27FC236}">
                    <a16:creationId xmlns:a16="http://schemas.microsoft.com/office/drawing/2014/main" id="{E5721FC7-91C9-498E-ABF2-E45E869FB6E0}"/>
                  </a:ext>
                </a:extLst>
              </p:cNvPr>
              <p:cNvCxnSpPr/>
              <p:nvPr/>
            </p:nvCxnSpPr>
            <p:spPr>
              <a:xfrm flipV="1">
                <a:off x="3739240" y="5528494"/>
                <a:ext cx="78146" cy="712"/>
              </a:xfrm>
              <a:prstGeom prst="line">
                <a:avLst/>
              </a:prstGeom>
              <a:ln w="19050">
                <a:solidFill>
                  <a:srgbClr val="009479">
                    <a:alpha val="6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94624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B0F2BEE9-6C3C-4698-993F-B71B843F6255}"/>
              </a:ext>
            </a:extLst>
          </p:cNvPr>
          <p:cNvSpPr/>
          <p:nvPr/>
        </p:nvSpPr>
        <p:spPr bwMode="auto">
          <a:xfrm>
            <a:off x="505892" y="1916832"/>
            <a:ext cx="3918760" cy="208823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fontAlgn="base">
              <a:spcBef>
                <a:spcPct val="0"/>
              </a:spcBef>
              <a:spcAft>
                <a:spcPct val="40000"/>
              </a:spcAft>
              <a:defRPr/>
            </a:pPr>
            <a:endParaRPr lang="en-US">
              <a:solidFill>
                <a:srgbClr val="000000"/>
              </a:solidFill>
              <a:latin typeface="Frutiger LT Com 55 Roman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D6E20E-4FD6-4D68-ACC8-958637E14C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36262" y="1"/>
            <a:ext cx="1656000" cy="6145323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62105AC-43F5-419B-BD94-863FC0EFF6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Fraunhofer Chile Research</a:t>
            </a:r>
            <a:br>
              <a:rPr lang="de-DE" dirty="0"/>
            </a:br>
            <a:r>
              <a:rPr lang="de-DE" dirty="0" err="1"/>
              <a:t>Transferencia</a:t>
            </a:r>
            <a:r>
              <a:rPr lang="de-DE" dirty="0"/>
              <a:t> </a:t>
            </a:r>
            <a:r>
              <a:rPr lang="de-DE" dirty="0" err="1"/>
              <a:t>tecnológia</a:t>
            </a:r>
            <a:r>
              <a:rPr lang="de-DE" dirty="0"/>
              <a:t> </a:t>
            </a:r>
            <a:r>
              <a:rPr lang="de-DE" dirty="0" err="1"/>
              <a:t>hacia</a:t>
            </a:r>
            <a:r>
              <a:rPr lang="de-DE" dirty="0"/>
              <a:t> </a:t>
            </a:r>
            <a:r>
              <a:rPr lang="de-DE" dirty="0" err="1"/>
              <a:t>Latinoamérica</a:t>
            </a:r>
            <a:br>
              <a:rPr lang="de-DE" dirty="0"/>
            </a:br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0D44C8C-60DD-4539-A4D9-BF03463BFD15}"/>
              </a:ext>
            </a:extLst>
          </p:cNvPr>
          <p:cNvGrpSpPr>
            <a:grpSpLocks noChangeAspect="1"/>
          </p:cNvGrpSpPr>
          <p:nvPr/>
        </p:nvGrpSpPr>
        <p:grpSpPr>
          <a:xfrm>
            <a:off x="4874407" y="1949036"/>
            <a:ext cx="1993221" cy="2221981"/>
            <a:chOff x="566352" y="2272236"/>
            <a:chExt cx="3202918" cy="3570521"/>
          </a:xfrm>
        </p:grpSpPr>
        <p:pic>
          <p:nvPicPr>
            <p:cNvPr id="13" name="Imagen 6">
              <a:extLst>
                <a:ext uri="{FF2B5EF4-FFF2-40B4-BE49-F238E27FC236}">
                  <a16:creationId xmlns:a16="http://schemas.microsoft.com/office/drawing/2014/main" id="{0F3DD43C-61E3-46B9-8021-C708751257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169"/>
            <a:stretch/>
          </p:blipFill>
          <p:spPr>
            <a:xfrm>
              <a:off x="566352" y="2272236"/>
              <a:ext cx="3202918" cy="3419984"/>
            </a:xfrm>
            <a:prstGeom prst="rect">
              <a:avLst/>
            </a:prstGeom>
          </p:spPr>
        </p:pic>
        <p:grpSp>
          <p:nvGrpSpPr>
            <p:cNvPr id="16" name="Grupo 3">
              <a:extLst>
                <a:ext uri="{FF2B5EF4-FFF2-40B4-BE49-F238E27FC236}">
                  <a16:creationId xmlns:a16="http://schemas.microsoft.com/office/drawing/2014/main" id="{D4172B3B-83EF-460B-8732-4BC1C83EEA7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931729" y="4437112"/>
              <a:ext cx="1067133" cy="1405645"/>
              <a:chOff x="29788" y="3064067"/>
              <a:chExt cx="1620000" cy="2133892"/>
            </a:xfrm>
          </p:grpSpPr>
          <p:grpSp>
            <p:nvGrpSpPr>
              <p:cNvPr id="17" name="Grupo 4">
                <a:extLst>
                  <a:ext uri="{FF2B5EF4-FFF2-40B4-BE49-F238E27FC236}">
                    <a16:creationId xmlns:a16="http://schemas.microsoft.com/office/drawing/2014/main" id="{04BBD537-0831-4B61-A4CA-3F23C45E977D}"/>
                  </a:ext>
                </a:extLst>
              </p:cNvPr>
              <p:cNvGrpSpPr/>
              <p:nvPr/>
            </p:nvGrpSpPr>
            <p:grpSpPr>
              <a:xfrm>
                <a:off x="29788" y="3244805"/>
                <a:ext cx="1620000" cy="1953154"/>
                <a:chOff x="29788" y="3404459"/>
                <a:chExt cx="1620000" cy="1953154"/>
              </a:xfrm>
            </p:grpSpPr>
            <p:sp>
              <p:nvSpPr>
                <p:cNvPr id="28" name="Rectángulo 15">
                  <a:extLst>
                    <a:ext uri="{FF2B5EF4-FFF2-40B4-BE49-F238E27FC236}">
                      <a16:creationId xmlns:a16="http://schemas.microsoft.com/office/drawing/2014/main" id="{F6451915-BEE1-412F-BE68-FF7CEE79D4A5}"/>
                    </a:ext>
                  </a:extLst>
                </p:cNvPr>
                <p:cNvSpPr/>
                <p:nvPr/>
              </p:nvSpPr>
              <p:spPr>
                <a:xfrm rot="6483413">
                  <a:off x="-91556" y="4681540"/>
                  <a:ext cx="1196502" cy="155643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40000"/>
                    </a:spcAft>
                    <a:defRPr/>
                  </a:pPr>
                  <a:endParaRPr lang="en-US">
                    <a:solidFill>
                      <a:prstClr val="white"/>
                    </a:solidFill>
                    <a:latin typeface="Frutiger LT Com 55 Roman"/>
                  </a:endParaRPr>
                </a:p>
              </p:txBody>
            </p:sp>
            <p:sp>
              <p:nvSpPr>
                <p:cNvPr id="29" name="Rectángulo 16">
                  <a:extLst>
                    <a:ext uri="{FF2B5EF4-FFF2-40B4-BE49-F238E27FC236}">
                      <a16:creationId xmlns:a16="http://schemas.microsoft.com/office/drawing/2014/main" id="{33F4C0C8-1FA6-4A90-956D-ABB6CA2D8D0F}"/>
                    </a:ext>
                  </a:extLst>
                </p:cNvPr>
                <p:cNvSpPr/>
                <p:nvPr/>
              </p:nvSpPr>
              <p:spPr>
                <a:xfrm rot="4491609">
                  <a:off x="616721" y="4676637"/>
                  <a:ext cx="1196502" cy="155643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40000"/>
                    </a:spcAft>
                    <a:defRPr/>
                  </a:pPr>
                  <a:endParaRPr lang="en-US">
                    <a:solidFill>
                      <a:prstClr val="white"/>
                    </a:solidFill>
                    <a:latin typeface="Frutiger LT Com 55 Roman"/>
                  </a:endParaRPr>
                </a:p>
              </p:txBody>
            </p:sp>
            <p:sp>
              <p:nvSpPr>
                <p:cNvPr id="30" name="Elipse 17">
                  <a:extLst>
                    <a:ext uri="{FF2B5EF4-FFF2-40B4-BE49-F238E27FC236}">
                      <a16:creationId xmlns:a16="http://schemas.microsoft.com/office/drawing/2014/main" id="{82831147-075C-4C17-B4F4-50005EAA8C63}"/>
                    </a:ext>
                  </a:extLst>
                </p:cNvPr>
                <p:cNvSpPr/>
                <p:nvPr/>
              </p:nvSpPr>
              <p:spPr>
                <a:xfrm>
                  <a:off x="29788" y="3404459"/>
                  <a:ext cx="1620000" cy="1620000"/>
                </a:xfrm>
                <a:prstGeom prst="ellipse">
                  <a:avLst/>
                </a:prstGeom>
                <a:solidFill>
                  <a:srgbClr val="7DC7B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40000"/>
                    </a:spcAft>
                    <a:defRPr/>
                  </a:pPr>
                  <a:endParaRPr lang="en-US">
                    <a:solidFill>
                      <a:prstClr val="white"/>
                    </a:solidFill>
                    <a:latin typeface="Frutiger LT Com 55 Roman"/>
                  </a:endParaRPr>
                </a:p>
              </p:txBody>
            </p:sp>
            <p:sp>
              <p:nvSpPr>
                <p:cNvPr id="31" name="Elipse 18">
                  <a:extLst>
                    <a:ext uri="{FF2B5EF4-FFF2-40B4-BE49-F238E27FC236}">
                      <a16:creationId xmlns:a16="http://schemas.microsoft.com/office/drawing/2014/main" id="{B609871E-5A0A-41B5-9913-7F0FBE289F87}"/>
                    </a:ext>
                  </a:extLst>
                </p:cNvPr>
                <p:cNvSpPr/>
                <p:nvPr/>
              </p:nvSpPr>
              <p:spPr>
                <a:xfrm>
                  <a:off x="299788" y="3674459"/>
                  <a:ext cx="1080000" cy="1080000"/>
                </a:xfrm>
                <a:prstGeom prst="ellipse">
                  <a:avLst/>
                </a:prstGeom>
                <a:solidFill>
                  <a:srgbClr val="3FAD9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40000"/>
                    </a:spcAft>
                    <a:defRPr/>
                  </a:pPr>
                  <a:endParaRPr lang="en-US">
                    <a:solidFill>
                      <a:prstClr val="white"/>
                    </a:solidFill>
                    <a:latin typeface="Frutiger LT Com 55 Roman"/>
                  </a:endParaRPr>
                </a:p>
              </p:txBody>
            </p:sp>
            <p:sp>
              <p:nvSpPr>
                <p:cNvPr id="32" name="Elipse 19">
                  <a:extLst>
                    <a:ext uri="{FF2B5EF4-FFF2-40B4-BE49-F238E27FC236}">
                      <a16:creationId xmlns:a16="http://schemas.microsoft.com/office/drawing/2014/main" id="{0E74C619-391C-491B-AE5C-F4E89AC54CB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9788" y="3944459"/>
                  <a:ext cx="540000" cy="540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40000"/>
                    </a:spcAft>
                    <a:defRPr/>
                  </a:pPr>
                  <a:endParaRPr lang="en-US">
                    <a:solidFill>
                      <a:prstClr val="white"/>
                    </a:solidFill>
                    <a:latin typeface="Frutiger LT Com 55 Roman"/>
                  </a:endParaRPr>
                </a:p>
              </p:txBody>
            </p:sp>
          </p:grpSp>
          <p:cxnSp>
            <p:nvCxnSpPr>
              <p:cNvPr id="18" name="Conector recto 5">
                <a:extLst>
                  <a:ext uri="{FF2B5EF4-FFF2-40B4-BE49-F238E27FC236}">
                    <a16:creationId xmlns:a16="http://schemas.microsoft.com/office/drawing/2014/main" id="{957DC898-0713-4957-9B80-BA342004EE13}"/>
                  </a:ext>
                </a:extLst>
              </p:cNvPr>
              <p:cNvCxnSpPr>
                <a:endCxn id="30" idx="5"/>
              </p:cNvCxnSpPr>
              <p:nvPr/>
            </p:nvCxnSpPr>
            <p:spPr>
              <a:xfrm>
                <a:off x="857631" y="4050292"/>
                <a:ext cx="554913" cy="577269"/>
              </a:xfrm>
              <a:prstGeom prst="line">
                <a:avLst/>
              </a:prstGeom>
              <a:ln w="38100">
                <a:solidFill>
                  <a:srgbClr val="000000">
                    <a:alpha val="52941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" name="Grupo 6">
                <a:extLst>
                  <a:ext uri="{FF2B5EF4-FFF2-40B4-BE49-F238E27FC236}">
                    <a16:creationId xmlns:a16="http://schemas.microsoft.com/office/drawing/2014/main" id="{19A727F4-EAFE-49EA-9C4A-41222916F97D}"/>
                  </a:ext>
                </a:extLst>
              </p:cNvPr>
              <p:cNvGrpSpPr/>
              <p:nvPr/>
            </p:nvGrpSpPr>
            <p:grpSpPr>
              <a:xfrm rot="18809324">
                <a:off x="738435" y="3225124"/>
                <a:ext cx="1032169" cy="710055"/>
                <a:chOff x="4794979" y="3397091"/>
                <a:chExt cx="1032169" cy="710055"/>
              </a:xfrm>
            </p:grpSpPr>
            <p:grpSp>
              <p:nvGrpSpPr>
                <p:cNvPr id="20" name="Grupo 7">
                  <a:extLst>
                    <a:ext uri="{FF2B5EF4-FFF2-40B4-BE49-F238E27FC236}">
                      <a16:creationId xmlns:a16="http://schemas.microsoft.com/office/drawing/2014/main" id="{C032D049-45F8-48F4-93D8-884B42D98A10}"/>
                    </a:ext>
                  </a:extLst>
                </p:cNvPr>
                <p:cNvGrpSpPr/>
                <p:nvPr/>
              </p:nvGrpSpPr>
              <p:grpSpPr>
                <a:xfrm rot="2052133">
                  <a:off x="4794979" y="3397091"/>
                  <a:ext cx="972457" cy="710055"/>
                  <a:chOff x="4817373" y="3403981"/>
                  <a:chExt cx="972457" cy="710055"/>
                </a:xfrm>
              </p:grpSpPr>
              <p:cxnSp>
                <p:nvCxnSpPr>
                  <p:cNvPr id="24" name="Conector recto de flecha 11">
                    <a:extLst>
                      <a:ext uri="{FF2B5EF4-FFF2-40B4-BE49-F238E27FC236}">
                        <a16:creationId xmlns:a16="http://schemas.microsoft.com/office/drawing/2014/main" id="{23915E09-E6D5-453D-8620-0869833EA76B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4817373" y="3455574"/>
                    <a:ext cx="972457" cy="658462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Conector recto 12">
                    <a:extLst>
                      <a:ext uri="{FF2B5EF4-FFF2-40B4-BE49-F238E27FC236}">
                        <a16:creationId xmlns:a16="http://schemas.microsoft.com/office/drawing/2014/main" id="{7AC628CA-7D34-4FC4-83B2-493E8C6E9E77}"/>
                      </a:ext>
                    </a:extLst>
                  </p:cNvPr>
                  <p:cNvCxnSpPr/>
                  <p:nvPr/>
                </p:nvCxnSpPr>
                <p:spPr>
                  <a:xfrm rot="19547867" flipV="1">
                    <a:off x="5515339" y="3504584"/>
                    <a:ext cx="87147" cy="9898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Conector recto 13">
                    <a:extLst>
                      <a:ext uri="{FF2B5EF4-FFF2-40B4-BE49-F238E27FC236}">
                        <a16:creationId xmlns:a16="http://schemas.microsoft.com/office/drawing/2014/main" id="{E6EFF6BD-B310-405D-81BD-DBEE0B73DFD7}"/>
                      </a:ext>
                    </a:extLst>
                  </p:cNvPr>
                  <p:cNvCxnSpPr/>
                  <p:nvPr/>
                </p:nvCxnSpPr>
                <p:spPr>
                  <a:xfrm rot="19547867" flipV="1">
                    <a:off x="5585109" y="3456299"/>
                    <a:ext cx="91141" cy="10368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Conector recto 14">
                    <a:extLst>
                      <a:ext uri="{FF2B5EF4-FFF2-40B4-BE49-F238E27FC236}">
                        <a16:creationId xmlns:a16="http://schemas.microsoft.com/office/drawing/2014/main" id="{F46300FE-31EC-43C0-80DA-1A61484BD3D1}"/>
                      </a:ext>
                    </a:extLst>
                  </p:cNvPr>
                  <p:cNvCxnSpPr/>
                  <p:nvPr/>
                </p:nvCxnSpPr>
                <p:spPr>
                  <a:xfrm rot="19547867" flipV="1">
                    <a:off x="5655811" y="3403981"/>
                    <a:ext cx="103343" cy="10255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1" name="Conector recto 8">
                  <a:extLst>
                    <a:ext uri="{FF2B5EF4-FFF2-40B4-BE49-F238E27FC236}">
                      <a16:creationId xmlns:a16="http://schemas.microsoft.com/office/drawing/2014/main" id="{9C0E5DB9-FC27-4DF3-8EF1-AB1FE36CCB45}"/>
                    </a:ext>
                  </a:extLst>
                </p:cNvPr>
                <p:cNvCxnSpPr/>
                <p:nvPr/>
              </p:nvCxnSpPr>
              <p:spPr>
                <a:xfrm flipH="1" flipV="1">
                  <a:off x="5572269" y="3773455"/>
                  <a:ext cx="74098" cy="8655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Conector recto 9">
                  <a:extLst>
                    <a:ext uri="{FF2B5EF4-FFF2-40B4-BE49-F238E27FC236}">
                      <a16:creationId xmlns:a16="http://schemas.microsoft.com/office/drawing/2014/main" id="{E7FB71A9-E8EF-47EB-830D-1973D0CBEBE3}"/>
                    </a:ext>
                  </a:extLst>
                </p:cNvPr>
                <p:cNvCxnSpPr/>
                <p:nvPr/>
              </p:nvCxnSpPr>
              <p:spPr>
                <a:xfrm flipH="1" flipV="1">
                  <a:off x="5659897" y="3773454"/>
                  <a:ext cx="69647" cy="8655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Conector recto 10">
                  <a:extLst>
                    <a:ext uri="{FF2B5EF4-FFF2-40B4-BE49-F238E27FC236}">
                      <a16:creationId xmlns:a16="http://schemas.microsoft.com/office/drawing/2014/main" id="{E395CF97-D5D2-4AD5-8A82-857145E5151F}"/>
                    </a:ext>
                  </a:extLst>
                </p:cNvPr>
                <p:cNvCxnSpPr/>
                <p:nvPr/>
              </p:nvCxnSpPr>
              <p:spPr>
                <a:xfrm flipH="1" flipV="1">
                  <a:off x="5744818" y="3773454"/>
                  <a:ext cx="82330" cy="88535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43" name="Picture 42" descr="Shape&#10;&#10;Description automatically generated with low confidence">
            <a:extLst>
              <a:ext uri="{FF2B5EF4-FFF2-40B4-BE49-F238E27FC236}">
                <a16:creationId xmlns:a16="http://schemas.microsoft.com/office/drawing/2014/main" id="{5C602B84-4431-4E01-8BF8-1986AD02D7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31492" y="2832095"/>
            <a:ext cx="481132" cy="481132"/>
          </a:xfrm>
          <a:prstGeom prst="rect">
            <a:avLst/>
          </a:prstGeom>
        </p:spPr>
      </p:pic>
      <p:pic>
        <p:nvPicPr>
          <p:cNvPr id="48" name="Imagen 8">
            <a:extLst>
              <a:ext uri="{FF2B5EF4-FFF2-40B4-BE49-F238E27FC236}">
                <a16:creationId xmlns:a16="http://schemas.microsoft.com/office/drawing/2014/main" id="{B9C25C45-16C7-43C0-B7F7-730CDE47F24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6262" y="531392"/>
            <a:ext cx="720000" cy="720000"/>
          </a:xfrm>
          <a:prstGeom prst="rect">
            <a:avLst/>
          </a:prstGeom>
        </p:spPr>
      </p:pic>
      <p:sp>
        <p:nvSpPr>
          <p:cNvPr id="35" name="Inhaltsplatzhalter 2">
            <a:extLst>
              <a:ext uri="{FF2B5EF4-FFF2-40B4-BE49-F238E27FC236}">
                <a16:creationId xmlns:a16="http://schemas.microsoft.com/office/drawing/2014/main" id="{D58FB5DA-47FA-48F4-B696-B6F3F8AFFCB5}"/>
              </a:ext>
            </a:extLst>
          </p:cNvPr>
          <p:cNvSpPr txBox="1">
            <a:spLocks/>
          </p:cNvSpPr>
          <p:nvPr/>
        </p:nvSpPr>
        <p:spPr bwMode="auto">
          <a:xfrm>
            <a:off x="9664552" y="1370284"/>
            <a:ext cx="1728721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marL="36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5pPr>
            <a:lvl6pPr marL="18875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Aft>
                <a:spcPts val="0"/>
              </a:spcAft>
              <a:buClr>
                <a:srgbClr val="179C7D"/>
              </a:buClr>
              <a:buNone/>
              <a:defRPr/>
            </a:pPr>
            <a:r>
              <a:rPr lang="de-DE">
                <a:solidFill>
                  <a:srgbClr val="000000"/>
                </a:solidFill>
                <a:latin typeface="Frutiger LT Com 55 Roman"/>
                <a:ea typeface="Tahoma" charset="0"/>
                <a:cs typeface="Calibri Light" panose="020F0302020204030204" pitchFamily="34" charset="0"/>
              </a:rPr>
              <a:t>desde 2014</a:t>
            </a:r>
            <a:endParaRPr lang="de-DE" b="1">
              <a:solidFill>
                <a:srgbClr val="000000"/>
              </a:solidFill>
              <a:latin typeface="Frutiger LT Com 55 Roman"/>
              <a:ea typeface="Tahoma" charset="0"/>
              <a:cs typeface="Calibri Light" panose="020F0302020204030204" pitchFamily="34" charset="0"/>
            </a:endParaRPr>
          </a:p>
        </p:txBody>
      </p:sp>
      <p:sp>
        <p:nvSpPr>
          <p:cNvPr id="36" name="Content Placeholder 1">
            <a:extLst>
              <a:ext uri="{FF2B5EF4-FFF2-40B4-BE49-F238E27FC236}">
                <a16:creationId xmlns:a16="http://schemas.microsoft.com/office/drawing/2014/main" id="{05C88867-F9ED-4A3F-86B4-6DE8B025DE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222" y="2050582"/>
            <a:ext cx="3610559" cy="1921763"/>
          </a:xfrm>
        </p:spPr>
        <p:txBody>
          <a:bodyPr/>
          <a:lstStyle/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s-ES" sz="1800" b="1" dirty="0">
                <a:solidFill>
                  <a:prstClr val="black"/>
                </a:solidFill>
              </a:rPr>
              <a:t>Nuestra Visión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ES" sz="1600" dirty="0">
                <a:solidFill>
                  <a:prstClr val="black"/>
                </a:solidFill>
              </a:rPr>
              <a:t>Ser la organización preferida en Chile y Latinoamérica en incorporar tecnologías innovadores en áreas productivas prioritarias para la región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ES" sz="1600" b="1" dirty="0">
                <a:solidFill>
                  <a:prstClr val="black"/>
                </a:solidFill>
              </a:rPr>
              <a:t>Pionero de energía solar en Sudamérica </a:t>
            </a:r>
            <a:r>
              <a:rPr lang="es-ES" sz="1600" dirty="0">
                <a:solidFill>
                  <a:prstClr val="black"/>
                </a:solidFill>
              </a:rPr>
              <a:t>y Chile</a:t>
            </a:r>
            <a:endParaRPr lang="es-ES" sz="2000" dirty="0">
              <a:solidFill>
                <a:prstClr val="black"/>
              </a:solidFill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469D2B48-F47A-42AA-8AE8-BC7575631891}"/>
              </a:ext>
            </a:extLst>
          </p:cNvPr>
          <p:cNvSpPr/>
          <p:nvPr/>
        </p:nvSpPr>
        <p:spPr bwMode="auto">
          <a:xfrm>
            <a:off x="7057335" y="1931305"/>
            <a:ext cx="4041704" cy="192325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fontAlgn="base">
              <a:spcBef>
                <a:spcPct val="0"/>
              </a:spcBef>
              <a:spcAft>
                <a:spcPct val="40000"/>
              </a:spcAft>
              <a:defRPr/>
            </a:pPr>
            <a:endParaRPr lang="en-US">
              <a:solidFill>
                <a:srgbClr val="000000"/>
              </a:solidFill>
              <a:latin typeface="Frutiger LT Com 55 Roman" pitchFamily="34" charset="0"/>
            </a:endParaRPr>
          </a:p>
        </p:txBody>
      </p:sp>
      <p:sp>
        <p:nvSpPr>
          <p:cNvPr id="39" name="Content Placeholder 1">
            <a:extLst>
              <a:ext uri="{FF2B5EF4-FFF2-40B4-BE49-F238E27FC236}">
                <a16:creationId xmlns:a16="http://schemas.microsoft.com/office/drawing/2014/main" id="{4A179B46-65A1-4AE9-951A-4273E286AFFD}"/>
              </a:ext>
            </a:extLst>
          </p:cNvPr>
          <p:cNvSpPr txBox="1">
            <a:spLocks/>
          </p:cNvSpPr>
          <p:nvPr/>
        </p:nvSpPr>
        <p:spPr bwMode="auto">
          <a:xfrm>
            <a:off x="7180279" y="2042814"/>
            <a:ext cx="3918760" cy="181823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6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5pPr>
            <a:lvl6pPr marL="18875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300"/>
              </a:spcBef>
              <a:spcAft>
                <a:spcPts val="300"/>
              </a:spcAft>
              <a:buClr>
                <a:srgbClr val="179C7D"/>
              </a:buClr>
              <a:buNone/>
              <a:defRPr/>
            </a:pPr>
            <a:r>
              <a:rPr lang="es-ES" sz="1800" b="1" kern="0" dirty="0">
                <a:solidFill>
                  <a:prstClr val="black"/>
                </a:solidFill>
                <a:latin typeface="Frutiger LT Com 55 Roman"/>
              </a:rPr>
              <a:t>Nuestros Objetivos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Clr>
                <a:srgbClr val="179C7D"/>
              </a:buClr>
              <a:buFont typeface="Arial" panose="020B0604020202020204" pitchFamily="34" charset="0"/>
              <a:buChar char="•"/>
              <a:defRPr/>
            </a:pPr>
            <a:r>
              <a:rPr lang="es-ES" sz="1600" kern="0" dirty="0">
                <a:solidFill>
                  <a:prstClr val="black"/>
                </a:solidFill>
                <a:latin typeface="Frutiger LT Com 55 Roman"/>
              </a:rPr>
              <a:t>Transferir Investigación Aplicada a la industria en </a:t>
            </a:r>
            <a:r>
              <a:rPr lang="es-ES" sz="1600" kern="0" dirty="0" err="1">
                <a:solidFill>
                  <a:prstClr val="black"/>
                </a:solidFill>
                <a:latin typeface="Frutiger LT Com 55 Roman"/>
              </a:rPr>
              <a:t>Latinoamérico</a:t>
            </a:r>
            <a:endParaRPr lang="es-ES" sz="2000" kern="0" dirty="0">
              <a:solidFill>
                <a:prstClr val="black"/>
              </a:solidFill>
              <a:latin typeface="Frutiger LT Com 55 Roman"/>
            </a:endParaRP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Clr>
                <a:srgbClr val="179C7D"/>
              </a:buClr>
              <a:buFont typeface="Arial" panose="020B0604020202020204" pitchFamily="34" charset="0"/>
              <a:buChar char="•"/>
              <a:defRPr/>
            </a:pPr>
            <a:r>
              <a:rPr lang="es-ES" sz="1600" kern="0" dirty="0">
                <a:solidFill>
                  <a:prstClr val="black"/>
                </a:solidFill>
                <a:latin typeface="Frutiger LT Com 55 Roman"/>
              </a:rPr>
              <a:t>Chile: Matriz Energética 100% Renovable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Clr>
                <a:srgbClr val="179C7D"/>
              </a:buClr>
              <a:buFont typeface="Arial" panose="020B0604020202020204" pitchFamily="34" charset="0"/>
              <a:buChar char="•"/>
              <a:defRPr/>
            </a:pPr>
            <a:r>
              <a:rPr lang="es-ES" sz="1600" kern="0" dirty="0">
                <a:solidFill>
                  <a:prstClr val="black"/>
                </a:solidFill>
                <a:latin typeface="Frutiger LT Com 55 Roman"/>
              </a:rPr>
              <a:t>Contribuir a que Chile sea un Exportador de Energía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3DF8A55B-4667-42FE-BE5A-A8A06EA8B812}"/>
              </a:ext>
            </a:extLst>
          </p:cNvPr>
          <p:cNvSpPr/>
          <p:nvPr/>
        </p:nvSpPr>
        <p:spPr bwMode="auto">
          <a:xfrm>
            <a:off x="3230301" y="4275062"/>
            <a:ext cx="5703725" cy="1818234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fontAlgn="base">
              <a:spcBef>
                <a:spcPct val="0"/>
              </a:spcBef>
              <a:spcAft>
                <a:spcPct val="40000"/>
              </a:spcAft>
              <a:defRPr/>
            </a:pPr>
            <a:endParaRPr lang="en-US">
              <a:solidFill>
                <a:srgbClr val="000000"/>
              </a:solidFill>
              <a:latin typeface="Frutiger LT Com 55 Roman" pitchFamily="34" charset="0"/>
            </a:endParaRPr>
          </a:p>
        </p:txBody>
      </p:sp>
      <p:sp>
        <p:nvSpPr>
          <p:cNvPr id="41" name="Content Placeholder 1">
            <a:extLst>
              <a:ext uri="{FF2B5EF4-FFF2-40B4-BE49-F238E27FC236}">
                <a16:creationId xmlns:a16="http://schemas.microsoft.com/office/drawing/2014/main" id="{6E09697B-C8AB-4B36-AAE5-A324C2DD7F07}"/>
              </a:ext>
            </a:extLst>
          </p:cNvPr>
          <p:cNvSpPr txBox="1">
            <a:spLocks/>
          </p:cNvSpPr>
          <p:nvPr/>
        </p:nvSpPr>
        <p:spPr bwMode="auto">
          <a:xfrm>
            <a:off x="3465587" y="4365104"/>
            <a:ext cx="5468439" cy="159556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6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5pPr>
            <a:lvl6pPr marL="18875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300"/>
              </a:spcBef>
              <a:spcAft>
                <a:spcPts val="300"/>
              </a:spcAft>
              <a:buClr>
                <a:srgbClr val="179C7D"/>
              </a:buClr>
              <a:buNone/>
              <a:defRPr/>
            </a:pPr>
            <a:r>
              <a:rPr lang="es-ES" sz="1800" b="1" kern="0" dirty="0">
                <a:solidFill>
                  <a:prstClr val="black"/>
                </a:solidFill>
                <a:latin typeface="Frutiger LT Com 55 Roman"/>
              </a:rPr>
              <a:t>Nuestra Misión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Clr>
                <a:srgbClr val="179C7D"/>
              </a:buClr>
              <a:buFont typeface="Arial" panose="020B0604020202020204" pitchFamily="34" charset="0"/>
              <a:buChar char="•"/>
              <a:defRPr/>
            </a:pPr>
            <a:r>
              <a:rPr lang="es-ES" sz="1600" kern="0" dirty="0">
                <a:solidFill>
                  <a:prstClr val="black"/>
                </a:solidFill>
                <a:latin typeface="Frutiger LT Com 55 Roman"/>
              </a:rPr>
              <a:t>Conectar la ciencia y tecnología de excelencia realizada en Chile y Alemania con las necesidades de la industria </a:t>
            </a:r>
            <a:r>
              <a:rPr lang="es-ES" sz="1600" kern="0" dirty="0" err="1">
                <a:solidFill>
                  <a:prstClr val="black"/>
                </a:solidFill>
                <a:latin typeface="Frutiger LT Com 55 Roman"/>
              </a:rPr>
              <a:t>Latinoaméricana</a:t>
            </a:r>
            <a:endParaRPr lang="es-ES" sz="1600" kern="0" dirty="0">
              <a:solidFill>
                <a:prstClr val="black"/>
              </a:solidFill>
              <a:latin typeface="Frutiger LT Com 55 Roman"/>
            </a:endParaRP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Clr>
                <a:srgbClr val="179C7D"/>
              </a:buClr>
              <a:buFont typeface="Arial" panose="020B0604020202020204" pitchFamily="34" charset="0"/>
              <a:buChar char="•"/>
              <a:defRPr/>
            </a:pPr>
            <a:r>
              <a:rPr lang="es-ES" sz="1600" kern="0" dirty="0">
                <a:solidFill>
                  <a:prstClr val="black"/>
                </a:solidFill>
                <a:latin typeface="Frutiger LT Com 55 Roman"/>
              </a:rPr>
              <a:t>Promoviendo la transferencia tecnológica para aumentar la competitividad y facilitar la innovación  </a:t>
            </a:r>
            <a:endParaRPr lang="es-ES" sz="2000" kern="0" dirty="0">
              <a:solidFill>
                <a:prstClr val="black"/>
              </a:solidFill>
              <a:latin typeface="Frutiger LT Com 55 Roman"/>
            </a:endParaRPr>
          </a:p>
        </p:txBody>
      </p:sp>
    </p:spTree>
    <p:extLst>
      <p:ext uri="{BB962C8B-B14F-4D97-AF65-F5344CB8AC3E}">
        <p14:creationId xmlns:p14="http://schemas.microsoft.com/office/powerpoint/2010/main" val="833949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 descr="SolarGIS-Solar-map-DNI-World-map-en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882" y="1412183"/>
            <a:ext cx="10041815" cy="5395802"/>
          </a:xfrm>
          <a:prstGeom prst="rect">
            <a:avLst/>
          </a:prstGeom>
        </p:spPr>
      </p:pic>
      <p:sp>
        <p:nvSpPr>
          <p:cNvPr id="55" name="Rectángulo 52"/>
          <p:cNvSpPr/>
          <p:nvPr/>
        </p:nvSpPr>
        <p:spPr>
          <a:xfrm>
            <a:off x="712704" y="1017483"/>
            <a:ext cx="87714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400" b="1" dirty="0">
                <a:solidFill>
                  <a:srgbClr val="179C7D"/>
                </a:solidFill>
                <a:latin typeface="Calibri" panose="020F0502020204030204" pitchFamily="34" charset="0"/>
              </a:rPr>
              <a:t>Chile, Argentina y Bolivia tienen la mejor radiación solar del mundo</a:t>
            </a:r>
          </a:p>
        </p:txBody>
      </p:sp>
      <p:pic>
        <p:nvPicPr>
          <p:cNvPr id="105" name="Grafik 2">
            <a:extLst>
              <a:ext uri="{FF2B5EF4-FFF2-40B4-BE49-F238E27FC236}">
                <a16:creationId xmlns:a16="http://schemas.microsoft.com/office/drawing/2014/main" id="{8C264550-F4BB-4025-81E3-FBD8126852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06" t="2238"/>
          <a:stretch/>
        </p:blipFill>
        <p:spPr>
          <a:xfrm>
            <a:off x="9410458" y="357024"/>
            <a:ext cx="1448146" cy="405870"/>
          </a:xfrm>
          <a:prstGeom prst="rect">
            <a:avLst/>
          </a:prstGeom>
        </p:spPr>
      </p:pic>
      <p:grpSp>
        <p:nvGrpSpPr>
          <p:cNvPr id="106" name="Google Shape;171;p1"/>
          <p:cNvGrpSpPr>
            <a:grpSpLocks noChangeAspect="1"/>
          </p:cNvGrpSpPr>
          <p:nvPr/>
        </p:nvGrpSpPr>
        <p:grpSpPr>
          <a:xfrm>
            <a:off x="11193167" y="150409"/>
            <a:ext cx="881676" cy="676781"/>
            <a:chOff x="7905750" y="433388"/>
            <a:chExt cx="3381376" cy="2595563"/>
          </a:xfrm>
        </p:grpSpPr>
        <p:sp>
          <p:nvSpPr>
            <p:cNvPr id="107" name="Google Shape;172;p1"/>
            <p:cNvSpPr/>
            <p:nvPr/>
          </p:nvSpPr>
          <p:spPr>
            <a:xfrm>
              <a:off x="7923213" y="2871788"/>
              <a:ext cx="147638" cy="157163"/>
            </a:xfrm>
            <a:custGeom>
              <a:avLst/>
              <a:gdLst/>
              <a:ahLst/>
              <a:cxnLst/>
              <a:rect l="l" t="t" r="r" b="b"/>
              <a:pathLst>
                <a:path w="39" h="42" extrusionOk="0">
                  <a:moveTo>
                    <a:pt x="0" y="2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8"/>
                    <a:pt x="13" y="33"/>
                    <a:pt x="19" y="33"/>
                  </a:cubicBezTo>
                  <a:cubicBezTo>
                    <a:pt x="26" y="33"/>
                    <a:pt x="28" y="28"/>
                    <a:pt x="28" y="2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35"/>
                    <a:pt x="31" y="42"/>
                    <a:pt x="19" y="42"/>
                  </a:cubicBezTo>
                  <a:cubicBezTo>
                    <a:pt x="8" y="42"/>
                    <a:pt x="0" y="35"/>
                    <a:pt x="0" y="23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08" name="Google Shape;173;p1"/>
            <p:cNvSpPr/>
            <p:nvPr/>
          </p:nvSpPr>
          <p:spPr>
            <a:xfrm>
              <a:off x="8126413" y="2867026"/>
              <a:ext cx="150813" cy="161925"/>
            </a:xfrm>
            <a:custGeom>
              <a:avLst/>
              <a:gdLst/>
              <a:ahLst/>
              <a:cxnLst/>
              <a:rect l="l" t="t" r="r" b="b"/>
              <a:pathLst>
                <a:path w="95" h="102" extrusionOk="0">
                  <a:moveTo>
                    <a:pt x="83" y="102"/>
                  </a:moveTo>
                  <a:lnTo>
                    <a:pt x="26" y="43"/>
                  </a:lnTo>
                  <a:lnTo>
                    <a:pt x="26" y="100"/>
                  </a:lnTo>
                  <a:lnTo>
                    <a:pt x="0" y="100"/>
                  </a:lnTo>
                  <a:lnTo>
                    <a:pt x="0" y="0"/>
                  </a:lnTo>
                  <a:lnTo>
                    <a:pt x="14" y="0"/>
                  </a:lnTo>
                  <a:lnTo>
                    <a:pt x="71" y="59"/>
                  </a:lnTo>
                  <a:lnTo>
                    <a:pt x="71" y="3"/>
                  </a:lnTo>
                  <a:lnTo>
                    <a:pt x="95" y="3"/>
                  </a:lnTo>
                  <a:lnTo>
                    <a:pt x="95" y="102"/>
                  </a:lnTo>
                  <a:lnTo>
                    <a:pt x="83" y="10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09" name="Google Shape;174;p1"/>
            <p:cNvSpPr/>
            <p:nvPr/>
          </p:nvSpPr>
          <p:spPr>
            <a:xfrm>
              <a:off x="8337550" y="2871788"/>
              <a:ext cx="41275" cy="153988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10" name="Google Shape;175;p1"/>
            <p:cNvSpPr/>
            <p:nvPr/>
          </p:nvSpPr>
          <p:spPr>
            <a:xfrm>
              <a:off x="8420100" y="2871788"/>
              <a:ext cx="157163" cy="153988"/>
            </a:xfrm>
            <a:custGeom>
              <a:avLst/>
              <a:gdLst/>
              <a:ahLst/>
              <a:cxnLst/>
              <a:rect l="l" t="t" r="r" b="b"/>
              <a:pathLst>
                <a:path w="99" h="97" extrusionOk="0">
                  <a:moveTo>
                    <a:pt x="99" y="0"/>
                  </a:moveTo>
                  <a:lnTo>
                    <a:pt x="56" y="97"/>
                  </a:lnTo>
                  <a:lnTo>
                    <a:pt x="42" y="97"/>
                  </a:lnTo>
                  <a:lnTo>
                    <a:pt x="0" y="0"/>
                  </a:lnTo>
                  <a:lnTo>
                    <a:pt x="28" y="0"/>
                  </a:lnTo>
                  <a:lnTo>
                    <a:pt x="47" y="49"/>
                  </a:lnTo>
                  <a:lnTo>
                    <a:pt x="52" y="59"/>
                  </a:lnTo>
                  <a:lnTo>
                    <a:pt x="54" y="49"/>
                  </a:lnTo>
                  <a:lnTo>
                    <a:pt x="73" y="0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11" name="Google Shape;176;p1"/>
            <p:cNvSpPr/>
            <p:nvPr/>
          </p:nvSpPr>
          <p:spPr>
            <a:xfrm>
              <a:off x="8621713" y="2871788"/>
              <a:ext cx="112713" cy="153988"/>
            </a:xfrm>
            <a:custGeom>
              <a:avLst/>
              <a:gdLst/>
              <a:ahLst/>
              <a:cxnLst/>
              <a:rect l="l" t="t" r="r" b="b"/>
              <a:pathLst>
                <a:path w="71" h="97" extrusionOk="0">
                  <a:moveTo>
                    <a:pt x="24" y="18"/>
                  </a:moveTo>
                  <a:lnTo>
                    <a:pt x="24" y="37"/>
                  </a:lnTo>
                  <a:lnTo>
                    <a:pt x="64" y="37"/>
                  </a:lnTo>
                  <a:lnTo>
                    <a:pt x="64" y="56"/>
                  </a:lnTo>
                  <a:lnTo>
                    <a:pt x="24" y="56"/>
                  </a:lnTo>
                  <a:lnTo>
                    <a:pt x="24" y="75"/>
                  </a:lnTo>
                  <a:lnTo>
                    <a:pt x="71" y="75"/>
                  </a:lnTo>
                  <a:lnTo>
                    <a:pt x="71" y="97"/>
                  </a:lnTo>
                  <a:lnTo>
                    <a:pt x="0" y="97"/>
                  </a:lnTo>
                  <a:lnTo>
                    <a:pt x="0" y="0"/>
                  </a:lnTo>
                  <a:lnTo>
                    <a:pt x="71" y="0"/>
                  </a:lnTo>
                  <a:lnTo>
                    <a:pt x="71" y="18"/>
                  </a:lnTo>
                  <a:lnTo>
                    <a:pt x="24" y="1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12" name="Google Shape;177;p1"/>
            <p:cNvSpPr/>
            <p:nvPr/>
          </p:nvSpPr>
          <p:spPr>
            <a:xfrm>
              <a:off x="8786813" y="2871788"/>
              <a:ext cx="134938" cy="153988"/>
            </a:xfrm>
            <a:custGeom>
              <a:avLst/>
              <a:gdLst/>
              <a:ahLst/>
              <a:cxnLst/>
              <a:rect l="l" t="t" r="r" b="b"/>
              <a:pathLst>
                <a:path w="36" h="41" extrusionOk="0">
                  <a:moveTo>
                    <a:pt x="25" y="41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7" y="0"/>
                    <a:pt x="34" y="6"/>
                    <a:pt x="34" y="15"/>
                  </a:cubicBezTo>
                  <a:cubicBezTo>
                    <a:pt x="34" y="21"/>
                    <a:pt x="32" y="25"/>
                    <a:pt x="27" y="28"/>
                  </a:cubicBezTo>
                  <a:cubicBezTo>
                    <a:pt x="36" y="41"/>
                    <a:pt x="36" y="41"/>
                    <a:pt x="36" y="41"/>
                  </a:cubicBezTo>
                  <a:lnTo>
                    <a:pt x="25" y="41"/>
                  </a:lnTo>
                  <a:close/>
                  <a:moveTo>
                    <a:pt x="10" y="22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1" y="22"/>
                    <a:pt x="24" y="19"/>
                    <a:pt x="24" y="15"/>
                  </a:cubicBezTo>
                  <a:cubicBezTo>
                    <a:pt x="24" y="11"/>
                    <a:pt x="21" y="8"/>
                    <a:pt x="16" y="8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10" y="2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13" name="Google Shape;178;p1"/>
            <p:cNvSpPr/>
            <p:nvPr/>
          </p:nvSpPr>
          <p:spPr>
            <a:xfrm>
              <a:off x="8956675" y="2867026"/>
              <a:ext cx="127000" cy="161925"/>
            </a:xfrm>
            <a:custGeom>
              <a:avLst/>
              <a:gdLst/>
              <a:ahLst/>
              <a:cxnLst/>
              <a:rect l="l" t="t" r="r" b="b"/>
              <a:pathLst>
                <a:path w="34" h="43" extrusionOk="0">
                  <a:moveTo>
                    <a:pt x="0" y="38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9" y="33"/>
                    <a:pt x="13" y="34"/>
                    <a:pt x="17" y="34"/>
                  </a:cubicBezTo>
                  <a:cubicBezTo>
                    <a:pt x="21" y="34"/>
                    <a:pt x="23" y="33"/>
                    <a:pt x="23" y="30"/>
                  </a:cubicBezTo>
                  <a:cubicBezTo>
                    <a:pt x="23" y="28"/>
                    <a:pt x="22" y="27"/>
                    <a:pt x="15" y="25"/>
                  </a:cubicBezTo>
                  <a:cubicBezTo>
                    <a:pt x="6" y="22"/>
                    <a:pt x="2" y="19"/>
                    <a:pt x="2" y="12"/>
                  </a:cubicBezTo>
                  <a:cubicBezTo>
                    <a:pt x="2" y="5"/>
                    <a:pt x="9" y="0"/>
                    <a:pt x="18" y="0"/>
                  </a:cubicBezTo>
                  <a:cubicBezTo>
                    <a:pt x="24" y="0"/>
                    <a:pt x="30" y="2"/>
                    <a:pt x="34" y="4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6" y="10"/>
                    <a:pt x="22" y="9"/>
                    <a:pt x="18" y="9"/>
                  </a:cubicBezTo>
                  <a:cubicBezTo>
                    <a:pt x="14" y="9"/>
                    <a:pt x="13" y="10"/>
                    <a:pt x="13" y="12"/>
                  </a:cubicBezTo>
                  <a:cubicBezTo>
                    <a:pt x="13" y="14"/>
                    <a:pt x="14" y="15"/>
                    <a:pt x="21" y="17"/>
                  </a:cubicBezTo>
                  <a:cubicBezTo>
                    <a:pt x="30" y="19"/>
                    <a:pt x="33" y="23"/>
                    <a:pt x="33" y="30"/>
                  </a:cubicBezTo>
                  <a:cubicBezTo>
                    <a:pt x="33" y="38"/>
                    <a:pt x="27" y="43"/>
                    <a:pt x="17" y="43"/>
                  </a:cubicBezTo>
                  <a:cubicBezTo>
                    <a:pt x="11" y="43"/>
                    <a:pt x="5" y="41"/>
                    <a:pt x="0" y="38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14" name="Google Shape;179;p1"/>
            <p:cNvSpPr/>
            <p:nvPr/>
          </p:nvSpPr>
          <p:spPr>
            <a:xfrm>
              <a:off x="9132888" y="2871788"/>
              <a:ext cx="41275" cy="153988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15" name="Google Shape;180;p1"/>
            <p:cNvSpPr/>
            <p:nvPr/>
          </p:nvSpPr>
          <p:spPr>
            <a:xfrm>
              <a:off x="9234488" y="2871788"/>
              <a:ext cx="149225" cy="153988"/>
            </a:xfrm>
            <a:custGeom>
              <a:avLst/>
              <a:gdLst/>
              <a:ahLst/>
              <a:cxnLst/>
              <a:rect l="l" t="t" r="r" b="b"/>
              <a:pathLst>
                <a:path w="40" h="41" extrusionOk="0">
                  <a:moveTo>
                    <a:pt x="40" y="21"/>
                  </a:moveTo>
                  <a:cubicBezTo>
                    <a:pt x="40" y="33"/>
                    <a:pt x="31" y="41"/>
                    <a:pt x="17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1" y="0"/>
                    <a:pt x="40" y="8"/>
                    <a:pt x="40" y="21"/>
                  </a:cubicBezTo>
                  <a:close/>
                  <a:moveTo>
                    <a:pt x="29" y="21"/>
                  </a:moveTo>
                  <a:cubicBezTo>
                    <a:pt x="29" y="14"/>
                    <a:pt x="25" y="9"/>
                    <a:pt x="17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5" y="32"/>
                    <a:pt x="29" y="27"/>
                    <a:pt x="29" y="2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16" name="Google Shape;181;p1"/>
            <p:cNvSpPr/>
            <p:nvPr/>
          </p:nvSpPr>
          <p:spPr>
            <a:xfrm>
              <a:off x="9410700" y="2871788"/>
              <a:ext cx="168275" cy="153988"/>
            </a:xfrm>
            <a:custGeom>
              <a:avLst/>
              <a:gdLst/>
              <a:ahLst/>
              <a:cxnLst/>
              <a:rect l="l" t="t" r="r" b="b"/>
              <a:pathLst>
                <a:path w="106" h="97" extrusionOk="0">
                  <a:moveTo>
                    <a:pt x="73" y="80"/>
                  </a:moveTo>
                  <a:lnTo>
                    <a:pt x="33" y="80"/>
                  </a:lnTo>
                  <a:lnTo>
                    <a:pt x="26" y="97"/>
                  </a:lnTo>
                  <a:lnTo>
                    <a:pt x="0" y="97"/>
                  </a:lnTo>
                  <a:lnTo>
                    <a:pt x="45" y="0"/>
                  </a:lnTo>
                  <a:lnTo>
                    <a:pt x="61" y="0"/>
                  </a:lnTo>
                  <a:lnTo>
                    <a:pt x="106" y="97"/>
                  </a:lnTo>
                  <a:lnTo>
                    <a:pt x="80" y="97"/>
                  </a:lnTo>
                  <a:lnTo>
                    <a:pt x="73" y="80"/>
                  </a:lnTo>
                  <a:close/>
                  <a:moveTo>
                    <a:pt x="66" y="63"/>
                  </a:moveTo>
                  <a:lnTo>
                    <a:pt x="52" y="30"/>
                  </a:lnTo>
                  <a:lnTo>
                    <a:pt x="40" y="63"/>
                  </a:lnTo>
                  <a:lnTo>
                    <a:pt x="66" y="63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17" name="Google Shape;182;p1"/>
            <p:cNvSpPr/>
            <p:nvPr/>
          </p:nvSpPr>
          <p:spPr>
            <a:xfrm>
              <a:off x="9620250" y="2871788"/>
              <a:ext cx="150813" cy="153988"/>
            </a:xfrm>
            <a:custGeom>
              <a:avLst/>
              <a:gdLst/>
              <a:ahLst/>
              <a:cxnLst/>
              <a:rect l="l" t="t" r="r" b="b"/>
              <a:pathLst>
                <a:path w="40" h="41" extrusionOk="0">
                  <a:moveTo>
                    <a:pt x="40" y="21"/>
                  </a:moveTo>
                  <a:cubicBezTo>
                    <a:pt x="40" y="33"/>
                    <a:pt x="31" y="41"/>
                    <a:pt x="17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1" y="0"/>
                    <a:pt x="40" y="8"/>
                    <a:pt x="40" y="21"/>
                  </a:cubicBezTo>
                  <a:close/>
                  <a:moveTo>
                    <a:pt x="29" y="21"/>
                  </a:moveTo>
                  <a:cubicBezTo>
                    <a:pt x="29" y="14"/>
                    <a:pt x="24" y="9"/>
                    <a:pt x="17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4" y="32"/>
                    <a:pt x="29" y="27"/>
                    <a:pt x="29" y="2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18" name="Google Shape;183;p1"/>
            <p:cNvSpPr/>
            <p:nvPr/>
          </p:nvSpPr>
          <p:spPr>
            <a:xfrm>
              <a:off x="9909175" y="2871788"/>
              <a:ext cx="150813" cy="153988"/>
            </a:xfrm>
            <a:custGeom>
              <a:avLst/>
              <a:gdLst/>
              <a:ahLst/>
              <a:cxnLst/>
              <a:rect l="l" t="t" r="r" b="b"/>
              <a:pathLst>
                <a:path w="40" h="41" extrusionOk="0">
                  <a:moveTo>
                    <a:pt x="40" y="21"/>
                  </a:moveTo>
                  <a:cubicBezTo>
                    <a:pt x="40" y="33"/>
                    <a:pt x="31" y="41"/>
                    <a:pt x="17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1" y="0"/>
                    <a:pt x="40" y="8"/>
                    <a:pt x="40" y="21"/>
                  </a:cubicBezTo>
                  <a:close/>
                  <a:moveTo>
                    <a:pt x="29" y="21"/>
                  </a:moveTo>
                  <a:cubicBezTo>
                    <a:pt x="29" y="14"/>
                    <a:pt x="25" y="9"/>
                    <a:pt x="17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5" y="32"/>
                    <a:pt x="29" y="27"/>
                    <a:pt x="29" y="2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19" name="Google Shape;184;p1"/>
            <p:cNvSpPr/>
            <p:nvPr/>
          </p:nvSpPr>
          <p:spPr>
            <a:xfrm>
              <a:off x="10112375" y="2871788"/>
              <a:ext cx="112713" cy="153988"/>
            </a:xfrm>
            <a:custGeom>
              <a:avLst/>
              <a:gdLst/>
              <a:ahLst/>
              <a:cxnLst/>
              <a:rect l="l" t="t" r="r" b="b"/>
              <a:pathLst>
                <a:path w="71" h="97" extrusionOk="0">
                  <a:moveTo>
                    <a:pt x="24" y="18"/>
                  </a:moveTo>
                  <a:lnTo>
                    <a:pt x="24" y="37"/>
                  </a:lnTo>
                  <a:lnTo>
                    <a:pt x="64" y="37"/>
                  </a:lnTo>
                  <a:lnTo>
                    <a:pt x="64" y="56"/>
                  </a:lnTo>
                  <a:lnTo>
                    <a:pt x="24" y="56"/>
                  </a:lnTo>
                  <a:lnTo>
                    <a:pt x="24" y="75"/>
                  </a:lnTo>
                  <a:lnTo>
                    <a:pt x="71" y="75"/>
                  </a:lnTo>
                  <a:lnTo>
                    <a:pt x="71" y="97"/>
                  </a:lnTo>
                  <a:lnTo>
                    <a:pt x="0" y="97"/>
                  </a:lnTo>
                  <a:lnTo>
                    <a:pt x="0" y="0"/>
                  </a:lnTo>
                  <a:lnTo>
                    <a:pt x="71" y="0"/>
                  </a:lnTo>
                  <a:lnTo>
                    <a:pt x="71" y="18"/>
                  </a:lnTo>
                  <a:lnTo>
                    <a:pt x="24" y="1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20" name="Google Shape;185;p1"/>
            <p:cNvSpPr/>
            <p:nvPr/>
          </p:nvSpPr>
          <p:spPr>
            <a:xfrm>
              <a:off x="10360025" y="2867026"/>
              <a:ext cx="139700" cy="161925"/>
            </a:xfrm>
            <a:custGeom>
              <a:avLst/>
              <a:gdLst/>
              <a:ahLst/>
              <a:cxnLst/>
              <a:rect l="l" t="t" r="r" b="b"/>
              <a:pathLst>
                <a:path w="37" h="43" extrusionOk="0">
                  <a:moveTo>
                    <a:pt x="0" y="21"/>
                  </a:moveTo>
                  <a:cubicBezTo>
                    <a:pt x="0" y="9"/>
                    <a:pt x="9" y="0"/>
                    <a:pt x="22" y="0"/>
                  </a:cubicBezTo>
                  <a:cubicBezTo>
                    <a:pt x="30" y="0"/>
                    <a:pt x="34" y="3"/>
                    <a:pt x="37" y="4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0" y="11"/>
                    <a:pt x="27" y="10"/>
                    <a:pt x="23" y="10"/>
                  </a:cubicBezTo>
                  <a:cubicBezTo>
                    <a:pt x="16" y="10"/>
                    <a:pt x="10" y="14"/>
                    <a:pt x="10" y="21"/>
                  </a:cubicBezTo>
                  <a:cubicBezTo>
                    <a:pt x="10" y="28"/>
                    <a:pt x="16" y="33"/>
                    <a:pt x="23" y="33"/>
                  </a:cubicBezTo>
                  <a:cubicBezTo>
                    <a:pt x="27" y="33"/>
                    <a:pt x="30" y="32"/>
                    <a:pt x="32" y="3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4" y="40"/>
                    <a:pt x="30" y="43"/>
                    <a:pt x="22" y="43"/>
                  </a:cubicBezTo>
                  <a:cubicBezTo>
                    <a:pt x="9" y="43"/>
                    <a:pt x="0" y="34"/>
                    <a:pt x="0" y="2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21" name="Google Shape;186;p1"/>
            <p:cNvSpPr/>
            <p:nvPr/>
          </p:nvSpPr>
          <p:spPr>
            <a:xfrm>
              <a:off x="10544175" y="2871788"/>
              <a:ext cx="149225" cy="153988"/>
            </a:xfrm>
            <a:custGeom>
              <a:avLst/>
              <a:gdLst/>
              <a:ahLst/>
              <a:cxnLst/>
              <a:rect l="l" t="t" r="r" b="b"/>
              <a:pathLst>
                <a:path w="94" h="97" extrusionOk="0">
                  <a:moveTo>
                    <a:pt x="94" y="0"/>
                  </a:moveTo>
                  <a:lnTo>
                    <a:pt x="94" y="97"/>
                  </a:lnTo>
                  <a:lnTo>
                    <a:pt x="71" y="97"/>
                  </a:lnTo>
                  <a:lnTo>
                    <a:pt x="71" y="59"/>
                  </a:lnTo>
                  <a:lnTo>
                    <a:pt x="26" y="59"/>
                  </a:lnTo>
                  <a:lnTo>
                    <a:pt x="26" y="97"/>
                  </a:lnTo>
                  <a:lnTo>
                    <a:pt x="0" y="97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7"/>
                  </a:lnTo>
                  <a:lnTo>
                    <a:pt x="71" y="37"/>
                  </a:lnTo>
                  <a:lnTo>
                    <a:pt x="71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22" name="Google Shape;187;p1"/>
            <p:cNvSpPr/>
            <p:nvPr/>
          </p:nvSpPr>
          <p:spPr>
            <a:xfrm>
              <a:off x="10753725" y="2871788"/>
              <a:ext cx="41275" cy="153988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23" name="Google Shape;188;p1"/>
            <p:cNvSpPr/>
            <p:nvPr/>
          </p:nvSpPr>
          <p:spPr>
            <a:xfrm>
              <a:off x="10855325" y="2871788"/>
              <a:ext cx="112713" cy="153988"/>
            </a:xfrm>
            <a:custGeom>
              <a:avLst/>
              <a:gdLst/>
              <a:ahLst/>
              <a:cxnLst/>
              <a:rect l="l" t="t" r="r" b="b"/>
              <a:pathLst>
                <a:path w="71" h="97" extrusionOk="0">
                  <a:moveTo>
                    <a:pt x="71" y="75"/>
                  </a:moveTo>
                  <a:lnTo>
                    <a:pt x="71" y="97"/>
                  </a:lnTo>
                  <a:lnTo>
                    <a:pt x="0" y="97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75"/>
                  </a:lnTo>
                  <a:lnTo>
                    <a:pt x="71" y="75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24" name="Google Shape;189;p1"/>
            <p:cNvSpPr/>
            <p:nvPr/>
          </p:nvSpPr>
          <p:spPr>
            <a:xfrm>
              <a:off x="11012488" y="2871788"/>
              <a:ext cx="117475" cy="153988"/>
            </a:xfrm>
            <a:custGeom>
              <a:avLst/>
              <a:gdLst/>
              <a:ahLst/>
              <a:cxnLst/>
              <a:rect l="l" t="t" r="r" b="b"/>
              <a:pathLst>
                <a:path w="74" h="97" extrusionOk="0">
                  <a:moveTo>
                    <a:pt x="26" y="18"/>
                  </a:moveTo>
                  <a:lnTo>
                    <a:pt x="26" y="37"/>
                  </a:lnTo>
                  <a:lnTo>
                    <a:pt x="67" y="37"/>
                  </a:lnTo>
                  <a:lnTo>
                    <a:pt x="67" y="56"/>
                  </a:lnTo>
                  <a:lnTo>
                    <a:pt x="26" y="56"/>
                  </a:lnTo>
                  <a:lnTo>
                    <a:pt x="26" y="75"/>
                  </a:lnTo>
                  <a:lnTo>
                    <a:pt x="74" y="75"/>
                  </a:lnTo>
                  <a:lnTo>
                    <a:pt x="74" y="97"/>
                  </a:lnTo>
                  <a:lnTo>
                    <a:pt x="0" y="97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8"/>
                  </a:lnTo>
                  <a:lnTo>
                    <a:pt x="26" y="1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25" name="Google Shape;190;p1"/>
            <p:cNvSpPr/>
            <p:nvPr/>
          </p:nvSpPr>
          <p:spPr>
            <a:xfrm>
              <a:off x="7905750" y="1868488"/>
              <a:ext cx="292100" cy="338138"/>
            </a:xfrm>
            <a:custGeom>
              <a:avLst/>
              <a:gdLst/>
              <a:ahLst/>
              <a:cxnLst/>
              <a:rect l="l" t="t" r="r" b="b"/>
              <a:pathLst>
                <a:path w="78" h="90" extrusionOk="0">
                  <a:moveTo>
                    <a:pt x="0" y="45"/>
                  </a:moveTo>
                  <a:cubicBezTo>
                    <a:pt x="0" y="19"/>
                    <a:pt x="20" y="0"/>
                    <a:pt x="47" y="0"/>
                  </a:cubicBezTo>
                  <a:cubicBezTo>
                    <a:pt x="63" y="0"/>
                    <a:pt x="72" y="5"/>
                    <a:pt x="78" y="9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4" y="23"/>
                    <a:pt x="58" y="20"/>
                    <a:pt x="49" y="20"/>
                  </a:cubicBezTo>
                  <a:cubicBezTo>
                    <a:pt x="34" y="20"/>
                    <a:pt x="23" y="30"/>
                    <a:pt x="23" y="45"/>
                  </a:cubicBezTo>
                  <a:cubicBezTo>
                    <a:pt x="23" y="59"/>
                    <a:pt x="34" y="70"/>
                    <a:pt x="49" y="70"/>
                  </a:cubicBezTo>
                  <a:cubicBezTo>
                    <a:pt x="59" y="70"/>
                    <a:pt x="64" y="67"/>
                    <a:pt x="69" y="6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2" y="84"/>
                    <a:pt x="63" y="90"/>
                    <a:pt x="47" y="90"/>
                  </a:cubicBezTo>
                  <a:cubicBezTo>
                    <a:pt x="20" y="90"/>
                    <a:pt x="0" y="71"/>
                    <a:pt x="0" y="45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26" name="Google Shape;191;p1"/>
            <p:cNvSpPr/>
            <p:nvPr/>
          </p:nvSpPr>
          <p:spPr>
            <a:xfrm>
              <a:off x="8272463" y="1871663"/>
              <a:ext cx="241300" cy="330200"/>
            </a:xfrm>
            <a:custGeom>
              <a:avLst/>
              <a:gdLst/>
              <a:ahLst/>
              <a:cxnLst/>
              <a:rect l="l" t="t" r="r" b="b"/>
              <a:pathLst>
                <a:path w="152" h="208" extrusionOk="0">
                  <a:moveTo>
                    <a:pt x="52" y="45"/>
                  </a:moveTo>
                  <a:lnTo>
                    <a:pt x="52" y="83"/>
                  </a:lnTo>
                  <a:lnTo>
                    <a:pt x="140" y="83"/>
                  </a:lnTo>
                  <a:lnTo>
                    <a:pt x="140" y="123"/>
                  </a:lnTo>
                  <a:lnTo>
                    <a:pt x="52" y="123"/>
                  </a:lnTo>
                  <a:lnTo>
                    <a:pt x="52" y="163"/>
                  </a:lnTo>
                  <a:lnTo>
                    <a:pt x="152" y="163"/>
                  </a:lnTo>
                  <a:lnTo>
                    <a:pt x="152" y="208"/>
                  </a:lnTo>
                  <a:lnTo>
                    <a:pt x="0" y="208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45"/>
                  </a:lnTo>
                  <a:lnTo>
                    <a:pt x="52" y="45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27" name="Google Shape;192;p1"/>
            <p:cNvSpPr/>
            <p:nvPr/>
          </p:nvSpPr>
          <p:spPr>
            <a:xfrm>
              <a:off x="8607425" y="1868488"/>
              <a:ext cx="314325" cy="338138"/>
            </a:xfrm>
            <a:custGeom>
              <a:avLst/>
              <a:gdLst/>
              <a:ahLst/>
              <a:cxnLst/>
              <a:rect l="l" t="t" r="r" b="b"/>
              <a:pathLst>
                <a:path w="198" h="213" extrusionOk="0">
                  <a:moveTo>
                    <a:pt x="168" y="213"/>
                  </a:moveTo>
                  <a:lnTo>
                    <a:pt x="49" y="87"/>
                  </a:lnTo>
                  <a:lnTo>
                    <a:pt x="49" y="210"/>
                  </a:lnTo>
                  <a:lnTo>
                    <a:pt x="0" y="21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146" y="125"/>
                  </a:lnTo>
                  <a:lnTo>
                    <a:pt x="146" y="2"/>
                  </a:lnTo>
                  <a:lnTo>
                    <a:pt x="196" y="2"/>
                  </a:lnTo>
                  <a:lnTo>
                    <a:pt x="198" y="213"/>
                  </a:lnTo>
                  <a:lnTo>
                    <a:pt x="168" y="213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28" name="Google Shape;193;p1"/>
            <p:cNvSpPr/>
            <p:nvPr/>
          </p:nvSpPr>
          <p:spPr>
            <a:xfrm>
              <a:off x="8993188" y="1871663"/>
              <a:ext cx="301625" cy="330200"/>
            </a:xfrm>
            <a:custGeom>
              <a:avLst/>
              <a:gdLst/>
              <a:ahLst/>
              <a:cxnLst/>
              <a:rect l="l" t="t" r="r" b="b"/>
              <a:pathLst>
                <a:path w="190" h="208" extrusionOk="0">
                  <a:moveTo>
                    <a:pt x="190" y="45"/>
                  </a:moveTo>
                  <a:lnTo>
                    <a:pt x="121" y="45"/>
                  </a:lnTo>
                  <a:lnTo>
                    <a:pt x="121" y="208"/>
                  </a:lnTo>
                  <a:lnTo>
                    <a:pt x="69" y="208"/>
                  </a:lnTo>
                  <a:lnTo>
                    <a:pt x="69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190" y="0"/>
                  </a:lnTo>
                  <a:lnTo>
                    <a:pt x="190" y="45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29" name="Google Shape;194;p1"/>
            <p:cNvSpPr/>
            <p:nvPr/>
          </p:nvSpPr>
          <p:spPr>
            <a:xfrm>
              <a:off x="9369425" y="1871663"/>
              <a:ext cx="280988" cy="330200"/>
            </a:xfrm>
            <a:custGeom>
              <a:avLst/>
              <a:gdLst/>
              <a:ahLst/>
              <a:cxnLst/>
              <a:rect l="l" t="t" r="r" b="b"/>
              <a:pathLst>
                <a:path w="75" h="88" extrusionOk="0">
                  <a:moveTo>
                    <a:pt x="51" y="88"/>
                  </a:moveTo>
                  <a:cubicBezTo>
                    <a:pt x="35" y="65"/>
                    <a:pt x="35" y="65"/>
                    <a:pt x="35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56" y="0"/>
                    <a:pt x="71" y="13"/>
                    <a:pt x="71" y="33"/>
                  </a:cubicBezTo>
                  <a:cubicBezTo>
                    <a:pt x="71" y="45"/>
                    <a:pt x="65" y="54"/>
                    <a:pt x="55" y="60"/>
                  </a:cubicBezTo>
                  <a:cubicBezTo>
                    <a:pt x="75" y="88"/>
                    <a:pt x="75" y="88"/>
                    <a:pt x="75" y="88"/>
                  </a:cubicBezTo>
                  <a:lnTo>
                    <a:pt x="51" y="88"/>
                  </a:lnTo>
                  <a:close/>
                  <a:moveTo>
                    <a:pt x="21" y="47"/>
                  </a:moveTo>
                  <a:cubicBezTo>
                    <a:pt x="32" y="47"/>
                    <a:pt x="32" y="47"/>
                    <a:pt x="32" y="47"/>
                  </a:cubicBezTo>
                  <a:cubicBezTo>
                    <a:pt x="43" y="47"/>
                    <a:pt x="49" y="41"/>
                    <a:pt x="49" y="33"/>
                  </a:cubicBezTo>
                  <a:cubicBezTo>
                    <a:pt x="49" y="24"/>
                    <a:pt x="43" y="18"/>
                    <a:pt x="32" y="18"/>
                  </a:cubicBezTo>
                  <a:cubicBezTo>
                    <a:pt x="21" y="18"/>
                    <a:pt x="21" y="18"/>
                    <a:pt x="21" y="18"/>
                  </a:cubicBezTo>
                  <a:lnTo>
                    <a:pt x="21" y="47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30" name="Google Shape;195;p1"/>
            <p:cNvSpPr/>
            <p:nvPr/>
          </p:nvSpPr>
          <p:spPr>
            <a:xfrm>
              <a:off x="9702800" y="1868488"/>
              <a:ext cx="357188" cy="338138"/>
            </a:xfrm>
            <a:custGeom>
              <a:avLst/>
              <a:gdLst/>
              <a:ahLst/>
              <a:cxnLst/>
              <a:rect l="l" t="t" r="r" b="b"/>
              <a:pathLst>
                <a:path w="95" h="90" extrusionOk="0">
                  <a:moveTo>
                    <a:pt x="0" y="45"/>
                  </a:moveTo>
                  <a:cubicBezTo>
                    <a:pt x="0" y="19"/>
                    <a:pt x="20" y="0"/>
                    <a:pt x="48" y="0"/>
                  </a:cubicBezTo>
                  <a:cubicBezTo>
                    <a:pt x="75" y="0"/>
                    <a:pt x="95" y="19"/>
                    <a:pt x="95" y="45"/>
                  </a:cubicBezTo>
                  <a:cubicBezTo>
                    <a:pt x="95" y="71"/>
                    <a:pt x="75" y="90"/>
                    <a:pt x="48" y="90"/>
                  </a:cubicBezTo>
                  <a:cubicBezTo>
                    <a:pt x="20" y="90"/>
                    <a:pt x="0" y="71"/>
                    <a:pt x="0" y="45"/>
                  </a:cubicBezTo>
                  <a:close/>
                  <a:moveTo>
                    <a:pt x="73" y="45"/>
                  </a:moveTo>
                  <a:cubicBezTo>
                    <a:pt x="73" y="31"/>
                    <a:pt x="62" y="20"/>
                    <a:pt x="48" y="20"/>
                  </a:cubicBezTo>
                  <a:cubicBezTo>
                    <a:pt x="33" y="20"/>
                    <a:pt x="23" y="31"/>
                    <a:pt x="23" y="45"/>
                  </a:cubicBezTo>
                  <a:cubicBezTo>
                    <a:pt x="23" y="59"/>
                    <a:pt x="33" y="70"/>
                    <a:pt x="48" y="70"/>
                  </a:cubicBezTo>
                  <a:cubicBezTo>
                    <a:pt x="62" y="70"/>
                    <a:pt x="73" y="59"/>
                    <a:pt x="73" y="45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31" name="Google Shape;196;p1"/>
            <p:cNvSpPr/>
            <p:nvPr/>
          </p:nvSpPr>
          <p:spPr>
            <a:xfrm>
              <a:off x="7923213" y="2371726"/>
              <a:ext cx="315913" cy="330200"/>
            </a:xfrm>
            <a:custGeom>
              <a:avLst/>
              <a:gdLst/>
              <a:ahLst/>
              <a:cxnLst/>
              <a:rect l="l" t="t" r="r" b="b"/>
              <a:pathLst>
                <a:path w="84" h="88" extrusionOk="0">
                  <a:moveTo>
                    <a:pt x="84" y="44"/>
                  </a:moveTo>
                  <a:cubicBezTo>
                    <a:pt x="84" y="70"/>
                    <a:pt x="65" y="88"/>
                    <a:pt x="37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65" y="0"/>
                    <a:pt x="84" y="17"/>
                    <a:pt x="84" y="44"/>
                  </a:cubicBezTo>
                  <a:close/>
                  <a:moveTo>
                    <a:pt x="62" y="44"/>
                  </a:moveTo>
                  <a:cubicBezTo>
                    <a:pt x="62" y="29"/>
                    <a:pt x="52" y="19"/>
                    <a:pt x="37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52" y="68"/>
                    <a:pt x="62" y="58"/>
                    <a:pt x="62" y="44"/>
                  </a:cubicBezTo>
                  <a:close/>
                </a:path>
              </a:pathLst>
            </a:cu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32" name="Google Shape;197;p1"/>
            <p:cNvSpPr/>
            <p:nvPr/>
          </p:nvSpPr>
          <p:spPr>
            <a:xfrm>
              <a:off x="8324850" y="2371726"/>
              <a:ext cx="241300" cy="330200"/>
            </a:xfrm>
            <a:custGeom>
              <a:avLst/>
              <a:gdLst/>
              <a:ahLst/>
              <a:cxnLst/>
              <a:rect l="l" t="t" r="r" b="b"/>
              <a:pathLst>
                <a:path w="152" h="208" extrusionOk="0">
                  <a:moveTo>
                    <a:pt x="53" y="42"/>
                  </a:moveTo>
                  <a:lnTo>
                    <a:pt x="53" y="80"/>
                  </a:lnTo>
                  <a:lnTo>
                    <a:pt x="140" y="80"/>
                  </a:lnTo>
                  <a:lnTo>
                    <a:pt x="140" y="123"/>
                  </a:lnTo>
                  <a:lnTo>
                    <a:pt x="53" y="123"/>
                  </a:lnTo>
                  <a:lnTo>
                    <a:pt x="53" y="163"/>
                  </a:lnTo>
                  <a:lnTo>
                    <a:pt x="152" y="163"/>
                  </a:lnTo>
                  <a:lnTo>
                    <a:pt x="152" y="208"/>
                  </a:lnTo>
                  <a:lnTo>
                    <a:pt x="0" y="208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42"/>
                  </a:lnTo>
                  <a:lnTo>
                    <a:pt x="53" y="42"/>
                  </a:lnTo>
                  <a:close/>
                </a:path>
              </a:pathLst>
            </a:cu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33" name="Google Shape;198;p1"/>
            <p:cNvSpPr/>
            <p:nvPr/>
          </p:nvSpPr>
          <p:spPr>
            <a:xfrm>
              <a:off x="8821738" y="2371726"/>
              <a:ext cx="239713" cy="330200"/>
            </a:xfrm>
            <a:custGeom>
              <a:avLst/>
              <a:gdLst/>
              <a:ahLst/>
              <a:cxnLst/>
              <a:rect l="l" t="t" r="r" b="b"/>
              <a:pathLst>
                <a:path w="151" h="208" extrusionOk="0">
                  <a:moveTo>
                    <a:pt x="52" y="42"/>
                  </a:moveTo>
                  <a:lnTo>
                    <a:pt x="52" y="80"/>
                  </a:lnTo>
                  <a:lnTo>
                    <a:pt x="139" y="80"/>
                  </a:lnTo>
                  <a:lnTo>
                    <a:pt x="139" y="123"/>
                  </a:lnTo>
                  <a:lnTo>
                    <a:pt x="52" y="123"/>
                  </a:lnTo>
                  <a:lnTo>
                    <a:pt x="52" y="163"/>
                  </a:lnTo>
                  <a:lnTo>
                    <a:pt x="151" y="163"/>
                  </a:lnTo>
                  <a:lnTo>
                    <a:pt x="151" y="208"/>
                  </a:lnTo>
                  <a:lnTo>
                    <a:pt x="0" y="208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42"/>
                  </a:lnTo>
                  <a:lnTo>
                    <a:pt x="52" y="42"/>
                  </a:lnTo>
                  <a:close/>
                </a:path>
              </a:pathLst>
            </a:cu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34" name="Google Shape;199;p1"/>
            <p:cNvSpPr/>
            <p:nvPr/>
          </p:nvSpPr>
          <p:spPr>
            <a:xfrm>
              <a:off x="9151938" y="2366963"/>
              <a:ext cx="314325" cy="338138"/>
            </a:xfrm>
            <a:custGeom>
              <a:avLst/>
              <a:gdLst/>
              <a:ahLst/>
              <a:cxnLst/>
              <a:rect l="l" t="t" r="r" b="b"/>
              <a:pathLst>
                <a:path w="198" h="213" extrusionOk="0">
                  <a:moveTo>
                    <a:pt x="170" y="213"/>
                  </a:moveTo>
                  <a:lnTo>
                    <a:pt x="52" y="88"/>
                  </a:lnTo>
                  <a:lnTo>
                    <a:pt x="52" y="211"/>
                  </a:lnTo>
                  <a:lnTo>
                    <a:pt x="0" y="211"/>
                  </a:lnTo>
                  <a:lnTo>
                    <a:pt x="0" y="0"/>
                  </a:lnTo>
                  <a:lnTo>
                    <a:pt x="30" y="0"/>
                  </a:lnTo>
                  <a:lnTo>
                    <a:pt x="149" y="123"/>
                  </a:lnTo>
                  <a:lnTo>
                    <a:pt x="149" y="3"/>
                  </a:lnTo>
                  <a:lnTo>
                    <a:pt x="198" y="3"/>
                  </a:lnTo>
                  <a:lnTo>
                    <a:pt x="198" y="213"/>
                  </a:lnTo>
                  <a:lnTo>
                    <a:pt x="170" y="213"/>
                  </a:lnTo>
                  <a:close/>
                </a:path>
              </a:pathLst>
            </a:cu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35" name="Google Shape;200;p1"/>
            <p:cNvSpPr/>
            <p:nvPr/>
          </p:nvSpPr>
          <p:spPr>
            <a:xfrm>
              <a:off x="9571038" y="2371726"/>
              <a:ext cx="241300" cy="330200"/>
            </a:xfrm>
            <a:custGeom>
              <a:avLst/>
              <a:gdLst/>
              <a:ahLst/>
              <a:cxnLst/>
              <a:rect l="l" t="t" r="r" b="b"/>
              <a:pathLst>
                <a:path w="152" h="208" extrusionOk="0">
                  <a:moveTo>
                    <a:pt x="53" y="42"/>
                  </a:moveTo>
                  <a:lnTo>
                    <a:pt x="53" y="80"/>
                  </a:lnTo>
                  <a:lnTo>
                    <a:pt x="140" y="80"/>
                  </a:lnTo>
                  <a:lnTo>
                    <a:pt x="140" y="123"/>
                  </a:lnTo>
                  <a:lnTo>
                    <a:pt x="53" y="123"/>
                  </a:lnTo>
                  <a:lnTo>
                    <a:pt x="53" y="163"/>
                  </a:lnTo>
                  <a:lnTo>
                    <a:pt x="152" y="163"/>
                  </a:lnTo>
                  <a:lnTo>
                    <a:pt x="152" y="208"/>
                  </a:lnTo>
                  <a:lnTo>
                    <a:pt x="0" y="208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42"/>
                  </a:lnTo>
                  <a:lnTo>
                    <a:pt x="53" y="42"/>
                  </a:lnTo>
                  <a:close/>
                </a:path>
              </a:pathLst>
            </a:cu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36" name="Google Shape;201;p1"/>
            <p:cNvSpPr/>
            <p:nvPr/>
          </p:nvSpPr>
          <p:spPr>
            <a:xfrm>
              <a:off x="9906000" y="2371726"/>
              <a:ext cx="280988" cy="330200"/>
            </a:xfrm>
            <a:custGeom>
              <a:avLst/>
              <a:gdLst/>
              <a:ahLst/>
              <a:cxnLst/>
              <a:rect l="l" t="t" r="r" b="b"/>
              <a:pathLst>
                <a:path w="75" h="88" extrusionOk="0">
                  <a:moveTo>
                    <a:pt x="51" y="88"/>
                  </a:moveTo>
                  <a:cubicBezTo>
                    <a:pt x="35" y="64"/>
                    <a:pt x="35" y="64"/>
                    <a:pt x="35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56" y="0"/>
                    <a:pt x="71" y="13"/>
                    <a:pt x="71" y="33"/>
                  </a:cubicBezTo>
                  <a:cubicBezTo>
                    <a:pt x="71" y="45"/>
                    <a:pt x="65" y="54"/>
                    <a:pt x="55" y="59"/>
                  </a:cubicBezTo>
                  <a:cubicBezTo>
                    <a:pt x="75" y="88"/>
                    <a:pt x="75" y="88"/>
                    <a:pt x="75" y="88"/>
                  </a:cubicBezTo>
                  <a:lnTo>
                    <a:pt x="51" y="88"/>
                  </a:lnTo>
                  <a:close/>
                  <a:moveTo>
                    <a:pt x="21" y="46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43" y="46"/>
                    <a:pt x="49" y="41"/>
                    <a:pt x="49" y="32"/>
                  </a:cubicBezTo>
                  <a:cubicBezTo>
                    <a:pt x="49" y="24"/>
                    <a:pt x="43" y="18"/>
                    <a:pt x="32" y="18"/>
                  </a:cubicBezTo>
                  <a:cubicBezTo>
                    <a:pt x="21" y="18"/>
                    <a:pt x="21" y="18"/>
                    <a:pt x="21" y="18"/>
                  </a:cubicBezTo>
                  <a:lnTo>
                    <a:pt x="21" y="46"/>
                  </a:lnTo>
                  <a:close/>
                </a:path>
              </a:pathLst>
            </a:cu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37" name="Google Shape;202;p1"/>
            <p:cNvSpPr/>
            <p:nvPr/>
          </p:nvSpPr>
          <p:spPr>
            <a:xfrm>
              <a:off x="10239375" y="2363788"/>
              <a:ext cx="312738" cy="341313"/>
            </a:xfrm>
            <a:custGeom>
              <a:avLst/>
              <a:gdLst/>
              <a:ahLst/>
              <a:cxnLst/>
              <a:rect l="l" t="t" r="r" b="b"/>
              <a:pathLst>
                <a:path w="83" h="91" extrusionOk="0">
                  <a:moveTo>
                    <a:pt x="83" y="44"/>
                  </a:moveTo>
                  <a:cubicBezTo>
                    <a:pt x="83" y="80"/>
                    <a:pt x="83" y="80"/>
                    <a:pt x="83" y="80"/>
                  </a:cubicBezTo>
                  <a:cubicBezTo>
                    <a:pt x="78" y="84"/>
                    <a:pt x="67" y="91"/>
                    <a:pt x="49" y="91"/>
                  </a:cubicBezTo>
                  <a:cubicBezTo>
                    <a:pt x="20" y="91"/>
                    <a:pt x="0" y="71"/>
                    <a:pt x="0" y="46"/>
                  </a:cubicBezTo>
                  <a:cubicBezTo>
                    <a:pt x="0" y="20"/>
                    <a:pt x="20" y="0"/>
                    <a:pt x="49" y="0"/>
                  </a:cubicBezTo>
                  <a:cubicBezTo>
                    <a:pt x="68" y="0"/>
                    <a:pt x="77" y="7"/>
                    <a:pt x="80" y="9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68" y="25"/>
                    <a:pt x="61" y="21"/>
                    <a:pt x="50" y="21"/>
                  </a:cubicBezTo>
                  <a:cubicBezTo>
                    <a:pt x="34" y="21"/>
                    <a:pt x="23" y="31"/>
                    <a:pt x="23" y="46"/>
                  </a:cubicBezTo>
                  <a:cubicBezTo>
                    <a:pt x="23" y="61"/>
                    <a:pt x="35" y="71"/>
                    <a:pt x="50" y="71"/>
                  </a:cubicBezTo>
                  <a:cubicBezTo>
                    <a:pt x="54" y="71"/>
                    <a:pt x="59" y="71"/>
                    <a:pt x="62" y="69"/>
                  </a:cubicBezTo>
                  <a:cubicBezTo>
                    <a:pt x="62" y="44"/>
                    <a:pt x="62" y="44"/>
                    <a:pt x="62" y="44"/>
                  </a:cubicBezTo>
                  <a:lnTo>
                    <a:pt x="83" y="44"/>
                  </a:lnTo>
                  <a:close/>
                </a:path>
              </a:pathLst>
            </a:cu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38" name="Google Shape;203;p1"/>
            <p:cNvSpPr/>
            <p:nvPr/>
          </p:nvSpPr>
          <p:spPr>
            <a:xfrm>
              <a:off x="10615613" y="2224088"/>
              <a:ext cx="165100" cy="477838"/>
            </a:xfrm>
            <a:custGeom>
              <a:avLst/>
              <a:gdLst/>
              <a:ahLst/>
              <a:cxnLst/>
              <a:rect l="l" t="t" r="r" b="b"/>
              <a:pathLst>
                <a:path w="104" h="301" extrusionOk="0">
                  <a:moveTo>
                    <a:pt x="0" y="48"/>
                  </a:moveTo>
                  <a:lnTo>
                    <a:pt x="83" y="0"/>
                  </a:lnTo>
                  <a:lnTo>
                    <a:pt x="104" y="43"/>
                  </a:lnTo>
                  <a:lnTo>
                    <a:pt x="14" y="79"/>
                  </a:lnTo>
                  <a:lnTo>
                    <a:pt x="0" y="48"/>
                  </a:lnTo>
                  <a:close/>
                  <a:moveTo>
                    <a:pt x="19" y="93"/>
                  </a:moveTo>
                  <a:lnTo>
                    <a:pt x="71" y="93"/>
                  </a:lnTo>
                  <a:lnTo>
                    <a:pt x="71" y="301"/>
                  </a:lnTo>
                  <a:lnTo>
                    <a:pt x="19" y="301"/>
                  </a:lnTo>
                  <a:lnTo>
                    <a:pt x="19" y="93"/>
                  </a:lnTo>
                  <a:close/>
                </a:path>
              </a:pathLst>
            </a:cu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39" name="Google Shape;204;p1"/>
            <p:cNvSpPr/>
            <p:nvPr/>
          </p:nvSpPr>
          <p:spPr>
            <a:xfrm>
              <a:off x="10791825" y="2371726"/>
              <a:ext cx="352425" cy="330200"/>
            </a:xfrm>
            <a:custGeom>
              <a:avLst/>
              <a:gdLst/>
              <a:ahLst/>
              <a:cxnLst/>
              <a:rect l="l" t="t" r="r" b="b"/>
              <a:pathLst>
                <a:path w="222" h="208" extrusionOk="0">
                  <a:moveTo>
                    <a:pt x="154" y="173"/>
                  </a:moveTo>
                  <a:lnTo>
                    <a:pt x="69" y="173"/>
                  </a:lnTo>
                  <a:lnTo>
                    <a:pt x="54" y="208"/>
                  </a:lnTo>
                  <a:lnTo>
                    <a:pt x="0" y="208"/>
                  </a:lnTo>
                  <a:lnTo>
                    <a:pt x="95" y="0"/>
                  </a:lnTo>
                  <a:lnTo>
                    <a:pt x="128" y="0"/>
                  </a:lnTo>
                  <a:lnTo>
                    <a:pt x="222" y="208"/>
                  </a:lnTo>
                  <a:lnTo>
                    <a:pt x="168" y="208"/>
                  </a:lnTo>
                  <a:lnTo>
                    <a:pt x="154" y="173"/>
                  </a:lnTo>
                  <a:close/>
                  <a:moveTo>
                    <a:pt x="139" y="137"/>
                  </a:moveTo>
                  <a:lnTo>
                    <a:pt x="111" y="66"/>
                  </a:lnTo>
                  <a:lnTo>
                    <a:pt x="83" y="137"/>
                  </a:lnTo>
                  <a:lnTo>
                    <a:pt x="139" y="137"/>
                  </a:lnTo>
                  <a:close/>
                </a:path>
              </a:pathLst>
            </a:cu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40" name="Google Shape;205;p1"/>
            <p:cNvSpPr/>
            <p:nvPr/>
          </p:nvSpPr>
          <p:spPr>
            <a:xfrm>
              <a:off x="9947275" y="1371601"/>
              <a:ext cx="608013" cy="604838"/>
            </a:xfrm>
            <a:custGeom>
              <a:avLst/>
              <a:gdLst/>
              <a:ahLst/>
              <a:cxnLst/>
              <a:rect l="l" t="t" r="r" b="b"/>
              <a:pathLst>
                <a:path w="162" h="161" extrusionOk="0">
                  <a:moveTo>
                    <a:pt x="11" y="161"/>
                  </a:moveTo>
                  <a:cubicBezTo>
                    <a:pt x="9" y="161"/>
                    <a:pt x="6" y="160"/>
                    <a:pt x="4" y="158"/>
                  </a:cubicBezTo>
                  <a:cubicBezTo>
                    <a:pt x="0" y="154"/>
                    <a:pt x="0" y="147"/>
                    <a:pt x="4" y="143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7" y="0"/>
                    <a:pt x="153" y="0"/>
                    <a:pt x="157" y="4"/>
                  </a:cubicBezTo>
                  <a:cubicBezTo>
                    <a:pt x="162" y="8"/>
                    <a:pt x="162" y="15"/>
                    <a:pt x="157" y="19"/>
                  </a:cubicBezTo>
                  <a:cubicBezTo>
                    <a:pt x="19" y="158"/>
                    <a:pt x="19" y="158"/>
                    <a:pt x="19" y="158"/>
                  </a:cubicBezTo>
                  <a:cubicBezTo>
                    <a:pt x="17" y="160"/>
                    <a:pt x="14" y="161"/>
                    <a:pt x="11" y="16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41" name="Google Shape;206;p1"/>
            <p:cNvSpPr/>
            <p:nvPr/>
          </p:nvSpPr>
          <p:spPr>
            <a:xfrm>
              <a:off x="10904538" y="741363"/>
              <a:ext cx="285750" cy="285750"/>
            </a:xfrm>
            <a:custGeom>
              <a:avLst/>
              <a:gdLst/>
              <a:ahLst/>
              <a:cxnLst/>
              <a:rect l="l" t="t" r="r" b="b"/>
              <a:pathLst>
                <a:path w="76" h="76" extrusionOk="0">
                  <a:moveTo>
                    <a:pt x="38" y="76"/>
                  </a:moveTo>
                  <a:cubicBezTo>
                    <a:pt x="17" y="76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lose/>
                  <a:moveTo>
                    <a:pt x="38" y="21"/>
                  </a:moveTo>
                  <a:cubicBezTo>
                    <a:pt x="28" y="21"/>
                    <a:pt x="21" y="28"/>
                    <a:pt x="21" y="38"/>
                  </a:cubicBezTo>
                  <a:cubicBezTo>
                    <a:pt x="21" y="47"/>
                    <a:pt x="28" y="55"/>
                    <a:pt x="38" y="55"/>
                  </a:cubicBezTo>
                  <a:cubicBezTo>
                    <a:pt x="47" y="55"/>
                    <a:pt x="55" y="47"/>
                    <a:pt x="55" y="38"/>
                  </a:cubicBezTo>
                  <a:cubicBezTo>
                    <a:pt x="55" y="28"/>
                    <a:pt x="47" y="21"/>
                    <a:pt x="38" y="2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42" name="Google Shape;207;p1"/>
            <p:cNvSpPr/>
            <p:nvPr/>
          </p:nvSpPr>
          <p:spPr>
            <a:xfrm>
              <a:off x="10645775" y="492126"/>
              <a:ext cx="77788" cy="541338"/>
            </a:xfrm>
            <a:custGeom>
              <a:avLst/>
              <a:gdLst/>
              <a:ahLst/>
              <a:cxnLst/>
              <a:rect l="l" t="t" r="r" b="b"/>
              <a:pathLst>
                <a:path w="21" h="144" extrusionOk="0">
                  <a:moveTo>
                    <a:pt x="10" y="144"/>
                  </a:moveTo>
                  <a:cubicBezTo>
                    <a:pt x="4" y="144"/>
                    <a:pt x="0" y="140"/>
                    <a:pt x="0" y="13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1" y="5"/>
                    <a:pt x="21" y="10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1" y="140"/>
                    <a:pt x="16" y="144"/>
                    <a:pt x="10" y="144"/>
                  </a:cubicBezTo>
                  <a:close/>
                </a:path>
              </a:pathLst>
            </a:custGeom>
            <a:solidFill>
              <a:srgbClr val="1BB5B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43" name="Google Shape;208;p1"/>
            <p:cNvSpPr/>
            <p:nvPr/>
          </p:nvSpPr>
          <p:spPr>
            <a:xfrm>
              <a:off x="9677400" y="1150938"/>
              <a:ext cx="803275" cy="195263"/>
            </a:xfrm>
            <a:custGeom>
              <a:avLst/>
              <a:gdLst/>
              <a:ahLst/>
              <a:cxnLst/>
              <a:rect l="l" t="t" r="r" b="b"/>
              <a:pathLst>
                <a:path w="214" h="52" extrusionOk="0">
                  <a:moveTo>
                    <a:pt x="203" y="15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9" y="37"/>
                    <a:pt x="214" y="32"/>
                    <a:pt x="214" y="26"/>
                  </a:cubicBezTo>
                  <a:cubicBezTo>
                    <a:pt x="214" y="20"/>
                    <a:pt x="209" y="16"/>
                    <a:pt x="203" y="15"/>
                  </a:cubicBezTo>
                  <a:close/>
                </a:path>
              </a:pathLst>
            </a:custGeom>
            <a:solidFill>
              <a:srgbClr val="1BB5B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44" name="Google Shape;209;p1"/>
            <p:cNvSpPr/>
            <p:nvPr/>
          </p:nvSpPr>
          <p:spPr>
            <a:xfrm>
              <a:off x="10888663" y="1154113"/>
              <a:ext cx="342900" cy="192088"/>
            </a:xfrm>
            <a:custGeom>
              <a:avLst/>
              <a:gdLst/>
              <a:ahLst/>
              <a:cxnLst/>
              <a:rect l="l" t="t" r="r" b="b"/>
              <a:pathLst>
                <a:path w="91" h="51" extrusionOk="0">
                  <a:moveTo>
                    <a:pt x="74" y="0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4" y="16"/>
                    <a:pt x="0" y="19"/>
                    <a:pt x="0" y="25"/>
                  </a:cubicBezTo>
                  <a:cubicBezTo>
                    <a:pt x="0" y="31"/>
                    <a:pt x="4" y="35"/>
                    <a:pt x="11" y="36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91" y="31"/>
                    <a:pt x="91" y="25"/>
                  </a:cubicBezTo>
                  <a:cubicBezTo>
                    <a:pt x="91" y="19"/>
                    <a:pt x="74" y="0"/>
                    <a:pt x="74" y="0"/>
                  </a:cubicBezTo>
                  <a:close/>
                </a:path>
              </a:pathLst>
            </a:custGeom>
            <a:solidFill>
              <a:srgbClr val="1BB5B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45" name="Google Shape;210;p1"/>
            <p:cNvSpPr/>
            <p:nvPr/>
          </p:nvSpPr>
          <p:spPr>
            <a:xfrm>
              <a:off x="10814050" y="914401"/>
              <a:ext cx="203200" cy="195263"/>
            </a:xfrm>
            <a:custGeom>
              <a:avLst/>
              <a:gdLst/>
              <a:ahLst/>
              <a:cxnLst/>
              <a:rect l="l" t="t" r="r" b="b"/>
              <a:pathLst>
                <a:path w="54" h="52" extrusionOk="0">
                  <a:moveTo>
                    <a:pt x="11" y="52"/>
                  </a:moveTo>
                  <a:cubicBezTo>
                    <a:pt x="9" y="52"/>
                    <a:pt x="6" y="51"/>
                    <a:pt x="4" y="49"/>
                  </a:cubicBezTo>
                  <a:cubicBezTo>
                    <a:pt x="0" y="45"/>
                    <a:pt x="0" y="39"/>
                    <a:pt x="4" y="3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9" y="0"/>
                    <a:pt x="46" y="0"/>
                    <a:pt x="50" y="4"/>
                  </a:cubicBezTo>
                  <a:cubicBezTo>
                    <a:pt x="54" y="8"/>
                    <a:pt x="54" y="14"/>
                    <a:pt x="50" y="1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7" y="51"/>
                    <a:pt x="14" y="52"/>
                    <a:pt x="11" y="5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46" name="Google Shape;211;p1"/>
            <p:cNvSpPr/>
            <p:nvPr/>
          </p:nvSpPr>
          <p:spPr>
            <a:xfrm>
              <a:off x="9999663" y="560388"/>
              <a:ext cx="1122363" cy="1119188"/>
            </a:xfrm>
            <a:custGeom>
              <a:avLst/>
              <a:gdLst/>
              <a:ahLst/>
              <a:cxnLst/>
              <a:rect l="l" t="t" r="r" b="b"/>
              <a:pathLst>
                <a:path w="299" h="298" extrusionOk="0">
                  <a:moveTo>
                    <a:pt x="287" y="298"/>
                  </a:moveTo>
                  <a:cubicBezTo>
                    <a:pt x="285" y="298"/>
                    <a:pt x="282" y="297"/>
                    <a:pt x="280" y="295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0" y="15"/>
                    <a:pt x="0" y="8"/>
                    <a:pt x="4" y="4"/>
                  </a:cubicBezTo>
                  <a:cubicBezTo>
                    <a:pt x="8" y="0"/>
                    <a:pt x="15" y="0"/>
                    <a:pt x="19" y="4"/>
                  </a:cubicBezTo>
                  <a:cubicBezTo>
                    <a:pt x="295" y="280"/>
                    <a:pt x="295" y="280"/>
                    <a:pt x="295" y="280"/>
                  </a:cubicBezTo>
                  <a:cubicBezTo>
                    <a:pt x="299" y="284"/>
                    <a:pt x="299" y="291"/>
                    <a:pt x="295" y="295"/>
                  </a:cubicBezTo>
                  <a:cubicBezTo>
                    <a:pt x="293" y="297"/>
                    <a:pt x="290" y="298"/>
                    <a:pt x="287" y="298"/>
                  </a:cubicBezTo>
                  <a:close/>
                </a:path>
              </a:pathLst>
            </a:cu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47" name="Google Shape;212;p1"/>
            <p:cNvSpPr/>
            <p:nvPr/>
          </p:nvSpPr>
          <p:spPr>
            <a:xfrm>
              <a:off x="9944100" y="504826"/>
              <a:ext cx="195263" cy="195263"/>
            </a:xfrm>
            <a:prstGeom prst="ellipse">
              <a:avLst/>
            </a:pr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48" name="Google Shape;213;p1"/>
            <p:cNvSpPr/>
            <p:nvPr/>
          </p:nvSpPr>
          <p:spPr>
            <a:xfrm>
              <a:off x="10983913" y="1544638"/>
              <a:ext cx="193675" cy="192088"/>
            </a:xfrm>
            <a:prstGeom prst="ellipse">
              <a:avLst/>
            </a:pr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49" name="Google Shape;214;p1"/>
            <p:cNvSpPr/>
            <p:nvPr/>
          </p:nvSpPr>
          <p:spPr>
            <a:xfrm>
              <a:off x="11091863" y="1150938"/>
              <a:ext cx="195263" cy="195263"/>
            </a:xfrm>
            <a:prstGeom prst="ellipse">
              <a:avLst/>
            </a:prstGeom>
            <a:solidFill>
              <a:srgbClr val="1BB5B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50" name="Google Shape;215;p1"/>
            <p:cNvSpPr/>
            <p:nvPr/>
          </p:nvSpPr>
          <p:spPr>
            <a:xfrm>
              <a:off x="9578975" y="1150938"/>
              <a:ext cx="195263" cy="195263"/>
            </a:xfrm>
            <a:prstGeom prst="ellipse">
              <a:avLst/>
            </a:prstGeom>
            <a:solidFill>
              <a:srgbClr val="1BB5B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51" name="Google Shape;216;p1"/>
            <p:cNvSpPr/>
            <p:nvPr/>
          </p:nvSpPr>
          <p:spPr>
            <a:xfrm>
              <a:off x="10585450" y="433388"/>
              <a:ext cx="195263" cy="195263"/>
            </a:xfrm>
            <a:prstGeom prst="ellipse">
              <a:avLst/>
            </a:prstGeom>
            <a:solidFill>
              <a:srgbClr val="1BB5B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52" name="Google Shape;217;p1"/>
            <p:cNvSpPr/>
            <p:nvPr/>
          </p:nvSpPr>
          <p:spPr>
            <a:xfrm>
              <a:off x="10645775" y="1450976"/>
              <a:ext cx="77788" cy="547688"/>
            </a:xfrm>
            <a:custGeom>
              <a:avLst/>
              <a:gdLst/>
              <a:ahLst/>
              <a:cxnLst/>
              <a:rect l="l" t="t" r="r" b="b"/>
              <a:pathLst>
                <a:path w="21" h="146" extrusionOk="0">
                  <a:moveTo>
                    <a:pt x="10" y="146"/>
                  </a:moveTo>
                  <a:cubicBezTo>
                    <a:pt x="4" y="146"/>
                    <a:pt x="0" y="142"/>
                    <a:pt x="0" y="1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6" y="0"/>
                    <a:pt x="21" y="4"/>
                    <a:pt x="21" y="10"/>
                  </a:cubicBezTo>
                  <a:cubicBezTo>
                    <a:pt x="21" y="136"/>
                    <a:pt x="21" y="136"/>
                    <a:pt x="21" y="136"/>
                  </a:cubicBezTo>
                  <a:cubicBezTo>
                    <a:pt x="21" y="142"/>
                    <a:pt x="16" y="146"/>
                    <a:pt x="10" y="146"/>
                  </a:cubicBezTo>
                  <a:close/>
                </a:path>
              </a:pathLst>
            </a:custGeom>
            <a:solidFill>
              <a:srgbClr val="1BB5B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53" name="Google Shape;218;p1"/>
            <p:cNvSpPr/>
            <p:nvPr/>
          </p:nvSpPr>
          <p:spPr>
            <a:xfrm>
              <a:off x="10585450" y="1863726"/>
              <a:ext cx="195263" cy="195263"/>
            </a:xfrm>
            <a:prstGeom prst="ellipse">
              <a:avLst/>
            </a:prstGeom>
            <a:solidFill>
              <a:srgbClr val="1BB5B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</p:grpSp>
      <p:sp>
        <p:nvSpPr>
          <p:cNvPr id="154" name="Titel 1">
            <a:extLst>
              <a:ext uri="{FF2B5EF4-FFF2-40B4-BE49-F238E27FC236}">
                <a16:creationId xmlns:a16="http://schemas.microsoft.com/office/drawing/2014/main" id="{62FE251C-2C16-4F0F-846E-0CD722C73230}"/>
              </a:ext>
            </a:extLst>
          </p:cNvPr>
          <p:cNvSpPr txBox="1">
            <a:spLocks/>
          </p:cNvSpPr>
          <p:nvPr/>
        </p:nvSpPr>
        <p:spPr>
          <a:xfrm>
            <a:off x="746065" y="474205"/>
            <a:ext cx="10514012" cy="6758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2800" b="1" dirty="0">
                <a:solidFill>
                  <a:srgbClr val="000000"/>
                </a:solidFill>
                <a:latin typeface="Calibri" panose="020F0502020204030204" pitchFamily="34" charset="0"/>
                <a:sym typeface="Cambria"/>
              </a:rPr>
              <a:t>Introducción y potenciales</a:t>
            </a:r>
          </a:p>
          <a:p>
            <a:endParaRPr lang="es-CL" sz="2800" b="1" dirty="0">
              <a:solidFill>
                <a:srgbClr val="000000"/>
              </a:solidFill>
              <a:latin typeface="Calibri" panose="020F0502020204030204" pitchFamily="34" charset="0"/>
              <a:sym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40396611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ángulo 52"/>
          <p:cNvSpPr/>
          <p:nvPr/>
        </p:nvSpPr>
        <p:spPr>
          <a:xfrm>
            <a:off x="712704" y="1017483"/>
            <a:ext cx="54000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400" b="1" dirty="0">
                <a:solidFill>
                  <a:srgbClr val="179C7D"/>
                </a:solidFill>
                <a:latin typeface="Calibri" panose="020F0502020204030204" pitchFamily="34" charset="0"/>
              </a:rPr>
              <a:t>Mapa para la radiación directa en LATAM</a:t>
            </a:r>
          </a:p>
        </p:txBody>
      </p:sp>
      <p:pic>
        <p:nvPicPr>
          <p:cNvPr id="53" name="Picture 52" descr="Latin-America-and-Caribbean_DNI_mid-size-map_156x188mm-300dpi_v20191016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5736" y="1587411"/>
            <a:ext cx="5534483" cy="4875117"/>
          </a:xfrm>
          <a:prstGeom prst="rect">
            <a:avLst/>
          </a:prstGeom>
        </p:spPr>
      </p:pic>
      <p:sp>
        <p:nvSpPr>
          <p:cNvPr id="56" name="Rectángulo 30">
            <a:extLst>
              <a:ext uri="{FF2B5EF4-FFF2-40B4-BE49-F238E27FC236}">
                <a16:creationId xmlns:a16="http://schemas.microsoft.com/office/drawing/2014/main" id="{4427C0B4-09A9-48D8-8931-92D31A467A7D}"/>
              </a:ext>
            </a:extLst>
          </p:cNvPr>
          <p:cNvSpPr/>
          <p:nvPr/>
        </p:nvSpPr>
        <p:spPr>
          <a:xfrm>
            <a:off x="6931995" y="1600261"/>
            <a:ext cx="3954064" cy="4335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>
              <a:spcBef>
                <a:spcPts val="600"/>
              </a:spcBef>
            </a:pPr>
            <a:r>
              <a:rPr lang="es-CL" sz="2000" b="1" dirty="0">
                <a:solidFill>
                  <a:srgbClr val="000000"/>
                </a:solidFill>
                <a:latin typeface="Calibri Light"/>
                <a:ea typeface="Cambria"/>
                <a:cs typeface="Cambria"/>
                <a:sym typeface="Cambria"/>
              </a:rPr>
              <a:t>Y por qué hay tan alta radiación </a:t>
            </a:r>
          </a:p>
          <a:p>
            <a:pPr marL="342900" indent="-342900">
              <a:spcBef>
                <a:spcPts val="600"/>
              </a:spcBef>
              <a:buFont typeface="Arial"/>
              <a:buChar char="•"/>
            </a:pPr>
            <a:r>
              <a:rPr lang="es-CL" sz="2000" b="1" dirty="0">
                <a:solidFill>
                  <a:srgbClr val="000000"/>
                </a:solidFill>
                <a:latin typeface="Calibri Light"/>
                <a:ea typeface="Cambria"/>
                <a:cs typeface="Cambria"/>
                <a:sym typeface="Cambria"/>
              </a:rPr>
              <a:t>en el norte de Chile,</a:t>
            </a:r>
          </a:p>
          <a:p>
            <a:pPr marL="342900" indent="-342900">
              <a:spcBef>
                <a:spcPts val="600"/>
              </a:spcBef>
              <a:buFont typeface="Arial"/>
              <a:buChar char="•"/>
            </a:pPr>
            <a:r>
              <a:rPr lang="es-CL" sz="2000" b="1" dirty="0">
                <a:solidFill>
                  <a:srgbClr val="000000"/>
                </a:solidFill>
                <a:latin typeface="Calibri Light"/>
                <a:ea typeface="Cambria"/>
                <a:cs typeface="Cambria"/>
                <a:sym typeface="Cambria"/>
              </a:rPr>
              <a:t>en </a:t>
            </a:r>
            <a:r>
              <a:rPr lang="es-CL" sz="2000" b="1" dirty="0">
                <a:solidFill>
                  <a:srgbClr val="000000"/>
                </a:solidFill>
                <a:ea typeface="Cambria"/>
                <a:cs typeface="Cambria"/>
                <a:sym typeface="Cambria"/>
              </a:rPr>
              <a:t>en el sur de Bolivia </a:t>
            </a:r>
          </a:p>
          <a:p>
            <a:pPr marL="342900" indent="-342900">
              <a:spcBef>
                <a:spcPts val="600"/>
              </a:spcBef>
              <a:buFont typeface="Arial"/>
              <a:buChar char="•"/>
            </a:pPr>
            <a:r>
              <a:rPr lang="es-CL" sz="2000" b="1" dirty="0">
                <a:solidFill>
                  <a:srgbClr val="000000"/>
                </a:solidFill>
                <a:ea typeface="Cambria"/>
                <a:cs typeface="Cambria"/>
                <a:sym typeface="Cambria"/>
              </a:rPr>
              <a:t>Y en el </a:t>
            </a:r>
            <a:r>
              <a:rPr lang="es-CL" sz="2000" b="1" dirty="0">
                <a:solidFill>
                  <a:srgbClr val="000000"/>
                </a:solidFill>
                <a:latin typeface="Calibri Light"/>
                <a:ea typeface="Cambria"/>
                <a:cs typeface="Cambria"/>
                <a:sym typeface="Cambria"/>
              </a:rPr>
              <a:t>norte de Argentina?</a:t>
            </a:r>
          </a:p>
          <a:p>
            <a:pPr marL="342900" indent="-342900">
              <a:spcBef>
                <a:spcPts val="600"/>
              </a:spcBef>
              <a:buFont typeface="Arial"/>
              <a:buChar char="•"/>
            </a:pPr>
            <a:endParaRPr lang="es-CL" sz="2000" b="1" dirty="0">
              <a:solidFill>
                <a:srgbClr val="000000"/>
              </a:solidFill>
              <a:latin typeface="Calibri Light"/>
              <a:ea typeface="Cambria"/>
              <a:cs typeface="Cambria"/>
              <a:sym typeface="Cambria"/>
            </a:endParaRPr>
          </a:p>
          <a:p>
            <a:pPr>
              <a:spcBef>
                <a:spcPts val="600"/>
              </a:spcBef>
            </a:pPr>
            <a:r>
              <a:rPr lang="es-CL" sz="2000" b="1" dirty="0">
                <a:solidFill>
                  <a:srgbClr val="000000"/>
                </a:solidFill>
                <a:latin typeface="Calibri Light"/>
                <a:ea typeface="Cambria"/>
                <a:cs typeface="Cambria"/>
                <a:sym typeface="Cambria"/>
              </a:rPr>
              <a:t>Debido a: </a:t>
            </a:r>
          </a:p>
          <a:p>
            <a:pPr marL="342900" indent="-342900">
              <a:spcBef>
                <a:spcPts val="600"/>
              </a:spcBef>
              <a:buFont typeface="Arial"/>
              <a:buChar char="•"/>
            </a:pPr>
            <a:r>
              <a:rPr lang="es-CL" sz="2000" b="1" dirty="0">
                <a:solidFill>
                  <a:srgbClr val="000000"/>
                </a:solidFill>
                <a:latin typeface="Calibri Light"/>
                <a:ea typeface="Cambria"/>
                <a:cs typeface="Cambria"/>
                <a:sym typeface="Cambria"/>
              </a:rPr>
              <a:t>Altitud</a:t>
            </a:r>
          </a:p>
          <a:p>
            <a:pPr marL="342900" indent="-342900">
              <a:spcBef>
                <a:spcPts val="600"/>
              </a:spcBef>
              <a:buFont typeface="Arial"/>
              <a:buChar char="•"/>
            </a:pPr>
            <a:r>
              <a:rPr lang="es-CL" sz="2000" b="1" dirty="0">
                <a:solidFill>
                  <a:srgbClr val="000000"/>
                </a:solidFill>
                <a:latin typeface="Calibri Light"/>
                <a:ea typeface="Cambria"/>
                <a:cs typeface="Cambria"/>
                <a:sym typeface="Cambria"/>
              </a:rPr>
              <a:t>Aire limpio</a:t>
            </a:r>
          </a:p>
          <a:p>
            <a:pPr marL="342900" indent="-342900">
              <a:spcBef>
                <a:spcPts val="600"/>
              </a:spcBef>
              <a:buFont typeface="Arial"/>
              <a:buChar char="•"/>
            </a:pPr>
            <a:r>
              <a:rPr lang="es-CL" sz="2000" b="1" dirty="0">
                <a:solidFill>
                  <a:srgbClr val="000000"/>
                </a:solidFill>
                <a:latin typeface="Calibri Light"/>
                <a:ea typeface="Cambria"/>
                <a:cs typeface="Cambria"/>
                <a:sym typeface="Cambria"/>
              </a:rPr>
              <a:t>Baja humedad</a:t>
            </a:r>
          </a:p>
          <a:p>
            <a:pPr marL="342900" indent="-342900">
              <a:spcBef>
                <a:spcPts val="600"/>
              </a:spcBef>
              <a:buFont typeface="Arial"/>
              <a:buChar char="•"/>
            </a:pPr>
            <a:endParaRPr lang="es-CL" sz="2000" b="1" dirty="0">
              <a:solidFill>
                <a:srgbClr val="000000"/>
              </a:solidFill>
              <a:latin typeface="Calibri Light"/>
              <a:ea typeface="Cambria"/>
              <a:cs typeface="Cambria"/>
              <a:sym typeface="Cambria"/>
            </a:endParaRPr>
          </a:p>
          <a:p>
            <a:pPr marL="342900" indent="-342900">
              <a:spcBef>
                <a:spcPts val="600"/>
              </a:spcBef>
              <a:buFont typeface="Wingdings" charset="2"/>
              <a:buChar char="Ø"/>
            </a:pPr>
            <a:r>
              <a:rPr lang="es-CL" sz="2000" b="1" dirty="0">
                <a:solidFill>
                  <a:srgbClr val="000000"/>
                </a:solidFill>
                <a:latin typeface="Calibri Light"/>
                <a:ea typeface="Cambria"/>
                <a:cs typeface="Cambria"/>
                <a:sym typeface="Cambria"/>
              </a:rPr>
              <a:t>La mejor atenuación del mundo</a:t>
            </a:r>
          </a:p>
        </p:txBody>
      </p:sp>
      <p:pic>
        <p:nvPicPr>
          <p:cNvPr id="57" name="Grafik 2">
            <a:extLst>
              <a:ext uri="{FF2B5EF4-FFF2-40B4-BE49-F238E27FC236}">
                <a16:creationId xmlns:a16="http://schemas.microsoft.com/office/drawing/2014/main" id="{8C264550-F4BB-4025-81E3-FBD8126852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06" t="2238"/>
          <a:stretch/>
        </p:blipFill>
        <p:spPr>
          <a:xfrm>
            <a:off x="9410458" y="357024"/>
            <a:ext cx="1448146" cy="405870"/>
          </a:xfrm>
          <a:prstGeom prst="rect">
            <a:avLst/>
          </a:prstGeom>
        </p:spPr>
      </p:pic>
      <p:grpSp>
        <p:nvGrpSpPr>
          <p:cNvPr id="58" name="Google Shape;171;p1"/>
          <p:cNvGrpSpPr>
            <a:grpSpLocks noChangeAspect="1"/>
          </p:cNvGrpSpPr>
          <p:nvPr/>
        </p:nvGrpSpPr>
        <p:grpSpPr>
          <a:xfrm>
            <a:off x="11193167" y="150409"/>
            <a:ext cx="881676" cy="676781"/>
            <a:chOff x="7905750" y="433388"/>
            <a:chExt cx="3381376" cy="2595563"/>
          </a:xfrm>
        </p:grpSpPr>
        <p:sp>
          <p:nvSpPr>
            <p:cNvPr id="59" name="Google Shape;172;p1"/>
            <p:cNvSpPr/>
            <p:nvPr/>
          </p:nvSpPr>
          <p:spPr>
            <a:xfrm>
              <a:off x="7923213" y="2871788"/>
              <a:ext cx="147638" cy="157163"/>
            </a:xfrm>
            <a:custGeom>
              <a:avLst/>
              <a:gdLst/>
              <a:ahLst/>
              <a:cxnLst/>
              <a:rect l="l" t="t" r="r" b="b"/>
              <a:pathLst>
                <a:path w="39" h="42" extrusionOk="0">
                  <a:moveTo>
                    <a:pt x="0" y="2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8"/>
                    <a:pt x="13" y="33"/>
                    <a:pt x="19" y="33"/>
                  </a:cubicBezTo>
                  <a:cubicBezTo>
                    <a:pt x="26" y="33"/>
                    <a:pt x="28" y="28"/>
                    <a:pt x="28" y="2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35"/>
                    <a:pt x="31" y="42"/>
                    <a:pt x="19" y="42"/>
                  </a:cubicBezTo>
                  <a:cubicBezTo>
                    <a:pt x="8" y="42"/>
                    <a:pt x="0" y="35"/>
                    <a:pt x="0" y="23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60" name="Google Shape;173;p1"/>
            <p:cNvSpPr/>
            <p:nvPr/>
          </p:nvSpPr>
          <p:spPr>
            <a:xfrm>
              <a:off x="8126413" y="2867026"/>
              <a:ext cx="150813" cy="161925"/>
            </a:xfrm>
            <a:custGeom>
              <a:avLst/>
              <a:gdLst/>
              <a:ahLst/>
              <a:cxnLst/>
              <a:rect l="l" t="t" r="r" b="b"/>
              <a:pathLst>
                <a:path w="95" h="102" extrusionOk="0">
                  <a:moveTo>
                    <a:pt x="83" y="102"/>
                  </a:moveTo>
                  <a:lnTo>
                    <a:pt x="26" y="43"/>
                  </a:lnTo>
                  <a:lnTo>
                    <a:pt x="26" y="100"/>
                  </a:lnTo>
                  <a:lnTo>
                    <a:pt x="0" y="100"/>
                  </a:lnTo>
                  <a:lnTo>
                    <a:pt x="0" y="0"/>
                  </a:lnTo>
                  <a:lnTo>
                    <a:pt x="14" y="0"/>
                  </a:lnTo>
                  <a:lnTo>
                    <a:pt x="71" y="59"/>
                  </a:lnTo>
                  <a:lnTo>
                    <a:pt x="71" y="3"/>
                  </a:lnTo>
                  <a:lnTo>
                    <a:pt x="95" y="3"/>
                  </a:lnTo>
                  <a:lnTo>
                    <a:pt x="95" y="102"/>
                  </a:lnTo>
                  <a:lnTo>
                    <a:pt x="83" y="10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61" name="Google Shape;174;p1"/>
            <p:cNvSpPr/>
            <p:nvPr/>
          </p:nvSpPr>
          <p:spPr>
            <a:xfrm>
              <a:off x="8337550" y="2871788"/>
              <a:ext cx="41275" cy="153988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62" name="Google Shape;175;p1"/>
            <p:cNvSpPr/>
            <p:nvPr/>
          </p:nvSpPr>
          <p:spPr>
            <a:xfrm>
              <a:off x="8420100" y="2871788"/>
              <a:ext cx="157163" cy="153988"/>
            </a:xfrm>
            <a:custGeom>
              <a:avLst/>
              <a:gdLst/>
              <a:ahLst/>
              <a:cxnLst/>
              <a:rect l="l" t="t" r="r" b="b"/>
              <a:pathLst>
                <a:path w="99" h="97" extrusionOk="0">
                  <a:moveTo>
                    <a:pt x="99" y="0"/>
                  </a:moveTo>
                  <a:lnTo>
                    <a:pt x="56" y="97"/>
                  </a:lnTo>
                  <a:lnTo>
                    <a:pt x="42" y="97"/>
                  </a:lnTo>
                  <a:lnTo>
                    <a:pt x="0" y="0"/>
                  </a:lnTo>
                  <a:lnTo>
                    <a:pt x="28" y="0"/>
                  </a:lnTo>
                  <a:lnTo>
                    <a:pt x="47" y="49"/>
                  </a:lnTo>
                  <a:lnTo>
                    <a:pt x="52" y="59"/>
                  </a:lnTo>
                  <a:lnTo>
                    <a:pt x="54" y="49"/>
                  </a:lnTo>
                  <a:lnTo>
                    <a:pt x="73" y="0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63" name="Google Shape;176;p1"/>
            <p:cNvSpPr/>
            <p:nvPr/>
          </p:nvSpPr>
          <p:spPr>
            <a:xfrm>
              <a:off x="8621713" y="2871788"/>
              <a:ext cx="112713" cy="153988"/>
            </a:xfrm>
            <a:custGeom>
              <a:avLst/>
              <a:gdLst/>
              <a:ahLst/>
              <a:cxnLst/>
              <a:rect l="l" t="t" r="r" b="b"/>
              <a:pathLst>
                <a:path w="71" h="97" extrusionOk="0">
                  <a:moveTo>
                    <a:pt x="24" y="18"/>
                  </a:moveTo>
                  <a:lnTo>
                    <a:pt x="24" y="37"/>
                  </a:lnTo>
                  <a:lnTo>
                    <a:pt x="64" y="37"/>
                  </a:lnTo>
                  <a:lnTo>
                    <a:pt x="64" y="56"/>
                  </a:lnTo>
                  <a:lnTo>
                    <a:pt x="24" y="56"/>
                  </a:lnTo>
                  <a:lnTo>
                    <a:pt x="24" y="75"/>
                  </a:lnTo>
                  <a:lnTo>
                    <a:pt x="71" y="75"/>
                  </a:lnTo>
                  <a:lnTo>
                    <a:pt x="71" y="97"/>
                  </a:lnTo>
                  <a:lnTo>
                    <a:pt x="0" y="97"/>
                  </a:lnTo>
                  <a:lnTo>
                    <a:pt x="0" y="0"/>
                  </a:lnTo>
                  <a:lnTo>
                    <a:pt x="71" y="0"/>
                  </a:lnTo>
                  <a:lnTo>
                    <a:pt x="71" y="18"/>
                  </a:lnTo>
                  <a:lnTo>
                    <a:pt x="24" y="1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64" name="Google Shape;177;p1"/>
            <p:cNvSpPr/>
            <p:nvPr/>
          </p:nvSpPr>
          <p:spPr>
            <a:xfrm>
              <a:off x="8786813" y="2871788"/>
              <a:ext cx="134938" cy="153988"/>
            </a:xfrm>
            <a:custGeom>
              <a:avLst/>
              <a:gdLst/>
              <a:ahLst/>
              <a:cxnLst/>
              <a:rect l="l" t="t" r="r" b="b"/>
              <a:pathLst>
                <a:path w="36" h="41" extrusionOk="0">
                  <a:moveTo>
                    <a:pt x="25" y="41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7" y="0"/>
                    <a:pt x="34" y="6"/>
                    <a:pt x="34" y="15"/>
                  </a:cubicBezTo>
                  <a:cubicBezTo>
                    <a:pt x="34" y="21"/>
                    <a:pt x="32" y="25"/>
                    <a:pt x="27" y="28"/>
                  </a:cubicBezTo>
                  <a:cubicBezTo>
                    <a:pt x="36" y="41"/>
                    <a:pt x="36" y="41"/>
                    <a:pt x="36" y="41"/>
                  </a:cubicBezTo>
                  <a:lnTo>
                    <a:pt x="25" y="41"/>
                  </a:lnTo>
                  <a:close/>
                  <a:moveTo>
                    <a:pt x="10" y="22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1" y="22"/>
                    <a:pt x="24" y="19"/>
                    <a:pt x="24" y="15"/>
                  </a:cubicBezTo>
                  <a:cubicBezTo>
                    <a:pt x="24" y="11"/>
                    <a:pt x="21" y="8"/>
                    <a:pt x="16" y="8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10" y="2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65" name="Google Shape;178;p1"/>
            <p:cNvSpPr/>
            <p:nvPr/>
          </p:nvSpPr>
          <p:spPr>
            <a:xfrm>
              <a:off x="8956675" y="2867026"/>
              <a:ext cx="127000" cy="161925"/>
            </a:xfrm>
            <a:custGeom>
              <a:avLst/>
              <a:gdLst/>
              <a:ahLst/>
              <a:cxnLst/>
              <a:rect l="l" t="t" r="r" b="b"/>
              <a:pathLst>
                <a:path w="34" h="43" extrusionOk="0">
                  <a:moveTo>
                    <a:pt x="0" y="38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9" y="33"/>
                    <a:pt x="13" y="34"/>
                    <a:pt x="17" y="34"/>
                  </a:cubicBezTo>
                  <a:cubicBezTo>
                    <a:pt x="21" y="34"/>
                    <a:pt x="23" y="33"/>
                    <a:pt x="23" y="30"/>
                  </a:cubicBezTo>
                  <a:cubicBezTo>
                    <a:pt x="23" y="28"/>
                    <a:pt x="22" y="27"/>
                    <a:pt x="15" y="25"/>
                  </a:cubicBezTo>
                  <a:cubicBezTo>
                    <a:pt x="6" y="22"/>
                    <a:pt x="2" y="19"/>
                    <a:pt x="2" y="12"/>
                  </a:cubicBezTo>
                  <a:cubicBezTo>
                    <a:pt x="2" y="5"/>
                    <a:pt x="9" y="0"/>
                    <a:pt x="18" y="0"/>
                  </a:cubicBezTo>
                  <a:cubicBezTo>
                    <a:pt x="24" y="0"/>
                    <a:pt x="30" y="2"/>
                    <a:pt x="34" y="4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6" y="10"/>
                    <a:pt x="22" y="9"/>
                    <a:pt x="18" y="9"/>
                  </a:cubicBezTo>
                  <a:cubicBezTo>
                    <a:pt x="14" y="9"/>
                    <a:pt x="13" y="10"/>
                    <a:pt x="13" y="12"/>
                  </a:cubicBezTo>
                  <a:cubicBezTo>
                    <a:pt x="13" y="14"/>
                    <a:pt x="14" y="15"/>
                    <a:pt x="21" y="17"/>
                  </a:cubicBezTo>
                  <a:cubicBezTo>
                    <a:pt x="30" y="19"/>
                    <a:pt x="33" y="23"/>
                    <a:pt x="33" y="30"/>
                  </a:cubicBezTo>
                  <a:cubicBezTo>
                    <a:pt x="33" y="38"/>
                    <a:pt x="27" y="43"/>
                    <a:pt x="17" y="43"/>
                  </a:cubicBezTo>
                  <a:cubicBezTo>
                    <a:pt x="11" y="43"/>
                    <a:pt x="5" y="41"/>
                    <a:pt x="0" y="38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66" name="Google Shape;179;p1"/>
            <p:cNvSpPr/>
            <p:nvPr/>
          </p:nvSpPr>
          <p:spPr>
            <a:xfrm>
              <a:off x="9132888" y="2871788"/>
              <a:ext cx="41275" cy="153988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67" name="Google Shape;180;p1"/>
            <p:cNvSpPr/>
            <p:nvPr/>
          </p:nvSpPr>
          <p:spPr>
            <a:xfrm>
              <a:off x="9234488" y="2871788"/>
              <a:ext cx="149225" cy="153988"/>
            </a:xfrm>
            <a:custGeom>
              <a:avLst/>
              <a:gdLst/>
              <a:ahLst/>
              <a:cxnLst/>
              <a:rect l="l" t="t" r="r" b="b"/>
              <a:pathLst>
                <a:path w="40" h="41" extrusionOk="0">
                  <a:moveTo>
                    <a:pt x="40" y="21"/>
                  </a:moveTo>
                  <a:cubicBezTo>
                    <a:pt x="40" y="33"/>
                    <a:pt x="31" y="41"/>
                    <a:pt x="17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1" y="0"/>
                    <a:pt x="40" y="8"/>
                    <a:pt x="40" y="21"/>
                  </a:cubicBezTo>
                  <a:close/>
                  <a:moveTo>
                    <a:pt x="29" y="21"/>
                  </a:moveTo>
                  <a:cubicBezTo>
                    <a:pt x="29" y="14"/>
                    <a:pt x="25" y="9"/>
                    <a:pt x="17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5" y="32"/>
                    <a:pt x="29" y="27"/>
                    <a:pt x="29" y="2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68" name="Google Shape;181;p1"/>
            <p:cNvSpPr/>
            <p:nvPr/>
          </p:nvSpPr>
          <p:spPr>
            <a:xfrm>
              <a:off x="9410700" y="2871788"/>
              <a:ext cx="168275" cy="153988"/>
            </a:xfrm>
            <a:custGeom>
              <a:avLst/>
              <a:gdLst/>
              <a:ahLst/>
              <a:cxnLst/>
              <a:rect l="l" t="t" r="r" b="b"/>
              <a:pathLst>
                <a:path w="106" h="97" extrusionOk="0">
                  <a:moveTo>
                    <a:pt x="73" y="80"/>
                  </a:moveTo>
                  <a:lnTo>
                    <a:pt x="33" y="80"/>
                  </a:lnTo>
                  <a:lnTo>
                    <a:pt x="26" y="97"/>
                  </a:lnTo>
                  <a:lnTo>
                    <a:pt x="0" y="97"/>
                  </a:lnTo>
                  <a:lnTo>
                    <a:pt x="45" y="0"/>
                  </a:lnTo>
                  <a:lnTo>
                    <a:pt x="61" y="0"/>
                  </a:lnTo>
                  <a:lnTo>
                    <a:pt x="106" y="97"/>
                  </a:lnTo>
                  <a:lnTo>
                    <a:pt x="80" y="97"/>
                  </a:lnTo>
                  <a:lnTo>
                    <a:pt x="73" y="80"/>
                  </a:lnTo>
                  <a:close/>
                  <a:moveTo>
                    <a:pt x="66" y="63"/>
                  </a:moveTo>
                  <a:lnTo>
                    <a:pt x="52" y="30"/>
                  </a:lnTo>
                  <a:lnTo>
                    <a:pt x="40" y="63"/>
                  </a:lnTo>
                  <a:lnTo>
                    <a:pt x="66" y="63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69" name="Google Shape;182;p1"/>
            <p:cNvSpPr/>
            <p:nvPr/>
          </p:nvSpPr>
          <p:spPr>
            <a:xfrm>
              <a:off x="9620250" y="2871788"/>
              <a:ext cx="150813" cy="153988"/>
            </a:xfrm>
            <a:custGeom>
              <a:avLst/>
              <a:gdLst/>
              <a:ahLst/>
              <a:cxnLst/>
              <a:rect l="l" t="t" r="r" b="b"/>
              <a:pathLst>
                <a:path w="40" h="41" extrusionOk="0">
                  <a:moveTo>
                    <a:pt x="40" y="21"/>
                  </a:moveTo>
                  <a:cubicBezTo>
                    <a:pt x="40" y="33"/>
                    <a:pt x="31" y="41"/>
                    <a:pt x="17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1" y="0"/>
                    <a:pt x="40" y="8"/>
                    <a:pt x="40" y="21"/>
                  </a:cubicBezTo>
                  <a:close/>
                  <a:moveTo>
                    <a:pt x="29" y="21"/>
                  </a:moveTo>
                  <a:cubicBezTo>
                    <a:pt x="29" y="14"/>
                    <a:pt x="24" y="9"/>
                    <a:pt x="17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4" y="32"/>
                    <a:pt x="29" y="27"/>
                    <a:pt x="29" y="2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70" name="Google Shape;183;p1"/>
            <p:cNvSpPr/>
            <p:nvPr/>
          </p:nvSpPr>
          <p:spPr>
            <a:xfrm>
              <a:off x="9909175" y="2871788"/>
              <a:ext cx="150813" cy="153988"/>
            </a:xfrm>
            <a:custGeom>
              <a:avLst/>
              <a:gdLst/>
              <a:ahLst/>
              <a:cxnLst/>
              <a:rect l="l" t="t" r="r" b="b"/>
              <a:pathLst>
                <a:path w="40" h="41" extrusionOk="0">
                  <a:moveTo>
                    <a:pt x="40" y="21"/>
                  </a:moveTo>
                  <a:cubicBezTo>
                    <a:pt x="40" y="33"/>
                    <a:pt x="31" y="41"/>
                    <a:pt x="17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1" y="0"/>
                    <a:pt x="40" y="8"/>
                    <a:pt x="40" y="21"/>
                  </a:cubicBezTo>
                  <a:close/>
                  <a:moveTo>
                    <a:pt x="29" y="21"/>
                  </a:moveTo>
                  <a:cubicBezTo>
                    <a:pt x="29" y="14"/>
                    <a:pt x="25" y="9"/>
                    <a:pt x="17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5" y="32"/>
                    <a:pt x="29" y="27"/>
                    <a:pt x="29" y="2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71" name="Google Shape;184;p1"/>
            <p:cNvSpPr/>
            <p:nvPr/>
          </p:nvSpPr>
          <p:spPr>
            <a:xfrm>
              <a:off x="10112375" y="2871788"/>
              <a:ext cx="112713" cy="153988"/>
            </a:xfrm>
            <a:custGeom>
              <a:avLst/>
              <a:gdLst/>
              <a:ahLst/>
              <a:cxnLst/>
              <a:rect l="l" t="t" r="r" b="b"/>
              <a:pathLst>
                <a:path w="71" h="97" extrusionOk="0">
                  <a:moveTo>
                    <a:pt x="24" y="18"/>
                  </a:moveTo>
                  <a:lnTo>
                    <a:pt x="24" y="37"/>
                  </a:lnTo>
                  <a:lnTo>
                    <a:pt x="64" y="37"/>
                  </a:lnTo>
                  <a:lnTo>
                    <a:pt x="64" y="56"/>
                  </a:lnTo>
                  <a:lnTo>
                    <a:pt x="24" y="56"/>
                  </a:lnTo>
                  <a:lnTo>
                    <a:pt x="24" y="75"/>
                  </a:lnTo>
                  <a:lnTo>
                    <a:pt x="71" y="75"/>
                  </a:lnTo>
                  <a:lnTo>
                    <a:pt x="71" y="97"/>
                  </a:lnTo>
                  <a:lnTo>
                    <a:pt x="0" y="97"/>
                  </a:lnTo>
                  <a:lnTo>
                    <a:pt x="0" y="0"/>
                  </a:lnTo>
                  <a:lnTo>
                    <a:pt x="71" y="0"/>
                  </a:lnTo>
                  <a:lnTo>
                    <a:pt x="71" y="18"/>
                  </a:lnTo>
                  <a:lnTo>
                    <a:pt x="24" y="1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72" name="Google Shape;185;p1"/>
            <p:cNvSpPr/>
            <p:nvPr/>
          </p:nvSpPr>
          <p:spPr>
            <a:xfrm>
              <a:off x="10360025" y="2867026"/>
              <a:ext cx="139700" cy="161925"/>
            </a:xfrm>
            <a:custGeom>
              <a:avLst/>
              <a:gdLst/>
              <a:ahLst/>
              <a:cxnLst/>
              <a:rect l="l" t="t" r="r" b="b"/>
              <a:pathLst>
                <a:path w="37" h="43" extrusionOk="0">
                  <a:moveTo>
                    <a:pt x="0" y="21"/>
                  </a:moveTo>
                  <a:cubicBezTo>
                    <a:pt x="0" y="9"/>
                    <a:pt x="9" y="0"/>
                    <a:pt x="22" y="0"/>
                  </a:cubicBezTo>
                  <a:cubicBezTo>
                    <a:pt x="30" y="0"/>
                    <a:pt x="34" y="3"/>
                    <a:pt x="37" y="4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0" y="11"/>
                    <a:pt x="27" y="10"/>
                    <a:pt x="23" y="10"/>
                  </a:cubicBezTo>
                  <a:cubicBezTo>
                    <a:pt x="16" y="10"/>
                    <a:pt x="10" y="14"/>
                    <a:pt x="10" y="21"/>
                  </a:cubicBezTo>
                  <a:cubicBezTo>
                    <a:pt x="10" y="28"/>
                    <a:pt x="16" y="33"/>
                    <a:pt x="23" y="33"/>
                  </a:cubicBezTo>
                  <a:cubicBezTo>
                    <a:pt x="27" y="33"/>
                    <a:pt x="30" y="32"/>
                    <a:pt x="32" y="3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4" y="40"/>
                    <a:pt x="30" y="43"/>
                    <a:pt x="22" y="43"/>
                  </a:cubicBezTo>
                  <a:cubicBezTo>
                    <a:pt x="9" y="43"/>
                    <a:pt x="0" y="34"/>
                    <a:pt x="0" y="2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73" name="Google Shape;186;p1"/>
            <p:cNvSpPr/>
            <p:nvPr/>
          </p:nvSpPr>
          <p:spPr>
            <a:xfrm>
              <a:off x="10544175" y="2871788"/>
              <a:ext cx="149225" cy="153988"/>
            </a:xfrm>
            <a:custGeom>
              <a:avLst/>
              <a:gdLst/>
              <a:ahLst/>
              <a:cxnLst/>
              <a:rect l="l" t="t" r="r" b="b"/>
              <a:pathLst>
                <a:path w="94" h="97" extrusionOk="0">
                  <a:moveTo>
                    <a:pt x="94" y="0"/>
                  </a:moveTo>
                  <a:lnTo>
                    <a:pt x="94" y="97"/>
                  </a:lnTo>
                  <a:lnTo>
                    <a:pt x="71" y="97"/>
                  </a:lnTo>
                  <a:lnTo>
                    <a:pt x="71" y="59"/>
                  </a:lnTo>
                  <a:lnTo>
                    <a:pt x="26" y="59"/>
                  </a:lnTo>
                  <a:lnTo>
                    <a:pt x="26" y="97"/>
                  </a:lnTo>
                  <a:lnTo>
                    <a:pt x="0" y="97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7"/>
                  </a:lnTo>
                  <a:lnTo>
                    <a:pt x="71" y="37"/>
                  </a:lnTo>
                  <a:lnTo>
                    <a:pt x="71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74" name="Google Shape;187;p1"/>
            <p:cNvSpPr/>
            <p:nvPr/>
          </p:nvSpPr>
          <p:spPr>
            <a:xfrm>
              <a:off x="10753725" y="2871788"/>
              <a:ext cx="41275" cy="153988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75" name="Google Shape;188;p1"/>
            <p:cNvSpPr/>
            <p:nvPr/>
          </p:nvSpPr>
          <p:spPr>
            <a:xfrm>
              <a:off x="10855325" y="2871788"/>
              <a:ext cx="112713" cy="153988"/>
            </a:xfrm>
            <a:custGeom>
              <a:avLst/>
              <a:gdLst/>
              <a:ahLst/>
              <a:cxnLst/>
              <a:rect l="l" t="t" r="r" b="b"/>
              <a:pathLst>
                <a:path w="71" h="97" extrusionOk="0">
                  <a:moveTo>
                    <a:pt x="71" y="75"/>
                  </a:moveTo>
                  <a:lnTo>
                    <a:pt x="71" y="97"/>
                  </a:lnTo>
                  <a:lnTo>
                    <a:pt x="0" y="97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75"/>
                  </a:lnTo>
                  <a:lnTo>
                    <a:pt x="71" y="75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76" name="Google Shape;189;p1"/>
            <p:cNvSpPr/>
            <p:nvPr/>
          </p:nvSpPr>
          <p:spPr>
            <a:xfrm>
              <a:off x="11012488" y="2871788"/>
              <a:ext cx="117475" cy="153988"/>
            </a:xfrm>
            <a:custGeom>
              <a:avLst/>
              <a:gdLst/>
              <a:ahLst/>
              <a:cxnLst/>
              <a:rect l="l" t="t" r="r" b="b"/>
              <a:pathLst>
                <a:path w="74" h="97" extrusionOk="0">
                  <a:moveTo>
                    <a:pt x="26" y="18"/>
                  </a:moveTo>
                  <a:lnTo>
                    <a:pt x="26" y="37"/>
                  </a:lnTo>
                  <a:lnTo>
                    <a:pt x="67" y="37"/>
                  </a:lnTo>
                  <a:lnTo>
                    <a:pt x="67" y="56"/>
                  </a:lnTo>
                  <a:lnTo>
                    <a:pt x="26" y="56"/>
                  </a:lnTo>
                  <a:lnTo>
                    <a:pt x="26" y="75"/>
                  </a:lnTo>
                  <a:lnTo>
                    <a:pt x="74" y="75"/>
                  </a:lnTo>
                  <a:lnTo>
                    <a:pt x="74" y="97"/>
                  </a:lnTo>
                  <a:lnTo>
                    <a:pt x="0" y="97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8"/>
                  </a:lnTo>
                  <a:lnTo>
                    <a:pt x="26" y="1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77" name="Google Shape;190;p1"/>
            <p:cNvSpPr/>
            <p:nvPr/>
          </p:nvSpPr>
          <p:spPr>
            <a:xfrm>
              <a:off x="7905750" y="1868488"/>
              <a:ext cx="292100" cy="338138"/>
            </a:xfrm>
            <a:custGeom>
              <a:avLst/>
              <a:gdLst/>
              <a:ahLst/>
              <a:cxnLst/>
              <a:rect l="l" t="t" r="r" b="b"/>
              <a:pathLst>
                <a:path w="78" h="90" extrusionOk="0">
                  <a:moveTo>
                    <a:pt x="0" y="45"/>
                  </a:moveTo>
                  <a:cubicBezTo>
                    <a:pt x="0" y="19"/>
                    <a:pt x="20" y="0"/>
                    <a:pt x="47" y="0"/>
                  </a:cubicBezTo>
                  <a:cubicBezTo>
                    <a:pt x="63" y="0"/>
                    <a:pt x="72" y="5"/>
                    <a:pt x="78" y="9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4" y="23"/>
                    <a:pt x="58" y="20"/>
                    <a:pt x="49" y="20"/>
                  </a:cubicBezTo>
                  <a:cubicBezTo>
                    <a:pt x="34" y="20"/>
                    <a:pt x="23" y="30"/>
                    <a:pt x="23" y="45"/>
                  </a:cubicBezTo>
                  <a:cubicBezTo>
                    <a:pt x="23" y="59"/>
                    <a:pt x="34" y="70"/>
                    <a:pt x="49" y="70"/>
                  </a:cubicBezTo>
                  <a:cubicBezTo>
                    <a:pt x="59" y="70"/>
                    <a:pt x="64" y="67"/>
                    <a:pt x="69" y="6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2" y="84"/>
                    <a:pt x="63" y="90"/>
                    <a:pt x="47" y="90"/>
                  </a:cubicBezTo>
                  <a:cubicBezTo>
                    <a:pt x="20" y="90"/>
                    <a:pt x="0" y="71"/>
                    <a:pt x="0" y="45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78" name="Google Shape;191;p1"/>
            <p:cNvSpPr/>
            <p:nvPr/>
          </p:nvSpPr>
          <p:spPr>
            <a:xfrm>
              <a:off x="8272463" y="1871663"/>
              <a:ext cx="241300" cy="330200"/>
            </a:xfrm>
            <a:custGeom>
              <a:avLst/>
              <a:gdLst/>
              <a:ahLst/>
              <a:cxnLst/>
              <a:rect l="l" t="t" r="r" b="b"/>
              <a:pathLst>
                <a:path w="152" h="208" extrusionOk="0">
                  <a:moveTo>
                    <a:pt x="52" y="45"/>
                  </a:moveTo>
                  <a:lnTo>
                    <a:pt x="52" y="83"/>
                  </a:lnTo>
                  <a:lnTo>
                    <a:pt x="140" y="83"/>
                  </a:lnTo>
                  <a:lnTo>
                    <a:pt x="140" y="123"/>
                  </a:lnTo>
                  <a:lnTo>
                    <a:pt x="52" y="123"/>
                  </a:lnTo>
                  <a:lnTo>
                    <a:pt x="52" y="163"/>
                  </a:lnTo>
                  <a:lnTo>
                    <a:pt x="152" y="163"/>
                  </a:lnTo>
                  <a:lnTo>
                    <a:pt x="152" y="208"/>
                  </a:lnTo>
                  <a:lnTo>
                    <a:pt x="0" y="208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45"/>
                  </a:lnTo>
                  <a:lnTo>
                    <a:pt x="52" y="45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79" name="Google Shape;192;p1"/>
            <p:cNvSpPr/>
            <p:nvPr/>
          </p:nvSpPr>
          <p:spPr>
            <a:xfrm>
              <a:off x="8607425" y="1868488"/>
              <a:ext cx="314325" cy="338138"/>
            </a:xfrm>
            <a:custGeom>
              <a:avLst/>
              <a:gdLst/>
              <a:ahLst/>
              <a:cxnLst/>
              <a:rect l="l" t="t" r="r" b="b"/>
              <a:pathLst>
                <a:path w="198" h="213" extrusionOk="0">
                  <a:moveTo>
                    <a:pt x="168" y="213"/>
                  </a:moveTo>
                  <a:lnTo>
                    <a:pt x="49" y="87"/>
                  </a:lnTo>
                  <a:lnTo>
                    <a:pt x="49" y="210"/>
                  </a:lnTo>
                  <a:lnTo>
                    <a:pt x="0" y="21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146" y="125"/>
                  </a:lnTo>
                  <a:lnTo>
                    <a:pt x="146" y="2"/>
                  </a:lnTo>
                  <a:lnTo>
                    <a:pt x="196" y="2"/>
                  </a:lnTo>
                  <a:lnTo>
                    <a:pt x="198" y="213"/>
                  </a:lnTo>
                  <a:lnTo>
                    <a:pt x="168" y="213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80" name="Google Shape;193;p1"/>
            <p:cNvSpPr/>
            <p:nvPr/>
          </p:nvSpPr>
          <p:spPr>
            <a:xfrm>
              <a:off x="8993188" y="1871663"/>
              <a:ext cx="301625" cy="330200"/>
            </a:xfrm>
            <a:custGeom>
              <a:avLst/>
              <a:gdLst/>
              <a:ahLst/>
              <a:cxnLst/>
              <a:rect l="l" t="t" r="r" b="b"/>
              <a:pathLst>
                <a:path w="190" h="208" extrusionOk="0">
                  <a:moveTo>
                    <a:pt x="190" y="45"/>
                  </a:moveTo>
                  <a:lnTo>
                    <a:pt x="121" y="45"/>
                  </a:lnTo>
                  <a:lnTo>
                    <a:pt x="121" y="208"/>
                  </a:lnTo>
                  <a:lnTo>
                    <a:pt x="69" y="208"/>
                  </a:lnTo>
                  <a:lnTo>
                    <a:pt x="69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190" y="0"/>
                  </a:lnTo>
                  <a:lnTo>
                    <a:pt x="190" y="45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81" name="Google Shape;194;p1"/>
            <p:cNvSpPr/>
            <p:nvPr/>
          </p:nvSpPr>
          <p:spPr>
            <a:xfrm>
              <a:off x="9369425" y="1871663"/>
              <a:ext cx="280988" cy="330200"/>
            </a:xfrm>
            <a:custGeom>
              <a:avLst/>
              <a:gdLst/>
              <a:ahLst/>
              <a:cxnLst/>
              <a:rect l="l" t="t" r="r" b="b"/>
              <a:pathLst>
                <a:path w="75" h="88" extrusionOk="0">
                  <a:moveTo>
                    <a:pt x="51" y="88"/>
                  </a:moveTo>
                  <a:cubicBezTo>
                    <a:pt x="35" y="65"/>
                    <a:pt x="35" y="65"/>
                    <a:pt x="35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56" y="0"/>
                    <a:pt x="71" y="13"/>
                    <a:pt x="71" y="33"/>
                  </a:cubicBezTo>
                  <a:cubicBezTo>
                    <a:pt x="71" y="45"/>
                    <a:pt x="65" y="54"/>
                    <a:pt x="55" y="60"/>
                  </a:cubicBezTo>
                  <a:cubicBezTo>
                    <a:pt x="75" y="88"/>
                    <a:pt x="75" y="88"/>
                    <a:pt x="75" y="88"/>
                  </a:cubicBezTo>
                  <a:lnTo>
                    <a:pt x="51" y="88"/>
                  </a:lnTo>
                  <a:close/>
                  <a:moveTo>
                    <a:pt x="21" y="47"/>
                  </a:moveTo>
                  <a:cubicBezTo>
                    <a:pt x="32" y="47"/>
                    <a:pt x="32" y="47"/>
                    <a:pt x="32" y="47"/>
                  </a:cubicBezTo>
                  <a:cubicBezTo>
                    <a:pt x="43" y="47"/>
                    <a:pt x="49" y="41"/>
                    <a:pt x="49" y="33"/>
                  </a:cubicBezTo>
                  <a:cubicBezTo>
                    <a:pt x="49" y="24"/>
                    <a:pt x="43" y="18"/>
                    <a:pt x="32" y="18"/>
                  </a:cubicBezTo>
                  <a:cubicBezTo>
                    <a:pt x="21" y="18"/>
                    <a:pt x="21" y="18"/>
                    <a:pt x="21" y="18"/>
                  </a:cubicBezTo>
                  <a:lnTo>
                    <a:pt x="21" y="47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82" name="Google Shape;195;p1"/>
            <p:cNvSpPr/>
            <p:nvPr/>
          </p:nvSpPr>
          <p:spPr>
            <a:xfrm>
              <a:off x="9702800" y="1868488"/>
              <a:ext cx="357188" cy="338138"/>
            </a:xfrm>
            <a:custGeom>
              <a:avLst/>
              <a:gdLst/>
              <a:ahLst/>
              <a:cxnLst/>
              <a:rect l="l" t="t" r="r" b="b"/>
              <a:pathLst>
                <a:path w="95" h="90" extrusionOk="0">
                  <a:moveTo>
                    <a:pt x="0" y="45"/>
                  </a:moveTo>
                  <a:cubicBezTo>
                    <a:pt x="0" y="19"/>
                    <a:pt x="20" y="0"/>
                    <a:pt x="48" y="0"/>
                  </a:cubicBezTo>
                  <a:cubicBezTo>
                    <a:pt x="75" y="0"/>
                    <a:pt x="95" y="19"/>
                    <a:pt x="95" y="45"/>
                  </a:cubicBezTo>
                  <a:cubicBezTo>
                    <a:pt x="95" y="71"/>
                    <a:pt x="75" y="90"/>
                    <a:pt x="48" y="90"/>
                  </a:cubicBezTo>
                  <a:cubicBezTo>
                    <a:pt x="20" y="90"/>
                    <a:pt x="0" y="71"/>
                    <a:pt x="0" y="45"/>
                  </a:cubicBezTo>
                  <a:close/>
                  <a:moveTo>
                    <a:pt x="73" y="45"/>
                  </a:moveTo>
                  <a:cubicBezTo>
                    <a:pt x="73" y="31"/>
                    <a:pt x="62" y="20"/>
                    <a:pt x="48" y="20"/>
                  </a:cubicBezTo>
                  <a:cubicBezTo>
                    <a:pt x="33" y="20"/>
                    <a:pt x="23" y="31"/>
                    <a:pt x="23" y="45"/>
                  </a:cubicBezTo>
                  <a:cubicBezTo>
                    <a:pt x="23" y="59"/>
                    <a:pt x="33" y="70"/>
                    <a:pt x="48" y="70"/>
                  </a:cubicBezTo>
                  <a:cubicBezTo>
                    <a:pt x="62" y="70"/>
                    <a:pt x="73" y="59"/>
                    <a:pt x="73" y="45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83" name="Google Shape;196;p1"/>
            <p:cNvSpPr/>
            <p:nvPr/>
          </p:nvSpPr>
          <p:spPr>
            <a:xfrm>
              <a:off x="7923213" y="2371726"/>
              <a:ext cx="315913" cy="330200"/>
            </a:xfrm>
            <a:custGeom>
              <a:avLst/>
              <a:gdLst/>
              <a:ahLst/>
              <a:cxnLst/>
              <a:rect l="l" t="t" r="r" b="b"/>
              <a:pathLst>
                <a:path w="84" h="88" extrusionOk="0">
                  <a:moveTo>
                    <a:pt x="84" y="44"/>
                  </a:moveTo>
                  <a:cubicBezTo>
                    <a:pt x="84" y="70"/>
                    <a:pt x="65" y="88"/>
                    <a:pt x="37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65" y="0"/>
                    <a:pt x="84" y="17"/>
                    <a:pt x="84" y="44"/>
                  </a:cubicBezTo>
                  <a:close/>
                  <a:moveTo>
                    <a:pt x="62" y="44"/>
                  </a:moveTo>
                  <a:cubicBezTo>
                    <a:pt x="62" y="29"/>
                    <a:pt x="52" y="19"/>
                    <a:pt x="37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52" y="68"/>
                    <a:pt x="62" y="58"/>
                    <a:pt x="62" y="44"/>
                  </a:cubicBezTo>
                  <a:close/>
                </a:path>
              </a:pathLst>
            </a:cu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84" name="Google Shape;197;p1"/>
            <p:cNvSpPr/>
            <p:nvPr/>
          </p:nvSpPr>
          <p:spPr>
            <a:xfrm>
              <a:off x="8324850" y="2371726"/>
              <a:ext cx="241300" cy="330200"/>
            </a:xfrm>
            <a:custGeom>
              <a:avLst/>
              <a:gdLst/>
              <a:ahLst/>
              <a:cxnLst/>
              <a:rect l="l" t="t" r="r" b="b"/>
              <a:pathLst>
                <a:path w="152" h="208" extrusionOk="0">
                  <a:moveTo>
                    <a:pt x="53" y="42"/>
                  </a:moveTo>
                  <a:lnTo>
                    <a:pt x="53" y="80"/>
                  </a:lnTo>
                  <a:lnTo>
                    <a:pt x="140" y="80"/>
                  </a:lnTo>
                  <a:lnTo>
                    <a:pt x="140" y="123"/>
                  </a:lnTo>
                  <a:lnTo>
                    <a:pt x="53" y="123"/>
                  </a:lnTo>
                  <a:lnTo>
                    <a:pt x="53" y="163"/>
                  </a:lnTo>
                  <a:lnTo>
                    <a:pt x="152" y="163"/>
                  </a:lnTo>
                  <a:lnTo>
                    <a:pt x="152" y="208"/>
                  </a:lnTo>
                  <a:lnTo>
                    <a:pt x="0" y="208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42"/>
                  </a:lnTo>
                  <a:lnTo>
                    <a:pt x="53" y="42"/>
                  </a:lnTo>
                  <a:close/>
                </a:path>
              </a:pathLst>
            </a:cu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85" name="Google Shape;198;p1"/>
            <p:cNvSpPr/>
            <p:nvPr/>
          </p:nvSpPr>
          <p:spPr>
            <a:xfrm>
              <a:off x="8821738" y="2371726"/>
              <a:ext cx="239713" cy="330200"/>
            </a:xfrm>
            <a:custGeom>
              <a:avLst/>
              <a:gdLst/>
              <a:ahLst/>
              <a:cxnLst/>
              <a:rect l="l" t="t" r="r" b="b"/>
              <a:pathLst>
                <a:path w="151" h="208" extrusionOk="0">
                  <a:moveTo>
                    <a:pt x="52" y="42"/>
                  </a:moveTo>
                  <a:lnTo>
                    <a:pt x="52" y="80"/>
                  </a:lnTo>
                  <a:lnTo>
                    <a:pt x="139" y="80"/>
                  </a:lnTo>
                  <a:lnTo>
                    <a:pt x="139" y="123"/>
                  </a:lnTo>
                  <a:lnTo>
                    <a:pt x="52" y="123"/>
                  </a:lnTo>
                  <a:lnTo>
                    <a:pt x="52" y="163"/>
                  </a:lnTo>
                  <a:lnTo>
                    <a:pt x="151" y="163"/>
                  </a:lnTo>
                  <a:lnTo>
                    <a:pt x="151" y="208"/>
                  </a:lnTo>
                  <a:lnTo>
                    <a:pt x="0" y="208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42"/>
                  </a:lnTo>
                  <a:lnTo>
                    <a:pt x="52" y="42"/>
                  </a:lnTo>
                  <a:close/>
                </a:path>
              </a:pathLst>
            </a:cu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86" name="Google Shape;199;p1"/>
            <p:cNvSpPr/>
            <p:nvPr/>
          </p:nvSpPr>
          <p:spPr>
            <a:xfrm>
              <a:off x="9151938" y="2366963"/>
              <a:ext cx="314325" cy="338138"/>
            </a:xfrm>
            <a:custGeom>
              <a:avLst/>
              <a:gdLst/>
              <a:ahLst/>
              <a:cxnLst/>
              <a:rect l="l" t="t" r="r" b="b"/>
              <a:pathLst>
                <a:path w="198" h="213" extrusionOk="0">
                  <a:moveTo>
                    <a:pt x="170" y="213"/>
                  </a:moveTo>
                  <a:lnTo>
                    <a:pt x="52" y="88"/>
                  </a:lnTo>
                  <a:lnTo>
                    <a:pt x="52" y="211"/>
                  </a:lnTo>
                  <a:lnTo>
                    <a:pt x="0" y="211"/>
                  </a:lnTo>
                  <a:lnTo>
                    <a:pt x="0" y="0"/>
                  </a:lnTo>
                  <a:lnTo>
                    <a:pt x="30" y="0"/>
                  </a:lnTo>
                  <a:lnTo>
                    <a:pt x="149" y="123"/>
                  </a:lnTo>
                  <a:lnTo>
                    <a:pt x="149" y="3"/>
                  </a:lnTo>
                  <a:lnTo>
                    <a:pt x="198" y="3"/>
                  </a:lnTo>
                  <a:lnTo>
                    <a:pt x="198" y="213"/>
                  </a:lnTo>
                  <a:lnTo>
                    <a:pt x="170" y="213"/>
                  </a:lnTo>
                  <a:close/>
                </a:path>
              </a:pathLst>
            </a:cu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87" name="Google Shape;200;p1"/>
            <p:cNvSpPr/>
            <p:nvPr/>
          </p:nvSpPr>
          <p:spPr>
            <a:xfrm>
              <a:off x="9571038" y="2371726"/>
              <a:ext cx="241300" cy="330200"/>
            </a:xfrm>
            <a:custGeom>
              <a:avLst/>
              <a:gdLst/>
              <a:ahLst/>
              <a:cxnLst/>
              <a:rect l="l" t="t" r="r" b="b"/>
              <a:pathLst>
                <a:path w="152" h="208" extrusionOk="0">
                  <a:moveTo>
                    <a:pt x="53" y="42"/>
                  </a:moveTo>
                  <a:lnTo>
                    <a:pt x="53" y="80"/>
                  </a:lnTo>
                  <a:lnTo>
                    <a:pt x="140" y="80"/>
                  </a:lnTo>
                  <a:lnTo>
                    <a:pt x="140" y="123"/>
                  </a:lnTo>
                  <a:lnTo>
                    <a:pt x="53" y="123"/>
                  </a:lnTo>
                  <a:lnTo>
                    <a:pt x="53" y="163"/>
                  </a:lnTo>
                  <a:lnTo>
                    <a:pt x="152" y="163"/>
                  </a:lnTo>
                  <a:lnTo>
                    <a:pt x="152" y="208"/>
                  </a:lnTo>
                  <a:lnTo>
                    <a:pt x="0" y="208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42"/>
                  </a:lnTo>
                  <a:lnTo>
                    <a:pt x="53" y="42"/>
                  </a:lnTo>
                  <a:close/>
                </a:path>
              </a:pathLst>
            </a:cu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88" name="Google Shape;201;p1"/>
            <p:cNvSpPr/>
            <p:nvPr/>
          </p:nvSpPr>
          <p:spPr>
            <a:xfrm>
              <a:off x="9906000" y="2371726"/>
              <a:ext cx="280988" cy="330200"/>
            </a:xfrm>
            <a:custGeom>
              <a:avLst/>
              <a:gdLst/>
              <a:ahLst/>
              <a:cxnLst/>
              <a:rect l="l" t="t" r="r" b="b"/>
              <a:pathLst>
                <a:path w="75" h="88" extrusionOk="0">
                  <a:moveTo>
                    <a:pt x="51" y="88"/>
                  </a:moveTo>
                  <a:cubicBezTo>
                    <a:pt x="35" y="64"/>
                    <a:pt x="35" y="64"/>
                    <a:pt x="35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56" y="0"/>
                    <a:pt x="71" y="13"/>
                    <a:pt x="71" y="33"/>
                  </a:cubicBezTo>
                  <a:cubicBezTo>
                    <a:pt x="71" y="45"/>
                    <a:pt x="65" y="54"/>
                    <a:pt x="55" y="59"/>
                  </a:cubicBezTo>
                  <a:cubicBezTo>
                    <a:pt x="75" y="88"/>
                    <a:pt x="75" y="88"/>
                    <a:pt x="75" y="88"/>
                  </a:cubicBezTo>
                  <a:lnTo>
                    <a:pt x="51" y="88"/>
                  </a:lnTo>
                  <a:close/>
                  <a:moveTo>
                    <a:pt x="21" y="46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43" y="46"/>
                    <a:pt x="49" y="41"/>
                    <a:pt x="49" y="32"/>
                  </a:cubicBezTo>
                  <a:cubicBezTo>
                    <a:pt x="49" y="24"/>
                    <a:pt x="43" y="18"/>
                    <a:pt x="32" y="18"/>
                  </a:cubicBezTo>
                  <a:cubicBezTo>
                    <a:pt x="21" y="18"/>
                    <a:pt x="21" y="18"/>
                    <a:pt x="21" y="18"/>
                  </a:cubicBezTo>
                  <a:lnTo>
                    <a:pt x="21" y="46"/>
                  </a:lnTo>
                  <a:close/>
                </a:path>
              </a:pathLst>
            </a:cu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89" name="Google Shape;202;p1"/>
            <p:cNvSpPr/>
            <p:nvPr/>
          </p:nvSpPr>
          <p:spPr>
            <a:xfrm>
              <a:off x="10239375" y="2363788"/>
              <a:ext cx="312738" cy="341313"/>
            </a:xfrm>
            <a:custGeom>
              <a:avLst/>
              <a:gdLst/>
              <a:ahLst/>
              <a:cxnLst/>
              <a:rect l="l" t="t" r="r" b="b"/>
              <a:pathLst>
                <a:path w="83" h="91" extrusionOk="0">
                  <a:moveTo>
                    <a:pt x="83" y="44"/>
                  </a:moveTo>
                  <a:cubicBezTo>
                    <a:pt x="83" y="80"/>
                    <a:pt x="83" y="80"/>
                    <a:pt x="83" y="80"/>
                  </a:cubicBezTo>
                  <a:cubicBezTo>
                    <a:pt x="78" y="84"/>
                    <a:pt x="67" y="91"/>
                    <a:pt x="49" y="91"/>
                  </a:cubicBezTo>
                  <a:cubicBezTo>
                    <a:pt x="20" y="91"/>
                    <a:pt x="0" y="71"/>
                    <a:pt x="0" y="46"/>
                  </a:cubicBezTo>
                  <a:cubicBezTo>
                    <a:pt x="0" y="20"/>
                    <a:pt x="20" y="0"/>
                    <a:pt x="49" y="0"/>
                  </a:cubicBezTo>
                  <a:cubicBezTo>
                    <a:pt x="68" y="0"/>
                    <a:pt x="77" y="7"/>
                    <a:pt x="80" y="9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68" y="25"/>
                    <a:pt x="61" y="21"/>
                    <a:pt x="50" y="21"/>
                  </a:cubicBezTo>
                  <a:cubicBezTo>
                    <a:pt x="34" y="21"/>
                    <a:pt x="23" y="31"/>
                    <a:pt x="23" y="46"/>
                  </a:cubicBezTo>
                  <a:cubicBezTo>
                    <a:pt x="23" y="61"/>
                    <a:pt x="35" y="71"/>
                    <a:pt x="50" y="71"/>
                  </a:cubicBezTo>
                  <a:cubicBezTo>
                    <a:pt x="54" y="71"/>
                    <a:pt x="59" y="71"/>
                    <a:pt x="62" y="69"/>
                  </a:cubicBezTo>
                  <a:cubicBezTo>
                    <a:pt x="62" y="44"/>
                    <a:pt x="62" y="44"/>
                    <a:pt x="62" y="44"/>
                  </a:cubicBezTo>
                  <a:lnTo>
                    <a:pt x="83" y="44"/>
                  </a:lnTo>
                  <a:close/>
                </a:path>
              </a:pathLst>
            </a:cu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90" name="Google Shape;203;p1"/>
            <p:cNvSpPr/>
            <p:nvPr/>
          </p:nvSpPr>
          <p:spPr>
            <a:xfrm>
              <a:off x="10615613" y="2224088"/>
              <a:ext cx="165100" cy="477838"/>
            </a:xfrm>
            <a:custGeom>
              <a:avLst/>
              <a:gdLst/>
              <a:ahLst/>
              <a:cxnLst/>
              <a:rect l="l" t="t" r="r" b="b"/>
              <a:pathLst>
                <a:path w="104" h="301" extrusionOk="0">
                  <a:moveTo>
                    <a:pt x="0" y="48"/>
                  </a:moveTo>
                  <a:lnTo>
                    <a:pt x="83" y="0"/>
                  </a:lnTo>
                  <a:lnTo>
                    <a:pt x="104" y="43"/>
                  </a:lnTo>
                  <a:lnTo>
                    <a:pt x="14" y="79"/>
                  </a:lnTo>
                  <a:lnTo>
                    <a:pt x="0" y="48"/>
                  </a:lnTo>
                  <a:close/>
                  <a:moveTo>
                    <a:pt x="19" y="93"/>
                  </a:moveTo>
                  <a:lnTo>
                    <a:pt x="71" y="93"/>
                  </a:lnTo>
                  <a:lnTo>
                    <a:pt x="71" y="301"/>
                  </a:lnTo>
                  <a:lnTo>
                    <a:pt x="19" y="301"/>
                  </a:lnTo>
                  <a:lnTo>
                    <a:pt x="19" y="93"/>
                  </a:lnTo>
                  <a:close/>
                </a:path>
              </a:pathLst>
            </a:cu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91" name="Google Shape;204;p1"/>
            <p:cNvSpPr/>
            <p:nvPr/>
          </p:nvSpPr>
          <p:spPr>
            <a:xfrm>
              <a:off x="10791825" y="2371726"/>
              <a:ext cx="352425" cy="330200"/>
            </a:xfrm>
            <a:custGeom>
              <a:avLst/>
              <a:gdLst/>
              <a:ahLst/>
              <a:cxnLst/>
              <a:rect l="l" t="t" r="r" b="b"/>
              <a:pathLst>
                <a:path w="222" h="208" extrusionOk="0">
                  <a:moveTo>
                    <a:pt x="154" y="173"/>
                  </a:moveTo>
                  <a:lnTo>
                    <a:pt x="69" y="173"/>
                  </a:lnTo>
                  <a:lnTo>
                    <a:pt x="54" y="208"/>
                  </a:lnTo>
                  <a:lnTo>
                    <a:pt x="0" y="208"/>
                  </a:lnTo>
                  <a:lnTo>
                    <a:pt x="95" y="0"/>
                  </a:lnTo>
                  <a:lnTo>
                    <a:pt x="128" y="0"/>
                  </a:lnTo>
                  <a:lnTo>
                    <a:pt x="222" y="208"/>
                  </a:lnTo>
                  <a:lnTo>
                    <a:pt x="168" y="208"/>
                  </a:lnTo>
                  <a:lnTo>
                    <a:pt x="154" y="173"/>
                  </a:lnTo>
                  <a:close/>
                  <a:moveTo>
                    <a:pt x="139" y="137"/>
                  </a:moveTo>
                  <a:lnTo>
                    <a:pt x="111" y="66"/>
                  </a:lnTo>
                  <a:lnTo>
                    <a:pt x="83" y="137"/>
                  </a:lnTo>
                  <a:lnTo>
                    <a:pt x="139" y="137"/>
                  </a:lnTo>
                  <a:close/>
                </a:path>
              </a:pathLst>
            </a:cu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92" name="Google Shape;205;p1"/>
            <p:cNvSpPr/>
            <p:nvPr/>
          </p:nvSpPr>
          <p:spPr>
            <a:xfrm>
              <a:off x="9947275" y="1371601"/>
              <a:ext cx="608013" cy="604838"/>
            </a:xfrm>
            <a:custGeom>
              <a:avLst/>
              <a:gdLst/>
              <a:ahLst/>
              <a:cxnLst/>
              <a:rect l="l" t="t" r="r" b="b"/>
              <a:pathLst>
                <a:path w="162" h="161" extrusionOk="0">
                  <a:moveTo>
                    <a:pt x="11" y="161"/>
                  </a:moveTo>
                  <a:cubicBezTo>
                    <a:pt x="9" y="161"/>
                    <a:pt x="6" y="160"/>
                    <a:pt x="4" y="158"/>
                  </a:cubicBezTo>
                  <a:cubicBezTo>
                    <a:pt x="0" y="154"/>
                    <a:pt x="0" y="147"/>
                    <a:pt x="4" y="143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7" y="0"/>
                    <a:pt x="153" y="0"/>
                    <a:pt x="157" y="4"/>
                  </a:cubicBezTo>
                  <a:cubicBezTo>
                    <a:pt x="162" y="8"/>
                    <a:pt x="162" y="15"/>
                    <a:pt x="157" y="19"/>
                  </a:cubicBezTo>
                  <a:cubicBezTo>
                    <a:pt x="19" y="158"/>
                    <a:pt x="19" y="158"/>
                    <a:pt x="19" y="158"/>
                  </a:cubicBezTo>
                  <a:cubicBezTo>
                    <a:pt x="17" y="160"/>
                    <a:pt x="14" y="161"/>
                    <a:pt x="11" y="16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93" name="Google Shape;206;p1"/>
            <p:cNvSpPr/>
            <p:nvPr/>
          </p:nvSpPr>
          <p:spPr>
            <a:xfrm>
              <a:off x="10904538" y="741363"/>
              <a:ext cx="285750" cy="285750"/>
            </a:xfrm>
            <a:custGeom>
              <a:avLst/>
              <a:gdLst/>
              <a:ahLst/>
              <a:cxnLst/>
              <a:rect l="l" t="t" r="r" b="b"/>
              <a:pathLst>
                <a:path w="76" h="76" extrusionOk="0">
                  <a:moveTo>
                    <a:pt x="38" y="76"/>
                  </a:moveTo>
                  <a:cubicBezTo>
                    <a:pt x="17" y="76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lose/>
                  <a:moveTo>
                    <a:pt x="38" y="21"/>
                  </a:moveTo>
                  <a:cubicBezTo>
                    <a:pt x="28" y="21"/>
                    <a:pt x="21" y="28"/>
                    <a:pt x="21" y="38"/>
                  </a:cubicBezTo>
                  <a:cubicBezTo>
                    <a:pt x="21" y="47"/>
                    <a:pt x="28" y="55"/>
                    <a:pt x="38" y="55"/>
                  </a:cubicBezTo>
                  <a:cubicBezTo>
                    <a:pt x="47" y="55"/>
                    <a:pt x="55" y="47"/>
                    <a:pt x="55" y="38"/>
                  </a:cubicBezTo>
                  <a:cubicBezTo>
                    <a:pt x="55" y="28"/>
                    <a:pt x="47" y="21"/>
                    <a:pt x="38" y="2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94" name="Google Shape;207;p1"/>
            <p:cNvSpPr/>
            <p:nvPr/>
          </p:nvSpPr>
          <p:spPr>
            <a:xfrm>
              <a:off x="10645775" y="492126"/>
              <a:ext cx="77788" cy="541338"/>
            </a:xfrm>
            <a:custGeom>
              <a:avLst/>
              <a:gdLst/>
              <a:ahLst/>
              <a:cxnLst/>
              <a:rect l="l" t="t" r="r" b="b"/>
              <a:pathLst>
                <a:path w="21" h="144" extrusionOk="0">
                  <a:moveTo>
                    <a:pt x="10" y="144"/>
                  </a:moveTo>
                  <a:cubicBezTo>
                    <a:pt x="4" y="144"/>
                    <a:pt x="0" y="140"/>
                    <a:pt x="0" y="13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1" y="5"/>
                    <a:pt x="21" y="10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1" y="140"/>
                    <a:pt x="16" y="144"/>
                    <a:pt x="10" y="144"/>
                  </a:cubicBezTo>
                  <a:close/>
                </a:path>
              </a:pathLst>
            </a:custGeom>
            <a:solidFill>
              <a:srgbClr val="1BB5B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95" name="Google Shape;208;p1"/>
            <p:cNvSpPr/>
            <p:nvPr/>
          </p:nvSpPr>
          <p:spPr>
            <a:xfrm>
              <a:off x="9677400" y="1150938"/>
              <a:ext cx="803275" cy="195263"/>
            </a:xfrm>
            <a:custGeom>
              <a:avLst/>
              <a:gdLst/>
              <a:ahLst/>
              <a:cxnLst/>
              <a:rect l="l" t="t" r="r" b="b"/>
              <a:pathLst>
                <a:path w="214" h="52" extrusionOk="0">
                  <a:moveTo>
                    <a:pt x="203" y="15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9" y="37"/>
                    <a:pt x="214" y="32"/>
                    <a:pt x="214" y="26"/>
                  </a:cubicBezTo>
                  <a:cubicBezTo>
                    <a:pt x="214" y="20"/>
                    <a:pt x="209" y="16"/>
                    <a:pt x="203" y="15"/>
                  </a:cubicBezTo>
                  <a:close/>
                </a:path>
              </a:pathLst>
            </a:custGeom>
            <a:solidFill>
              <a:srgbClr val="1BB5B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96" name="Google Shape;209;p1"/>
            <p:cNvSpPr/>
            <p:nvPr/>
          </p:nvSpPr>
          <p:spPr>
            <a:xfrm>
              <a:off x="10888663" y="1154113"/>
              <a:ext cx="342900" cy="192088"/>
            </a:xfrm>
            <a:custGeom>
              <a:avLst/>
              <a:gdLst/>
              <a:ahLst/>
              <a:cxnLst/>
              <a:rect l="l" t="t" r="r" b="b"/>
              <a:pathLst>
                <a:path w="91" h="51" extrusionOk="0">
                  <a:moveTo>
                    <a:pt x="74" y="0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4" y="16"/>
                    <a:pt x="0" y="19"/>
                    <a:pt x="0" y="25"/>
                  </a:cubicBezTo>
                  <a:cubicBezTo>
                    <a:pt x="0" y="31"/>
                    <a:pt x="4" y="35"/>
                    <a:pt x="11" y="36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91" y="31"/>
                    <a:pt x="91" y="25"/>
                  </a:cubicBezTo>
                  <a:cubicBezTo>
                    <a:pt x="91" y="19"/>
                    <a:pt x="74" y="0"/>
                    <a:pt x="74" y="0"/>
                  </a:cubicBezTo>
                  <a:close/>
                </a:path>
              </a:pathLst>
            </a:custGeom>
            <a:solidFill>
              <a:srgbClr val="1BB5B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97" name="Google Shape;210;p1"/>
            <p:cNvSpPr/>
            <p:nvPr/>
          </p:nvSpPr>
          <p:spPr>
            <a:xfrm>
              <a:off x="10814050" y="914401"/>
              <a:ext cx="203200" cy="195263"/>
            </a:xfrm>
            <a:custGeom>
              <a:avLst/>
              <a:gdLst/>
              <a:ahLst/>
              <a:cxnLst/>
              <a:rect l="l" t="t" r="r" b="b"/>
              <a:pathLst>
                <a:path w="54" h="52" extrusionOk="0">
                  <a:moveTo>
                    <a:pt x="11" y="52"/>
                  </a:moveTo>
                  <a:cubicBezTo>
                    <a:pt x="9" y="52"/>
                    <a:pt x="6" y="51"/>
                    <a:pt x="4" y="49"/>
                  </a:cubicBezTo>
                  <a:cubicBezTo>
                    <a:pt x="0" y="45"/>
                    <a:pt x="0" y="39"/>
                    <a:pt x="4" y="3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9" y="0"/>
                    <a:pt x="46" y="0"/>
                    <a:pt x="50" y="4"/>
                  </a:cubicBezTo>
                  <a:cubicBezTo>
                    <a:pt x="54" y="8"/>
                    <a:pt x="54" y="14"/>
                    <a:pt x="50" y="1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7" y="51"/>
                    <a:pt x="14" y="52"/>
                    <a:pt x="11" y="5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98" name="Google Shape;211;p1"/>
            <p:cNvSpPr/>
            <p:nvPr/>
          </p:nvSpPr>
          <p:spPr>
            <a:xfrm>
              <a:off x="9999663" y="560388"/>
              <a:ext cx="1122363" cy="1119188"/>
            </a:xfrm>
            <a:custGeom>
              <a:avLst/>
              <a:gdLst/>
              <a:ahLst/>
              <a:cxnLst/>
              <a:rect l="l" t="t" r="r" b="b"/>
              <a:pathLst>
                <a:path w="299" h="298" extrusionOk="0">
                  <a:moveTo>
                    <a:pt x="287" y="298"/>
                  </a:moveTo>
                  <a:cubicBezTo>
                    <a:pt x="285" y="298"/>
                    <a:pt x="282" y="297"/>
                    <a:pt x="280" y="295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0" y="15"/>
                    <a:pt x="0" y="8"/>
                    <a:pt x="4" y="4"/>
                  </a:cubicBezTo>
                  <a:cubicBezTo>
                    <a:pt x="8" y="0"/>
                    <a:pt x="15" y="0"/>
                    <a:pt x="19" y="4"/>
                  </a:cubicBezTo>
                  <a:cubicBezTo>
                    <a:pt x="295" y="280"/>
                    <a:pt x="295" y="280"/>
                    <a:pt x="295" y="280"/>
                  </a:cubicBezTo>
                  <a:cubicBezTo>
                    <a:pt x="299" y="284"/>
                    <a:pt x="299" y="291"/>
                    <a:pt x="295" y="295"/>
                  </a:cubicBezTo>
                  <a:cubicBezTo>
                    <a:pt x="293" y="297"/>
                    <a:pt x="290" y="298"/>
                    <a:pt x="287" y="298"/>
                  </a:cubicBezTo>
                  <a:close/>
                </a:path>
              </a:pathLst>
            </a:cu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99" name="Google Shape;212;p1"/>
            <p:cNvSpPr/>
            <p:nvPr/>
          </p:nvSpPr>
          <p:spPr>
            <a:xfrm>
              <a:off x="9944100" y="504826"/>
              <a:ext cx="195263" cy="195263"/>
            </a:xfrm>
            <a:prstGeom prst="ellipse">
              <a:avLst/>
            </a:pr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00" name="Google Shape;213;p1"/>
            <p:cNvSpPr/>
            <p:nvPr/>
          </p:nvSpPr>
          <p:spPr>
            <a:xfrm>
              <a:off x="10983913" y="1544638"/>
              <a:ext cx="193675" cy="192088"/>
            </a:xfrm>
            <a:prstGeom prst="ellipse">
              <a:avLst/>
            </a:prstGeom>
            <a:solidFill>
              <a:srgbClr val="F9A6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01" name="Google Shape;214;p1"/>
            <p:cNvSpPr/>
            <p:nvPr/>
          </p:nvSpPr>
          <p:spPr>
            <a:xfrm>
              <a:off x="11091863" y="1150938"/>
              <a:ext cx="195263" cy="195263"/>
            </a:xfrm>
            <a:prstGeom prst="ellipse">
              <a:avLst/>
            </a:prstGeom>
            <a:solidFill>
              <a:srgbClr val="1BB5B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02" name="Google Shape;215;p1"/>
            <p:cNvSpPr/>
            <p:nvPr/>
          </p:nvSpPr>
          <p:spPr>
            <a:xfrm>
              <a:off x="9578975" y="1150938"/>
              <a:ext cx="195263" cy="195263"/>
            </a:xfrm>
            <a:prstGeom prst="ellipse">
              <a:avLst/>
            </a:prstGeom>
            <a:solidFill>
              <a:srgbClr val="1BB5B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03" name="Google Shape;216;p1"/>
            <p:cNvSpPr/>
            <p:nvPr/>
          </p:nvSpPr>
          <p:spPr>
            <a:xfrm>
              <a:off x="10585450" y="433388"/>
              <a:ext cx="195263" cy="195263"/>
            </a:xfrm>
            <a:prstGeom prst="ellipse">
              <a:avLst/>
            </a:prstGeom>
            <a:solidFill>
              <a:srgbClr val="1BB5B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04" name="Google Shape;217;p1"/>
            <p:cNvSpPr/>
            <p:nvPr/>
          </p:nvSpPr>
          <p:spPr>
            <a:xfrm>
              <a:off x="10645775" y="1450976"/>
              <a:ext cx="77788" cy="547688"/>
            </a:xfrm>
            <a:custGeom>
              <a:avLst/>
              <a:gdLst/>
              <a:ahLst/>
              <a:cxnLst/>
              <a:rect l="l" t="t" r="r" b="b"/>
              <a:pathLst>
                <a:path w="21" h="146" extrusionOk="0">
                  <a:moveTo>
                    <a:pt x="10" y="146"/>
                  </a:moveTo>
                  <a:cubicBezTo>
                    <a:pt x="4" y="146"/>
                    <a:pt x="0" y="142"/>
                    <a:pt x="0" y="1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6" y="0"/>
                    <a:pt x="21" y="4"/>
                    <a:pt x="21" y="10"/>
                  </a:cubicBezTo>
                  <a:cubicBezTo>
                    <a:pt x="21" y="136"/>
                    <a:pt x="21" y="136"/>
                    <a:pt x="21" y="136"/>
                  </a:cubicBezTo>
                  <a:cubicBezTo>
                    <a:pt x="21" y="142"/>
                    <a:pt x="16" y="146"/>
                    <a:pt x="10" y="146"/>
                  </a:cubicBezTo>
                  <a:close/>
                </a:path>
              </a:pathLst>
            </a:custGeom>
            <a:solidFill>
              <a:srgbClr val="1BB5B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  <p:sp>
          <p:nvSpPr>
            <p:cNvPr id="105" name="Google Shape;218;p1"/>
            <p:cNvSpPr/>
            <p:nvPr/>
          </p:nvSpPr>
          <p:spPr>
            <a:xfrm>
              <a:off x="10585450" y="1863726"/>
              <a:ext cx="195263" cy="195263"/>
            </a:xfrm>
            <a:prstGeom prst="ellipse">
              <a:avLst/>
            </a:prstGeom>
            <a:solidFill>
              <a:srgbClr val="1BB5B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endParaRPr>
            </a:p>
          </p:txBody>
        </p:sp>
      </p:grpSp>
      <p:sp>
        <p:nvSpPr>
          <p:cNvPr id="106" name="Titel 1">
            <a:extLst>
              <a:ext uri="{FF2B5EF4-FFF2-40B4-BE49-F238E27FC236}">
                <a16:creationId xmlns:a16="http://schemas.microsoft.com/office/drawing/2014/main" id="{62FE251C-2C16-4F0F-846E-0CD722C73230}"/>
              </a:ext>
            </a:extLst>
          </p:cNvPr>
          <p:cNvSpPr txBox="1">
            <a:spLocks/>
          </p:cNvSpPr>
          <p:nvPr/>
        </p:nvSpPr>
        <p:spPr>
          <a:xfrm>
            <a:off x="807273" y="474205"/>
            <a:ext cx="10514012" cy="6758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2800" b="1" dirty="0">
                <a:solidFill>
                  <a:srgbClr val="000000"/>
                </a:solidFill>
                <a:latin typeface="Calibri" panose="020F0502020204030204" pitchFamily="34" charset="0"/>
                <a:sym typeface="Cambria"/>
              </a:rPr>
              <a:t>Introducción y potenciales</a:t>
            </a:r>
          </a:p>
          <a:p>
            <a:endParaRPr lang="es-CL" sz="2800" b="1" dirty="0">
              <a:solidFill>
                <a:srgbClr val="000000"/>
              </a:solidFill>
              <a:latin typeface="Calibri" panose="020F0502020204030204" pitchFamily="34" charset="0"/>
              <a:sym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12754053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">
  <a:themeElements>
    <a:clrScheme name="Fraunhofer CI">
      <a:dk1>
        <a:srgbClr val="000000"/>
      </a:dk1>
      <a:lt1>
        <a:srgbClr val="FFFFFF"/>
      </a:lt1>
      <a:dk2>
        <a:srgbClr val="179C7D"/>
      </a:dk2>
      <a:lt2>
        <a:srgbClr val="FFFFFF"/>
      </a:lt2>
      <a:accent1>
        <a:srgbClr val="179C7D"/>
      </a:accent1>
      <a:accent2>
        <a:srgbClr val="1F82C0"/>
      </a:accent2>
      <a:accent3>
        <a:srgbClr val="FDC300"/>
      </a:accent3>
      <a:accent4>
        <a:srgbClr val="8F9202"/>
      </a:accent4>
      <a:accent5>
        <a:srgbClr val="4C636F"/>
      </a:accent5>
      <a:accent6>
        <a:srgbClr val="39378B"/>
      </a:accent6>
      <a:hlink>
        <a:srgbClr val="006E92"/>
      </a:hlink>
      <a:folHlink>
        <a:srgbClr val="39378B"/>
      </a:folHlink>
    </a:clrScheme>
    <a:fontScheme name="Fraunhofer CI">
      <a:majorFont>
        <a:latin typeface="Calibri Light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4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marL="228600" marR="0" indent="-228600" algn="l" defTabSz="914400" rtl="0" eaLnBrk="1" fontAlgn="auto" latinLnBrk="0" hangingPunct="1">
          <a:lnSpc>
            <a:spcPct val="100000"/>
          </a:lnSpc>
          <a:spcBef>
            <a:spcPts val="1000"/>
          </a:spcBef>
          <a:spcAft>
            <a:spcPts val="0"/>
          </a:spcAft>
          <a:buClr>
            <a:srgbClr val="179C7D"/>
          </a:buClr>
          <a:buSzPct val="100000"/>
          <a:buFont typeface="Calibri Light" panose="020F0302020204030204" pitchFamily="34" charset="0"/>
          <a:buChar char="▪"/>
          <a:tabLst/>
          <a:defRPr kumimoji="0" sz="2400" b="0" i="0" u="none" strike="noStrike" kern="1200" cap="none" spc="0" normalizeH="0" baseline="0" noProof="0" dirty="0" err="1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Calibri Light" panose="020F0302020204030204" pitchFamily="34" charset="0"/>
            <a:ea typeface="+mn-ea"/>
            <a:cs typeface="Calibri Light" panose="020F030202020403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raunhofer_Master_16-9">
  <a:themeElements>
    <a:clrScheme name="Fraunhofer_Color">
      <a:dk1>
        <a:sysClr val="windowText" lastClr="000000"/>
      </a:dk1>
      <a:lt1>
        <a:sysClr val="window" lastClr="FFFFFF"/>
      </a:lt1>
      <a:dk2>
        <a:srgbClr val="F58220"/>
      </a:dk2>
      <a:lt2>
        <a:srgbClr val="A6BBC8"/>
      </a:lt2>
      <a:accent1>
        <a:srgbClr val="179C7D"/>
      </a:accent1>
      <a:accent2>
        <a:srgbClr val="005B7F"/>
      </a:accent2>
      <a:accent3>
        <a:srgbClr val="A6BBC8"/>
      </a:accent3>
      <a:accent4>
        <a:srgbClr val="008598"/>
      </a:accent4>
      <a:accent5>
        <a:srgbClr val="39C1CD"/>
      </a:accent5>
      <a:accent6>
        <a:srgbClr val="B2D235"/>
      </a:accent6>
      <a:hlink>
        <a:srgbClr val="179C7D"/>
      </a:hlink>
      <a:folHlink>
        <a:srgbClr val="005B7F"/>
      </a:folHlink>
    </a:clrScheme>
    <a:fontScheme name="Fraunhofer_Fonts">
      <a:majorFont>
        <a:latin typeface="Frutiger LT Com 65 Bold"/>
        <a:ea typeface=""/>
        <a:cs typeface=""/>
      </a:majorFont>
      <a:minorFont>
        <a:latin typeface="Frutiger LT Com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CDEE5"/>
        </a:solidFill>
        <a:ln w="9525">
          <a:noFill/>
        </a:ln>
      </a:spPr>
      <a:bodyPr lIns="108000" tIns="108000" rIns="108000" bIns="108000" rtlCol="0" anchor="ctr"/>
      <a:lstStyle>
        <a:defPPr marL="180000" indent="-180000" algn="l">
          <a:lnSpc>
            <a:spcPts val="1960"/>
          </a:lnSpc>
          <a:buClr>
            <a:schemeClr val="accent1"/>
          </a:buClr>
          <a:buFont typeface="Wingdings" panose="05000000000000000000" pitchFamily="2" charset="2"/>
          <a:buChar char="§"/>
          <a:defRPr sz="14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marL="180000" indent="-180000" algn="l">
          <a:lnSpc>
            <a:spcPts val="1960"/>
          </a:lnSpc>
          <a:buClr>
            <a:schemeClr val="accent1"/>
          </a:buClr>
          <a:buFont typeface="Wingdings" panose="05000000000000000000" pitchFamily="2" charset="2"/>
          <a:buChar char="§"/>
          <a:defRPr sz="1400" dirty="0" smtClean="0"/>
        </a:defPPr>
      </a:lstStyle>
    </a:txDef>
  </a:objectDefaults>
  <a:extraClrSchemeLst/>
  <a:custClrLst>
    <a:custClr>
      <a:srgbClr val="179C7D"/>
    </a:custClr>
    <a:custClr>
      <a:srgbClr val="005B7F"/>
    </a:custClr>
    <a:custClr>
      <a:srgbClr val="A6BBC8"/>
    </a:custClr>
    <a:custClr>
      <a:srgbClr val="F58220"/>
    </a:custClr>
    <a:custClr>
      <a:srgbClr val="FFFFFF"/>
    </a:custClr>
    <a:custClr>
      <a:srgbClr val="337C99"/>
    </a:custClr>
    <a:custClr>
      <a:srgbClr val="669DB2"/>
    </a:custClr>
    <a:custClr>
      <a:srgbClr val="99BDCC"/>
    </a:custClr>
    <a:custClr>
      <a:srgbClr val="CCDEE5"/>
    </a:custClr>
    <a:custClr>
      <a:srgbClr val="E5EEF2"/>
    </a:custClr>
    <a:custClr>
      <a:srgbClr val="1C3F52"/>
    </a:custClr>
    <a:custClr>
      <a:srgbClr val="D3C7AE"/>
    </a:custClr>
    <a:custClr>
      <a:srgbClr val="008598"/>
    </a:custClr>
    <a:custClr>
      <a:srgbClr val="39C1CD"/>
    </a:custClr>
    <a:custClr>
      <a:srgbClr val="B2D235"/>
    </a:custClr>
    <a:custClr>
      <a:srgbClr val="FDB913"/>
    </a:custClr>
    <a:custClr>
      <a:srgbClr val="BB0056"/>
    </a:custClr>
    <a:custClr>
      <a:srgbClr val="7C154D"/>
    </a:custClr>
    <a:custClr>
      <a:srgbClr val="FFFFFF"/>
    </a:custClr>
    <a:custClr>
      <a:srgbClr val="FFFFFF"/>
    </a:custClr>
  </a:custClrLst>
  <a:extLst>
    <a:ext uri="{05A4C25C-085E-4340-85A3-A5531E510DB2}">
      <thm15:themeFamily xmlns:thm15="http://schemas.microsoft.com/office/thememl/2012/main" name="ISE_Vorlage_deutsch_final_11032022.potx" id="{7D927055-0A8A-4097-AEB8-50945ADAE0C4}" vid="{BBA35BB9-4F96-4C6A-A0C7-CC73785A6D36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2641</Words>
  <Application>Microsoft Macintosh PowerPoint</Application>
  <PresentationFormat>Breitbild</PresentationFormat>
  <Paragraphs>418</Paragraphs>
  <Slides>45</Slides>
  <Notes>33</Notes>
  <HiddenSlides>5</HiddenSlides>
  <MMClips>0</MMClips>
  <ScaleCrop>false</ScaleCrop>
  <HeadingPairs>
    <vt:vector size="8" baseType="variant">
      <vt:variant>
        <vt:lpstr>Verwendete Schriftarten</vt:lpstr>
      </vt:variant>
      <vt:variant>
        <vt:i4>18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45</vt:i4>
      </vt:variant>
    </vt:vector>
  </HeadingPairs>
  <TitlesOfParts>
    <vt:vector size="66" baseType="lpstr">
      <vt:lpstr>Arial</vt:lpstr>
      <vt:lpstr>Calibri</vt:lpstr>
      <vt:lpstr>Calibri Light</vt:lpstr>
      <vt:lpstr>Franklin Gothic Medium</vt:lpstr>
      <vt:lpstr>Frutiger 45 Light</vt:lpstr>
      <vt:lpstr>Frutiger LT Com 45 Light</vt:lpstr>
      <vt:lpstr>Frutiger LT Com 55 Roman</vt:lpstr>
      <vt:lpstr>Frutiger LT Com 65 Bold</vt:lpstr>
      <vt:lpstr>Frutiger LT Com 75 Black</vt:lpstr>
      <vt:lpstr>Helvetica Neue Medium</vt:lpstr>
      <vt:lpstr>Libre Franklin Medium</vt:lpstr>
      <vt:lpstr>Montserrat</vt:lpstr>
      <vt:lpstr>Montserrat ExtraBold</vt:lpstr>
      <vt:lpstr>Montserrat-Regular</vt:lpstr>
      <vt:lpstr>Tahoma</vt:lpstr>
      <vt:lpstr>Times New Roman</vt:lpstr>
      <vt:lpstr>Verdana</vt:lpstr>
      <vt:lpstr>Wingdings</vt:lpstr>
      <vt:lpstr>Office</vt:lpstr>
      <vt:lpstr>Fraunhofer_Master_16-9</vt:lpstr>
      <vt:lpstr>think-cell Folie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Fraunhofer Chile Research Transferencia tecnológia hacia Latinoamérica </vt:lpstr>
      <vt:lpstr>PowerPoint-Präsentation</vt:lpstr>
      <vt:lpstr>PowerPoint-Präsentation</vt:lpstr>
      <vt:lpstr>Center for Solar Energy Technologies (FCR-CSET) </vt:lpstr>
      <vt:lpstr>PowerPoint-Präsentation</vt:lpstr>
      <vt:lpstr>PowerPoint-Präsentation</vt:lpstr>
      <vt:lpstr>Agro PV: Doble uso de suelo como oportunidad para la agricultura y la transición energética</vt:lpstr>
      <vt:lpstr>Fraunhofer CSET opera tres plantas agrivoltaicas en la Región Metropolitana: Experiencia practica</vt:lpstr>
      <vt:lpstr>PowerPoint-Präsentation</vt:lpstr>
      <vt:lpstr>Flotante FV: Paneles FV sobre el agua evitando conflictos en uso de suelo agrícola y protegiendo el recurso hídrico</vt:lpstr>
      <vt:lpstr>PowerPoint-Präsentation</vt:lpstr>
      <vt:lpstr>Ceramic Membranes for Waste Water Treatment and Water Recycling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SQM Coya Sur solar integration pilot scale solar Thermal plant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Tecnologías CSP Concentrating Solar Power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David</dc:creator>
  <cp:lastModifiedBy>Frank Dinter</cp:lastModifiedBy>
  <cp:revision>383</cp:revision>
  <dcterms:created xsi:type="dcterms:W3CDTF">2020-08-06T08:53:30Z</dcterms:created>
  <dcterms:modified xsi:type="dcterms:W3CDTF">2022-06-30T11:10:52Z</dcterms:modified>
</cp:coreProperties>
</file>