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7560000" cx="106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enp/BtmqqzR/UQVT5yaWyUcE1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90957" y="685800"/>
            <a:ext cx="4476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a409e47df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2" name="Google Shape;52;g23a409e47df_1_0:notes"/>
          <p:cNvSpPr/>
          <p:nvPr>
            <p:ph idx="2" type="sldImg"/>
          </p:nvPr>
        </p:nvSpPr>
        <p:spPr>
          <a:xfrm>
            <a:off x="1004207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7090e507ff_4_4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  <a:noFill/>
          <a:ln>
            <a:noFill/>
          </a:ln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11" name="Google Shape;11;g37090e507ff_4_4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g37090e507ff_4_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7090e507ff_4_39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  <a:noFill/>
          <a:ln>
            <a:noFill/>
          </a:ln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g37090e507ff_4_39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g37090e507ff_4_3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7090e507ff_4_4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37090e507ff_4_8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/>
        </p:txBody>
      </p:sp>
      <p:sp>
        <p:nvSpPr>
          <p:cNvPr id="15" name="Google Shape;15;g37090e507ff_4_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37090e507ff_4_1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8" name="Google Shape;18;g37090e507ff_4_1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9" name="Google Shape;19;g37090e507ff_4_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37090e507ff_4_1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2" name="Google Shape;22;g37090e507ff_4_1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g37090e507ff_4_1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g37090e507ff_4_1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37090e507ff_4_20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7" name="Google Shape;27;g37090e507ff_4_2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37090e507ff_4_23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  <a:noFill/>
          <a:ln>
            <a:noFill/>
          </a:ln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g37090e507ff_4_23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38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g37090e507ff_4_2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37090e507ff_4_27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/>
        </p:txBody>
      </p:sp>
      <p:sp>
        <p:nvSpPr>
          <p:cNvPr id="34" name="Google Shape;34;g37090e507ff_4_2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37090e507ff_4_30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g37090e507ff_4_30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  <a:noFill/>
          <a:ln>
            <a:noFill/>
          </a:ln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8" name="Google Shape;38;g37090e507ff_4_30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39" name="Google Shape;39;g37090e507ff_4_30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46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0" name="Google Shape;40;g37090e507ff_4_3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7090e507ff_4_36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3" name="Google Shape;43;g37090e507ff_4_3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37090e507ff_4_0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g37090e507ff_4_0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Arial"/>
              <a:buChar char="●"/>
              <a:defRPr b="0" i="0" sz="2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○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■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○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■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○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■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g37090e507ff_4_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23a409e47df_1_0"/>
          <p:cNvSpPr txBox="1"/>
          <p:nvPr/>
        </p:nvSpPr>
        <p:spPr>
          <a:xfrm>
            <a:off x="4235713" y="1071965"/>
            <a:ext cx="2065500" cy="4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9675" lIns="99375" spcFirstLastPara="1" rIns="99375" wrap="square" tIns="49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57"/>
              <a:buFont typeface="Arial"/>
              <a:buNone/>
            </a:pPr>
            <a:r>
              <a:rPr b="0" i="0" lang="es-ES" sz="1956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Se certifica que</a:t>
            </a:r>
            <a:endParaRPr b="0" i="0" sz="1956" u="none" cap="none" strike="noStrike">
              <a:solidFill>
                <a:srgbClr val="242C4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g23a409e47df_1_0"/>
          <p:cNvSpPr txBox="1"/>
          <p:nvPr/>
        </p:nvSpPr>
        <p:spPr>
          <a:xfrm>
            <a:off x="1964278" y="1667937"/>
            <a:ext cx="6608400" cy="65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9675" lIns="99375" spcFirstLastPara="1" rIns="99375" wrap="square" tIns="49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13"/>
              <a:buFont typeface="Arial"/>
              <a:buNone/>
            </a:pPr>
            <a:r>
              <a:rPr b="0" i="0" lang="es-ES" sz="3613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&lt;&lt;Apellido, Nombre&gt;&gt;</a:t>
            </a:r>
            <a:endParaRPr b="0" i="0" sz="3613" u="none" cap="none" strike="noStrike">
              <a:solidFill>
                <a:srgbClr val="242C4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g23a409e47df_1_0"/>
          <p:cNvSpPr txBox="1"/>
          <p:nvPr/>
        </p:nvSpPr>
        <p:spPr>
          <a:xfrm>
            <a:off x="3875723" y="2516075"/>
            <a:ext cx="2940900" cy="37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9675" lIns="99375" spcFirstLastPara="1" rIns="99375" wrap="square" tIns="49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57"/>
              <a:buFont typeface="Arial"/>
              <a:buNone/>
            </a:pPr>
            <a:r>
              <a:rPr b="0" i="0" lang="es-ES" sz="1800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DNI: &lt;&lt; 00000000 &gt;&gt;</a:t>
            </a:r>
            <a:endParaRPr b="0" i="0" sz="1800" u="none" cap="none" strike="noStrike">
              <a:solidFill>
                <a:srgbClr val="242C4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g23a409e47df_1_0"/>
          <p:cNvSpPr txBox="1"/>
          <p:nvPr/>
        </p:nvSpPr>
        <p:spPr>
          <a:xfrm>
            <a:off x="829650" y="3145549"/>
            <a:ext cx="9032700" cy="197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9675" lIns="99375" spcFirstLastPara="1" rIns="99375" wrap="square" tIns="49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96"/>
              <a:buFont typeface="Arial"/>
              <a:buNone/>
            </a:pPr>
            <a:r>
              <a:rPr b="0" i="0" lang="es-ES" sz="1739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participó en la </a:t>
            </a:r>
            <a:r>
              <a:rPr b="1" i="0" lang="es-ES" sz="1739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Actividad de Extensión Formativa</a:t>
            </a:r>
            <a:r>
              <a:rPr b="0" i="0" lang="es-ES" sz="1739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 [</a:t>
            </a:r>
            <a:r>
              <a:rPr b="0" i="1" lang="es-ES" sz="1739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nombre de la actividad</a:t>
            </a:r>
            <a:r>
              <a:rPr b="0" i="0" lang="es-ES" sz="1739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], </a:t>
            </a:r>
            <a:endParaRPr b="0" i="0" sz="1739" u="none" cap="none" strike="noStrike">
              <a:solidFill>
                <a:srgbClr val="242C4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96"/>
              <a:buFont typeface="Arial"/>
              <a:buNone/>
            </a:pPr>
            <a:r>
              <a:rPr b="0" i="0" lang="es-ES" sz="1739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realizada en [</a:t>
            </a:r>
            <a:r>
              <a:rPr b="0" i="1" lang="es-ES" sz="1739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lugar o institución</a:t>
            </a:r>
            <a:r>
              <a:rPr b="0" i="0" lang="es-ES" sz="1739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].</a:t>
            </a:r>
            <a:endParaRPr b="0" i="0" sz="1739" u="none" cap="none" strike="noStrike">
              <a:solidFill>
                <a:srgbClr val="242C4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96"/>
              <a:buFont typeface="Arial"/>
              <a:buNone/>
            </a:pPr>
            <a:r>
              <a:t/>
            </a:r>
            <a:endParaRPr b="0" i="0" sz="1739" u="none" cap="none" strike="noStrike">
              <a:solidFill>
                <a:srgbClr val="242C4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96"/>
              <a:buFont typeface="Arial"/>
              <a:buNone/>
            </a:pPr>
            <a:r>
              <a:rPr b="0" i="0" lang="es-ES" sz="1739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Dicha actividad se llevó a cabo en el marco de las condicionalidades</a:t>
            </a:r>
            <a:endParaRPr b="0" i="0" sz="1739" u="none" cap="none" strike="noStrike">
              <a:solidFill>
                <a:srgbClr val="242C4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96"/>
              <a:buFont typeface="Arial"/>
              <a:buNone/>
            </a:pPr>
            <a:r>
              <a:rPr b="0" i="0" lang="es-ES" sz="1739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que establece el reglamento </a:t>
            </a:r>
            <a:r>
              <a:rPr b="1" i="0" lang="es-ES" sz="1739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Progresar Obligatorio</a:t>
            </a:r>
            <a:r>
              <a:rPr b="0" i="0" lang="es-ES" sz="1739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1739" u="none" cap="none" strike="noStrike">
              <a:solidFill>
                <a:srgbClr val="242C4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96"/>
              <a:buFont typeface="Arial"/>
              <a:buNone/>
            </a:pPr>
            <a:r>
              <a:t/>
            </a:r>
            <a:endParaRPr b="1" i="0" sz="1739" u="none" cap="none" strike="noStrike">
              <a:solidFill>
                <a:srgbClr val="242C4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96"/>
              <a:buFont typeface="Arial"/>
              <a:buNone/>
            </a:pPr>
            <a:r>
              <a:rPr b="0" i="0" lang="es-ES" sz="1739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b="0" i="1" lang="es-ES" sz="1739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día/mes/año</a:t>
            </a:r>
            <a:r>
              <a:rPr b="0" i="0" lang="es-ES" sz="1739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  <a:endParaRPr b="0" i="0" sz="1739" u="none" cap="none" strike="noStrike">
              <a:solidFill>
                <a:srgbClr val="242C4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8" name="Google Shape;58;g23a409e47df_1_0"/>
          <p:cNvCxnSpPr/>
          <p:nvPr/>
        </p:nvCxnSpPr>
        <p:spPr>
          <a:xfrm>
            <a:off x="5942150" y="6213633"/>
            <a:ext cx="4021500" cy="0"/>
          </a:xfrm>
          <a:prstGeom prst="straightConnector1">
            <a:avLst/>
          </a:prstGeom>
          <a:noFill/>
          <a:ln cap="flat" cmpd="sng" w="10350">
            <a:solidFill>
              <a:srgbClr val="242C4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9" name="Google Shape;59;g23a409e47df_1_0"/>
          <p:cNvSpPr txBox="1"/>
          <p:nvPr/>
        </p:nvSpPr>
        <p:spPr>
          <a:xfrm>
            <a:off x="5851400" y="6231258"/>
            <a:ext cx="4203000" cy="4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9675" lIns="99375" spcFirstLastPara="1" rIns="99375" wrap="square" tIns="496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4"/>
              <a:buFont typeface="Arial"/>
              <a:buNone/>
            </a:pPr>
            <a:r>
              <a:rPr b="1" i="1" lang="es-ES" sz="1304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[Firma del organizador de la actividad]</a:t>
            </a:r>
            <a:endParaRPr b="1" i="1" sz="1304" u="none" cap="none" strike="noStrike">
              <a:solidFill>
                <a:srgbClr val="242C4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96"/>
              <a:buFont typeface="Arial"/>
              <a:buNone/>
            </a:pPr>
            <a:r>
              <a:rPr b="0" i="1" lang="es-ES" sz="1195" u="none" cap="none" strike="noStrike">
                <a:solidFill>
                  <a:srgbClr val="242C4F"/>
                </a:solidFill>
                <a:latin typeface="Arial"/>
                <a:ea typeface="Arial"/>
                <a:cs typeface="Arial"/>
                <a:sym typeface="Arial"/>
              </a:rPr>
              <a:t>[Nombre, apellido y cargo del organizador de la actividad]</a:t>
            </a:r>
            <a:endParaRPr b="0" i="1" sz="1195" u="none" cap="none" strike="noStrike">
              <a:solidFill>
                <a:srgbClr val="242C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g23a409e47df_1_0"/>
          <p:cNvSpPr/>
          <p:nvPr/>
        </p:nvSpPr>
        <p:spPr>
          <a:xfrm>
            <a:off x="50" y="7341925"/>
            <a:ext cx="10692000" cy="218100"/>
          </a:xfrm>
          <a:prstGeom prst="rect">
            <a:avLst/>
          </a:prstGeom>
          <a:solidFill>
            <a:srgbClr val="242C4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2022-12-26T17:43:27Z</dcterms:created>
  <dc:creator>Natalia Viglianco</dc:creator>
</cp:coreProperties>
</file>