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  <p:sldMasterId id="2147483877" r:id="rId2"/>
  </p:sldMasterIdLst>
  <p:notesMasterIdLst>
    <p:notesMasterId r:id="rId18"/>
  </p:notesMasterIdLst>
  <p:sldIdLst>
    <p:sldId id="256" r:id="rId3"/>
    <p:sldId id="338" r:id="rId4"/>
    <p:sldId id="346" r:id="rId5"/>
    <p:sldId id="334" r:id="rId6"/>
    <p:sldId id="335" r:id="rId7"/>
    <p:sldId id="337" r:id="rId8"/>
    <p:sldId id="343" r:id="rId9"/>
    <p:sldId id="341" r:id="rId10"/>
    <p:sldId id="342" r:id="rId11"/>
    <p:sldId id="345" r:id="rId12"/>
    <p:sldId id="339" r:id="rId13"/>
    <p:sldId id="332" r:id="rId14"/>
    <p:sldId id="340" r:id="rId15"/>
    <p:sldId id="323" r:id="rId16"/>
    <p:sldId id="331" r:id="rId17"/>
  </p:sldIdLst>
  <p:sldSz cx="12190413" cy="6858000"/>
  <p:notesSz cx="6858000" cy="9144000"/>
  <p:embeddedFontLst>
    <p:embeddedFont>
      <p:font typeface="Encode Sans" pitchFamily="2" charset="0"/>
      <p:regular r:id="rId19"/>
      <p:bold r:id="rId20"/>
    </p:embeddedFont>
    <p:embeddedFont>
      <p:font typeface="微软雅黑" pitchFamily="34" charset="-122"/>
      <p:regular r:id="rId21"/>
      <p:bold r:id="rId22"/>
    </p:embeddedFont>
    <p:embeddedFont>
      <p:font typeface="Montserrat" pitchFamily="2" charset="0"/>
      <p:regular r:id="rId23"/>
      <p:bold r:id="rId24"/>
      <p:italic r:id="rId25"/>
      <p:boldItalic r:id="rId26"/>
    </p:embeddedFont>
    <p:embeddedFont>
      <p:font typeface="宋体" pitchFamily="2" charset="-122"/>
      <p:regular r:id="rId27"/>
    </p:embeddedFont>
    <p:embeddedFont>
      <p:font typeface="Verdana" pitchFamily="34" charset="0"/>
      <p:regular r:id="rId28"/>
      <p:bold r:id="rId29"/>
      <p:italic r:id="rId30"/>
      <p:boldItalic r:id="rId31"/>
    </p:embeddedFont>
    <p:embeddedFont>
      <p:font typeface="Trebuchet MS" pitchFamily="34" charset="0"/>
      <p:regular r:id="rId32"/>
      <p:bold r:id="rId33"/>
      <p:italic r:id="rId34"/>
      <p:boldItalic r:id="rId35"/>
    </p:embeddedFont>
    <p:embeddedFont>
      <p:font typeface="Calibri" pitchFamily="34" charset="0"/>
      <p:regular r:id="rId36"/>
      <p:bold r:id="rId37"/>
      <p:italic r:id="rId38"/>
      <p:boldItalic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5" roundtripDataSignature="AMtx7mj8XtuboPPTCkXRgHJfnvb/BSaV3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F9F9"/>
    <a:srgbClr val="F8F8F8"/>
    <a:srgbClr val="7663AD"/>
    <a:srgbClr val="08CAA5"/>
    <a:srgbClr val="E7EC7B"/>
    <a:srgbClr val="FF4F4F"/>
    <a:srgbClr val="7D818F"/>
    <a:srgbClr val="F7F7F7"/>
    <a:srgbClr val="FFFFFF"/>
    <a:srgbClr val="D3D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D478A8BC-D8EF-49B3-88A1-F3521960AF31}">
  <a:tblStyle styleId="{D478A8BC-D8EF-49B3-88A1-F3521960AF3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574" autoAdjust="0"/>
    <p:restoredTop sz="94660"/>
  </p:normalViewPr>
  <p:slideViewPr>
    <p:cSldViewPr snapToGrid="0">
      <p:cViewPr>
        <p:scale>
          <a:sx n="51" d="100"/>
          <a:sy n="51" d="100"/>
        </p:scale>
        <p:origin x="-1560" y="-5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9" Type="http://schemas.openxmlformats.org/officeDocument/2006/relationships/font" Target="fonts/font21.fntdata"/><Relationship Id="rId21" Type="http://schemas.openxmlformats.org/officeDocument/2006/relationships/font" Target="fonts/font3.fntdata"/><Relationship Id="rId34" Type="http://schemas.openxmlformats.org/officeDocument/2006/relationships/font" Target="fonts/font16.fntdata"/><Relationship Id="rId55" Type="http://customschemas.google.com/relationships/presentationmetadata" Target="metadata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font" Target="fonts/font19.fntdata"/><Relationship Id="rId58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font" Target="fonts/font18.fntdata"/><Relationship Id="rId57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font" Target="fonts/font17.fntdata"/><Relationship Id="rId56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38" Type="http://schemas.openxmlformats.org/officeDocument/2006/relationships/font" Target="fonts/font20.fntdata"/><Relationship Id="rId5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268135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" name="Google Shape;1454;p1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550" tIns="95550" rIns="95550" bIns="955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455" name="Google Shape;145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" name="Google Shape;1454;p1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550" tIns="95550" rIns="95550" bIns="955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455" name="Google Shape;145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114248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2" name="Google Shape;1462;p2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550" tIns="95550" rIns="95550" bIns="955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dirty="0"/>
          </a:p>
        </p:txBody>
      </p:sp>
      <p:sp>
        <p:nvSpPr>
          <p:cNvPr id="1463" name="Google Shape;146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507499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5550" tIns="95550" rIns="95550" bIns="955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808144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20:notes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</p:spPr>
        <p:txBody>
          <a:bodyPr spcFirstLastPara="1" wrap="square" lIns="95550" tIns="95550" rIns="95550" bIns="955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7" name="Google Shape;467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0899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2" name="Google Shape;1462;p2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550" tIns="95550" rIns="95550" bIns="955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dirty="0"/>
          </a:p>
        </p:txBody>
      </p:sp>
      <p:sp>
        <p:nvSpPr>
          <p:cNvPr id="1463" name="Google Shape;146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859322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" name="Google Shape;1454;p1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550" tIns="95550" rIns="95550" bIns="955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455" name="Google Shape;145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114248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2" name="Google Shape;1462;p2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550" tIns="95550" rIns="95550" bIns="955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dirty="0"/>
          </a:p>
        </p:txBody>
      </p:sp>
      <p:sp>
        <p:nvSpPr>
          <p:cNvPr id="1463" name="Google Shape;146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859322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2" name="Google Shape;1462;p2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550" tIns="95550" rIns="95550" bIns="955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dirty="0"/>
          </a:p>
        </p:txBody>
      </p:sp>
      <p:sp>
        <p:nvSpPr>
          <p:cNvPr id="1463" name="Google Shape;146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859322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2" name="Google Shape;1462;p2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550" tIns="95550" rIns="95550" bIns="955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dirty="0"/>
          </a:p>
        </p:txBody>
      </p:sp>
      <p:sp>
        <p:nvSpPr>
          <p:cNvPr id="1463" name="Google Shape;146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859322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" name="Google Shape;1454;p1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550" tIns="95550" rIns="95550" bIns="955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455" name="Google Shape;145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692922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A7BE04E7-FD6C-48A1-B0B1-6E15FF7D7958}" type="slidenum">
              <a:rPr lang="es-AR" sz="1500" b="0" strike="noStrike" spc="-1" smtClean="0">
                <a:latin typeface="Times New Roman"/>
              </a:rPr>
              <a:t>12</a:t>
            </a:fld>
            <a:endParaRPr lang="es-AR" sz="15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987701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" name="Google Shape;1454;p1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550" tIns="95550" rIns="95550" bIns="955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455" name="Google Shape;145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938738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2" name="Google Shape;1462;p2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550" tIns="95550" rIns="95550" bIns="955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dirty="0"/>
          </a:p>
        </p:txBody>
      </p:sp>
      <p:sp>
        <p:nvSpPr>
          <p:cNvPr id="1463" name="Google Shape;146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9" name="Google Shape;469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dirty="0"/>
              <a:t>En el caso de la placa de cierre de las descentralizadas, acomodar los logos ópticamente para que ambos tengan mismo peso visual.</a:t>
            </a:r>
            <a:endParaRPr dirty="0"/>
          </a:p>
        </p:txBody>
      </p:sp>
      <p:sp>
        <p:nvSpPr>
          <p:cNvPr id="470" name="Google Shape;470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s-A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5"/>
          <p:cNvSpPr txBox="1">
            <a:spLocks noGrp="1"/>
          </p:cNvSpPr>
          <p:nvPr>
            <p:ph type="title"/>
          </p:nvPr>
        </p:nvSpPr>
        <p:spPr>
          <a:xfrm>
            <a:off x="831742" y="1709738"/>
            <a:ext cx="10514231" cy="28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675" tIns="72850" rIns="145675" bIns="7285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Calibri"/>
              <a:buNone/>
              <a:defRPr sz="639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5"/>
          <p:cNvSpPr txBox="1">
            <a:spLocks noGrp="1"/>
          </p:cNvSpPr>
          <p:nvPr>
            <p:ph type="body" idx="1"/>
          </p:nvPr>
        </p:nvSpPr>
        <p:spPr>
          <a:xfrm>
            <a:off x="831742" y="4589463"/>
            <a:ext cx="10514231" cy="15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675" tIns="72850" rIns="145675" bIns="7285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888888"/>
              </a:buClr>
              <a:buSzPts val="3800"/>
              <a:buNone/>
              <a:defRPr sz="2533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 sz="2133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900"/>
              <a:buNone/>
              <a:defRPr sz="1933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00"/>
              <a:buNone/>
              <a:defRPr sz="1733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00"/>
              <a:buNone/>
              <a:defRPr sz="1733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00"/>
              <a:buNone/>
              <a:defRPr sz="1733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00"/>
              <a:buNone/>
              <a:defRPr sz="1733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00"/>
              <a:buNone/>
              <a:defRPr sz="1733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00"/>
              <a:buNone/>
              <a:defRPr sz="1733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9" name="Google Shape;19;p25"/>
          <p:cNvSpPr txBox="1">
            <a:spLocks noGrp="1"/>
          </p:cNvSpPr>
          <p:nvPr>
            <p:ph type="dt" idx="10"/>
          </p:nvPr>
        </p:nvSpPr>
        <p:spPr>
          <a:xfrm>
            <a:off x="838091" y="6356350"/>
            <a:ext cx="2742843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675" tIns="72850" rIns="145675" bIns="7285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200"/>
              <a:buFont typeface="Arial"/>
              <a:buNone/>
              <a:defRPr sz="1267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" name="Google Shape;20;p25"/>
          <p:cNvSpPr txBox="1">
            <a:spLocks noGrp="1"/>
          </p:cNvSpPr>
          <p:nvPr>
            <p:ph type="ftr" idx="11"/>
          </p:nvPr>
        </p:nvSpPr>
        <p:spPr>
          <a:xfrm>
            <a:off x="4038075" y="6356350"/>
            <a:ext cx="4114264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675" tIns="72850" rIns="145675" bIns="7285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" name="Google Shape;21;p25"/>
          <p:cNvSpPr txBox="1">
            <a:spLocks noGrp="1"/>
          </p:cNvSpPr>
          <p:nvPr>
            <p:ph type="sldNum" idx="12"/>
          </p:nvPr>
        </p:nvSpPr>
        <p:spPr>
          <a:xfrm>
            <a:off x="8609479" y="6356350"/>
            <a:ext cx="2742843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675" tIns="72850" rIns="145675" bIns="7285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267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267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267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267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267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267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267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267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900"/>
              <a:buFont typeface="Calibri"/>
              <a:buNone/>
              <a:defRPr sz="1267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arátula/separador Neutro">
  <p:cSld name="Carátula/separador Neutro">
    <p:bg>
      <p:bgPr>
        <a:solidFill>
          <a:srgbClr val="AAAAAA"/>
        </a:solid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1"/>
          <p:cNvSpPr/>
          <p:nvPr/>
        </p:nvSpPr>
        <p:spPr>
          <a:xfrm>
            <a:off x="32" y="0"/>
            <a:ext cx="555719" cy="6858000"/>
          </a:xfrm>
          <a:prstGeom prst="rect">
            <a:avLst/>
          </a:prstGeom>
          <a:solidFill>
            <a:srgbClr val="AAAAA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" name="Google Shape;32;p5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74" y="4500594"/>
            <a:ext cx="555170" cy="2356240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51"/>
          <p:cNvSpPr txBox="1">
            <a:spLocks noGrp="1"/>
          </p:cNvSpPr>
          <p:nvPr>
            <p:ph type="title"/>
          </p:nvPr>
        </p:nvSpPr>
        <p:spPr>
          <a:xfrm>
            <a:off x="2002711" y="3173790"/>
            <a:ext cx="8184992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Verdana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1"/>
          <p:cNvSpPr>
            <a:spLocks noGrp="1"/>
          </p:cNvSpPr>
          <p:nvPr>
            <p:ph type="pic" idx="2"/>
          </p:nvPr>
        </p:nvSpPr>
        <p:spPr>
          <a:xfrm>
            <a:off x="5195243" y="1581384"/>
            <a:ext cx="1799991" cy="1219881"/>
          </a:xfrm>
          <a:prstGeom prst="rect">
            <a:avLst/>
          </a:prstGeom>
          <a:noFill/>
          <a:ln>
            <a:noFill/>
          </a:ln>
        </p:spPr>
      </p:sp>
      <p:sp>
        <p:nvSpPr>
          <p:cNvPr id="35" name="Google Shape;35;p51"/>
          <p:cNvSpPr/>
          <p:nvPr/>
        </p:nvSpPr>
        <p:spPr>
          <a:xfrm>
            <a:off x="32" y="0"/>
            <a:ext cx="555719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" name="Google Shape;36;p5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74" y="4500594"/>
            <a:ext cx="555170" cy="23562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áficos">
  <p:cSld name="Gráfico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2"/>
          <p:cNvSpPr txBox="1">
            <a:spLocks noGrp="1"/>
          </p:cNvSpPr>
          <p:nvPr>
            <p:ph type="title"/>
          </p:nvPr>
        </p:nvSpPr>
        <p:spPr>
          <a:xfrm>
            <a:off x="839711" y="365126"/>
            <a:ext cx="10514231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2"/>
          <p:cNvSpPr>
            <a:spLocks noGrp="1"/>
          </p:cNvSpPr>
          <p:nvPr>
            <p:ph type="chart" idx="2"/>
          </p:nvPr>
        </p:nvSpPr>
        <p:spPr>
          <a:xfrm>
            <a:off x="1364164" y="2804885"/>
            <a:ext cx="3686150" cy="3686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AAAAA"/>
              </a:buClr>
              <a:buSzPts val="2880"/>
              <a:buFont typeface="Noto Sans Symbols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AAAAAA"/>
              </a:buClr>
              <a:buSzPts val="24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AAAAAA"/>
              </a:buClr>
              <a:buSzPts val="216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AAAAAA"/>
              </a:buClr>
              <a:buSzPts val="192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AAAAAA"/>
              </a:buClr>
              <a:buSzPts val="192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Google Shape;40;p52"/>
          <p:cNvSpPr>
            <a:spLocks noGrp="1"/>
          </p:cNvSpPr>
          <p:nvPr>
            <p:ph type="chart" idx="3"/>
          </p:nvPr>
        </p:nvSpPr>
        <p:spPr>
          <a:xfrm>
            <a:off x="6951437" y="2804885"/>
            <a:ext cx="3686150" cy="3686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AAAAA"/>
              </a:buClr>
              <a:buSzPts val="2880"/>
              <a:buFont typeface="Noto Sans Symbols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AAAAAA"/>
              </a:buClr>
              <a:buSzPts val="24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AAAAAA"/>
              </a:buClr>
              <a:buSzPts val="216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AAAAAA"/>
              </a:buClr>
              <a:buSzPts val="192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AAAAAA"/>
              </a:buClr>
              <a:buSzPts val="192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Google Shape;41;p52"/>
          <p:cNvSpPr txBox="1">
            <a:spLocks noGrp="1"/>
          </p:cNvSpPr>
          <p:nvPr>
            <p:ph type="body" idx="1"/>
          </p:nvPr>
        </p:nvSpPr>
        <p:spPr>
          <a:xfrm>
            <a:off x="1363518" y="2162175"/>
            <a:ext cx="3686151" cy="34925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80"/>
              <a:buNone/>
              <a:defRPr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16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52"/>
          <p:cNvSpPr txBox="1">
            <a:spLocks noGrp="1"/>
          </p:cNvSpPr>
          <p:nvPr>
            <p:ph type="body" idx="4"/>
          </p:nvPr>
        </p:nvSpPr>
        <p:spPr>
          <a:xfrm>
            <a:off x="6921766" y="2162175"/>
            <a:ext cx="3686151" cy="34925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80"/>
              <a:buNone/>
              <a:defRPr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16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53"/>
          <p:cNvSpPr txBox="1">
            <a:spLocks noGrp="1"/>
          </p:cNvSpPr>
          <p:nvPr>
            <p:ph type="title"/>
          </p:nvPr>
        </p:nvSpPr>
        <p:spPr>
          <a:xfrm>
            <a:off x="839711" y="457200"/>
            <a:ext cx="4718569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Verdana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3"/>
          <p:cNvSpPr>
            <a:spLocks noGrp="1"/>
          </p:cNvSpPr>
          <p:nvPr>
            <p:ph type="pic" idx="2"/>
          </p:nvPr>
        </p:nvSpPr>
        <p:spPr>
          <a:xfrm>
            <a:off x="7169155" y="0"/>
            <a:ext cx="5021289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46" name="Google Shape;46;p53"/>
          <p:cNvSpPr txBox="1">
            <a:spLocks noGrp="1"/>
          </p:cNvSpPr>
          <p:nvPr>
            <p:ph type="body" idx="1"/>
          </p:nvPr>
        </p:nvSpPr>
        <p:spPr>
          <a:xfrm>
            <a:off x="839711" y="2057400"/>
            <a:ext cx="4718569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68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44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2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2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eño tipográfico predominante">
  <p:cSld name="Diseño tipográfico predominante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54"/>
          <p:cNvSpPr txBox="1">
            <a:spLocks noGrp="1"/>
          </p:cNvSpPr>
          <p:nvPr>
            <p:ph type="title"/>
          </p:nvPr>
        </p:nvSpPr>
        <p:spPr>
          <a:xfrm>
            <a:off x="2222165" y="2574248"/>
            <a:ext cx="8580453" cy="2483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Verdana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54"/>
          <p:cNvSpPr txBox="1">
            <a:spLocks noGrp="1"/>
          </p:cNvSpPr>
          <p:nvPr>
            <p:ph type="body" idx="1"/>
          </p:nvPr>
        </p:nvSpPr>
        <p:spPr>
          <a:xfrm>
            <a:off x="2222165" y="5235352"/>
            <a:ext cx="8580453" cy="838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80"/>
              <a:buNone/>
              <a:defRPr sz="2400">
                <a:solidFill>
                  <a:srgbClr val="95979A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400"/>
              <a:buNone/>
              <a:defRPr sz="2000">
                <a:solidFill>
                  <a:srgbClr val="95979A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160"/>
              <a:buNone/>
              <a:defRPr sz="1800">
                <a:solidFill>
                  <a:srgbClr val="95979A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None/>
              <a:defRPr sz="1600">
                <a:solidFill>
                  <a:srgbClr val="95979A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None/>
              <a:defRPr sz="1600">
                <a:solidFill>
                  <a:srgbClr val="95979A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95979A"/>
              </a:buClr>
              <a:buSzPts val="1600"/>
              <a:buNone/>
              <a:defRPr sz="1600">
                <a:solidFill>
                  <a:srgbClr val="95979A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5979A"/>
              </a:buClr>
              <a:buSzPts val="1600"/>
              <a:buNone/>
              <a:defRPr sz="1600">
                <a:solidFill>
                  <a:srgbClr val="95979A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5979A"/>
              </a:buClr>
              <a:buSzPts val="1600"/>
              <a:buNone/>
              <a:defRPr sz="1600">
                <a:solidFill>
                  <a:srgbClr val="95979A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5979A"/>
              </a:buClr>
              <a:buSzPts val="1600"/>
              <a:buNone/>
              <a:defRPr sz="1600">
                <a:solidFill>
                  <a:srgbClr val="95979A"/>
                </a:solidFill>
              </a:defRPr>
            </a:lvl9pPr>
          </a:lstStyle>
          <a:p>
            <a:endParaRPr/>
          </a:p>
        </p:txBody>
      </p:sp>
      <p:sp>
        <p:nvSpPr>
          <p:cNvPr id="50" name="Google Shape;50;p54"/>
          <p:cNvSpPr>
            <a:spLocks noGrp="1"/>
          </p:cNvSpPr>
          <p:nvPr>
            <p:ph type="pic" idx="2"/>
          </p:nvPr>
        </p:nvSpPr>
        <p:spPr>
          <a:xfrm>
            <a:off x="5318752" y="1016230"/>
            <a:ext cx="1552973" cy="1380896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iapositiva con fondo gris (alternativo)">
  <p:cSld name="Diapositiva con fondo gris (alternativo)">
    <p:bg>
      <p:bgPr>
        <a:solidFill>
          <a:schemeClr val="lt2"/>
        </a:solidFill>
        <a:effectLst/>
      </p:bgPr>
    </p:bg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55"/>
          <p:cNvSpPr/>
          <p:nvPr/>
        </p:nvSpPr>
        <p:spPr>
          <a:xfrm>
            <a:off x="32" y="0"/>
            <a:ext cx="555719" cy="6858000"/>
          </a:xfrm>
          <a:prstGeom prst="rect">
            <a:avLst/>
          </a:prstGeom>
          <a:solidFill>
            <a:srgbClr val="AAAAA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3" name="Google Shape;53;p5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74" y="4500594"/>
            <a:ext cx="555170" cy="2356240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55"/>
          <p:cNvSpPr/>
          <p:nvPr/>
        </p:nvSpPr>
        <p:spPr>
          <a:xfrm>
            <a:off x="32" y="0"/>
            <a:ext cx="555719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5" name="Google Shape;55;p5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74" y="4500594"/>
            <a:ext cx="555170" cy="23562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_Diapositiva de título">
  <p:cSld name="2_Diapositiva de título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58"/>
          <p:cNvSpPr txBox="1">
            <a:spLocks noGrp="1"/>
          </p:cNvSpPr>
          <p:nvPr>
            <p:ph type="ctrTitle"/>
          </p:nvPr>
        </p:nvSpPr>
        <p:spPr>
          <a:xfrm>
            <a:off x="682082" y="3429000"/>
            <a:ext cx="9142810" cy="995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Verdana"/>
              <a:buNone/>
              <a:defRPr sz="2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58"/>
          <p:cNvSpPr txBox="1">
            <a:spLocks noGrp="1"/>
          </p:cNvSpPr>
          <p:nvPr>
            <p:ph type="subTitle" idx="1"/>
          </p:nvPr>
        </p:nvSpPr>
        <p:spPr>
          <a:xfrm>
            <a:off x="682082" y="4516439"/>
            <a:ext cx="9142810" cy="474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80"/>
              <a:buNone/>
              <a:defRPr sz="240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4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16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63" name="Google Shape;63;p5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2082" y="681896"/>
            <a:ext cx="3033091" cy="932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5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36199" y="969413"/>
            <a:ext cx="2572132" cy="35754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58"/>
          <p:cNvSpPr txBox="1">
            <a:spLocks noGrp="1"/>
          </p:cNvSpPr>
          <p:nvPr>
            <p:ph type="body" idx="2"/>
          </p:nvPr>
        </p:nvSpPr>
        <p:spPr>
          <a:xfrm>
            <a:off x="682536" y="2578100"/>
            <a:ext cx="9142810" cy="6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60"/>
              <a:buNone/>
              <a:defRPr sz="1800" b="1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36576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6576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160"/>
              <a:buChar char="▪"/>
              <a:defRPr/>
            </a:lvl3pPr>
            <a:lvl4pPr marL="1828800" lvl="3" indent="-36576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160"/>
              <a:buChar char="▪"/>
              <a:defRPr/>
            </a:lvl4pPr>
            <a:lvl5pPr marL="2286000" lvl="4" indent="-36576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16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" name="Google Shape;66;p58"/>
          <p:cNvSpPr txBox="1">
            <a:spLocks noGrp="1"/>
          </p:cNvSpPr>
          <p:nvPr>
            <p:ph type="body" idx="3"/>
          </p:nvPr>
        </p:nvSpPr>
        <p:spPr>
          <a:xfrm>
            <a:off x="682082" y="5701442"/>
            <a:ext cx="3860297" cy="474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 b="1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36576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6576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160"/>
              <a:buChar char="▪"/>
              <a:defRPr/>
            </a:lvl3pPr>
            <a:lvl4pPr marL="1828800" lvl="3" indent="-36576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160"/>
              <a:buChar char="▪"/>
              <a:defRPr/>
            </a:lvl4pPr>
            <a:lvl5pPr marL="2286000" lvl="4" indent="-36576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16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ortada secretarías">
  <p:cSld name="Portada secretaría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59"/>
          <p:cNvSpPr txBox="1">
            <a:spLocks noGrp="1"/>
          </p:cNvSpPr>
          <p:nvPr>
            <p:ph type="subTitle" idx="1"/>
          </p:nvPr>
        </p:nvSpPr>
        <p:spPr>
          <a:xfrm>
            <a:off x="682082" y="4422383"/>
            <a:ext cx="9142810" cy="449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80"/>
              <a:buNone/>
              <a:defRPr sz="2400" b="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4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16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69" name="Google Shape;69;p5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2115" y="821155"/>
            <a:ext cx="2572132" cy="790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5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36199" y="969413"/>
            <a:ext cx="2572132" cy="35754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59"/>
          <p:cNvSpPr txBox="1">
            <a:spLocks noGrp="1"/>
          </p:cNvSpPr>
          <p:nvPr>
            <p:ph type="body" idx="2"/>
          </p:nvPr>
        </p:nvSpPr>
        <p:spPr>
          <a:xfrm>
            <a:off x="682536" y="5994465"/>
            <a:ext cx="9142356" cy="550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80"/>
              <a:buNone/>
              <a:defRPr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400"/>
              <a:buNone/>
              <a:defRPr b="1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160"/>
              <a:buNone/>
              <a:defRPr b="1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None/>
              <a:defRPr b="1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None/>
              <a:defRPr b="1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59"/>
          <p:cNvSpPr txBox="1">
            <a:spLocks noGrp="1"/>
          </p:cNvSpPr>
          <p:nvPr>
            <p:ph type="ctrTitle"/>
          </p:nvPr>
        </p:nvSpPr>
        <p:spPr>
          <a:xfrm>
            <a:off x="682082" y="3772981"/>
            <a:ext cx="9142810" cy="649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Verdana"/>
              <a:buNone/>
              <a:defRPr sz="4000" b="1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73" name="Google Shape;73;p5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2115" y="821155"/>
            <a:ext cx="2572132" cy="790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5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36199" y="969413"/>
            <a:ext cx="2572132" cy="3575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ortada diseño alternativo">
  <p:cSld name="Portada diseño alternativo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60"/>
          <p:cNvSpPr txBox="1">
            <a:spLocks noGrp="1"/>
          </p:cNvSpPr>
          <p:nvPr>
            <p:ph type="subTitle" idx="1"/>
          </p:nvPr>
        </p:nvSpPr>
        <p:spPr>
          <a:xfrm>
            <a:off x="682082" y="3429005"/>
            <a:ext cx="9142810" cy="449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80"/>
              <a:buNone/>
              <a:defRPr sz="2400" b="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4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16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77" name="Google Shape;77;p60"/>
          <p:cNvSpPr txBox="1">
            <a:spLocks noGrp="1"/>
          </p:cNvSpPr>
          <p:nvPr>
            <p:ph type="ctrTitle"/>
          </p:nvPr>
        </p:nvSpPr>
        <p:spPr>
          <a:xfrm>
            <a:off x="682082" y="2779726"/>
            <a:ext cx="9142810" cy="649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Verdana"/>
              <a:buNone/>
              <a:defRPr sz="4000" b="1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78" name="Google Shape;78;p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2082" y="5359400"/>
            <a:ext cx="2931918" cy="9014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>
  <p:cSld name="Dos objetos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61"/>
          <p:cNvSpPr txBox="1">
            <a:spLocks noGrp="1"/>
          </p:cNvSpPr>
          <p:nvPr>
            <p:ph type="title"/>
          </p:nvPr>
        </p:nvSpPr>
        <p:spPr>
          <a:xfrm>
            <a:off x="838123" y="365126"/>
            <a:ext cx="10514231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61"/>
          <p:cNvSpPr txBox="1">
            <a:spLocks noGrp="1"/>
          </p:cNvSpPr>
          <p:nvPr>
            <p:ph type="body" idx="1"/>
          </p:nvPr>
        </p:nvSpPr>
        <p:spPr>
          <a:xfrm>
            <a:off x="838091" y="1886862"/>
            <a:ext cx="5180926" cy="4604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576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60"/>
              <a:buChar char="▪"/>
              <a:defRPr/>
            </a:lvl1pPr>
            <a:lvl2pPr marL="914400" lvl="1" indent="-36576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6576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160"/>
              <a:buChar char="▪"/>
              <a:defRPr/>
            </a:lvl3pPr>
            <a:lvl4pPr marL="1828800" lvl="3" indent="-36576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160"/>
              <a:buChar char="▪"/>
              <a:defRPr/>
            </a:lvl4pPr>
            <a:lvl5pPr marL="2286000" lvl="4" indent="-36576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16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61"/>
          <p:cNvSpPr txBox="1">
            <a:spLocks noGrp="1"/>
          </p:cNvSpPr>
          <p:nvPr>
            <p:ph type="body" idx="2"/>
          </p:nvPr>
        </p:nvSpPr>
        <p:spPr>
          <a:xfrm>
            <a:off x="6426984" y="2532969"/>
            <a:ext cx="4834896" cy="1777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576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60"/>
              <a:buChar char="▪"/>
              <a:defRPr/>
            </a:lvl1pPr>
            <a:lvl2pPr marL="914400" lvl="1" indent="-36576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6576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160"/>
              <a:buChar char="▪"/>
              <a:defRPr/>
            </a:lvl3pPr>
            <a:lvl4pPr marL="1828800" lvl="3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None/>
              <a:defRPr/>
            </a:lvl4pPr>
            <a:lvl5pPr marL="2286000" lvl="4" indent="-36576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16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61"/>
          <p:cNvSpPr txBox="1">
            <a:spLocks noGrp="1"/>
          </p:cNvSpPr>
          <p:nvPr>
            <p:ph type="body" idx="3"/>
          </p:nvPr>
        </p:nvSpPr>
        <p:spPr>
          <a:xfrm>
            <a:off x="6426984" y="4506913"/>
            <a:ext cx="4834896" cy="1984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576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60"/>
              <a:buChar char="▪"/>
              <a:defRPr/>
            </a:lvl1pPr>
            <a:lvl2pPr marL="914400" lvl="1" indent="-36576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6576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160"/>
              <a:buChar char="▪"/>
              <a:defRPr/>
            </a:lvl3pPr>
            <a:lvl4pPr marL="1828800" lvl="3" indent="-36576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160"/>
              <a:buChar char="▪"/>
              <a:defRPr/>
            </a:lvl4pPr>
            <a:lvl5pPr marL="2286000" lvl="4" indent="-36576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16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61"/>
          <p:cNvSpPr txBox="1">
            <a:spLocks noGrp="1"/>
          </p:cNvSpPr>
          <p:nvPr>
            <p:ph type="body" idx="4"/>
          </p:nvPr>
        </p:nvSpPr>
        <p:spPr>
          <a:xfrm>
            <a:off x="6426984" y="1923368"/>
            <a:ext cx="4834896" cy="34925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80"/>
              <a:buNone/>
              <a:defRPr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16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62"/>
          <p:cNvSpPr txBox="1">
            <a:spLocks noGrp="1"/>
          </p:cNvSpPr>
          <p:nvPr>
            <p:ph type="title"/>
          </p:nvPr>
        </p:nvSpPr>
        <p:spPr>
          <a:xfrm>
            <a:off x="839711" y="365126"/>
            <a:ext cx="10514231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62"/>
          <p:cNvSpPr txBox="1">
            <a:spLocks noGrp="1"/>
          </p:cNvSpPr>
          <p:nvPr>
            <p:ph type="body" idx="1"/>
          </p:nvPr>
        </p:nvSpPr>
        <p:spPr>
          <a:xfrm>
            <a:off x="839711" y="1886861"/>
            <a:ext cx="5157116" cy="4499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80"/>
              <a:buNone/>
              <a:defRPr sz="2400" b="1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4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16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62"/>
          <p:cNvSpPr txBox="1">
            <a:spLocks noGrp="1"/>
          </p:cNvSpPr>
          <p:nvPr>
            <p:ph type="body" idx="2"/>
          </p:nvPr>
        </p:nvSpPr>
        <p:spPr>
          <a:xfrm>
            <a:off x="839711" y="2505075"/>
            <a:ext cx="5157116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1148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80"/>
              <a:buChar char="▪"/>
              <a:defRPr/>
            </a:lvl1pPr>
            <a:lvl2pPr marL="914400" lvl="1" indent="-3810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400"/>
              <a:buChar char="▪"/>
              <a:defRPr/>
            </a:lvl2pPr>
            <a:lvl3pPr marL="1371600" lvl="2" indent="-36576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160"/>
              <a:buChar char="▪"/>
              <a:defRPr/>
            </a:lvl3pPr>
            <a:lvl4pPr marL="1828800" lvl="3" indent="-350519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1920"/>
              <a:buChar char="▪"/>
              <a:defRPr/>
            </a:lvl4pPr>
            <a:lvl5pPr marL="2286000" lvl="4" indent="-35052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192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62"/>
          <p:cNvSpPr txBox="1">
            <a:spLocks noGrp="1"/>
          </p:cNvSpPr>
          <p:nvPr>
            <p:ph type="body" idx="3"/>
          </p:nvPr>
        </p:nvSpPr>
        <p:spPr>
          <a:xfrm>
            <a:off x="6171429" y="1886861"/>
            <a:ext cx="5182513" cy="44994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80"/>
              <a:buNone/>
              <a:defRPr sz="2400" b="1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4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16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90" name="Google Shape;90;p62"/>
          <p:cNvSpPr txBox="1">
            <a:spLocks noGrp="1"/>
          </p:cNvSpPr>
          <p:nvPr>
            <p:ph type="body" idx="4"/>
          </p:nvPr>
        </p:nvSpPr>
        <p:spPr>
          <a:xfrm>
            <a:off x="6171429" y="2505075"/>
            <a:ext cx="5182513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1148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80"/>
              <a:buChar char="▪"/>
              <a:defRPr/>
            </a:lvl1pPr>
            <a:lvl2pPr marL="914400" lvl="1" indent="-3810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6"/>
              </a:buClr>
              <a:buSzPts val="2400"/>
              <a:buChar char="▪"/>
              <a:defRPr/>
            </a:lvl2pPr>
            <a:lvl3pPr marL="1371600" lvl="2" indent="-36576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6"/>
              </a:buClr>
              <a:buSzPts val="2160"/>
              <a:buChar char="▪"/>
              <a:defRPr/>
            </a:lvl3pPr>
            <a:lvl4pPr marL="1828800" lvl="3" indent="-350519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6"/>
              </a:buClr>
              <a:buSzPts val="1920"/>
              <a:buChar char="▪"/>
              <a:defRPr/>
            </a:lvl4pPr>
            <a:lvl5pPr marL="2286000" lvl="4" indent="-35052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6"/>
              </a:buClr>
              <a:buSzPts val="192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onos">
  <p:cSld name="Iconos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63"/>
          <p:cNvSpPr txBox="1">
            <a:spLocks noGrp="1"/>
          </p:cNvSpPr>
          <p:nvPr>
            <p:ph type="title"/>
          </p:nvPr>
        </p:nvSpPr>
        <p:spPr>
          <a:xfrm>
            <a:off x="838123" y="365126"/>
            <a:ext cx="10514231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63"/>
          <p:cNvSpPr>
            <a:spLocks noGrp="1"/>
          </p:cNvSpPr>
          <p:nvPr>
            <p:ph type="pic" idx="2"/>
          </p:nvPr>
        </p:nvSpPr>
        <p:spPr>
          <a:xfrm>
            <a:off x="838123" y="2209120"/>
            <a:ext cx="853285" cy="853396"/>
          </a:xfrm>
          <a:prstGeom prst="rect">
            <a:avLst/>
          </a:prstGeom>
          <a:noFill/>
          <a:ln>
            <a:noFill/>
          </a:ln>
        </p:spPr>
      </p:sp>
      <p:sp>
        <p:nvSpPr>
          <p:cNvPr id="94" name="Google Shape;94;p63"/>
          <p:cNvSpPr txBox="1">
            <a:spLocks noGrp="1"/>
          </p:cNvSpPr>
          <p:nvPr>
            <p:ph type="body" idx="1"/>
          </p:nvPr>
        </p:nvSpPr>
        <p:spPr>
          <a:xfrm>
            <a:off x="1930603" y="2046289"/>
            <a:ext cx="6471396" cy="377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80"/>
              <a:buFont typeface="Arial"/>
              <a:buNone/>
              <a:defRPr b="1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60"/>
              <a:buFont typeface="Arial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Font typeface="Arial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Font typeface="Arial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5" name="Google Shape;95;p63"/>
          <p:cNvSpPr txBox="1">
            <a:spLocks noGrp="1"/>
          </p:cNvSpPr>
          <p:nvPr>
            <p:ph type="body" idx="3"/>
          </p:nvPr>
        </p:nvSpPr>
        <p:spPr>
          <a:xfrm>
            <a:off x="1930603" y="2452915"/>
            <a:ext cx="6471396" cy="772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8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6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6" name="Google Shape;96;p63"/>
          <p:cNvSpPr txBox="1">
            <a:spLocks noGrp="1"/>
          </p:cNvSpPr>
          <p:nvPr>
            <p:ph type="body" idx="4"/>
          </p:nvPr>
        </p:nvSpPr>
        <p:spPr>
          <a:xfrm>
            <a:off x="1930603" y="3657374"/>
            <a:ext cx="6471396" cy="377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80"/>
              <a:buFont typeface="Arial"/>
              <a:buNone/>
              <a:defRPr b="1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60"/>
              <a:buFont typeface="Arial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Font typeface="Arial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Font typeface="Arial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7" name="Google Shape;97;p63"/>
          <p:cNvSpPr txBox="1">
            <a:spLocks noGrp="1"/>
          </p:cNvSpPr>
          <p:nvPr>
            <p:ph type="body" idx="5"/>
          </p:nvPr>
        </p:nvSpPr>
        <p:spPr>
          <a:xfrm>
            <a:off x="1930603" y="4078514"/>
            <a:ext cx="6471396" cy="772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8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6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8" name="Google Shape;98;p63"/>
          <p:cNvSpPr txBox="1">
            <a:spLocks noGrp="1"/>
          </p:cNvSpPr>
          <p:nvPr>
            <p:ph type="body" idx="6"/>
          </p:nvPr>
        </p:nvSpPr>
        <p:spPr>
          <a:xfrm>
            <a:off x="1930603" y="5281614"/>
            <a:ext cx="6471396" cy="377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80"/>
              <a:buFont typeface="Arial"/>
              <a:buNone/>
              <a:defRPr b="1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60"/>
              <a:buFont typeface="Arial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Font typeface="Arial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Font typeface="Arial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9" name="Google Shape;99;p63"/>
          <p:cNvSpPr txBox="1">
            <a:spLocks noGrp="1"/>
          </p:cNvSpPr>
          <p:nvPr>
            <p:ph type="body" idx="7"/>
          </p:nvPr>
        </p:nvSpPr>
        <p:spPr>
          <a:xfrm>
            <a:off x="1930603" y="5688240"/>
            <a:ext cx="6471396" cy="772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8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6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0" name="Google Shape;100;p63"/>
          <p:cNvSpPr>
            <a:spLocks noGrp="1"/>
          </p:cNvSpPr>
          <p:nvPr>
            <p:ph type="pic" idx="8"/>
          </p:nvPr>
        </p:nvSpPr>
        <p:spPr>
          <a:xfrm>
            <a:off x="838123" y="3831659"/>
            <a:ext cx="853285" cy="853396"/>
          </a:xfrm>
          <a:prstGeom prst="rect">
            <a:avLst/>
          </a:prstGeom>
          <a:noFill/>
          <a:ln>
            <a:noFill/>
          </a:ln>
        </p:spPr>
      </p:sp>
      <p:sp>
        <p:nvSpPr>
          <p:cNvPr id="101" name="Google Shape;101;p63"/>
          <p:cNvSpPr>
            <a:spLocks noGrp="1"/>
          </p:cNvSpPr>
          <p:nvPr>
            <p:ph type="pic" idx="9"/>
          </p:nvPr>
        </p:nvSpPr>
        <p:spPr>
          <a:xfrm>
            <a:off x="838123" y="5454198"/>
            <a:ext cx="853285" cy="853396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onos 2">
  <p:cSld name="Iconos 2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4"/>
          <p:cNvSpPr txBox="1">
            <a:spLocks noGrp="1"/>
          </p:cNvSpPr>
          <p:nvPr>
            <p:ph type="title"/>
          </p:nvPr>
        </p:nvSpPr>
        <p:spPr>
          <a:xfrm>
            <a:off x="838123" y="365126"/>
            <a:ext cx="10514231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64"/>
          <p:cNvSpPr>
            <a:spLocks noGrp="1"/>
          </p:cNvSpPr>
          <p:nvPr>
            <p:ph type="pic" idx="2"/>
          </p:nvPr>
        </p:nvSpPr>
        <p:spPr>
          <a:xfrm>
            <a:off x="838123" y="1959208"/>
            <a:ext cx="2060307" cy="2060573"/>
          </a:xfrm>
          <a:prstGeom prst="rect">
            <a:avLst/>
          </a:prstGeom>
          <a:noFill/>
          <a:ln>
            <a:noFill/>
          </a:ln>
        </p:spPr>
      </p:sp>
      <p:sp>
        <p:nvSpPr>
          <p:cNvPr id="105" name="Google Shape;105;p64"/>
          <p:cNvSpPr txBox="1">
            <a:spLocks noGrp="1"/>
          </p:cNvSpPr>
          <p:nvPr>
            <p:ph type="body" idx="1"/>
          </p:nvPr>
        </p:nvSpPr>
        <p:spPr>
          <a:xfrm>
            <a:off x="838123" y="4177168"/>
            <a:ext cx="2060307" cy="377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80"/>
              <a:buFont typeface="Arial"/>
              <a:buNone/>
              <a:defRPr b="1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60"/>
              <a:buFont typeface="Arial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Font typeface="Arial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Font typeface="Arial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6" name="Google Shape;106;p64"/>
          <p:cNvSpPr txBox="1">
            <a:spLocks noGrp="1"/>
          </p:cNvSpPr>
          <p:nvPr>
            <p:ph type="body" idx="3"/>
          </p:nvPr>
        </p:nvSpPr>
        <p:spPr>
          <a:xfrm>
            <a:off x="838123" y="4612822"/>
            <a:ext cx="2060307" cy="859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80"/>
              <a:buNone/>
              <a:defRPr/>
            </a:lvl1pPr>
            <a:lvl2pPr marL="914400" lvl="1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6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7" name="Google Shape;107;p64"/>
          <p:cNvSpPr>
            <a:spLocks noGrp="1"/>
          </p:cNvSpPr>
          <p:nvPr>
            <p:ph type="pic" idx="4"/>
          </p:nvPr>
        </p:nvSpPr>
        <p:spPr>
          <a:xfrm>
            <a:off x="3656098" y="1959208"/>
            <a:ext cx="2060307" cy="2060573"/>
          </a:xfrm>
          <a:prstGeom prst="rect">
            <a:avLst/>
          </a:prstGeom>
          <a:noFill/>
          <a:ln>
            <a:noFill/>
          </a:ln>
        </p:spPr>
      </p:sp>
      <p:sp>
        <p:nvSpPr>
          <p:cNvPr id="108" name="Google Shape;108;p64"/>
          <p:cNvSpPr txBox="1">
            <a:spLocks noGrp="1"/>
          </p:cNvSpPr>
          <p:nvPr>
            <p:ph type="body" idx="5"/>
          </p:nvPr>
        </p:nvSpPr>
        <p:spPr>
          <a:xfrm>
            <a:off x="3656097" y="4177168"/>
            <a:ext cx="2060307" cy="377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80"/>
              <a:buFont typeface="Arial"/>
              <a:buNone/>
              <a:defRPr b="1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60"/>
              <a:buFont typeface="Arial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Font typeface="Arial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Font typeface="Arial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9" name="Google Shape;109;p64"/>
          <p:cNvSpPr txBox="1">
            <a:spLocks noGrp="1"/>
          </p:cNvSpPr>
          <p:nvPr>
            <p:ph type="body" idx="6"/>
          </p:nvPr>
        </p:nvSpPr>
        <p:spPr>
          <a:xfrm>
            <a:off x="3656097" y="4612822"/>
            <a:ext cx="2060307" cy="859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80"/>
              <a:buNone/>
              <a:defRPr/>
            </a:lvl1pPr>
            <a:lvl2pPr marL="914400" lvl="1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6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0" name="Google Shape;110;p64"/>
          <p:cNvSpPr>
            <a:spLocks noGrp="1"/>
          </p:cNvSpPr>
          <p:nvPr>
            <p:ph type="pic" idx="7"/>
          </p:nvPr>
        </p:nvSpPr>
        <p:spPr>
          <a:xfrm>
            <a:off x="6474074" y="1959208"/>
            <a:ext cx="2060307" cy="2060573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64"/>
          <p:cNvSpPr txBox="1">
            <a:spLocks noGrp="1"/>
          </p:cNvSpPr>
          <p:nvPr>
            <p:ph type="body" idx="8"/>
          </p:nvPr>
        </p:nvSpPr>
        <p:spPr>
          <a:xfrm>
            <a:off x="6474072" y="4177168"/>
            <a:ext cx="2060307" cy="377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80"/>
              <a:buFont typeface="Arial"/>
              <a:buNone/>
              <a:defRPr b="1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60"/>
              <a:buFont typeface="Arial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Font typeface="Arial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Font typeface="Arial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2" name="Google Shape;112;p64"/>
          <p:cNvSpPr txBox="1">
            <a:spLocks noGrp="1"/>
          </p:cNvSpPr>
          <p:nvPr>
            <p:ph type="body" idx="9"/>
          </p:nvPr>
        </p:nvSpPr>
        <p:spPr>
          <a:xfrm>
            <a:off x="6474072" y="4612822"/>
            <a:ext cx="2060307" cy="859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80"/>
              <a:buNone/>
              <a:defRPr/>
            </a:lvl1pPr>
            <a:lvl2pPr marL="914400" lvl="1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6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3" name="Google Shape;113;p64"/>
          <p:cNvSpPr>
            <a:spLocks noGrp="1"/>
          </p:cNvSpPr>
          <p:nvPr>
            <p:ph type="pic" idx="13"/>
          </p:nvPr>
        </p:nvSpPr>
        <p:spPr>
          <a:xfrm>
            <a:off x="9292048" y="1959208"/>
            <a:ext cx="2060307" cy="2060573"/>
          </a:xfrm>
          <a:prstGeom prst="rect">
            <a:avLst/>
          </a:prstGeom>
          <a:noFill/>
          <a:ln>
            <a:noFill/>
          </a:ln>
        </p:spPr>
      </p:sp>
      <p:sp>
        <p:nvSpPr>
          <p:cNvPr id="114" name="Google Shape;114;p64"/>
          <p:cNvSpPr txBox="1">
            <a:spLocks noGrp="1"/>
          </p:cNvSpPr>
          <p:nvPr>
            <p:ph type="body" idx="14"/>
          </p:nvPr>
        </p:nvSpPr>
        <p:spPr>
          <a:xfrm>
            <a:off x="9292048" y="4177168"/>
            <a:ext cx="2060307" cy="377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80"/>
              <a:buFont typeface="Arial"/>
              <a:buNone/>
              <a:defRPr b="1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60"/>
              <a:buFont typeface="Arial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Font typeface="Arial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Font typeface="Arial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5" name="Google Shape;115;p64"/>
          <p:cNvSpPr txBox="1">
            <a:spLocks noGrp="1"/>
          </p:cNvSpPr>
          <p:nvPr>
            <p:ph type="body" idx="15"/>
          </p:nvPr>
        </p:nvSpPr>
        <p:spPr>
          <a:xfrm>
            <a:off x="9292048" y="4612822"/>
            <a:ext cx="2060307" cy="859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80"/>
              <a:buNone/>
              <a:defRPr/>
            </a:lvl1pPr>
            <a:lvl2pPr marL="914400" lvl="1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6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64"/>
          <p:cNvSpPr txBox="1">
            <a:spLocks noGrp="1"/>
          </p:cNvSpPr>
          <p:nvPr>
            <p:ph type="body" idx="16"/>
          </p:nvPr>
        </p:nvSpPr>
        <p:spPr>
          <a:xfrm>
            <a:off x="838123" y="5703501"/>
            <a:ext cx="10626703" cy="914401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16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65"/>
          <p:cNvSpPr txBox="1">
            <a:spLocks noGrp="1"/>
          </p:cNvSpPr>
          <p:nvPr>
            <p:ph type="title"/>
          </p:nvPr>
        </p:nvSpPr>
        <p:spPr>
          <a:xfrm>
            <a:off x="839679" y="457200"/>
            <a:ext cx="479113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Verdana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65"/>
          <p:cNvSpPr txBox="1">
            <a:spLocks noGrp="1"/>
          </p:cNvSpPr>
          <p:nvPr>
            <p:ph type="body" idx="1"/>
          </p:nvPr>
        </p:nvSpPr>
        <p:spPr>
          <a:xfrm>
            <a:off x="6283900" y="457200"/>
            <a:ext cx="5500197" cy="59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40"/>
              <a:buNone/>
              <a:defRPr sz="3200"/>
            </a:lvl1pPr>
            <a:lvl2pPr marL="914400" lvl="1" indent="-228600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3360"/>
              <a:buNone/>
              <a:defRPr sz="2800"/>
            </a:lvl2pPr>
            <a:lvl3pPr marL="1371600" lvl="2" indent="-228600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880"/>
              <a:buNone/>
              <a:defRPr sz="2400"/>
            </a:lvl3pPr>
            <a:lvl4pPr marL="1828800" lvl="3" indent="-228600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400"/>
              <a:buNone/>
              <a:defRPr sz="2000"/>
            </a:lvl4pPr>
            <a:lvl5pPr marL="2286000" lvl="4" indent="-228600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400"/>
              <a:buNone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20" name="Google Shape;120;p65"/>
          <p:cNvSpPr txBox="1">
            <a:spLocks noGrp="1"/>
          </p:cNvSpPr>
          <p:nvPr>
            <p:ph type="body" idx="2"/>
          </p:nvPr>
        </p:nvSpPr>
        <p:spPr>
          <a:xfrm>
            <a:off x="839710" y="2057400"/>
            <a:ext cx="4791131" cy="43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68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44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2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2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Iconos 2">
  <p:cSld name="1_Iconos 2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6"/>
          <p:cNvSpPr txBox="1">
            <a:spLocks noGrp="1"/>
          </p:cNvSpPr>
          <p:nvPr>
            <p:ph type="title"/>
          </p:nvPr>
        </p:nvSpPr>
        <p:spPr>
          <a:xfrm>
            <a:off x="838123" y="365126"/>
            <a:ext cx="10514231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66"/>
          <p:cNvSpPr>
            <a:spLocks noGrp="1"/>
          </p:cNvSpPr>
          <p:nvPr>
            <p:ph type="pic" idx="2"/>
          </p:nvPr>
        </p:nvSpPr>
        <p:spPr>
          <a:xfrm>
            <a:off x="838123" y="1959208"/>
            <a:ext cx="2060307" cy="2060573"/>
          </a:xfrm>
          <a:prstGeom prst="rect">
            <a:avLst/>
          </a:prstGeom>
          <a:noFill/>
          <a:ln>
            <a:noFill/>
          </a:ln>
        </p:spPr>
      </p:sp>
      <p:sp>
        <p:nvSpPr>
          <p:cNvPr id="124" name="Google Shape;124;p66"/>
          <p:cNvSpPr txBox="1">
            <a:spLocks noGrp="1"/>
          </p:cNvSpPr>
          <p:nvPr>
            <p:ph type="body" idx="1"/>
          </p:nvPr>
        </p:nvSpPr>
        <p:spPr>
          <a:xfrm>
            <a:off x="838123" y="4177168"/>
            <a:ext cx="2060307" cy="377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80"/>
              <a:buFont typeface="Arial"/>
              <a:buNone/>
              <a:defRPr b="1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60"/>
              <a:buFont typeface="Arial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Font typeface="Arial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Font typeface="Arial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5" name="Google Shape;125;p66"/>
          <p:cNvSpPr txBox="1">
            <a:spLocks noGrp="1"/>
          </p:cNvSpPr>
          <p:nvPr>
            <p:ph type="body" idx="3"/>
          </p:nvPr>
        </p:nvSpPr>
        <p:spPr>
          <a:xfrm>
            <a:off x="838123" y="4612822"/>
            <a:ext cx="2060307" cy="772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80"/>
              <a:buNone/>
              <a:defRPr/>
            </a:lvl1pPr>
            <a:lvl2pPr marL="914400" lvl="1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6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6" name="Google Shape;126;p66"/>
          <p:cNvSpPr>
            <a:spLocks noGrp="1"/>
          </p:cNvSpPr>
          <p:nvPr>
            <p:ph type="pic" idx="4"/>
          </p:nvPr>
        </p:nvSpPr>
        <p:spPr>
          <a:xfrm>
            <a:off x="3656098" y="1959208"/>
            <a:ext cx="2060307" cy="2060573"/>
          </a:xfrm>
          <a:prstGeom prst="rect">
            <a:avLst/>
          </a:prstGeom>
          <a:noFill/>
          <a:ln>
            <a:noFill/>
          </a:ln>
        </p:spPr>
      </p:sp>
      <p:sp>
        <p:nvSpPr>
          <p:cNvPr id="127" name="Google Shape;127;p66"/>
          <p:cNvSpPr txBox="1">
            <a:spLocks noGrp="1"/>
          </p:cNvSpPr>
          <p:nvPr>
            <p:ph type="body" idx="5"/>
          </p:nvPr>
        </p:nvSpPr>
        <p:spPr>
          <a:xfrm>
            <a:off x="3656097" y="4177168"/>
            <a:ext cx="2060307" cy="377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80"/>
              <a:buFont typeface="Arial"/>
              <a:buNone/>
              <a:defRPr b="1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60"/>
              <a:buFont typeface="Arial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Font typeface="Arial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Font typeface="Arial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8" name="Google Shape;128;p66"/>
          <p:cNvSpPr txBox="1">
            <a:spLocks noGrp="1"/>
          </p:cNvSpPr>
          <p:nvPr>
            <p:ph type="body" idx="6"/>
          </p:nvPr>
        </p:nvSpPr>
        <p:spPr>
          <a:xfrm>
            <a:off x="3656097" y="4612822"/>
            <a:ext cx="2060307" cy="772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80"/>
              <a:buNone/>
              <a:defRPr/>
            </a:lvl1pPr>
            <a:lvl2pPr marL="914400" lvl="1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6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9" name="Google Shape;129;p66"/>
          <p:cNvSpPr>
            <a:spLocks noGrp="1"/>
          </p:cNvSpPr>
          <p:nvPr>
            <p:ph type="pic" idx="7"/>
          </p:nvPr>
        </p:nvSpPr>
        <p:spPr>
          <a:xfrm>
            <a:off x="6474074" y="1959208"/>
            <a:ext cx="2060307" cy="2060573"/>
          </a:xfrm>
          <a:prstGeom prst="rect">
            <a:avLst/>
          </a:prstGeom>
          <a:noFill/>
          <a:ln>
            <a:noFill/>
          </a:ln>
        </p:spPr>
      </p:sp>
      <p:sp>
        <p:nvSpPr>
          <p:cNvPr id="130" name="Google Shape;130;p66"/>
          <p:cNvSpPr txBox="1">
            <a:spLocks noGrp="1"/>
          </p:cNvSpPr>
          <p:nvPr>
            <p:ph type="body" idx="8"/>
          </p:nvPr>
        </p:nvSpPr>
        <p:spPr>
          <a:xfrm>
            <a:off x="6474072" y="4177168"/>
            <a:ext cx="2060307" cy="377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80"/>
              <a:buFont typeface="Arial"/>
              <a:buNone/>
              <a:defRPr b="1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60"/>
              <a:buFont typeface="Arial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Font typeface="Arial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Font typeface="Arial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1" name="Google Shape;131;p66"/>
          <p:cNvSpPr txBox="1">
            <a:spLocks noGrp="1"/>
          </p:cNvSpPr>
          <p:nvPr>
            <p:ph type="body" idx="9"/>
          </p:nvPr>
        </p:nvSpPr>
        <p:spPr>
          <a:xfrm>
            <a:off x="6474072" y="4612822"/>
            <a:ext cx="2060307" cy="772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80"/>
              <a:buNone/>
              <a:defRPr/>
            </a:lvl1pPr>
            <a:lvl2pPr marL="914400" lvl="1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6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2" name="Google Shape;132;p66"/>
          <p:cNvSpPr>
            <a:spLocks noGrp="1"/>
          </p:cNvSpPr>
          <p:nvPr>
            <p:ph type="pic" idx="13"/>
          </p:nvPr>
        </p:nvSpPr>
        <p:spPr>
          <a:xfrm>
            <a:off x="9292048" y="1959208"/>
            <a:ext cx="2060307" cy="2060573"/>
          </a:xfrm>
          <a:prstGeom prst="rect">
            <a:avLst/>
          </a:prstGeom>
          <a:noFill/>
          <a:ln>
            <a:noFill/>
          </a:ln>
        </p:spPr>
      </p:sp>
      <p:sp>
        <p:nvSpPr>
          <p:cNvPr id="133" name="Google Shape;133;p66"/>
          <p:cNvSpPr txBox="1">
            <a:spLocks noGrp="1"/>
          </p:cNvSpPr>
          <p:nvPr>
            <p:ph type="body" idx="14"/>
          </p:nvPr>
        </p:nvSpPr>
        <p:spPr>
          <a:xfrm>
            <a:off x="9292048" y="4177168"/>
            <a:ext cx="2060307" cy="377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80"/>
              <a:buFont typeface="Arial"/>
              <a:buNone/>
              <a:defRPr b="1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60"/>
              <a:buFont typeface="Arial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Font typeface="Arial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Font typeface="Arial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4" name="Google Shape;134;p66"/>
          <p:cNvSpPr txBox="1">
            <a:spLocks noGrp="1"/>
          </p:cNvSpPr>
          <p:nvPr>
            <p:ph type="body" idx="15"/>
          </p:nvPr>
        </p:nvSpPr>
        <p:spPr>
          <a:xfrm>
            <a:off x="9292048" y="4612822"/>
            <a:ext cx="2060307" cy="772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80"/>
              <a:buNone/>
              <a:defRPr/>
            </a:lvl1pPr>
            <a:lvl2pPr marL="914400" lvl="1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6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5" name="Google Shape;135;p66"/>
          <p:cNvSpPr/>
          <p:nvPr/>
        </p:nvSpPr>
        <p:spPr>
          <a:xfrm>
            <a:off x="838123" y="5629729"/>
            <a:ext cx="10514231" cy="1003300"/>
          </a:xfrm>
          <a:prstGeom prst="rect">
            <a:avLst/>
          </a:prstGeom>
          <a:solidFill>
            <a:schemeClr val="dk1"/>
          </a:solidFill>
          <a:ln w="12700" cap="flat" cmpd="sng">
            <a:solidFill>
              <a:srgbClr val="3A3C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Destacado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Placa cierre 1">
  <p:cSld name="1_Placa cierre 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6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40016" y="2750456"/>
            <a:ext cx="8310382" cy="13570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Placa cierre 2">
  <p:cSld name="1_Placa cierre 2">
    <p:bg>
      <p:bgPr>
        <a:solidFill>
          <a:schemeClr val="dk2"/>
        </a:solidFill>
        <a:effectLst/>
      </p:bgPr>
    </p:bg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" name="Google Shape;139;p68"/>
          <p:cNvGrpSpPr/>
          <p:nvPr/>
        </p:nvGrpSpPr>
        <p:grpSpPr>
          <a:xfrm>
            <a:off x="2083716" y="2978539"/>
            <a:ext cx="8022982" cy="1012890"/>
            <a:chOff x="2670630" y="3018697"/>
            <a:chExt cx="7387770" cy="932574"/>
          </a:xfrm>
        </p:grpSpPr>
        <p:pic>
          <p:nvPicPr>
            <p:cNvPr id="140" name="Google Shape;140;p68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7024914" y="3018697"/>
              <a:ext cx="3033486" cy="9325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1" name="Google Shape;141;p6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2670630" y="3294912"/>
              <a:ext cx="3570514" cy="496256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laca descentralizada">
  <p:cSld name="Placa descentralizada">
    <p:bg>
      <p:bgPr>
        <a:solidFill>
          <a:schemeClr val="dk2"/>
        </a:solid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69"/>
          <p:cNvSpPr>
            <a:spLocks noGrp="1"/>
          </p:cNvSpPr>
          <p:nvPr>
            <p:ph type="pic" idx="2"/>
          </p:nvPr>
        </p:nvSpPr>
        <p:spPr>
          <a:xfrm>
            <a:off x="2615892" y="2749320"/>
            <a:ext cx="3199983" cy="1359367"/>
          </a:xfrm>
          <a:prstGeom prst="rect">
            <a:avLst/>
          </a:prstGeom>
          <a:noFill/>
          <a:ln>
            <a:noFill/>
          </a:ln>
        </p:spPr>
      </p:sp>
      <p:sp>
        <p:nvSpPr>
          <p:cNvPr id="144" name="Google Shape;144;p69"/>
          <p:cNvSpPr>
            <a:spLocks noGrp="1"/>
          </p:cNvSpPr>
          <p:nvPr>
            <p:ph type="pic" idx="3"/>
          </p:nvPr>
        </p:nvSpPr>
        <p:spPr>
          <a:xfrm>
            <a:off x="6374570" y="2749320"/>
            <a:ext cx="3199983" cy="1359367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laca cierre solo ministerio">
  <p:cSld name="Placa cierre solo ministerio">
    <p:bg>
      <p:bgPr>
        <a:solidFill>
          <a:schemeClr val="dk2"/>
        </a:solid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7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410391" y="2603499"/>
            <a:ext cx="5369695" cy="16510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ortada descentralizadas">
  <p:cSld name="Portada descentralizada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9" name="Google Shape;1319;p257"/>
          <p:cNvSpPr txBox="1">
            <a:spLocks noGrp="1"/>
          </p:cNvSpPr>
          <p:nvPr>
            <p:ph type="ctrTitle"/>
          </p:nvPr>
        </p:nvSpPr>
        <p:spPr>
          <a:xfrm>
            <a:off x="682082" y="3594101"/>
            <a:ext cx="9142810" cy="649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Verdana"/>
              <a:buNone/>
              <a:defRPr sz="4000" b="1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0" name="Google Shape;1320;p257"/>
          <p:cNvSpPr txBox="1">
            <a:spLocks noGrp="1"/>
          </p:cNvSpPr>
          <p:nvPr>
            <p:ph type="subTitle" idx="1"/>
          </p:nvPr>
        </p:nvSpPr>
        <p:spPr>
          <a:xfrm>
            <a:off x="682082" y="4320749"/>
            <a:ext cx="9142810" cy="449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 b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4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16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1321" name="Google Shape;1321;p25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2098" y="821155"/>
            <a:ext cx="2572132" cy="790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2" name="Google Shape;1322;p25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36199" y="969413"/>
            <a:ext cx="2572132" cy="357540"/>
          </a:xfrm>
          <a:prstGeom prst="rect">
            <a:avLst/>
          </a:prstGeom>
          <a:noFill/>
          <a:ln>
            <a:noFill/>
          </a:ln>
        </p:spPr>
      </p:pic>
      <p:sp>
        <p:nvSpPr>
          <p:cNvPr id="1323" name="Google Shape;1323;p257"/>
          <p:cNvSpPr>
            <a:spLocks noGrp="1"/>
          </p:cNvSpPr>
          <p:nvPr>
            <p:ph type="pic" idx="2"/>
          </p:nvPr>
        </p:nvSpPr>
        <p:spPr>
          <a:xfrm>
            <a:off x="682551" y="5457825"/>
            <a:ext cx="4280931" cy="914400"/>
          </a:xfrm>
          <a:prstGeom prst="rect">
            <a:avLst/>
          </a:prstGeom>
          <a:noFill/>
          <a:ln>
            <a:noFill/>
          </a:ln>
        </p:spPr>
      </p:sp>
      <p:pic>
        <p:nvPicPr>
          <p:cNvPr id="1324" name="Google Shape;1324;p25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2098" y="821155"/>
            <a:ext cx="2572132" cy="790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5" name="Google Shape;1325;p25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36199" y="969413"/>
            <a:ext cx="2572132" cy="3575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arátula/separador Neutro">
  <p:cSld name="Carátula/separador Neutro">
    <p:bg>
      <p:bgPr>
        <a:solidFill>
          <a:srgbClr val="AAAAAA"/>
        </a:solidFill>
        <a:effectLst/>
      </p:bgPr>
    </p:bg>
    <p:spTree>
      <p:nvGrpSpPr>
        <p:cNvPr id="1" name="Shape 1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258"/>
          <p:cNvSpPr/>
          <p:nvPr/>
        </p:nvSpPr>
        <p:spPr>
          <a:xfrm>
            <a:off x="15" y="0"/>
            <a:ext cx="555719" cy="6858000"/>
          </a:xfrm>
          <a:prstGeom prst="rect">
            <a:avLst/>
          </a:prstGeom>
          <a:solidFill>
            <a:srgbClr val="AAAAA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28" name="Google Shape;1328;p25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74" y="4500594"/>
            <a:ext cx="555170" cy="2356240"/>
          </a:xfrm>
          <a:prstGeom prst="rect">
            <a:avLst/>
          </a:prstGeom>
          <a:noFill/>
          <a:ln>
            <a:noFill/>
          </a:ln>
        </p:spPr>
      </p:pic>
      <p:sp>
        <p:nvSpPr>
          <p:cNvPr id="1329" name="Google Shape;1329;p258"/>
          <p:cNvSpPr txBox="1">
            <a:spLocks noGrp="1"/>
          </p:cNvSpPr>
          <p:nvPr>
            <p:ph type="title"/>
          </p:nvPr>
        </p:nvSpPr>
        <p:spPr>
          <a:xfrm>
            <a:off x="2002711" y="3173790"/>
            <a:ext cx="8184992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Verdana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0" name="Google Shape;1330;p258"/>
          <p:cNvSpPr>
            <a:spLocks noGrp="1"/>
          </p:cNvSpPr>
          <p:nvPr>
            <p:ph type="pic" idx="2"/>
          </p:nvPr>
        </p:nvSpPr>
        <p:spPr>
          <a:xfrm>
            <a:off x="5195226" y="1581384"/>
            <a:ext cx="1799991" cy="1219881"/>
          </a:xfrm>
          <a:prstGeom prst="rect">
            <a:avLst/>
          </a:prstGeom>
          <a:noFill/>
          <a:ln>
            <a:noFill/>
          </a:ln>
        </p:spPr>
      </p:sp>
      <p:sp>
        <p:nvSpPr>
          <p:cNvPr id="1331" name="Google Shape;1331;p258"/>
          <p:cNvSpPr/>
          <p:nvPr/>
        </p:nvSpPr>
        <p:spPr>
          <a:xfrm>
            <a:off x="15" y="0"/>
            <a:ext cx="555719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32" name="Google Shape;1332;p25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74" y="4500594"/>
            <a:ext cx="555170" cy="23562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áficos">
  <p:cSld name="Gráficos">
    <p:spTree>
      <p:nvGrpSpPr>
        <p:cNvPr id="1" name="Shape 1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p259"/>
          <p:cNvSpPr txBox="1">
            <a:spLocks noGrp="1"/>
          </p:cNvSpPr>
          <p:nvPr>
            <p:ph type="title"/>
          </p:nvPr>
        </p:nvSpPr>
        <p:spPr>
          <a:xfrm>
            <a:off x="839694" y="365129"/>
            <a:ext cx="10514231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5" name="Google Shape;1335;p259"/>
          <p:cNvSpPr>
            <a:spLocks noGrp="1"/>
          </p:cNvSpPr>
          <p:nvPr>
            <p:ph type="chart" idx="2"/>
          </p:nvPr>
        </p:nvSpPr>
        <p:spPr>
          <a:xfrm>
            <a:off x="1364164" y="2804885"/>
            <a:ext cx="3686150" cy="3686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AAAAA"/>
              </a:buClr>
              <a:buSzPts val="2880"/>
              <a:buFont typeface="Noto Sans Symbols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AAAAAA"/>
              </a:buClr>
              <a:buSzPts val="24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AAAAAA"/>
              </a:buClr>
              <a:buSzPts val="216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AAAAAA"/>
              </a:buClr>
              <a:buSzPts val="192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AAAAAA"/>
              </a:buClr>
              <a:buSzPts val="192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36" name="Google Shape;1336;p259"/>
          <p:cNvSpPr>
            <a:spLocks noGrp="1"/>
          </p:cNvSpPr>
          <p:nvPr>
            <p:ph type="chart" idx="3"/>
          </p:nvPr>
        </p:nvSpPr>
        <p:spPr>
          <a:xfrm>
            <a:off x="6951437" y="2804885"/>
            <a:ext cx="3686150" cy="3686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AAAAA"/>
              </a:buClr>
              <a:buSzPts val="2880"/>
              <a:buFont typeface="Noto Sans Symbols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AAAAAA"/>
              </a:buClr>
              <a:buSzPts val="24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AAAAAA"/>
              </a:buClr>
              <a:buSzPts val="216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AAAAAA"/>
              </a:buClr>
              <a:buSzPts val="192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AAAAAA"/>
              </a:buClr>
              <a:buSzPts val="192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37" name="Google Shape;1337;p259"/>
          <p:cNvSpPr txBox="1">
            <a:spLocks noGrp="1"/>
          </p:cNvSpPr>
          <p:nvPr>
            <p:ph type="body" idx="1"/>
          </p:nvPr>
        </p:nvSpPr>
        <p:spPr>
          <a:xfrm>
            <a:off x="1363501" y="2162175"/>
            <a:ext cx="3686151" cy="34925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80"/>
              <a:buNone/>
              <a:defRPr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16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38" name="Google Shape;1338;p259"/>
          <p:cNvSpPr txBox="1">
            <a:spLocks noGrp="1"/>
          </p:cNvSpPr>
          <p:nvPr>
            <p:ph type="body" idx="4"/>
          </p:nvPr>
        </p:nvSpPr>
        <p:spPr>
          <a:xfrm>
            <a:off x="6921749" y="2162175"/>
            <a:ext cx="3686151" cy="34925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80"/>
              <a:buNone/>
              <a:defRPr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16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1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0" name="Google Shape;1340;p260"/>
          <p:cNvSpPr txBox="1">
            <a:spLocks noGrp="1"/>
          </p:cNvSpPr>
          <p:nvPr>
            <p:ph type="title"/>
          </p:nvPr>
        </p:nvSpPr>
        <p:spPr>
          <a:xfrm>
            <a:off x="839694" y="457200"/>
            <a:ext cx="4718569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Verdana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1" name="Google Shape;1341;p260"/>
          <p:cNvSpPr>
            <a:spLocks noGrp="1"/>
          </p:cNvSpPr>
          <p:nvPr>
            <p:ph type="pic" idx="2"/>
          </p:nvPr>
        </p:nvSpPr>
        <p:spPr>
          <a:xfrm>
            <a:off x="7169138" y="0"/>
            <a:ext cx="5021289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1342" name="Google Shape;1342;p260"/>
          <p:cNvSpPr txBox="1">
            <a:spLocks noGrp="1"/>
          </p:cNvSpPr>
          <p:nvPr>
            <p:ph type="body" idx="1"/>
          </p:nvPr>
        </p:nvSpPr>
        <p:spPr>
          <a:xfrm>
            <a:off x="839694" y="2057400"/>
            <a:ext cx="4718569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68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44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2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2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eño tipográfico predominante">
  <p:cSld name="Diseño tipográfico predominante">
    <p:spTree>
      <p:nvGrpSpPr>
        <p:cNvPr id="1" name="Shape 1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4" name="Google Shape;1344;p261"/>
          <p:cNvSpPr txBox="1">
            <a:spLocks noGrp="1"/>
          </p:cNvSpPr>
          <p:nvPr>
            <p:ph type="title"/>
          </p:nvPr>
        </p:nvSpPr>
        <p:spPr>
          <a:xfrm>
            <a:off x="2222148" y="2574248"/>
            <a:ext cx="8580453" cy="2483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Verdana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5" name="Google Shape;1345;p261"/>
          <p:cNvSpPr txBox="1">
            <a:spLocks noGrp="1"/>
          </p:cNvSpPr>
          <p:nvPr>
            <p:ph type="body" idx="1"/>
          </p:nvPr>
        </p:nvSpPr>
        <p:spPr>
          <a:xfrm>
            <a:off x="2222148" y="5235352"/>
            <a:ext cx="8580453" cy="838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80"/>
              <a:buNone/>
              <a:defRPr sz="2400">
                <a:solidFill>
                  <a:srgbClr val="95979A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400"/>
              <a:buNone/>
              <a:defRPr sz="2000">
                <a:solidFill>
                  <a:srgbClr val="95979A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160"/>
              <a:buNone/>
              <a:defRPr sz="1800">
                <a:solidFill>
                  <a:srgbClr val="95979A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None/>
              <a:defRPr sz="1600">
                <a:solidFill>
                  <a:srgbClr val="95979A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None/>
              <a:defRPr sz="1600">
                <a:solidFill>
                  <a:srgbClr val="95979A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95979A"/>
              </a:buClr>
              <a:buSzPts val="1600"/>
              <a:buNone/>
              <a:defRPr sz="1600">
                <a:solidFill>
                  <a:srgbClr val="95979A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5979A"/>
              </a:buClr>
              <a:buSzPts val="1600"/>
              <a:buNone/>
              <a:defRPr sz="1600">
                <a:solidFill>
                  <a:srgbClr val="95979A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5979A"/>
              </a:buClr>
              <a:buSzPts val="1600"/>
              <a:buNone/>
              <a:defRPr sz="1600">
                <a:solidFill>
                  <a:srgbClr val="95979A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5979A"/>
              </a:buClr>
              <a:buSzPts val="1600"/>
              <a:buNone/>
              <a:defRPr sz="1600">
                <a:solidFill>
                  <a:srgbClr val="95979A"/>
                </a:solidFill>
              </a:defRPr>
            </a:lvl9pPr>
          </a:lstStyle>
          <a:p>
            <a:endParaRPr/>
          </a:p>
        </p:txBody>
      </p:sp>
      <p:sp>
        <p:nvSpPr>
          <p:cNvPr id="1346" name="Google Shape;1346;p261"/>
          <p:cNvSpPr>
            <a:spLocks noGrp="1"/>
          </p:cNvSpPr>
          <p:nvPr>
            <p:ph type="pic" idx="2"/>
          </p:nvPr>
        </p:nvSpPr>
        <p:spPr>
          <a:xfrm>
            <a:off x="5318735" y="1016230"/>
            <a:ext cx="1552973" cy="1380896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iapositiva con fondo gris (alternativo)">
  <p:cSld name="Diapositiva con fondo gris (alternativo)">
    <p:bg>
      <p:bgPr>
        <a:solidFill>
          <a:schemeClr val="lt2"/>
        </a:solidFill>
        <a:effectLst/>
      </p:bgPr>
    </p:bg>
    <p:spTree>
      <p:nvGrpSpPr>
        <p:cNvPr id="1" name="Shape 1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8" name="Google Shape;1348;p262"/>
          <p:cNvSpPr/>
          <p:nvPr/>
        </p:nvSpPr>
        <p:spPr>
          <a:xfrm>
            <a:off x="15" y="0"/>
            <a:ext cx="555719" cy="6858000"/>
          </a:xfrm>
          <a:prstGeom prst="rect">
            <a:avLst/>
          </a:prstGeom>
          <a:solidFill>
            <a:srgbClr val="AAAAA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49" name="Google Shape;1349;p26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74" y="4500594"/>
            <a:ext cx="555170" cy="2356240"/>
          </a:xfrm>
          <a:prstGeom prst="rect">
            <a:avLst/>
          </a:prstGeom>
          <a:noFill/>
          <a:ln>
            <a:noFill/>
          </a:ln>
        </p:spPr>
      </p:pic>
      <p:sp>
        <p:nvSpPr>
          <p:cNvPr id="1350" name="Google Shape;1350;p262"/>
          <p:cNvSpPr/>
          <p:nvPr/>
        </p:nvSpPr>
        <p:spPr>
          <a:xfrm>
            <a:off x="15" y="0"/>
            <a:ext cx="555719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51" name="Google Shape;1351;p26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74" y="4500594"/>
            <a:ext cx="555170" cy="23562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13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1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4" name="Google Shape;1354;p264"/>
          <p:cNvSpPr txBox="1">
            <a:spLocks noGrp="1"/>
          </p:cNvSpPr>
          <p:nvPr>
            <p:ph type="title"/>
          </p:nvPr>
        </p:nvSpPr>
        <p:spPr>
          <a:xfrm>
            <a:off x="838106" y="365129"/>
            <a:ext cx="10514231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Verdana"/>
              <a:buNone/>
              <a:defRPr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5" name="Google Shape;1355;p264"/>
          <p:cNvSpPr txBox="1">
            <a:spLocks noGrp="1"/>
          </p:cNvSpPr>
          <p:nvPr>
            <p:ph type="body" idx="1"/>
          </p:nvPr>
        </p:nvSpPr>
        <p:spPr>
          <a:xfrm>
            <a:off x="838106" y="1825625"/>
            <a:ext cx="10514231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576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60"/>
              <a:buChar char="▪"/>
              <a:defRPr/>
            </a:lvl1pPr>
            <a:lvl2pPr marL="914400" lvl="1" indent="-36576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6576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160"/>
              <a:buChar char="▪"/>
              <a:defRPr/>
            </a:lvl3pPr>
            <a:lvl4pPr marL="1828800" lvl="3" indent="-36576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160"/>
              <a:buChar char="▪"/>
              <a:defRPr/>
            </a:lvl4pPr>
            <a:lvl5pPr marL="2286000" lvl="4" indent="-36576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16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_Diapositiva de título">
  <p:cSld name="2_Diapositiva de título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265"/>
          <p:cNvSpPr txBox="1">
            <a:spLocks noGrp="1"/>
          </p:cNvSpPr>
          <p:nvPr>
            <p:ph type="ctrTitle"/>
          </p:nvPr>
        </p:nvSpPr>
        <p:spPr>
          <a:xfrm>
            <a:off x="682082" y="3429000"/>
            <a:ext cx="9142810" cy="995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Verdana"/>
              <a:buNone/>
              <a:defRPr sz="2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8" name="Google Shape;1358;p265"/>
          <p:cNvSpPr txBox="1">
            <a:spLocks noGrp="1"/>
          </p:cNvSpPr>
          <p:nvPr>
            <p:ph type="subTitle" idx="1"/>
          </p:nvPr>
        </p:nvSpPr>
        <p:spPr>
          <a:xfrm>
            <a:off x="682082" y="4516439"/>
            <a:ext cx="9142810" cy="474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80"/>
              <a:buNone/>
              <a:defRPr sz="240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4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16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1359" name="Google Shape;1359;p2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2082" y="681896"/>
            <a:ext cx="3033091" cy="932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0" name="Google Shape;1360;p2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36199" y="969413"/>
            <a:ext cx="2572132" cy="357540"/>
          </a:xfrm>
          <a:prstGeom prst="rect">
            <a:avLst/>
          </a:prstGeom>
          <a:noFill/>
          <a:ln>
            <a:noFill/>
          </a:ln>
        </p:spPr>
      </p:pic>
      <p:sp>
        <p:nvSpPr>
          <p:cNvPr id="1361" name="Google Shape;1361;p265"/>
          <p:cNvSpPr txBox="1">
            <a:spLocks noGrp="1"/>
          </p:cNvSpPr>
          <p:nvPr>
            <p:ph type="body" idx="2"/>
          </p:nvPr>
        </p:nvSpPr>
        <p:spPr>
          <a:xfrm>
            <a:off x="682536" y="2578100"/>
            <a:ext cx="9142810" cy="6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60"/>
              <a:buNone/>
              <a:defRPr sz="1800" b="1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36576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6576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160"/>
              <a:buChar char="▪"/>
              <a:defRPr/>
            </a:lvl3pPr>
            <a:lvl4pPr marL="1828800" lvl="3" indent="-36576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160"/>
              <a:buChar char="▪"/>
              <a:defRPr/>
            </a:lvl4pPr>
            <a:lvl5pPr marL="2286000" lvl="4" indent="-36576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16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62" name="Google Shape;1362;p265"/>
          <p:cNvSpPr txBox="1">
            <a:spLocks noGrp="1"/>
          </p:cNvSpPr>
          <p:nvPr>
            <p:ph type="body" idx="3"/>
          </p:nvPr>
        </p:nvSpPr>
        <p:spPr>
          <a:xfrm>
            <a:off x="682082" y="5701442"/>
            <a:ext cx="3860297" cy="474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 b="1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36576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6576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160"/>
              <a:buChar char="▪"/>
              <a:defRPr/>
            </a:lvl3pPr>
            <a:lvl4pPr marL="1828800" lvl="3" indent="-36576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160"/>
              <a:buChar char="▪"/>
              <a:defRPr/>
            </a:lvl4pPr>
            <a:lvl5pPr marL="2286000" lvl="4" indent="-36576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16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ortada secretarías">
  <p:cSld name="Portada secretaría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266"/>
          <p:cNvSpPr txBox="1">
            <a:spLocks noGrp="1"/>
          </p:cNvSpPr>
          <p:nvPr>
            <p:ph type="subTitle" idx="1"/>
          </p:nvPr>
        </p:nvSpPr>
        <p:spPr>
          <a:xfrm>
            <a:off x="682082" y="4422349"/>
            <a:ext cx="9142810" cy="449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80"/>
              <a:buNone/>
              <a:defRPr sz="2400" b="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4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16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1365" name="Google Shape;1365;p26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2098" y="821155"/>
            <a:ext cx="2572132" cy="790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6" name="Google Shape;1366;p26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36199" y="969413"/>
            <a:ext cx="2572132" cy="357540"/>
          </a:xfrm>
          <a:prstGeom prst="rect">
            <a:avLst/>
          </a:prstGeom>
          <a:noFill/>
          <a:ln>
            <a:noFill/>
          </a:ln>
        </p:spPr>
      </p:pic>
      <p:sp>
        <p:nvSpPr>
          <p:cNvPr id="1367" name="Google Shape;1367;p266"/>
          <p:cNvSpPr txBox="1">
            <a:spLocks noGrp="1"/>
          </p:cNvSpPr>
          <p:nvPr>
            <p:ph type="body" idx="2"/>
          </p:nvPr>
        </p:nvSpPr>
        <p:spPr>
          <a:xfrm>
            <a:off x="682536" y="5994431"/>
            <a:ext cx="9142356" cy="550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80"/>
              <a:buNone/>
              <a:defRPr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400"/>
              <a:buNone/>
              <a:defRPr b="1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160"/>
              <a:buNone/>
              <a:defRPr b="1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None/>
              <a:defRPr b="1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None/>
              <a:defRPr b="1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68" name="Google Shape;1368;p266"/>
          <p:cNvSpPr txBox="1">
            <a:spLocks noGrp="1"/>
          </p:cNvSpPr>
          <p:nvPr>
            <p:ph type="ctrTitle"/>
          </p:nvPr>
        </p:nvSpPr>
        <p:spPr>
          <a:xfrm>
            <a:off x="682082" y="3772981"/>
            <a:ext cx="9142810" cy="649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Verdana"/>
              <a:buNone/>
              <a:defRPr sz="4000" b="1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369" name="Google Shape;1369;p26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2098" y="821155"/>
            <a:ext cx="2572132" cy="790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0" name="Google Shape;1370;p26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36199" y="969413"/>
            <a:ext cx="2572132" cy="3575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ortada diseño alternativo">
  <p:cSld name="Portada diseño alternativo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" name="Google Shape;1372;p267"/>
          <p:cNvSpPr txBox="1">
            <a:spLocks noGrp="1"/>
          </p:cNvSpPr>
          <p:nvPr>
            <p:ph type="subTitle" idx="1"/>
          </p:nvPr>
        </p:nvSpPr>
        <p:spPr>
          <a:xfrm>
            <a:off x="682082" y="3429005"/>
            <a:ext cx="9142810" cy="449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80"/>
              <a:buNone/>
              <a:defRPr sz="2400" b="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4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16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373" name="Google Shape;1373;p267"/>
          <p:cNvSpPr txBox="1">
            <a:spLocks noGrp="1"/>
          </p:cNvSpPr>
          <p:nvPr>
            <p:ph type="ctrTitle"/>
          </p:nvPr>
        </p:nvSpPr>
        <p:spPr>
          <a:xfrm>
            <a:off x="682082" y="2779692"/>
            <a:ext cx="9142810" cy="649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Verdana"/>
              <a:buNone/>
              <a:defRPr sz="4000" b="1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374" name="Google Shape;1374;p26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2082" y="5359400"/>
            <a:ext cx="2931918" cy="9014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>
  <p:cSld name="Dos objetos">
    <p:spTree>
      <p:nvGrpSpPr>
        <p:cNvPr id="1" name="Shape 1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6" name="Google Shape;1376;p268"/>
          <p:cNvSpPr txBox="1">
            <a:spLocks noGrp="1"/>
          </p:cNvSpPr>
          <p:nvPr>
            <p:ph type="title"/>
          </p:nvPr>
        </p:nvSpPr>
        <p:spPr>
          <a:xfrm>
            <a:off x="838106" y="365129"/>
            <a:ext cx="10514231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7" name="Google Shape;1377;p268"/>
          <p:cNvSpPr txBox="1">
            <a:spLocks noGrp="1"/>
          </p:cNvSpPr>
          <p:nvPr>
            <p:ph type="body" idx="1"/>
          </p:nvPr>
        </p:nvSpPr>
        <p:spPr>
          <a:xfrm>
            <a:off x="838091" y="1886862"/>
            <a:ext cx="5180926" cy="4604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576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60"/>
              <a:buChar char="▪"/>
              <a:defRPr/>
            </a:lvl1pPr>
            <a:lvl2pPr marL="914400" lvl="1" indent="-36576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6576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160"/>
              <a:buChar char="▪"/>
              <a:defRPr/>
            </a:lvl3pPr>
            <a:lvl4pPr marL="1828800" lvl="3" indent="-36576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160"/>
              <a:buChar char="▪"/>
              <a:defRPr/>
            </a:lvl4pPr>
            <a:lvl5pPr marL="2286000" lvl="4" indent="-36576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16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78" name="Google Shape;1378;p268"/>
          <p:cNvSpPr txBox="1">
            <a:spLocks noGrp="1"/>
          </p:cNvSpPr>
          <p:nvPr>
            <p:ph type="body" idx="2"/>
          </p:nvPr>
        </p:nvSpPr>
        <p:spPr>
          <a:xfrm>
            <a:off x="6426967" y="2532969"/>
            <a:ext cx="4834896" cy="1777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576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60"/>
              <a:buChar char="▪"/>
              <a:defRPr/>
            </a:lvl1pPr>
            <a:lvl2pPr marL="914400" lvl="1" indent="-36576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6576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160"/>
              <a:buChar char="▪"/>
              <a:defRPr/>
            </a:lvl3pPr>
            <a:lvl4pPr marL="1828800" lvl="3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None/>
              <a:defRPr/>
            </a:lvl4pPr>
            <a:lvl5pPr marL="2286000" lvl="4" indent="-36576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16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79" name="Google Shape;1379;p268"/>
          <p:cNvSpPr txBox="1">
            <a:spLocks noGrp="1"/>
          </p:cNvSpPr>
          <p:nvPr>
            <p:ph type="body" idx="3"/>
          </p:nvPr>
        </p:nvSpPr>
        <p:spPr>
          <a:xfrm>
            <a:off x="6426967" y="4506913"/>
            <a:ext cx="4834896" cy="1984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576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60"/>
              <a:buChar char="▪"/>
              <a:defRPr/>
            </a:lvl1pPr>
            <a:lvl2pPr marL="914400" lvl="1" indent="-36576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6576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160"/>
              <a:buChar char="▪"/>
              <a:defRPr/>
            </a:lvl3pPr>
            <a:lvl4pPr marL="1828800" lvl="3" indent="-36576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160"/>
              <a:buChar char="▪"/>
              <a:defRPr/>
            </a:lvl4pPr>
            <a:lvl5pPr marL="2286000" lvl="4" indent="-36576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16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80" name="Google Shape;1380;p268"/>
          <p:cNvSpPr txBox="1">
            <a:spLocks noGrp="1"/>
          </p:cNvSpPr>
          <p:nvPr>
            <p:ph type="body" idx="4"/>
          </p:nvPr>
        </p:nvSpPr>
        <p:spPr>
          <a:xfrm>
            <a:off x="6426967" y="1923368"/>
            <a:ext cx="4834896" cy="34925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80"/>
              <a:buNone/>
              <a:defRPr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16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1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" name="Google Shape;1382;p269"/>
          <p:cNvSpPr txBox="1">
            <a:spLocks noGrp="1"/>
          </p:cNvSpPr>
          <p:nvPr>
            <p:ph type="title"/>
          </p:nvPr>
        </p:nvSpPr>
        <p:spPr>
          <a:xfrm>
            <a:off x="839694" y="365129"/>
            <a:ext cx="10514231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3" name="Google Shape;1383;p269"/>
          <p:cNvSpPr txBox="1">
            <a:spLocks noGrp="1"/>
          </p:cNvSpPr>
          <p:nvPr>
            <p:ph type="body" idx="1"/>
          </p:nvPr>
        </p:nvSpPr>
        <p:spPr>
          <a:xfrm>
            <a:off x="839694" y="1886861"/>
            <a:ext cx="5157116" cy="4499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80"/>
              <a:buNone/>
              <a:defRPr sz="2400" b="1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4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16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384" name="Google Shape;1384;p269"/>
          <p:cNvSpPr txBox="1">
            <a:spLocks noGrp="1"/>
          </p:cNvSpPr>
          <p:nvPr>
            <p:ph type="body" idx="2"/>
          </p:nvPr>
        </p:nvSpPr>
        <p:spPr>
          <a:xfrm>
            <a:off x="839694" y="2505075"/>
            <a:ext cx="5157116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1148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80"/>
              <a:buChar char="▪"/>
              <a:defRPr/>
            </a:lvl1pPr>
            <a:lvl2pPr marL="914400" lvl="1" indent="-3810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400"/>
              <a:buChar char="▪"/>
              <a:defRPr/>
            </a:lvl2pPr>
            <a:lvl3pPr marL="1371600" lvl="2" indent="-36576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2160"/>
              <a:buChar char="▪"/>
              <a:defRPr/>
            </a:lvl3pPr>
            <a:lvl4pPr marL="1828800" lvl="3" indent="-350519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1920"/>
              <a:buChar char="▪"/>
              <a:defRPr/>
            </a:lvl4pPr>
            <a:lvl5pPr marL="2286000" lvl="4" indent="-35052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192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85" name="Google Shape;1385;p269"/>
          <p:cNvSpPr txBox="1">
            <a:spLocks noGrp="1"/>
          </p:cNvSpPr>
          <p:nvPr>
            <p:ph type="body" idx="3"/>
          </p:nvPr>
        </p:nvSpPr>
        <p:spPr>
          <a:xfrm>
            <a:off x="6171412" y="1886861"/>
            <a:ext cx="5182513" cy="44994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80"/>
              <a:buNone/>
              <a:defRPr sz="2400" b="1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4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16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386" name="Google Shape;1386;p269"/>
          <p:cNvSpPr txBox="1">
            <a:spLocks noGrp="1"/>
          </p:cNvSpPr>
          <p:nvPr>
            <p:ph type="body" idx="4"/>
          </p:nvPr>
        </p:nvSpPr>
        <p:spPr>
          <a:xfrm>
            <a:off x="6171412" y="2505075"/>
            <a:ext cx="5182513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1148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80"/>
              <a:buChar char="▪"/>
              <a:defRPr/>
            </a:lvl1pPr>
            <a:lvl2pPr marL="914400" lvl="1" indent="-3810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6"/>
              </a:buClr>
              <a:buSzPts val="2400"/>
              <a:buChar char="▪"/>
              <a:defRPr/>
            </a:lvl2pPr>
            <a:lvl3pPr marL="1371600" lvl="2" indent="-36576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6"/>
              </a:buClr>
              <a:buSzPts val="2160"/>
              <a:buChar char="▪"/>
              <a:defRPr/>
            </a:lvl3pPr>
            <a:lvl4pPr marL="1828800" lvl="3" indent="-350519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6"/>
              </a:buClr>
              <a:buSzPts val="1920"/>
              <a:buChar char="▪"/>
              <a:defRPr/>
            </a:lvl4pPr>
            <a:lvl5pPr marL="2286000" lvl="4" indent="-35052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accent6"/>
              </a:buClr>
              <a:buSzPts val="192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onos">
  <p:cSld name="Iconos">
    <p:spTree>
      <p:nvGrpSpPr>
        <p:cNvPr id="1" name="Shape 1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8" name="Google Shape;1388;p270"/>
          <p:cNvSpPr txBox="1">
            <a:spLocks noGrp="1"/>
          </p:cNvSpPr>
          <p:nvPr>
            <p:ph type="title"/>
          </p:nvPr>
        </p:nvSpPr>
        <p:spPr>
          <a:xfrm>
            <a:off x="838106" y="365129"/>
            <a:ext cx="10514231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9" name="Google Shape;1389;p270"/>
          <p:cNvSpPr>
            <a:spLocks noGrp="1"/>
          </p:cNvSpPr>
          <p:nvPr>
            <p:ph type="pic" idx="2"/>
          </p:nvPr>
        </p:nvSpPr>
        <p:spPr>
          <a:xfrm>
            <a:off x="838106" y="2209120"/>
            <a:ext cx="853285" cy="853396"/>
          </a:xfrm>
          <a:prstGeom prst="rect">
            <a:avLst/>
          </a:prstGeom>
          <a:noFill/>
          <a:ln>
            <a:noFill/>
          </a:ln>
        </p:spPr>
      </p:sp>
      <p:sp>
        <p:nvSpPr>
          <p:cNvPr id="1390" name="Google Shape;1390;p270"/>
          <p:cNvSpPr txBox="1">
            <a:spLocks noGrp="1"/>
          </p:cNvSpPr>
          <p:nvPr>
            <p:ph type="body" idx="1"/>
          </p:nvPr>
        </p:nvSpPr>
        <p:spPr>
          <a:xfrm>
            <a:off x="1930603" y="2046289"/>
            <a:ext cx="6471396" cy="377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80"/>
              <a:buFont typeface="Arial"/>
              <a:buNone/>
              <a:defRPr b="1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60"/>
              <a:buFont typeface="Arial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Font typeface="Arial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Font typeface="Arial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91" name="Google Shape;1391;p270"/>
          <p:cNvSpPr txBox="1">
            <a:spLocks noGrp="1"/>
          </p:cNvSpPr>
          <p:nvPr>
            <p:ph type="body" idx="3"/>
          </p:nvPr>
        </p:nvSpPr>
        <p:spPr>
          <a:xfrm>
            <a:off x="1930603" y="2452915"/>
            <a:ext cx="6471396" cy="772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8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6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92" name="Google Shape;1392;p270"/>
          <p:cNvSpPr txBox="1">
            <a:spLocks noGrp="1"/>
          </p:cNvSpPr>
          <p:nvPr>
            <p:ph type="body" idx="4"/>
          </p:nvPr>
        </p:nvSpPr>
        <p:spPr>
          <a:xfrm>
            <a:off x="1930603" y="3657374"/>
            <a:ext cx="6471396" cy="377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80"/>
              <a:buFont typeface="Arial"/>
              <a:buNone/>
              <a:defRPr b="1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60"/>
              <a:buFont typeface="Arial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Font typeface="Arial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Font typeface="Arial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93" name="Google Shape;1393;p270"/>
          <p:cNvSpPr txBox="1">
            <a:spLocks noGrp="1"/>
          </p:cNvSpPr>
          <p:nvPr>
            <p:ph type="body" idx="5"/>
          </p:nvPr>
        </p:nvSpPr>
        <p:spPr>
          <a:xfrm>
            <a:off x="1930603" y="4078514"/>
            <a:ext cx="6471396" cy="772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8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6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94" name="Google Shape;1394;p270"/>
          <p:cNvSpPr txBox="1">
            <a:spLocks noGrp="1"/>
          </p:cNvSpPr>
          <p:nvPr>
            <p:ph type="body" idx="6"/>
          </p:nvPr>
        </p:nvSpPr>
        <p:spPr>
          <a:xfrm>
            <a:off x="1930603" y="5281614"/>
            <a:ext cx="6471396" cy="377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80"/>
              <a:buFont typeface="Arial"/>
              <a:buNone/>
              <a:defRPr b="1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60"/>
              <a:buFont typeface="Arial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Font typeface="Arial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Font typeface="Arial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95" name="Google Shape;1395;p270"/>
          <p:cNvSpPr txBox="1">
            <a:spLocks noGrp="1"/>
          </p:cNvSpPr>
          <p:nvPr>
            <p:ph type="body" idx="7"/>
          </p:nvPr>
        </p:nvSpPr>
        <p:spPr>
          <a:xfrm>
            <a:off x="1930603" y="5688240"/>
            <a:ext cx="6471396" cy="772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8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6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96" name="Google Shape;1396;p270"/>
          <p:cNvSpPr>
            <a:spLocks noGrp="1"/>
          </p:cNvSpPr>
          <p:nvPr>
            <p:ph type="pic" idx="8"/>
          </p:nvPr>
        </p:nvSpPr>
        <p:spPr>
          <a:xfrm>
            <a:off x="838106" y="3831659"/>
            <a:ext cx="853285" cy="853396"/>
          </a:xfrm>
          <a:prstGeom prst="rect">
            <a:avLst/>
          </a:prstGeom>
          <a:noFill/>
          <a:ln>
            <a:noFill/>
          </a:ln>
        </p:spPr>
      </p:sp>
      <p:sp>
        <p:nvSpPr>
          <p:cNvPr id="1397" name="Google Shape;1397;p270"/>
          <p:cNvSpPr>
            <a:spLocks noGrp="1"/>
          </p:cNvSpPr>
          <p:nvPr>
            <p:ph type="pic" idx="9"/>
          </p:nvPr>
        </p:nvSpPr>
        <p:spPr>
          <a:xfrm>
            <a:off x="838106" y="5454198"/>
            <a:ext cx="853285" cy="853396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onos 2">
  <p:cSld name="Iconos 2">
    <p:spTree>
      <p:nvGrpSpPr>
        <p:cNvPr id="1" name="Shape 1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9" name="Google Shape;1399;p271"/>
          <p:cNvSpPr txBox="1">
            <a:spLocks noGrp="1"/>
          </p:cNvSpPr>
          <p:nvPr>
            <p:ph type="title"/>
          </p:nvPr>
        </p:nvSpPr>
        <p:spPr>
          <a:xfrm>
            <a:off x="838106" y="365129"/>
            <a:ext cx="10514231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0" name="Google Shape;1400;p271"/>
          <p:cNvSpPr>
            <a:spLocks noGrp="1"/>
          </p:cNvSpPr>
          <p:nvPr>
            <p:ph type="pic" idx="2"/>
          </p:nvPr>
        </p:nvSpPr>
        <p:spPr>
          <a:xfrm>
            <a:off x="838106" y="1959208"/>
            <a:ext cx="2060307" cy="2060573"/>
          </a:xfrm>
          <a:prstGeom prst="rect">
            <a:avLst/>
          </a:prstGeom>
          <a:noFill/>
          <a:ln>
            <a:noFill/>
          </a:ln>
        </p:spPr>
      </p:sp>
      <p:sp>
        <p:nvSpPr>
          <p:cNvPr id="1401" name="Google Shape;1401;p271"/>
          <p:cNvSpPr txBox="1">
            <a:spLocks noGrp="1"/>
          </p:cNvSpPr>
          <p:nvPr>
            <p:ph type="body" idx="1"/>
          </p:nvPr>
        </p:nvSpPr>
        <p:spPr>
          <a:xfrm>
            <a:off x="838106" y="4177168"/>
            <a:ext cx="2060307" cy="377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80"/>
              <a:buFont typeface="Arial"/>
              <a:buNone/>
              <a:defRPr b="1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60"/>
              <a:buFont typeface="Arial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Font typeface="Arial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Font typeface="Arial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02" name="Google Shape;1402;p271"/>
          <p:cNvSpPr txBox="1">
            <a:spLocks noGrp="1"/>
          </p:cNvSpPr>
          <p:nvPr>
            <p:ph type="body" idx="3"/>
          </p:nvPr>
        </p:nvSpPr>
        <p:spPr>
          <a:xfrm>
            <a:off x="838106" y="4612822"/>
            <a:ext cx="2060307" cy="859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80"/>
              <a:buNone/>
              <a:defRPr/>
            </a:lvl1pPr>
            <a:lvl2pPr marL="914400" lvl="1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6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03" name="Google Shape;1403;p271"/>
          <p:cNvSpPr>
            <a:spLocks noGrp="1"/>
          </p:cNvSpPr>
          <p:nvPr>
            <p:ph type="pic" idx="4"/>
          </p:nvPr>
        </p:nvSpPr>
        <p:spPr>
          <a:xfrm>
            <a:off x="3656081" y="1959208"/>
            <a:ext cx="2060307" cy="2060573"/>
          </a:xfrm>
          <a:prstGeom prst="rect">
            <a:avLst/>
          </a:prstGeom>
          <a:noFill/>
          <a:ln>
            <a:noFill/>
          </a:ln>
        </p:spPr>
      </p:sp>
      <p:sp>
        <p:nvSpPr>
          <p:cNvPr id="1404" name="Google Shape;1404;p271"/>
          <p:cNvSpPr txBox="1">
            <a:spLocks noGrp="1"/>
          </p:cNvSpPr>
          <p:nvPr>
            <p:ph type="body" idx="5"/>
          </p:nvPr>
        </p:nvSpPr>
        <p:spPr>
          <a:xfrm>
            <a:off x="3656080" y="4177168"/>
            <a:ext cx="2060307" cy="377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80"/>
              <a:buFont typeface="Arial"/>
              <a:buNone/>
              <a:defRPr b="1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60"/>
              <a:buFont typeface="Arial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Font typeface="Arial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Font typeface="Arial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05" name="Google Shape;1405;p271"/>
          <p:cNvSpPr txBox="1">
            <a:spLocks noGrp="1"/>
          </p:cNvSpPr>
          <p:nvPr>
            <p:ph type="body" idx="6"/>
          </p:nvPr>
        </p:nvSpPr>
        <p:spPr>
          <a:xfrm>
            <a:off x="3656080" y="4612822"/>
            <a:ext cx="2060307" cy="859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80"/>
              <a:buNone/>
              <a:defRPr/>
            </a:lvl1pPr>
            <a:lvl2pPr marL="914400" lvl="1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6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06" name="Google Shape;1406;p271"/>
          <p:cNvSpPr>
            <a:spLocks noGrp="1"/>
          </p:cNvSpPr>
          <p:nvPr>
            <p:ph type="pic" idx="7"/>
          </p:nvPr>
        </p:nvSpPr>
        <p:spPr>
          <a:xfrm>
            <a:off x="6474057" y="1959208"/>
            <a:ext cx="2060307" cy="2060573"/>
          </a:xfrm>
          <a:prstGeom prst="rect">
            <a:avLst/>
          </a:prstGeom>
          <a:noFill/>
          <a:ln>
            <a:noFill/>
          </a:ln>
        </p:spPr>
      </p:sp>
      <p:sp>
        <p:nvSpPr>
          <p:cNvPr id="1407" name="Google Shape;1407;p271"/>
          <p:cNvSpPr txBox="1">
            <a:spLocks noGrp="1"/>
          </p:cNvSpPr>
          <p:nvPr>
            <p:ph type="body" idx="8"/>
          </p:nvPr>
        </p:nvSpPr>
        <p:spPr>
          <a:xfrm>
            <a:off x="6474055" y="4177168"/>
            <a:ext cx="2060307" cy="377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80"/>
              <a:buFont typeface="Arial"/>
              <a:buNone/>
              <a:defRPr b="1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60"/>
              <a:buFont typeface="Arial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Font typeface="Arial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Font typeface="Arial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08" name="Google Shape;1408;p271"/>
          <p:cNvSpPr txBox="1">
            <a:spLocks noGrp="1"/>
          </p:cNvSpPr>
          <p:nvPr>
            <p:ph type="body" idx="9"/>
          </p:nvPr>
        </p:nvSpPr>
        <p:spPr>
          <a:xfrm>
            <a:off x="6474055" y="4612822"/>
            <a:ext cx="2060307" cy="859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80"/>
              <a:buNone/>
              <a:defRPr/>
            </a:lvl1pPr>
            <a:lvl2pPr marL="914400" lvl="1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6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09" name="Google Shape;1409;p271"/>
          <p:cNvSpPr>
            <a:spLocks noGrp="1"/>
          </p:cNvSpPr>
          <p:nvPr>
            <p:ph type="pic" idx="13"/>
          </p:nvPr>
        </p:nvSpPr>
        <p:spPr>
          <a:xfrm>
            <a:off x="9292031" y="1959208"/>
            <a:ext cx="2060307" cy="2060573"/>
          </a:xfrm>
          <a:prstGeom prst="rect">
            <a:avLst/>
          </a:prstGeom>
          <a:noFill/>
          <a:ln>
            <a:noFill/>
          </a:ln>
        </p:spPr>
      </p:sp>
      <p:sp>
        <p:nvSpPr>
          <p:cNvPr id="1410" name="Google Shape;1410;p271"/>
          <p:cNvSpPr txBox="1">
            <a:spLocks noGrp="1"/>
          </p:cNvSpPr>
          <p:nvPr>
            <p:ph type="body" idx="14"/>
          </p:nvPr>
        </p:nvSpPr>
        <p:spPr>
          <a:xfrm>
            <a:off x="9292031" y="4177168"/>
            <a:ext cx="2060307" cy="377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80"/>
              <a:buFont typeface="Arial"/>
              <a:buNone/>
              <a:defRPr b="1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60"/>
              <a:buFont typeface="Arial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Font typeface="Arial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Font typeface="Arial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11" name="Google Shape;1411;p271"/>
          <p:cNvSpPr txBox="1">
            <a:spLocks noGrp="1"/>
          </p:cNvSpPr>
          <p:nvPr>
            <p:ph type="body" idx="15"/>
          </p:nvPr>
        </p:nvSpPr>
        <p:spPr>
          <a:xfrm>
            <a:off x="9292031" y="4612822"/>
            <a:ext cx="2060307" cy="859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80"/>
              <a:buNone/>
              <a:defRPr/>
            </a:lvl1pPr>
            <a:lvl2pPr marL="914400" lvl="1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6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12" name="Google Shape;1412;p271"/>
          <p:cNvSpPr txBox="1">
            <a:spLocks noGrp="1"/>
          </p:cNvSpPr>
          <p:nvPr>
            <p:ph type="body" idx="16"/>
          </p:nvPr>
        </p:nvSpPr>
        <p:spPr>
          <a:xfrm>
            <a:off x="838106" y="5703467"/>
            <a:ext cx="10626703" cy="914401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16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1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4" name="Google Shape;1414;p272"/>
          <p:cNvSpPr txBox="1">
            <a:spLocks noGrp="1"/>
          </p:cNvSpPr>
          <p:nvPr>
            <p:ph type="title"/>
          </p:nvPr>
        </p:nvSpPr>
        <p:spPr>
          <a:xfrm>
            <a:off x="839679" y="457200"/>
            <a:ext cx="479113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Verdana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5" name="Google Shape;1415;p272"/>
          <p:cNvSpPr txBox="1">
            <a:spLocks noGrp="1"/>
          </p:cNvSpPr>
          <p:nvPr>
            <p:ph type="body" idx="1"/>
          </p:nvPr>
        </p:nvSpPr>
        <p:spPr>
          <a:xfrm>
            <a:off x="6283883" y="457200"/>
            <a:ext cx="5500197" cy="59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40"/>
              <a:buNone/>
              <a:defRPr sz="3200"/>
            </a:lvl1pPr>
            <a:lvl2pPr marL="914400" lvl="1" indent="-228600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3360"/>
              <a:buNone/>
              <a:defRPr sz="2800"/>
            </a:lvl2pPr>
            <a:lvl3pPr marL="1371600" lvl="2" indent="-228600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880"/>
              <a:buNone/>
              <a:defRPr sz="2400"/>
            </a:lvl3pPr>
            <a:lvl4pPr marL="1828800" lvl="3" indent="-228600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400"/>
              <a:buNone/>
              <a:defRPr sz="2000"/>
            </a:lvl4pPr>
            <a:lvl5pPr marL="2286000" lvl="4" indent="-228600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400"/>
              <a:buNone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416" name="Google Shape;1416;p272"/>
          <p:cNvSpPr txBox="1">
            <a:spLocks noGrp="1"/>
          </p:cNvSpPr>
          <p:nvPr>
            <p:ph type="body" idx="2"/>
          </p:nvPr>
        </p:nvSpPr>
        <p:spPr>
          <a:xfrm>
            <a:off x="839693" y="2057400"/>
            <a:ext cx="4791131" cy="43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68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44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2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2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Iconos 2">
  <p:cSld name="1_Iconos 2">
    <p:spTree>
      <p:nvGrpSpPr>
        <p:cNvPr id="1" name="Shape 1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8" name="Google Shape;1418;p273"/>
          <p:cNvSpPr txBox="1">
            <a:spLocks noGrp="1"/>
          </p:cNvSpPr>
          <p:nvPr>
            <p:ph type="title"/>
          </p:nvPr>
        </p:nvSpPr>
        <p:spPr>
          <a:xfrm>
            <a:off x="838106" y="365129"/>
            <a:ext cx="10514231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9" name="Google Shape;1419;p273"/>
          <p:cNvSpPr>
            <a:spLocks noGrp="1"/>
          </p:cNvSpPr>
          <p:nvPr>
            <p:ph type="pic" idx="2"/>
          </p:nvPr>
        </p:nvSpPr>
        <p:spPr>
          <a:xfrm>
            <a:off x="838106" y="1959208"/>
            <a:ext cx="2060307" cy="2060573"/>
          </a:xfrm>
          <a:prstGeom prst="rect">
            <a:avLst/>
          </a:prstGeom>
          <a:noFill/>
          <a:ln>
            <a:noFill/>
          </a:ln>
        </p:spPr>
      </p:sp>
      <p:sp>
        <p:nvSpPr>
          <p:cNvPr id="1420" name="Google Shape;1420;p273"/>
          <p:cNvSpPr txBox="1">
            <a:spLocks noGrp="1"/>
          </p:cNvSpPr>
          <p:nvPr>
            <p:ph type="body" idx="1"/>
          </p:nvPr>
        </p:nvSpPr>
        <p:spPr>
          <a:xfrm>
            <a:off x="838106" y="4177168"/>
            <a:ext cx="2060307" cy="377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80"/>
              <a:buFont typeface="Arial"/>
              <a:buNone/>
              <a:defRPr b="1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60"/>
              <a:buFont typeface="Arial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Font typeface="Arial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Font typeface="Arial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21" name="Google Shape;1421;p273"/>
          <p:cNvSpPr txBox="1">
            <a:spLocks noGrp="1"/>
          </p:cNvSpPr>
          <p:nvPr>
            <p:ph type="body" idx="3"/>
          </p:nvPr>
        </p:nvSpPr>
        <p:spPr>
          <a:xfrm>
            <a:off x="838106" y="4612822"/>
            <a:ext cx="2060307" cy="772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80"/>
              <a:buNone/>
              <a:defRPr/>
            </a:lvl1pPr>
            <a:lvl2pPr marL="914400" lvl="1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6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22" name="Google Shape;1422;p273"/>
          <p:cNvSpPr>
            <a:spLocks noGrp="1"/>
          </p:cNvSpPr>
          <p:nvPr>
            <p:ph type="pic" idx="4"/>
          </p:nvPr>
        </p:nvSpPr>
        <p:spPr>
          <a:xfrm>
            <a:off x="3656081" y="1959208"/>
            <a:ext cx="2060307" cy="2060573"/>
          </a:xfrm>
          <a:prstGeom prst="rect">
            <a:avLst/>
          </a:prstGeom>
          <a:noFill/>
          <a:ln>
            <a:noFill/>
          </a:ln>
        </p:spPr>
      </p:sp>
      <p:sp>
        <p:nvSpPr>
          <p:cNvPr id="1423" name="Google Shape;1423;p273"/>
          <p:cNvSpPr txBox="1">
            <a:spLocks noGrp="1"/>
          </p:cNvSpPr>
          <p:nvPr>
            <p:ph type="body" idx="5"/>
          </p:nvPr>
        </p:nvSpPr>
        <p:spPr>
          <a:xfrm>
            <a:off x="3656080" y="4177168"/>
            <a:ext cx="2060307" cy="377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80"/>
              <a:buFont typeface="Arial"/>
              <a:buNone/>
              <a:defRPr b="1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60"/>
              <a:buFont typeface="Arial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Font typeface="Arial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Font typeface="Arial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24" name="Google Shape;1424;p273"/>
          <p:cNvSpPr txBox="1">
            <a:spLocks noGrp="1"/>
          </p:cNvSpPr>
          <p:nvPr>
            <p:ph type="body" idx="6"/>
          </p:nvPr>
        </p:nvSpPr>
        <p:spPr>
          <a:xfrm>
            <a:off x="3656080" y="4612822"/>
            <a:ext cx="2060307" cy="772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80"/>
              <a:buNone/>
              <a:defRPr/>
            </a:lvl1pPr>
            <a:lvl2pPr marL="914400" lvl="1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6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25" name="Google Shape;1425;p273"/>
          <p:cNvSpPr>
            <a:spLocks noGrp="1"/>
          </p:cNvSpPr>
          <p:nvPr>
            <p:ph type="pic" idx="7"/>
          </p:nvPr>
        </p:nvSpPr>
        <p:spPr>
          <a:xfrm>
            <a:off x="6474057" y="1959208"/>
            <a:ext cx="2060307" cy="2060573"/>
          </a:xfrm>
          <a:prstGeom prst="rect">
            <a:avLst/>
          </a:prstGeom>
          <a:noFill/>
          <a:ln>
            <a:noFill/>
          </a:ln>
        </p:spPr>
      </p:sp>
      <p:sp>
        <p:nvSpPr>
          <p:cNvPr id="1426" name="Google Shape;1426;p273"/>
          <p:cNvSpPr txBox="1">
            <a:spLocks noGrp="1"/>
          </p:cNvSpPr>
          <p:nvPr>
            <p:ph type="body" idx="8"/>
          </p:nvPr>
        </p:nvSpPr>
        <p:spPr>
          <a:xfrm>
            <a:off x="6474055" y="4177168"/>
            <a:ext cx="2060307" cy="377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80"/>
              <a:buFont typeface="Arial"/>
              <a:buNone/>
              <a:defRPr b="1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60"/>
              <a:buFont typeface="Arial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Font typeface="Arial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Font typeface="Arial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27" name="Google Shape;1427;p273"/>
          <p:cNvSpPr txBox="1">
            <a:spLocks noGrp="1"/>
          </p:cNvSpPr>
          <p:nvPr>
            <p:ph type="body" idx="9"/>
          </p:nvPr>
        </p:nvSpPr>
        <p:spPr>
          <a:xfrm>
            <a:off x="6474055" y="4612822"/>
            <a:ext cx="2060307" cy="772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80"/>
              <a:buNone/>
              <a:defRPr/>
            </a:lvl1pPr>
            <a:lvl2pPr marL="914400" lvl="1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6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28" name="Google Shape;1428;p273"/>
          <p:cNvSpPr>
            <a:spLocks noGrp="1"/>
          </p:cNvSpPr>
          <p:nvPr>
            <p:ph type="pic" idx="13"/>
          </p:nvPr>
        </p:nvSpPr>
        <p:spPr>
          <a:xfrm>
            <a:off x="9292031" y="1959208"/>
            <a:ext cx="2060307" cy="2060573"/>
          </a:xfrm>
          <a:prstGeom prst="rect">
            <a:avLst/>
          </a:prstGeom>
          <a:noFill/>
          <a:ln>
            <a:noFill/>
          </a:ln>
        </p:spPr>
      </p:sp>
      <p:sp>
        <p:nvSpPr>
          <p:cNvPr id="1429" name="Google Shape;1429;p273"/>
          <p:cNvSpPr txBox="1">
            <a:spLocks noGrp="1"/>
          </p:cNvSpPr>
          <p:nvPr>
            <p:ph type="body" idx="14"/>
          </p:nvPr>
        </p:nvSpPr>
        <p:spPr>
          <a:xfrm>
            <a:off x="9292031" y="4177168"/>
            <a:ext cx="2060307" cy="377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80"/>
              <a:buFont typeface="Arial"/>
              <a:buNone/>
              <a:defRPr b="1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60"/>
              <a:buFont typeface="Arial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Font typeface="Arial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920"/>
              <a:buFont typeface="Arial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30" name="Google Shape;1430;p273"/>
          <p:cNvSpPr txBox="1">
            <a:spLocks noGrp="1"/>
          </p:cNvSpPr>
          <p:nvPr>
            <p:ph type="body" idx="15"/>
          </p:nvPr>
        </p:nvSpPr>
        <p:spPr>
          <a:xfrm>
            <a:off x="9292031" y="4612822"/>
            <a:ext cx="2060307" cy="772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80"/>
              <a:buNone/>
              <a:defRPr/>
            </a:lvl1pPr>
            <a:lvl2pPr marL="914400" lvl="1" indent="-228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6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31" name="Google Shape;1431;p273"/>
          <p:cNvSpPr/>
          <p:nvPr/>
        </p:nvSpPr>
        <p:spPr>
          <a:xfrm>
            <a:off x="838106" y="5629729"/>
            <a:ext cx="10514231" cy="1003300"/>
          </a:xfrm>
          <a:prstGeom prst="rect">
            <a:avLst/>
          </a:prstGeom>
          <a:solidFill>
            <a:schemeClr val="dk1"/>
          </a:solidFill>
          <a:ln w="12700" cap="flat" cmpd="sng">
            <a:solidFill>
              <a:srgbClr val="3A3C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Destacado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Placa cierre 1">
  <p:cSld name="1_Placa cierre 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" name="Google Shape;1433;p27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40016" y="2750456"/>
            <a:ext cx="8310382" cy="13570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Placa cierre 2">
  <p:cSld name="1_Placa cierre 2">
    <p:bg>
      <p:bgPr>
        <a:solidFill>
          <a:schemeClr val="dk2"/>
        </a:solidFill>
        <a:effectLst/>
      </p:bgPr>
    </p:bg>
    <p:spTree>
      <p:nvGrpSpPr>
        <p:cNvPr id="1" name="Shape 1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5" name="Google Shape;1435;p275"/>
          <p:cNvGrpSpPr/>
          <p:nvPr/>
        </p:nvGrpSpPr>
        <p:grpSpPr>
          <a:xfrm>
            <a:off x="2083716" y="2978539"/>
            <a:ext cx="8022982" cy="1012890"/>
            <a:chOff x="2670630" y="3018697"/>
            <a:chExt cx="7387770" cy="932574"/>
          </a:xfrm>
        </p:grpSpPr>
        <p:pic>
          <p:nvPicPr>
            <p:cNvPr id="1436" name="Google Shape;1436;p275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7024914" y="3018697"/>
              <a:ext cx="3033486" cy="9325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37" name="Google Shape;1437;p275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2670630" y="3294912"/>
              <a:ext cx="3570514" cy="496256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laca descentralizada">
  <p:cSld name="Placa descentralizada">
    <p:bg>
      <p:bgPr>
        <a:solidFill>
          <a:schemeClr val="dk2"/>
        </a:solidFill>
        <a:effectLst/>
      </p:bgPr>
    </p:bg>
    <p:spTree>
      <p:nvGrpSpPr>
        <p:cNvPr id="1" name="Shape 1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9" name="Google Shape;1439;p276"/>
          <p:cNvSpPr>
            <a:spLocks noGrp="1"/>
          </p:cNvSpPr>
          <p:nvPr>
            <p:ph type="pic" idx="2"/>
          </p:nvPr>
        </p:nvSpPr>
        <p:spPr>
          <a:xfrm>
            <a:off x="2615875" y="2749320"/>
            <a:ext cx="3199983" cy="1359367"/>
          </a:xfrm>
          <a:prstGeom prst="rect">
            <a:avLst/>
          </a:prstGeom>
          <a:noFill/>
          <a:ln>
            <a:noFill/>
          </a:ln>
        </p:spPr>
      </p:sp>
      <p:sp>
        <p:nvSpPr>
          <p:cNvPr id="1440" name="Google Shape;1440;p276"/>
          <p:cNvSpPr>
            <a:spLocks noGrp="1"/>
          </p:cNvSpPr>
          <p:nvPr>
            <p:ph type="pic" idx="3"/>
          </p:nvPr>
        </p:nvSpPr>
        <p:spPr>
          <a:xfrm>
            <a:off x="6374570" y="2749320"/>
            <a:ext cx="3199983" cy="1359367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laca cierre solo ministerio">
  <p:cSld name="Placa cierre solo ministerio">
    <p:bg>
      <p:bgPr>
        <a:solidFill>
          <a:schemeClr val="dk2"/>
        </a:solidFill>
        <a:effectLst/>
      </p:bgPr>
    </p:bg>
    <p:spTree>
      <p:nvGrpSpPr>
        <p:cNvPr id="1" name="Shape 1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2" name="Google Shape;1442;p27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410374" y="2603499"/>
            <a:ext cx="5369695" cy="16510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3.xml"/><Relationship Id="rId21" Type="http://schemas.openxmlformats.org/officeDocument/2006/relationships/slideLayout" Target="../slideLayouts/slideLayout41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4"/>
          <p:cNvSpPr/>
          <p:nvPr/>
        </p:nvSpPr>
        <p:spPr>
          <a:xfrm>
            <a:off x="32" y="0"/>
            <a:ext cx="555719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24"/>
          <p:cNvSpPr txBox="1">
            <a:spLocks noGrp="1"/>
          </p:cNvSpPr>
          <p:nvPr>
            <p:ph type="title"/>
          </p:nvPr>
        </p:nvSpPr>
        <p:spPr>
          <a:xfrm>
            <a:off x="838123" y="365126"/>
            <a:ext cx="10514231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Verdana"/>
              <a:buNone/>
              <a:defRPr sz="32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24"/>
          <p:cNvSpPr txBox="1">
            <a:spLocks noGrp="1"/>
          </p:cNvSpPr>
          <p:nvPr>
            <p:ph type="body" idx="1"/>
          </p:nvPr>
        </p:nvSpPr>
        <p:spPr>
          <a:xfrm>
            <a:off x="838123" y="1825625"/>
            <a:ext cx="10514231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1148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AAAAA"/>
              </a:buClr>
              <a:buSzPts val="2880"/>
              <a:buFont typeface="Noto Sans Symbols"/>
              <a:buChar char="▪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AAAAAA"/>
              </a:buClr>
              <a:buSzPts val="24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6576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AAAAAA"/>
              </a:buClr>
              <a:buSzPts val="216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0519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AAAAAA"/>
              </a:buClr>
              <a:buSzPts val="192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052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AAAAAA"/>
              </a:buClr>
              <a:buSzPts val="192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" name="Google Shape;13;p24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32" y="4499494"/>
            <a:ext cx="555719" cy="2358571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24"/>
          <p:cNvSpPr/>
          <p:nvPr/>
        </p:nvSpPr>
        <p:spPr>
          <a:xfrm>
            <a:off x="32" y="0"/>
            <a:ext cx="555719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" name="Google Shape;15;p24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32" y="4499494"/>
            <a:ext cx="555719" cy="2358571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5" r:id="rId15"/>
    <p:sldLayoutId id="2147483666" r:id="rId16"/>
    <p:sldLayoutId id="2147483667" r:id="rId17"/>
    <p:sldLayoutId id="2147483668" r:id="rId18"/>
    <p:sldLayoutId id="2147483669" r:id="rId19"/>
    <p:sldLayoutId id="2147483670" r:id="rId2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8" name="Google Shape;1308;p47"/>
          <p:cNvSpPr/>
          <p:nvPr/>
        </p:nvSpPr>
        <p:spPr>
          <a:xfrm>
            <a:off x="15" y="0"/>
            <a:ext cx="555719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9" name="Google Shape;1309;p47"/>
          <p:cNvSpPr txBox="1">
            <a:spLocks noGrp="1"/>
          </p:cNvSpPr>
          <p:nvPr>
            <p:ph type="title"/>
          </p:nvPr>
        </p:nvSpPr>
        <p:spPr>
          <a:xfrm>
            <a:off x="838106" y="365129"/>
            <a:ext cx="10514231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Verdana"/>
              <a:buNone/>
              <a:defRPr sz="3200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10" name="Google Shape;1310;p47"/>
          <p:cNvSpPr txBox="1">
            <a:spLocks noGrp="1"/>
          </p:cNvSpPr>
          <p:nvPr>
            <p:ph type="body" idx="1"/>
          </p:nvPr>
        </p:nvSpPr>
        <p:spPr>
          <a:xfrm>
            <a:off x="838106" y="1825625"/>
            <a:ext cx="10514231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1148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AAAAA"/>
              </a:buClr>
              <a:buSzPts val="2880"/>
              <a:buFont typeface="Noto Sans Symbols"/>
              <a:buChar char="▪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AAAAAA"/>
              </a:buClr>
              <a:buSzPts val="24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6576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AAAAAA"/>
              </a:buClr>
              <a:buSzPts val="216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0519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AAAAAA"/>
              </a:buClr>
              <a:buSzPts val="192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052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AAAAAA"/>
              </a:buClr>
              <a:buSzPts val="192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311" name="Google Shape;1311;p47"/>
          <p:cNvPicPr preferRelativeResize="0"/>
          <p:nvPr/>
        </p:nvPicPr>
        <p:blipFill rotWithShape="1">
          <a:blip r:embed="rId23">
            <a:alphaModFix/>
          </a:blip>
          <a:srcRect/>
          <a:stretch/>
        </p:blipFill>
        <p:spPr>
          <a:xfrm>
            <a:off x="15" y="4499460"/>
            <a:ext cx="555719" cy="2358571"/>
          </a:xfrm>
          <a:prstGeom prst="rect">
            <a:avLst/>
          </a:prstGeom>
          <a:noFill/>
          <a:ln>
            <a:noFill/>
          </a:ln>
        </p:spPr>
      </p:pic>
      <p:sp>
        <p:nvSpPr>
          <p:cNvPr id="1312" name="Google Shape;1312;p47"/>
          <p:cNvSpPr/>
          <p:nvPr/>
        </p:nvSpPr>
        <p:spPr>
          <a:xfrm>
            <a:off x="15" y="0"/>
            <a:ext cx="555719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13" name="Google Shape;1313;p47"/>
          <p:cNvPicPr preferRelativeResize="0"/>
          <p:nvPr/>
        </p:nvPicPr>
        <p:blipFill rotWithShape="1">
          <a:blip r:embed="rId23">
            <a:alphaModFix/>
          </a:blip>
          <a:srcRect/>
          <a:stretch/>
        </p:blipFill>
        <p:spPr>
          <a:xfrm>
            <a:off x="15" y="4499460"/>
            <a:ext cx="555719" cy="2358571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  <p:sldLayoutId id="2147483893" r:id="rId15"/>
    <p:sldLayoutId id="2147483894" r:id="rId16"/>
    <p:sldLayoutId id="2147483895" r:id="rId17"/>
    <p:sldLayoutId id="2147483896" r:id="rId18"/>
    <p:sldLayoutId id="2147483897" r:id="rId19"/>
    <p:sldLayoutId id="2147483898" r:id="rId20"/>
    <p:sldLayoutId id="2147483899" r:id="rId2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18" Type="http://schemas.openxmlformats.org/officeDocument/2006/relationships/image" Target="../media/image12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13.png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7" name="Google Shape;1457;p1"/>
          <p:cNvPicPr preferRelativeResize="0"/>
          <p:nvPr/>
        </p:nvPicPr>
        <p:blipFill rotWithShape="1">
          <a:blip r:embed="rId3">
            <a:alphaModFix/>
          </a:blip>
          <a:srcRect b="16246"/>
          <a:stretch/>
        </p:blipFill>
        <p:spPr>
          <a:xfrm>
            <a:off x="556180" y="0"/>
            <a:ext cx="11634233" cy="5824309"/>
          </a:xfrm>
          <a:prstGeom prst="rect">
            <a:avLst/>
          </a:prstGeom>
          <a:noFill/>
          <a:ln>
            <a:noFill/>
          </a:ln>
        </p:spPr>
      </p:pic>
      <p:sp>
        <p:nvSpPr>
          <p:cNvPr id="1458" name="Google Shape;1458;p1"/>
          <p:cNvSpPr txBox="1">
            <a:spLocks noGrp="1"/>
          </p:cNvSpPr>
          <p:nvPr>
            <p:ph type="title"/>
          </p:nvPr>
        </p:nvSpPr>
        <p:spPr>
          <a:xfrm>
            <a:off x="1261388" y="1102270"/>
            <a:ext cx="6222624" cy="24380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7100" tIns="48550" rIns="97100" bIns="48550" anchor="ctr" anchorCtr="0">
            <a:noAutofit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</a:pPr>
            <a:r>
              <a:rPr lang="es-ES" sz="3200" b="1" dirty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/>
            </a:r>
            <a:br>
              <a:rPr lang="es-ES" sz="3200" b="1" dirty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</a:br>
            <a:r>
              <a:rPr lang="es-ES" sz="4800" b="1" dirty="0" smtClean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COFESA </a:t>
            </a:r>
            <a:br>
              <a:rPr lang="es-ES" sz="4800" b="1" dirty="0" smtClean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</a:br>
            <a:r>
              <a:rPr lang="es-ES" sz="4400" dirty="0" smtClean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7 de julio de 2022</a:t>
            </a:r>
            <a:r>
              <a:rPr lang="es-ES" sz="4800" dirty="0" smtClean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/>
            </a:r>
            <a:br>
              <a:rPr lang="es-ES" sz="4800" dirty="0" smtClean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</a:br>
            <a:r>
              <a:rPr lang="es-ES" sz="4800" dirty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/>
            </a:r>
            <a:br>
              <a:rPr lang="es-ES" sz="4800" dirty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</a:br>
            <a:r>
              <a:rPr lang="es-ES" sz="2400" dirty="0" smtClean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Estado de situación de Programas</a:t>
            </a:r>
            <a:endParaRPr sz="5400" b="1" dirty="0"/>
          </a:p>
        </p:txBody>
      </p:sp>
      <p:pic>
        <p:nvPicPr>
          <p:cNvPr id="5" name="Picture 4" descr="Logos de Ministerios | Argentina.gob.a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7445" y="5883545"/>
            <a:ext cx="2457077" cy="940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7" name="Google Shape;1457;p1"/>
          <p:cNvPicPr preferRelativeResize="0"/>
          <p:nvPr/>
        </p:nvPicPr>
        <p:blipFill rotWithShape="1">
          <a:blip r:embed="rId3">
            <a:alphaModFix/>
          </a:blip>
          <a:srcRect b="16246"/>
          <a:stretch/>
        </p:blipFill>
        <p:spPr>
          <a:xfrm>
            <a:off x="556180" y="0"/>
            <a:ext cx="11634233" cy="582430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458;p1"/>
          <p:cNvSpPr txBox="1">
            <a:spLocks/>
          </p:cNvSpPr>
          <p:nvPr/>
        </p:nvSpPr>
        <p:spPr>
          <a:xfrm>
            <a:off x="1430200" y="1915424"/>
            <a:ext cx="6222624" cy="24380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7100" tIns="48550" rIns="97100" bIns="4855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Calibri"/>
              <a:buNone/>
              <a:defRPr sz="6399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ES" sz="3200" dirty="0" smtClean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/>
            </a:r>
            <a:br>
              <a:rPr lang="es-ES" sz="3200" dirty="0" smtClean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</a:br>
            <a:r>
              <a:rPr lang="es-ES" sz="4800" dirty="0" smtClean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Programa Nacional de Municipios y Comunidades Saludables</a:t>
            </a:r>
            <a:br>
              <a:rPr lang="es-ES" sz="4800" dirty="0" smtClean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</a:br>
            <a:endParaRPr lang="es-ES" sz="5400" dirty="0"/>
          </a:p>
        </p:txBody>
      </p:sp>
      <p:pic>
        <p:nvPicPr>
          <p:cNvPr id="5" name="Picture 4" descr="Logos de Ministerios | Argentina.gob.a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7445" y="5883545"/>
            <a:ext cx="2457077" cy="940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7228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object 26">
            <a:extLst>
              <a:ext uri="{FF2B5EF4-FFF2-40B4-BE49-F238E27FC236}">
                <a16:creationId xmlns:a16="http://schemas.microsoft.com/office/drawing/2014/main" xmlns="" id="{C8B7C92B-9027-4CAE-BB8D-22CDA887710A}"/>
              </a:ext>
            </a:extLst>
          </p:cNvPr>
          <p:cNvGrpSpPr/>
          <p:nvPr/>
        </p:nvGrpSpPr>
        <p:grpSpPr>
          <a:xfrm>
            <a:off x="-333957" y="1793381"/>
            <a:ext cx="6502095" cy="4877266"/>
            <a:chOff x="0" y="1382268"/>
            <a:chExt cx="6502095" cy="4877266"/>
          </a:xfrm>
        </p:grpSpPr>
        <p:pic>
          <p:nvPicPr>
            <p:cNvPr id="70" name="object 27">
              <a:extLst>
                <a:ext uri="{FF2B5EF4-FFF2-40B4-BE49-F238E27FC236}">
                  <a16:creationId xmlns:a16="http://schemas.microsoft.com/office/drawing/2014/main" xmlns="" id="{6913B156-DF1A-4377-9CBC-84A7F9C4E7FB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91897" y="5301786"/>
              <a:ext cx="5410198" cy="957071"/>
            </a:xfrm>
            <a:prstGeom prst="rect">
              <a:avLst/>
            </a:prstGeom>
          </p:spPr>
        </p:pic>
        <p:pic>
          <p:nvPicPr>
            <p:cNvPr id="71" name="object 28">
              <a:extLst>
                <a:ext uri="{FF2B5EF4-FFF2-40B4-BE49-F238E27FC236}">
                  <a16:creationId xmlns:a16="http://schemas.microsoft.com/office/drawing/2014/main" xmlns="" id="{4788E10B-D2A2-4C7A-AAD7-87BD438E815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88835" y="5690844"/>
              <a:ext cx="568706" cy="568690"/>
            </a:xfrm>
            <a:prstGeom prst="rect">
              <a:avLst/>
            </a:prstGeom>
          </p:spPr>
        </p:pic>
        <p:pic>
          <p:nvPicPr>
            <p:cNvPr id="72" name="object 29">
              <a:extLst>
                <a:ext uri="{FF2B5EF4-FFF2-40B4-BE49-F238E27FC236}">
                  <a16:creationId xmlns:a16="http://schemas.microsoft.com/office/drawing/2014/main" xmlns="" id="{CE8022B1-A96C-49FF-A801-6D1C0334DACE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4661916"/>
              <a:ext cx="4105097" cy="999743"/>
            </a:xfrm>
            <a:prstGeom prst="rect">
              <a:avLst/>
            </a:prstGeom>
          </p:spPr>
        </p:pic>
        <p:pic>
          <p:nvPicPr>
            <p:cNvPr id="73" name="object 30">
              <a:extLst>
                <a:ext uri="{FF2B5EF4-FFF2-40B4-BE49-F238E27FC236}">
                  <a16:creationId xmlns:a16="http://schemas.microsoft.com/office/drawing/2014/main" xmlns="" id="{50AC3813-6FE9-4575-A8CA-CA8780DF9B6E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377071" y="4935781"/>
              <a:ext cx="568718" cy="568706"/>
            </a:xfrm>
            <a:prstGeom prst="rect">
              <a:avLst/>
            </a:prstGeom>
          </p:spPr>
        </p:pic>
        <p:pic>
          <p:nvPicPr>
            <p:cNvPr id="74" name="object 31">
              <a:extLst>
                <a:ext uri="{FF2B5EF4-FFF2-40B4-BE49-F238E27FC236}">
                  <a16:creationId xmlns:a16="http://schemas.microsoft.com/office/drawing/2014/main" xmlns="" id="{ECBE04CA-D3D1-4431-930B-FF162D19D09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99314" y="1382268"/>
              <a:ext cx="3971542" cy="957071"/>
            </a:xfrm>
            <a:prstGeom prst="rect">
              <a:avLst/>
            </a:prstGeom>
          </p:spPr>
        </p:pic>
        <p:pic>
          <p:nvPicPr>
            <p:cNvPr id="75" name="object 32">
              <a:extLst>
                <a:ext uri="{FF2B5EF4-FFF2-40B4-BE49-F238E27FC236}">
                  <a16:creationId xmlns:a16="http://schemas.microsoft.com/office/drawing/2014/main" xmlns="" id="{FAEF84E6-CEFF-4722-9CA8-CF4694D32419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388760" y="1450883"/>
              <a:ext cx="568700" cy="568705"/>
            </a:xfrm>
            <a:prstGeom prst="rect">
              <a:avLst/>
            </a:prstGeom>
          </p:spPr>
        </p:pic>
        <p:pic>
          <p:nvPicPr>
            <p:cNvPr id="76" name="object 33">
              <a:extLst>
                <a:ext uri="{FF2B5EF4-FFF2-40B4-BE49-F238E27FC236}">
                  <a16:creationId xmlns:a16="http://schemas.microsoft.com/office/drawing/2014/main" xmlns="" id="{789DC4A0-FDD4-4167-B560-0314EB57B6B3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291537" y="2031492"/>
              <a:ext cx="987551" cy="954023"/>
            </a:xfrm>
            <a:prstGeom prst="rect">
              <a:avLst/>
            </a:prstGeom>
          </p:spPr>
        </p:pic>
        <p:pic>
          <p:nvPicPr>
            <p:cNvPr id="77" name="object 34">
              <a:extLst>
                <a:ext uri="{FF2B5EF4-FFF2-40B4-BE49-F238E27FC236}">
                  <a16:creationId xmlns:a16="http://schemas.microsoft.com/office/drawing/2014/main" xmlns="" id="{59E48B80-FAC7-4E31-9ABD-7F2F34DD0EB4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392221" y="2135283"/>
              <a:ext cx="568706" cy="568705"/>
            </a:xfrm>
            <a:prstGeom prst="rect">
              <a:avLst/>
            </a:prstGeom>
          </p:spPr>
        </p:pic>
        <p:pic>
          <p:nvPicPr>
            <p:cNvPr id="78" name="object 35">
              <a:extLst>
                <a:ext uri="{FF2B5EF4-FFF2-40B4-BE49-F238E27FC236}">
                  <a16:creationId xmlns:a16="http://schemas.microsoft.com/office/drawing/2014/main" xmlns="" id="{21DCC4C6-B717-4716-BFE9-D71880744EB7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0" y="3345180"/>
              <a:ext cx="5933897" cy="1054607"/>
            </a:xfrm>
            <a:prstGeom prst="rect">
              <a:avLst/>
            </a:prstGeom>
          </p:spPr>
        </p:pic>
        <p:pic>
          <p:nvPicPr>
            <p:cNvPr id="79" name="object 36">
              <a:extLst>
                <a:ext uri="{FF2B5EF4-FFF2-40B4-BE49-F238E27FC236}">
                  <a16:creationId xmlns:a16="http://schemas.microsoft.com/office/drawing/2014/main" xmlns="" id="{0ED3EF59-4541-49AB-B7DF-63CC236F0CA5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91016" y="3482090"/>
              <a:ext cx="568708" cy="568705"/>
            </a:xfrm>
            <a:prstGeom prst="rect">
              <a:avLst/>
            </a:prstGeom>
          </p:spPr>
        </p:pic>
        <p:pic>
          <p:nvPicPr>
            <p:cNvPr id="80" name="object 37">
              <a:extLst>
                <a:ext uri="{FF2B5EF4-FFF2-40B4-BE49-F238E27FC236}">
                  <a16:creationId xmlns:a16="http://schemas.microsoft.com/office/drawing/2014/main" xmlns="" id="{05F85D7F-7B2B-4BF3-9295-D42EA6F70DAA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285441" y="2689860"/>
              <a:ext cx="954023" cy="954023"/>
            </a:xfrm>
            <a:prstGeom prst="rect">
              <a:avLst/>
            </a:prstGeom>
          </p:spPr>
        </p:pic>
        <p:pic>
          <p:nvPicPr>
            <p:cNvPr id="81" name="object 38">
              <a:extLst>
                <a:ext uri="{FF2B5EF4-FFF2-40B4-BE49-F238E27FC236}">
                  <a16:creationId xmlns:a16="http://schemas.microsoft.com/office/drawing/2014/main" xmlns="" id="{902B2E83-C325-4E76-841A-280C4B12F77B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388760" y="2791652"/>
              <a:ext cx="568706" cy="568705"/>
            </a:xfrm>
            <a:prstGeom prst="rect">
              <a:avLst/>
            </a:prstGeom>
          </p:spPr>
        </p:pic>
        <p:pic>
          <p:nvPicPr>
            <p:cNvPr id="82" name="object 39">
              <a:extLst>
                <a:ext uri="{FF2B5EF4-FFF2-40B4-BE49-F238E27FC236}">
                  <a16:creationId xmlns:a16="http://schemas.microsoft.com/office/drawing/2014/main" xmlns="" id="{3E0C6650-3421-464F-B2BF-73B3843C52E2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279345" y="4015740"/>
              <a:ext cx="1069847" cy="947927"/>
            </a:xfrm>
            <a:prstGeom prst="rect">
              <a:avLst/>
            </a:prstGeom>
          </p:spPr>
        </p:pic>
        <p:pic>
          <p:nvPicPr>
            <p:cNvPr id="83" name="object 40">
              <a:extLst>
                <a:ext uri="{FF2B5EF4-FFF2-40B4-BE49-F238E27FC236}">
                  <a16:creationId xmlns:a16="http://schemas.microsoft.com/office/drawing/2014/main" xmlns="" id="{57A13D53-B3C8-4FAC-977A-042A5E610723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381732" y="4232285"/>
              <a:ext cx="525691" cy="525678"/>
            </a:xfrm>
            <a:prstGeom prst="rect">
              <a:avLst/>
            </a:prstGeom>
          </p:spPr>
        </p:pic>
      </p:grpSp>
      <p:sp>
        <p:nvSpPr>
          <p:cNvPr id="1467" name="Google Shape;1467;p2"/>
          <p:cNvSpPr/>
          <p:nvPr/>
        </p:nvSpPr>
        <p:spPr>
          <a:xfrm>
            <a:off x="736277" y="91203"/>
            <a:ext cx="9368430" cy="615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25" tIns="30450" rIns="60925" bIns="30450" anchor="t" anchorCtr="0">
            <a:spAutoFit/>
          </a:bodyPr>
          <a:lstStyle/>
          <a:p>
            <a:pPr lvl="0"/>
            <a:r>
              <a:rPr lang="es-ES" sz="3600" b="1" dirty="0">
                <a:solidFill>
                  <a:schemeClr val="tx1"/>
                </a:solidFill>
                <a:latin typeface="Encode Sans"/>
                <a:sym typeface="Encode Sans"/>
              </a:rPr>
              <a:t> </a:t>
            </a:r>
            <a:endParaRPr sz="3600" b="1" dirty="0">
              <a:solidFill>
                <a:schemeClr val="tx1"/>
              </a:solidFill>
              <a:latin typeface="Encode Sans"/>
            </a:endParaRPr>
          </a:p>
        </p:txBody>
      </p:sp>
      <p:grpSp>
        <p:nvGrpSpPr>
          <p:cNvPr id="34" name="object 9">
            <a:extLst>
              <a:ext uri="{FF2B5EF4-FFF2-40B4-BE49-F238E27FC236}">
                <a16:creationId xmlns:a16="http://schemas.microsoft.com/office/drawing/2014/main" xmlns="" id="{D6B3C317-5C8F-4E16-9FE2-8AD810291B74}"/>
              </a:ext>
            </a:extLst>
          </p:cNvPr>
          <p:cNvGrpSpPr/>
          <p:nvPr/>
        </p:nvGrpSpPr>
        <p:grpSpPr>
          <a:xfrm>
            <a:off x="2757896" y="1719412"/>
            <a:ext cx="8406181" cy="5245897"/>
            <a:chOff x="3157169" y="1412748"/>
            <a:chExt cx="5440680" cy="4846320"/>
          </a:xfrm>
        </p:grpSpPr>
        <p:pic>
          <p:nvPicPr>
            <p:cNvPr id="35" name="object 10">
              <a:extLst>
                <a:ext uri="{FF2B5EF4-FFF2-40B4-BE49-F238E27FC236}">
                  <a16:creationId xmlns:a16="http://schemas.microsoft.com/office/drawing/2014/main" xmlns="" id="{EABD0B24-CA15-485F-9DF4-4D4B79F4D227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157169" y="1412748"/>
              <a:ext cx="5440678" cy="4846319"/>
            </a:xfrm>
            <a:prstGeom prst="rect">
              <a:avLst/>
            </a:prstGeom>
          </p:spPr>
        </p:pic>
        <p:sp>
          <p:nvSpPr>
            <p:cNvPr id="54" name="object 11">
              <a:extLst>
                <a:ext uri="{FF2B5EF4-FFF2-40B4-BE49-F238E27FC236}">
                  <a16:creationId xmlns:a16="http://schemas.microsoft.com/office/drawing/2014/main" xmlns="" id="{9C98F13F-DE27-423F-AE5F-7CEEB30F6F60}"/>
                </a:ext>
              </a:extLst>
            </p:cNvPr>
            <p:cNvSpPr/>
            <p:nvPr/>
          </p:nvSpPr>
          <p:spPr>
            <a:xfrm>
              <a:off x="3260204" y="1514843"/>
              <a:ext cx="5055235" cy="4462145"/>
            </a:xfrm>
            <a:custGeom>
              <a:avLst/>
              <a:gdLst/>
              <a:ahLst/>
              <a:cxnLst/>
              <a:rect l="l" t="t" r="r" b="b"/>
              <a:pathLst>
                <a:path w="5055234" h="4462145">
                  <a:moveTo>
                    <a:pt x="1632750" y="3376384"/>
                  </a:moveTo>
                  <a:lnTo>
                    <a:pt x="1624952" y="3328339"/>
                  </a:lnTo>
                  <a:lnTo>
                    <a:pt x="1603248" y="3286518"/>
                  </a:lnTo>
                  <a:lnTo>
                    <a:pt x="1570215" y="3253486"/>
                  </a:lnTo>
                  <a:lnTo>
                    <a:pt x="1528394" y="3231781"/>
                  </a:lnTo>
                  <a:lnTo>
                    <a:pt x="1480350" y="3223984"/>
                  </a:lnTo>
                  <a:lnTo>
                    <a:pt x="152400" y="3223984"/>
                  </a:lnTo>
                  <a:lnTo>
                    <a:pt x="104368" y="3231781"/>
                  </a:lnTo>
                  <a:lnTo>
                    <a:pt x="62547" y="3253486"/>
                  </a:lnTo>
                  <a:lnTo>
                    <a:pt x="29514" y="3286518"/>
                  </a:lnTo>
                  <a:lnTo>
                    <a:pt x="7810" y="3328339"/>
                  </a:lnTo>
                  <a:lnTo>
                    <a:pt x="0" y="3376384"/>
                  </a:lnTo>
                  <a:lnTo>
                    <a:pt x="0" y="3652405"/>
                  </a:lnTo>
                  <a:lnTo>
                    <a:pt x="7810" y="3700437"/>
                  </a:lnTo>
                  <a:lnTo>
                    <a:pt x="29514" y="3742258"/>
                  </a:lnTo>
                  <a:lnTo>
                    <a:pt x="62547" y="3775291"/>
                  </a:lnTo>
                  <a:lnTo>
                    <a:pt x="104368" y="3796995"/>
                  </a:lnTo>
                  <a:lnTo>
                    <a:pt x="152400" y="3804805"/>
                  </a:lnTo>
                  <a:lnTo>
                    <a:pt x="1480350" y="3804805"/>
                  </a:lnTo>
                  <a:lnTo>
                    <a:pt x="1528394" y="3796995"/>
                  </a:lnTo>
                  <a:lnTo>
                    <a:pt x="1570215" y="3775291"/>
                  </a:lnTo>
                  <a:lnTo>
                    <a:pt x="1603248" y="3742258"/>
                  </a:lnTo>
                  <a:lnTo>
                    <a:pt x="1624952" y="3700437"/>
                  </a:lnTo>
                  <a:lnTo>
                    <a:pt x="1632750" y="3652405"/>
                  </a:lnTo>
                  <a:lnTo>
                    <a:pt x="1632750" y="3376384"/>
                  </a:lnTo>
                  <a:close/>
                </a:path>
                <a:path w="5055234" h="4462145">
                  <a:moveTo>
                    <a:pt x="1632750" y="2718854"/>
                  </a:moveTo>
                  <a:lnTo>
                    <a:pt x="1624952" y="2670822"/>
                  </a:lnTo>
                  <a:lnTo>
                    <a:pt x="1603248" y="2629001"/>
                  </a:lnTo>
                  <a:lnTo>
                    <a:pt x="1570215" y="2595956"/>
                  </a:lnTo>
                  <a:lnTo>
                    <a:pt x="1528394" y="2574264"/>
                  </a:lnTo>
                  <a:lnTo>
                    <a:pt x="1480350" y="2566454"/>
                  </a:lnTo>
                  <a:lnTo>
                    <a:pt x="152400" y="2566454"/>
                  </a:lnTo>
                  <a:lnTo>
                    <a:pt x="104368" y="2574264"/>
                  </a:lnTo>
                  <a:lnTo>
                    <a:pt x="62547" y="2595956"/>
                  </a:lnTo>
                  <a:lnTo>
                    <a:pt x="29514" y="2629001"/>
                  </a:lnTo>
                  <a:lnTo>
                    <a:pt x="7810" y="2670822"/>
                  </a:lnTo>
                  <a:lnTo>
                    <a:pt x="0" y="2718854"/>
                  </a:lnTo>
                  <a:lnTo>
                    <a:pt x="0" y="2994876"/>
                  </a:lnTo>
                  <a:lnTo>
                    <a:pt x="7810" y="3042920"/>
                  </a:lnTo>
                  <a:lnTo>
                    <a:pt x="29514" y="3084728"/>
                  </a:lnTo>
                  <a:lnTo>
                    <a:pt x="62547" y="3117773"/>
                  </a:lnTo>
                  <a:lnTo>
                    <a:pt x="104368" y="3139478"/>
                  </a:lnTo>
                  <a:lnTo>
                    <a:pt x="152400" y="3147276"/>
                  </a:lnTo>
                  <a:lnTo>
                    <a:pt x="1480350" y="3147276"/>
                  </a:lnTo>
                  <a:lnTo>
                    <a:pt x="1528394" y="3139478"/>
                  </a:lnTo>
                  <a:lnTo>
                    <a:pt x="1570215" y="3117773"/>
                  </a:lnTo>
                  <a:lnTo>
                    <a:pt x="1603248" y="3084728"/>
                  </a:lnTo>
                  <a:lnTo>
                    <a:pt x="1624952" y="3042920"/>
                  </a:lnTo>
                  <a:lnTo>
                    <a:pt x="1632750" y="2994876"/>
                  </a:lnTo>
                  <a:lnTo>
                    <a:pt x="1632750" y="2718854"/>
                  </a:lnTo>
                  <a:close/>
                </a:path>
                <a:path w="5055234" h="4462145">
                  <a:moveTo>
                    <a:pt x="1632750" y="2061337"/>
                  </a:moveTo>
                  <a:lnTo>
                    <a:pt x="1624952" y="2013292"/>
                  </a:lnTo>
                  <a:lnTo>
                    <a:pt x="1603248" y="1971484"/>
                  </a:lnTo>
                  <a:lnTo>
                    <a:pt x="1570215" y="1938439"/>
                  </a:lnTo>
                  <a:lnTo>
                    <a:pt x="1528394" y="1916734"/>
                  </a:lnTo>
                  <a:lnTo>
                    <a:pt x="1480350" y="1908937"/>
                  </a:lnTo>
                  <a:lnTo>
                    <a:pt x="152400" y="1908937"/>
                  </a:lnTo>
                  <a:lnTo>
                    <a:pt x="104368" y="1916734"/>
                  </a:lnTo>
                  <a:lnTo>
                    <a:pt x="62547" y="1938439"/>
                  </a:lnTo>
                  <a:lnTo>
                    <a:pt x="29514" y="1971484"/>
                  </a:lnTo>
                  <a:lnTo>
                    <a:pt x="7810" y="2013292"/>
                  </a:lnTo>
                  <a:lnTo>
                    <a:pt x="0" y="2061337"/>
                  </a:lnTo>
                  <a:lnTo>
                    <a:pt x="0" y="2337358"/>
                  </a:lnTo>
                  <a:lnTo>
                    <a:pt x="7810" y="2385390"/>
                  </a:lnTo>
                  <a:lnTo>
                    <a:pt x="29514" y="2427211"/>
                  </a:lnTo>
                  <a:lnTo>
                    <a:pt x="62547" y="2460256"/>
                  </a:lnTo>
                  <a:lnTo>
                    <a:pt x="104368" y="2481948"/>
                  </a:lnTo>
                  <a:lnTo>
                    <a:pt x="152400" y="2489758"/>
                  </a:lnTo>
                  <a:lnTo>
                    <a:pt x="1480350" y="2489758"/>
                  </a:lnTo>
                  <a:lnTo>
                    <a:pt x="1528394" y="2481948"/>
                  </a:lnTo>
                  <a:lnTo>
                    <a:pt x="1570215" y="2460256"/>
                  </a:lnTo>
                  <a:lnTo>
                    <a:pt x="1603248" y="2427211"/>
                  </a:lnTo>
                  <a:lnTo>
                    <a:pt x="1624952" y="2385390"/>
                  </a:lnTo>
                  <a:lnTo>
                    <a:pt x="1632750" y="2337358"/>
                  </a:lnTo>
                  <a:lnTo>
                    <a:pt x="1632750" y="2061337"/>
                  </a:lnTo>
                  <a:close/>
                </a:path>
                <a:path w="5055234" h="4462145">
                  <a:moveTo>
                    <a:pt x="1632750" y="1399540"/>
                  </a:moveTo>
                  <a:lnTo>
                    <a:pt x="1624952" y="1351508"/>
                  </a:lnTo>
                  <a:lnTo>
                    <a:pt x="1603248" y="1309687"/>
                  </a:lnTo>
                  <a:lnTo>
                    <a:pt x="1570215" y="1276654"/>
                  </a:lnTo>
                  <a:lnTo>
                    <a:pt x="1528394" y="1254950"/>
                  </a:lnTo>
                  <a:lnTo>
                    <a:pt x="1480350" y="1247140"/>
                  </a:lnTo>
                  <a:lnTo>
                    <a:pt x="152400" y="1247140"/>
                  </a:lnTo>
                  <a:lnTo>
                    <a:pt x="104368" y="1254950"/>
                  </a:lnTo>
                  <a:lnTo>
                    <a:pt x="62547" y="1276654"/>
                  </a:lnTo>
                  <a:lnTo>
                    <a:pt x="29514" y="1309687"/>
                  </a:lnTo>
                  <a:lnTo>
                    <a:pt x="7810" y="1351508"/>
                  </a:lnTo>
                  <a:lnTo>
                    <a:pt x="0" y="1399540"/>
                  </a:lnTo>
                  <a:lnTo>
                    <a:pt x="0" y="1675561"/>
                  </a:lnTo>
                  <a:lnTo>
                    <a:pt x="7810" y="1723605"/>
                  </a:lnTo>
                  <a:lnTo>
                    <a:pt x="29514" y="1765427"/>
                  </a:lnTo>
                  <a:lnTo>
                    <a:pt x="62547" y="1798459"/>
                  </a:lnTo>
                  <a:lnTo>
                    <a:pt x="104368" y="1820164"/>
                  </a:lnTo>
                  <a:lnTo>
                    <a:pt x="152400" y="1827961"/>
                  </a:lnTo>
                  <a:lnTo>
                    <a:pt x="1480350" y="1827961"/>
                  </a:lnTo>
                  <a:lnTo>
                    <a:pt x="1528394" y="1820164"/>
                  </a:lnTo>
                  <a:lnTo>
                    <a:pt x="1570215" y="1798459"/>
                  </a:lnTo>
                  <a:lnTo>
                    <a:pt x="1603248" y="1765427"/>
                  </a:lnTo>
                  <a:lnTo>
                    <a:pt x="1624952" y="1723605"/>
                  </a:lnTo>
                  <a:lnTo>
                    <a:pt x="1632750" y="1675561"/>
                  </a:lnTo>
                  <a:lnTo>
                    <a:pt x="1632750" y="1399540"/>
                  </a:lnTo>
                  <a:close/>
                </a:path>
                <a:path w="5055234" h="4462145">
                  <a:moveTo>
                    <a:pt x="1632750" y="766838"/>
                  </a:moveTo>
                  <a:lnTo>
                    <a:pt x="1624952" y="718807"/>
                  </a:lnTo>
                  <a:lnTo>
                    <a:pt x="1603248" y="676986"/>
                  </a:lnTo>
                  <a:lnTo>
                    <a:pt x="1570215" y="643940"/>
                  </a:lnTo>
                  <a:lnTo>
                    <a:pt x="1528394" y="622236"/>
                  </a:lnTo>
                  <a:lnTo>
                    <a:pt x="1480350" y="614438"/>
                  </a:lnTo>
                  <a:lnTo>
                    <a:pt x="152400" y="614438"/>
                  </a:lnTo>
                  <a:lnTo>
                    <a:pt x="104368" y="622236"/>
                  </a:lnTo>
                  <a:lnTo>
                    <a:pt x="62547" y="643940"/>
                  </a:lnTo>
                  <a:lnTo>
                    <a:pt x="29514" y="676986"/>
                  </a:lnTo>
                  <a:lnTo>
                    <a:pt x="7810" y="718807"/>
                  </a:lnTo>
                  <a:lnTo>
                    <a:pt x="0" y="766838"/>
                  </a:lnTo>
                  <a:lnTo>
                    <a:pt x="0" y="1013510"/>
                  </a:lnTo>
                  <a:lnTo>
                    <a:pt x="7810" y="1061542"/>
                  </a:lnTo>
                  <a:lnTo>
                    <a:pt x="29514" y="1103363"/>
                  </a:lnTo>
                  <a:lnTo>
                    <a:pt x="62547" y="1136408"/>
                  </a:lnTo>
                  <a:lnTo>
                    <a:pt x="104368" y="1158113"/>
                  </a:lnTo>
                  <a:lnTo>
                    <a:pt x="152400" y="1165910"/>
                  </a:lnTo>
                  <a:lnTo>
                    <a:pt x="1480350" y="1165910"/>
                  </a:lnTo>
                  <a:lnTo>
                    <a:pt x="1528394" y="1158113"/>
                  </a:lnTo>
                  <a:lnTo>
                    <a:pt x="1570215" y="1136408"/>
                  </a:lnTo>
                  <a:lnTo>
                    <a:pt x="1603248" y="1103363"/>
                  </a:lnTo>
                  <a:lnTo>
                    <a:pt x="1624952" y="1061542"/>
                  </a:lnTo>
                  <a:lnTo>
                    <a:pt x="1632750" y="1013510"/>
                  </a:lnTo>
                  <a:lnTo>
                    <a:pt x="1632750" y="766838"/>
                  </a:lnTo>
                  <a:close/>
                </a:path>
                <a:path w="5055234" h="4462145">
                  <a:moveTo>
                    <a:pt x="1632750" y="152400"/>
                  </a:moveTo>
                  <a:lnTo>
                    <a:pt x="1624952" y="104368"/>
                  </a:lnTo>
                  <a:lnTo>
                    <a:pt x="1603248" y="62547"/>
                  </a:lnTo>
                  <a:lnTo>
                    <a:pt x="1570215" y="29502"/>
                  </a:lnTo>
                  <a:lnTo>
                    <a:pt x="1528394" y="7810"/>
                  </a:lnTo>
                  <a:lnTo>
                    <a:pt x="1480350" y="0"/>
                  </a:lnTo>
                  <a:lnTo>
                    <a:pt x="152400" y="0"/>
                  </a:lnTo>
                  <a:lnTo>
                    <a:pt x="104368" y="7810"/>
                  </a:lnTo>
                  <a:lnTo>
                    <a:pt x="62547" y="29502"/>
                  </a:lnTo>
                  <a:lnTo>
                    <a:pt x="29514" y="62547"/>
                  </a:lnTo>
                  <a:lnTo>
                    <a:pt x="7810" y="104368"/>
                  </a:lnTo>
                  <a:lnTo>
                    <a:pt x="0" y="152400"/>
                  </a:lnTo>
                  <a:lnTo>
                    <a:pt x="0" y="399072"/>
                  </a:lnTo>
                  <a:lnTo>
                    <a:pt x="7810" y="447116"/>
                  </a:lnTo>
                  <a:lnTo>
                    <a:pt x="29514" y="488924"/>
                  </a:lnTo>
                  <a:lnTo>
                    <a:pt x="62547" y="521970"/>
                  </a:lnTo>
                  <a:lnTo>
                    <a:pt x="104368" y="543674"/>
                  </a:lnTo>
                  <a:lnTo>
                    <a:pt x="152400" y="551472"/>
                  </a:lnTo>
                  <a:lnTo>
                    <a:pt x="1480350" y="551472"/>
                  </a:lnTo>
                  <a:lnTo>
                    <a:pt x="1528394" y="543674"/>
                  </a:lnTo>
                  <a:lnTo>
                    <a:pt x="1570215" y="521970"/>
                  </a:lnTo>
                  <a:lnTo>
                    <a:pt x="1603248" y="488924"/>
                  </a:lnTo>
                  <a:lnTo>
                    <a:pt x="1624952" y="447116"/>
                  </a:lnTo>
                  <a:lnTo>
                    <a:pt x="1632750" y="399072"/>
                  </a:lnTo>
                  <a:lnTo>
                    <a:pt x="1632750" y="152400"/>
                  </a:lnTo>
                  <a:close/>
                </a:path>
                <a:path w="5055234" h="4462145">
                  <a:moveTo>
                    <a:pt x="1633562" y="4033342"/>
                  </a:moveTo>
                  <a:lnTo>
                    <a:pt x="1625752" y="3985310"/>
                  </a:lnTo>
                  <a:lnTo>
                    <a:pt x="1604060" y="3943489"/>
                  </a:lnTo>
                  <a:lnTo>
                    <a:pt x="1571015" y="3910444"/>
                  </a:lnTo>
                  <a:lnTo>
                    <a:pt x="1529194" y="3888740"/>
                  </a:lnTo>
                  <a:lnTo>
                    <a:pt x="1481162" y="3880942"/>
                  </a:lnTo>
                  <a:lnTo>
                    <a:pt x="153212" y="3880942"/>
                  </a:lnTo>
                  <a:lnTo>
                    <a:pt x="105168" y="3888740"/>
                  </a:lnTo>
                  <a:lnTo>
                    <a:pt x="63360" y="3910444"/>
                  </a:lnTo>
                  <a:lnTo>
                    <a:pt x="30314" y="3943489"/>
                  </a:lnTo>
                  <a:lnTo>
                    <a:pt x="8610" y="3985310"/>
                  </a:lnTo>
                  <a:lnTo>
                    <a:pt x="812" y="4033342"/>
                  </a:lnTo>
                  <a:lnTo>
                    <a:pt x="812" y="4309364"/>
                  </a:lnTo>
                  <a:lnTo>
                    <a:pt x="8610" y="4357395"/>
                  </a:lnTo>
                  <a:lnTo>
                    <a:pt x="30314" y="4399216"/>
                  </a:lnTo>
                  <a:lnTo>
                    <a:pt x="63360" y="4432262"/>
                  </a:lnTo>
                  <a:lnTo>
                    <a:pt x="105168" y="4453966"/>
                  </a:lnTo>
                  <a:lnTo>
                    <a:pt x="153212" y="4461764"/>
                  </a:lnTo>
                  <a:lnTo>
                    <a:pt x="1481162" y="4461764"/>
                  </a:lnTo>
                  <a:lnTo>
                    <a:pt x="1529194" y="4453966"/>
                  </a:lnTo>
                  <a:lnTo>
                    <a:pt x="1571015" y="4432262"/>
                  </a:lnTo>
                  <a:lnTo>
                    <a:pt x="1604060" y="4399216"/>
                  </a:lnTo>
                  <a:lnTo>
                    <a:pt x="1625752" y="4357395"/>
                  </a:lnTo>
                  <a:lnTo>
                    <a:pt x="1633562" y="4309364"/>
                  </a:lnTo>
                  <a:lnTo>
                    <a:pt x="1633562" y="4033342"/>
                  </a:lnTo>
                  <a:close/>
                </a:path>
                <a:path w="5055234" h="4462145">
                  <a:moveTo>
                    <a:pt x="5048199" y="766838"/>
                  </a:moveTo>
                  <a:lnTo>
                    <a:pt x="5040401" y="718807"/>
                  </a:lnTo>
                  <a:lnTo>
                    <a:pt x="5018697" y="676986"/>
                  </a:lnTo>
                  <a:lnTo>
                    <a:pt x="4985664" y="643940"/>
                  </a:lnTo>
                  <a:lnTo>
                    <a:pt x="4943843" y="622236"/>
                  </a:lnTo>
                  <a:lnTo>
                    <a:pt x="4895799" y="614438"/>
                  </a:lnTo>
                  <a:lnTo>
                    <a:pt x="1946808" y="614438"/>
                  </a:lnTo>
                  <a:lnTo>
                    <a:pt x="1898777" y="622236"/>
                  </a:lnTo>
                  <a:lnTo>
                    <a:pt x="1856955" y="643940"/>
                  </a:lnTo>
                  <a:lnTo>
                    <a:pt x="1823910" y="676986"/>
                  </a:lnTo>
                  <a:lnTo>
                    <a:pt x="1802206" y="718807"/>
                  </a:lnTo>
                  <a:lnTo>
                    <a:pt x="1794408" y="766838"/>
                  </a:lnTo>
                  <a:lnTo>
                    <a:pt x="1794408" y="1013510"/>
                  </a:lnTo>
                  <a:lnTo>
                    <a:pt x="1802206" y="1061542"/>
                  </a:lnTo>
                  <a:lnTo>
                    <a:pt x="1823910" y="1103363"/>
                  </a:lnTo>
                  <a:lnTo>
                    <a:pt x="1856955" y="1136408"/>
                  </a:lnTo>
                  <a:lnTo>
                    <a:pt x="1898777" y="1158113"/>
                  </a:lnTo>
                  <a:lnTo>
                    <a:pt x="1946808" y="1165910"/>
                  </a:lnTo>
                  <a:lnTo>
                    <a:pt x="4895799" y="1165910"/>
                  </a:lnTo>
                  <a:lnTo>
                    <a:pt x="4943843" y="1158113"/>
                  </a:lnTo>
                  <a:lnTo>
                    <a:pt x="4985664" y="1136408"/>
                  </a:lnTo>
                  <a:lnTo>
                    <a:pt x="5018697" y="1103363"/>
                  </a:lnTo>
                  <a:lnTo>
                    <a:pt x="5040401" y="1061542"/>
                  </a:lnTo>
                  <a:lnTo>
                    <a:pt x="5048199" y="1013510"/>
                  </a:lnTo>
                  <a:lnTo>
                    <a:pt x="5048199" y="766838"/>
                  </a:lnTo>
                  <a:close/>
                </a:path>
                <a:path w="5055234" h="4462145">
                  <a:moveTo>
                    <a:pt x="5048199" y="152400"/>
                  </a:moveTo>
                  <a:lnTo>
                    <a:pt x="5040401" y="104368"/>
                  </a:lnTo>
                  <a:lnTo>
                    <a:pt x="5018697" y="62547"/>
                  </a:lnTo>
                  <a:lnTo>
                    <a:pt x="4985664" y="29502"/>
                  </a:lnTo>
                  <a:lnTo>
                    <a:pt x="4943843" y="7810"/>
                  </a:lnTo>
                  <a:lnTo>
                    <a:pt x="4895799" y="0"/>
                  </a:lnTo>
                  <a:lnTo>
                    <a:pt x="1946808" y="0"/>
                  </a:lnTo>
                  <a:lnTo>
                    <a:pt x="1898777" y="7810"/>
                  </a:lnTo>
                  <a:lnTo>
                    <a:pt x="1856955" y="29502"/>
                  </a:lnTo>
                  <a:lnTo>
                    <a:pt x="1823910" y="62547"/>
                  </a:lnTo>
                  <a:lnTo>
                    <a:pt x="1802206" y="104368"/>
                  </a:lnTo>
                  <a:lnTo>
                    <a:pt x="1794408" y="152400"/>
                  </a:lnTo>
                  <a:lnTo>
                    <a:pt x="1794408" y="399072"/>
                  </a:lnTo>
                  <a:lnTo>
                    <a:pt x="1802206" y="447116"/>
                  </a:lnTo>
                  <a:lnTo>
                    <a:pt x="1823910" y="488924"/>
                  </a:lnTo>
                  <a:lnTo>
                    <a:pt x="1856955" y="521970"/>
                  </a:lnTo>
                  <a:lnTo>
                    <a:pt x="1898777" y="543674"/>
                  </a:lnTo>
                  <a:lnTo>
                    <a:pt x="1946808" y="551472"/>
                  </a:lnTo>
                  <a:lnTo>
                    <a:pt x="4895799" y="551472"/>
                  </a:lnTo>
                  <a:lnTo>
                    <a:pt x="4943843" y="543674"/>
                  </a:lnTo>
                  <a:lnTo>
                    <a:pt x="4985664" y="521970"/>
                  </a:lnTo>
                  <a:lnTo>
                    <a:pt x="5018697" y="488924"/>
                  </a:lnTo>
                  <a:lnTo>
                    <a:pt x="5040401" y="447116"/>
                  </a:lnTo>
                  <a:lnTo>
                    <a:pt x="5048199" y="399072"/>
                  </a:lnTo>
                  <a:lnTo>
                    <a:pt x="5048199" y="152400"/>
                  </a:lnTo>
                  <a:close/>
                </a:path>
                <a:path w="5055234" h="4462145">
                  <a:moveTo>
                    <a:pt x="5049812" y="2718854"/>
                  </a:moveTo>
                  <a:lnTo>
                    <a:pt x="5042014" y="2670822"/>
                  </a:lnTo>
                  <a:lnTo>
                    <a:pt x="5020310" y="2629001"/>
                  </a:lnTo>
                  <a:lnTo>
                    <a:pt x="4987277" y="2595956"/>
                  </a:lnTo>
                  <a:lnTo>
                    <a:pt x="4945456" y="2574264"/>
                  </a:lnTo>
                  <a:lnTo>
                    <a:pt x="4897412" y="2566454"/>
                  </a:lnTo>
                  <a:lnTo>
                    <a:pt x="1943950" y="2566454"/>
                  </a:lnTo>
                  <a:lnTo>
                    <a:pt x="1895919" y="2574264"/>
                  </a:lnTo>
                  <a:lnTo>
                    <a:pt x="1854098" y="2595956"/>
                  </a:lnTo>
                  <a:lnTo>
                    <a:pt x="1821053" y="2629001"/>
                  </a:lnTo>
                  <a:lnTo>
                    <a:pt x="1799348" y="2670822"/>
                  </a:lnTo>
                  <a:lnTo>
                    <a:pt x="1791550" y="2718854"/>
                  </a:lnTo>
                  <a:lnTo>
                    <a:pt x="1791550" y="2994876"/>
                  </a:lnTo>
                  <a:lnTo>
                    <a:pt x="1799348" y="3042920"/>
                  </a:lnTo>
                  <a:lnTo>
                    <a:pt x="1821053" y="3084728"/>
                  </a:lnTo>
                  <a:lnTo>
                    <a:pt x="1854098" y="3117773"/>
                  </a:lnTo>
                  <a:lnTo>
                    <a:pt x="1895919" y="3139478"/>
                  </a:lnTo>
                  <a:lnTo>
                    <a:pt x="1943950" y="3147276"/>
                  </a:lnTo>
                  <a:lnTo>
                    <a:pt x="4897412" y="3147276"/>
                  </a:lnTo>
                  <a:lnTo>
                    <a:pt x="4945456" y="3139478"/>
                  </a:lnTo>
                  <a:lnTo>
                    <a:pt x="4987277" y="3117773"/>
                  </a:lnTo>
                  <a:lnTo>
                    <a:pt x="5020310" y="3084728"/>
                  </a:lnTo>
                  <a:lnTo>
                    <a:pt x="5042014" y="3042920"/>
                  </a:lnTo>
                  <a:lnTo>
                    <a:pt x="5049812" y="2994876"/>
                  </a:lnTo>
                  <a:lnTo>
                    <a:pt x="5049812" y="2718854"/>
                  </a:lnTo>
                  <a:close/>
                </a:path>
                <a:path w="5055234" h="4462145">
                  <a:moveTo>
                    <a:pt x="5050028" y="4033342"/>
                  </a:moveTo>
                  <a:lnTo>
                    <a:pt x="5042217" y="3985310"/>
                  </a:lnTo>
                  <a:lnTo>
                    <a:pt x="5020513" y="3943489"/>
                  </a:lnTo>
                  <a:lnTo>
                    <a:pt x="4987480" y="3910444"/>
                  </a:lnTo>
                  <a:lnTo>
                    <a:pt x="4945659" y="3888740"/>
                  </a:lnTo>
                  <a:lnTo>
                    <a:pt x="4897628" y="3880942"/>
                  </a:lnTo>
                  <a:lnTo>
                    <a:pt x="1944166" y="3880942"/>
                  </a:lnTo>
                  <a:lnTo>
                    <a:pt x="1896122" y="3888740"/>
                  </a:lnTo>
                  <a:lnTo>
                    <a:pt x="1854301" y="3910444"/>
                  </a:lnTo>
                  <a:lnTo>
                    <a:pt x="1821268" y="3943489"/>
                  </a:lnTo>
                  <a:lnTo>
                    <a:pt x="1799564" y="3985310"/>
                  </a:lnTo>
                  <a:lnTo>
                    <a:pt x="1791766" y="4033342"/>
                  </a:lnTo>
                  <a:lnTo>
                    <a:pt x="1791766" y="4309364"/>
                  </a:lnTo>
                  <a:lnTo>
                    <a:pt x="1799564" y="4357395"/>
                  </a:lnTo>
                  <a:lnTo>
                    <a:pt x="1821268" y="4399216"/>
                  </a:lnTo>
                  <a:lnTo>
                    <a:pt x="1854301" y="4432262"/>
                  </a:lnTo>
                  <a:lnTo>
                    <a:pt x="1896122" y="4453966"/>
                  </a:lnTo>
                  <a:lnTo>
                    <a:pt x="1944166" y="4461764"/>
                  </a:lnTo>
                  <a:lnTo>
                    <a:pt x="4897628" y="4461764"/>
                  </a:lnTo>
                  <a:lnTo>
                    <a:pt x="4945659" y="4453966"/>
                  </a:lnTo>
                  <a:lnTo>
                    <a:pt x="4987480" y="4432262"/>
                  </a:lnTo>
                  <a:lnTo>
                    <a:pt x="5020513" y="4399216"/>
                  </a:lnTo>
                  <a:lnTo>
                    <a:pt x="5042217" y="4357395"/>
                  </a:lnTo>
                  <a:lnTo>
                    <a:pt x="5050028" y="4309364"/>
                  </a:lnTo>
                  <a:lnTo>
                    <a:pt x="5050028" y="4033342"/>
                  </a:lnTo>
                  <a:close/>
                </a:path>
                <a:path w="5055234" h="4462145">
                  <a:moveTo>
                    <a:pt x="5050447" y="2061337"/>
                  </a:moveTo>
                  <a:lnTo>
                    <a:pt x="5042636" y="2013292"/>
                  </a:lnTo>
                  <a:lnTo>
                    <a:pt x="5020945" y="1971484"/>
                  </a:lnTo>
                  <a:lnTo>
                    <a:pt x="4987899" y="1938439"/>
                  </a:lnTo>
                  <a:lnTo>
                    <a:pt x="4946078" y="1916734"/>
                  </a:lnTo>
                  <a:lnTo>
                    <a:pt x="4898047" y="1908937"/>
                  </a:lnTo>
                  <a:lnTo>
                    <a:pt x="1944573" y="1908937"/>
                  </a:lnTo>
                  <a:lnTo>
                    <a:pt x="1896541" y="1916734"/>
                  </a:lnTo>
                  <a:lnTo>
                    <a:pt x="1854720" y="1938439"/>
                  </a:lnTo>
                  <a:lnTo>
                    <a:pt x="1821675" y="1971484"/>
                  </a:lnTo>
                  <a:lnTo>
                    <a:pt x="1799971" y="2013292"/>
                  </a:lnTo>
                  <a:lnTo>
                    <a:pt x="1792173" y="2061337"/>
                  </a:lnTo>
                  <a:lnTo>
                    <a:pt x="1792173" y="2337358"/>
                  </a:lnTo>
                  <a:lnTo>
                    <a:pt x="1799971" y="2385390"/>
                  </a:lnTo>
                  <a:lnTo>
                    <a:pt x="1821675" y="2427211"/>
                  </a:lnTo>
                  <a:lnTo>
                    <a:pt x="1854720" y="2460256"/>
                  </a:lnTo>
                  <a:lnTo>
                    <a:pt x="1896541" y="2481948"/>
                  </a:lnTo>
                  <a:lnTo>
                    <a:pt x="1944573" y="2489758"/>
                  </a:lnTo>
                  <a:lnTo>
                    <a:pt x="4898047" y="2489758"/>
                  </a:lnTo>
                  <a:lnTo>
                    <a:pt x="4946078" y="2481948"/>
                  </a:lnTo>
                  <a:lnTo>
                    <a:pt x="4987899" y="2460256"/>
                  </a:lnTo>
                  <a:lnTo>
                    <a:pt x="5020945" y="2427211"/>
                  </a:lnTo>
                  <a:lnTo>
                    <a:pt x="5042636" y="2385390"/>
                  </a:lnTo>
                  <a:lnTo>
                    <a:pt x="5050447" y="2337358"/>
                  </a:lnTo>
                  <a:lnTo>
                    <a:pt x="5050447" y="2061337"/>
                  </a:lnTo>
                  <a:close/>
                </a:path>
                <a:path w="5055234" h="4462145">
                  <a:moveTo>
                    <a:pt x="5050447" y="1399540"/>
                  </a:moveTo>
                  <a:lnTo>
                    <a:pt x="5042636" y="1351508"/>
                  </a:lnTo>
                  <a:lnTo>
                    <a:pt x="5020945" y="1309687"/>
                  </a:lnTo>
                  <a:lnTo>
                    <a:pt x="4987899" y="1276654"/>
                  </a:lnTo>
                  <a:lnTo>
                    <a:pt x="4946078" y="1254950"/>
                  </a:lnTo>
                  <a:lnTo>
                    <a:pt x="4898047" y="1247140"/>
                  </a:lnTo>
                  <a:lnTo>
                    <a:pt x="1944573" y="1247140"/>
                  </a:lnTo>
                  <a:lnTo>
                    <a:pt x="1896541" y="1254950"/>
                  </a:lnTo>
                  <a:lnTo>
                    <a:pt x="1854720" y="1276654"/>
                  </a:lnTo>
                  <a:lnTo>
                    <a:pt x="1821675" y="1309687"/>
                  </a:lnTo>
                  <a:lnTo>
                    <a:pt x="1799971" y="1351508"/>
                  </a:lnTo>
                  <a:lnTo>
                    <a:pt x="1792173" y="1399540"/>
                  </a:lnTo>
                  <a:lnTo>
                    <a:pt x="1792173" y="1675561"/>
                  </a:lnTo>
                  <a:lnTo>
                    <a:pt x="1799971" y="1723605"/>
                  </a:lnTo>
                  <a:lnTo>
                    <a:pt x="1821675" y="1765427"/>
                  </a:lnTo>
                  <a:lnTo>
                    <a:pt x="1854720" y="1798459"/>
                  </a:lnTo>
                  <a:lnTo>
                    <a:pt x="1896541" y="1820164"/>
                  </a:lnTo>
                  <a:lnTo>
                    <a:pt x="1944573" y="1827961"/>
                  </a:lnTo>
                  <a:lnTo>
                    <a:pt x="4898047" y="1827961"/>
                  </a:lnTo>
                  <a:lnTo>
                    <a:pt x="4946078" y="1820164"/>
                  </a:lnTo>
                  <a:lnTo>
                    <a:pt x="4987899" y="1798459"/>
                  </a:lnTo>
                  <a:lnTo>
                    <a:pt x="5020945" y="1765427"/>
                  </a:lnTo>
                  <a:lnTo>
                    <a:pt x="5042636" y="1723605"/>
                  </a:lnTo>
                  <a:lnTo>
                    <a:pt x="5050447" y="1675561"/>
                  </a:lnTo>
                  <a:lnTo>
                    <a:pt x="5050447" y="1399540"/>
                  </a:lnTo>
                  <a:close/>
                </a:path>
                <a:path w="5055234" h="4462145">
                  <a:moveTo>
                    <a:pt x="5054727" y="3376384"/>
                  </a:moveTo>
                  <a:lnTo>
                    <a:pt x="5046916" y="3328339"/>
                  </a:lnTo>
                  <a:lnTo>
                    <a:pt x="5025212" y="3286518"/>
                  </a:lnTo>
                  <a:lnTo>
                    <a:pt x="4992179" y="3253486"/>
                  </a:lnTo>
                  <a:lnTo>
                    <a:pt x="4950358" y="3231781"/>
                  </a:lnTo>
                  <a:lnTo>
                    <a:pt x="4902327" y="3223984"/>
                  </a:lnTo>
                  <a:lnTo>
                    <a:pt x="1948853" y="3223984"/>
                  </a:lnTo>
                  <a:lnTo>
                    <a:pt x="1900821" y="3231781"/>
                  </a:lnTo>
                  <a:lnTo>
                    <a:pt x="1859000" y="3253486"/>
                  </a:lnTo>
                  <a:lnTo>
                    <a:pt x="1825955" y="3286518"/>
                  </a:lnTo>
                  <a:lnTo>
                    <a:pt x="1804250" y="3328339"/>
                  </a:lnTo>
                  <a:lnTo>
                    <a:pt x="1796453" y="3376384"/>
                  </a:lnTo>
                  <a:lnTo>
                    <a:pt x="1796453" y="3652405"/>
                  </a:lnTo>
                  <a:lnTo>
                    <a:pt x="1804250" y="3700437"/>
                  </a:lnTo>
                  <a:lnTo>
                    <a:pt x="1825955" y="3742258"/>
                  </a:lnTo>
                  <a:lnTo>
                    <a:pt x="1859000" y="3775291"/>
                  </a:lnTo>
                  <a:lnTo>
                    <a:pt x="1900821" y="3796995"/>
                  </a:lnTo>
                  <a:lnTo>
                    <a:pt x="1948853" y="3804805"/>
                  </a:lnTo>
                  <a:lnTo>
                    <a:pt x="4902327" y="3804805"/>
                  </a:lnTo>
                  <a:lnTo>
                    <a:pt x="4950358" y="3796995"/>
                  </a:lnTo>
                  <a:lnTo>
                    <a:pt x="4992179" y="3775291"/>
                  </a:lnTo>
                  <a:lnTo>
                    <a:pt x="5025212" y="3742258"/>
                  </a:lnTo>
                  <a:lnTo>
                    <a:pt x="5046916" y="3700437"/>
                  </a:lnTo>
                  <a:lnTo>
                    <a:pt x="5054727" y="3652405"/>
                  </a:lnTo>
                  <a:lnTo>
                    <a:pt x="5054727" y="3376384"/>
                  </a:lnTo>
                  <a:close/>
                </a:path>
              </a:pathLst>
            </a:custGeom>
            <a:solidFill>
              <a:srgbClr val="EE4788"/>
            </a:solidFill>
          </p:spPr>
          <p:txBody>
            <a:bodyPr wrap="square" lIns="0" tIns="0" rIns="0" bIns="0" rtlCol="0"/>
            <a:lstStyle/>
            <a:p>
              <a:endParaRPr sz="1600">
                <a:latin typeface="Encode Sans" pitchFamily="2" charset="0"/>
              </a:endParaRPr>
            </a:p>
          </p:txBody>
        </p:sp>
      </p:grpSp>
      <p:sp>
        <p:nvSpPr>
          <p:cNvPr id="55" name="object 12">
            <a:extLst>
              <a:ext uri="{FF2B5EF4-FFF2-40B4-BE49-F238E27FC236}">
                <a16:creationId xmlns:a16="http://schemas.microsoft.com/office/drawing/2014/main" xmlns="" id="{10762B92-8F7E-4BAA-B5C5-A7EF197B9570}"/>
              </a:ext>
            </a:extLst>
          </p:cNvPr>
          <p:cNvSpPr txBox="1"/>
          <p:nvPr/>
        </p:nvSpPr>
        <p:spPr>
          <a:xfrm>
            <a:off x="3039011" y="2674733"/>
            <a:ext cx="2277724" cy="201722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8140" marR="5080" indent="-346075" algn="ctr">
              <a:lnSpc>
                <a:spcPct val="102800"/>
              </a:lnSpc>
              <a:spcBef>
                <a:spcPts val="90"/>
              </a:spcBef>
            </a:pPr>
            <a:r>
              <a:rPr sz="1200" b="1" spc="-10" dirty="0" err="1">
                <a:solidFill>
                  <a:srgbClr val="FFFFFF"/>
                </a:solidFill>
                <a:latin typeface="Encode Sans" pitchFamily="2" charset="0"/>
                <a:cs typeface="Trebuchet MS"/>
              </a:rPr>
              <a:t>Gestión</a:t>
            </a:r>
            <a:r>
              <a:rPr sz="1200" b="1" spc="-35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de</a:t>
            </a:r>
            <a:r>
              <a:rPr lang="en-US" sz="1200" b="1" spc="-35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 </a:t>
            </a:r>
            <a:r>
              <a:rPr sz="1200" b="1" spc="-10" dirty="0" err="1">
                <a:solidFill>
                  <a:srgbClr val="FFFFFF"/>
                </a:solidFill>
                <a:latin typeface="Encode Sans" pitchFamily="2" charset="0"/>
                <a:cs typeface="Trebuchet MS"/>
              </a:rPr>
              <a:t>Servicios</a:t>
            </a:r>
            <a:r>
              <a:rPr sz="1200" b="1" spc="-1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 de</a:t>
            </a:r>
            <a:r>
              <a:rPr lang="en-US" sz="1200" b="1" spc="-6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 </a:t>
            </a:r>
            <a:r>
              <a:rPr sz="1200" b="1" spc="-10" dirty="0" err="1">
                <a:solidFill>
                  <a:srgbClr val="FFFFFF"/>
                </a:solidFill>
                <a:latin typeface="Encode Sans" pitchFamily="2" charset="0"/>
                <a:cs typeface="Trebuchet MS"/>
              </a:rPr>
              <a:t>Salud</a:t>
            </a:r>
            <a:r>
              <a:rPr sz="1200" b="1" spc="-1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.</a:t>
            </a:r>
            <a:endParaRPr sz="1200" dirty="0">
              <a:latin typeface="Encode Sans" pitchFamily="2" charset="0"/>
              <a:cs typeface="Trebuchet MS"/>
            </a:endParaRPr>
          </a:p>
        </p:txBody>
      </p:sp>
      <p:sp>
        <p:nvSpPr>
          <p:cNvPr id="56" name="object 13">
            <a:extLst>
              <a:ext uri="{FF2B5EF4-FFF2-40B4-BE49-F238E27FC236}">
                <a16:creationId xmlns:a16="http://schemas.microsoft.com/office/drawing/2014/main" xmlns="" id="{61648A3C-8544-4C7E-A214-368604A944DF}"/>
              </a:ext>
            </a:extLst>
          </p:cNvPr>
          <p:cNvSpPr txBox="1"/>
          <p:nvPr/>
        </p:nvSpPr>
        <p:spPr>
          <a:xfrm>
            <a:off x="3144822" y="1925437"/>
            <a:ext cx="2171913" cy="391902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33985" marR="5080" indent="-121920" algn="ctr">
              <a:lnSpc>
                <a:spcPct val="102800"/>
              </a:lnSpc>
              <a:spcBef>
                <a:spcPts val="90"/>
              </a:spcBef>
            </a:pPr>
            <a:r>
              <a:rPr sz="1200" b="1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Ciudad</a:t>
            </a:r>
            <a:r>
              <a:rPr sz="1200" b="1" spc="-25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 </a:t>
            </a:r>
            <a:r>
              <a:rPr sz="1200" b="1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Amigable</a:t>
            </a:r>
            <a:r>
              <a:rPr sz="1200" b="1" spc="-2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 para </a:t>
            </a:r>
            <a:r>
              <a:rPr sz="1200" b="1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Personas</a:t>
            </a:r>
            <a:r>
              <a:rPr sz="1200" b="1" spc="145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Mayores</a:t>
            </a:r>
            <a:endParaRPr sz="1200" dirty="0">
              <a:latin typeface="Encode Sans" pitchFamily="2" charset="0"/>
              <a:cs typeface="Trebuchet MS"/>
            </a:endParaRPr>
          </a:p>
        </p:txBody>
      </p:sp>
      <p:sp>
        <p:nvSpPr>
          <p:cNvPr id="57" name="object 14">
            <a:extLst>
              <a:ext uri="{FF2B5EF4-FFF2-40B4-BE49-F238E27FC236}">
                <a16:creationId xmlns:a16="http://schemas.microsoft.com/office/drawing/2014/main" xmlns="" id="{13E55089-2462-4EF2-B26D-00F0375F3E57}"/>
              </a:ext>
            </a:extLst>
          </p:cNvPr>
          <p:cNvSpPr txBox="1"/>
          <p:nvPr/>
        </p:nvSpPr>
        <p:spPr>
          <a:xfrm>
            <a:off x="3144822" y="3327207"/>
            <a:ext cx="2071226" cy="391902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39700" marR="5080" indent="-127635" algn="ctr">
              <a:lnSpc>
                <a:spcPct val="102800"/>
              </a:lnSpc>
              <a:spcBef>
                <a:spcPts val="90"/>
              </a:spcBef>
            </a:pPr>
            <a:r>
              <a:rPr sz="1200" b="1" spc="-1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Gestión</a:t>
            </a:r>
            <a:r>
              <a:rPr sz="1200" b="1" spc="-35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de</a:t>
            </a:r>
            <a:r>
              <a:rPr sz="1200" b="1" spc="-35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Residuos </a:t>
            </a:r>
            <a:r>
              <a:rPr sz="1200" b="1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Sólidos</a:t>
            </a:r>
            <a:r>
              <a:rPr sz="1200" b="1" spc="15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Urbanos</a:t>
            </a:r>
            <a:endParaRPr sz="1200" dirty="0">
              <a:latin typeface="Encode Sans" pitchFamily="2" charset="0"/>
              <a:cs typeface="Trebuchet MS"/>
            </a:endParaRPr>
          </a:p>
        </p:txBody>
      </p:sp>
      <p:sp>
        <p:nvSpPr>
          <p:cNvPr id="58" name="object 15">
            <a:extLst>
              <a:ext uri="{FF2B5EF4-FFF2-40B4-BE49-F238E27FC236}">
                <a16:creationId xmlns:a16="http://schemas.microsoft.com/office/drawing/2014/main" xmlns="" id="{2B073074-91CC-48D3-9B32-8561FF931F7C}"/>
              </a:ext>
            </a:extLst>
          </p:cNvPr>
          <p:cNvSpPr txBox="1"/>
          <p:nvPr/>
        </p:nvSpPr>
        <p:spPr>
          <a:xfrm>
            <a:off x="3564375" y="4104839"/>
            <a:ext cx="2032507" cy="20197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200" b="1" spc="-2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Seguridad</a:t>
            </a:r>
            <a:r>
              <a:rPr sz="1200" b="1" spc="-4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 </a:t>
            </a:r>
            <a:r>
              <a:rPr sz="1200" b="1" spc="-2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Vial</a:t>
            </a:r>
            <a:endParaRPr sz="1200" dirty="0">
              <a:latin typeface="Encode Sans" pitchFamily="2" charset="0"/>
              <a:cs typeface="Trebuchet MS"/>
            </a:endParaRPr>
          </a:p>
        </p:txBody>
      </p:sp>
      <p:sp>
        <p:nvSpPr>
          <p:cNvPr id="59" name="object 16">
            <a:extLst>
              <a:ext uri="{FF2B5EF4-FFF2-40B4-BE49-F238E27FC236}">
                <a16:creationId xmlns:a16="http://schemas.microsoft.com/office/drawing/2014/main" xmlns="" id="{7C92E137-BE4D-4012-B974-71237FA8614E}"/>
              </a:ext>
            </a:extLst>
          </p:cNvPr>
          <p:cNvSpPr txBox="1"/>
          <p:nvPr/>
        </p:nvSpPr>
        <p:spPr>
          <a:xfrm>
            <a:off x="3269478" y="4838757"/>
            <a:ext cx="2047257" cy="201722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26034">
              <a:lnSpc>
                <a:spcPct val="103299"/>
              </a:lnSpc>
              <a:spcBef>
                <a:spcPts val="90"/>
              </a:spcBef>
            </a:pPr>
            <a:r>
              <a:rPr sz="1200" b="1" spc="-1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Seguridad </a:t>
            </a:r>
            <a:r>
              <a:rPr sz="1200" b="1" spc="-45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Alimentaria</a:t>
            </a:r>
            <a:endParaRPr sz="1200" dirty="0">
              <a:latin typeface="Encode Sans" pitchFamily="2" charset="0"/>
              <a:cs typeface="Trebuchet MS"/>
            </a:endParaRPr>
          </a:p>
        </p:txBody>
      </p:sp>
      <p:sp>
        <p:nvSpPr>
          <p:cNvPr id="60" name="object 17">
            <a:extLst>
              <a:ext uri="{FF2B5EF4-FFF2-40B4-BE49-F238E27FC236}">
                <a16:creationId xmlns:a16="http://schemas.microsoft.com/office/drawing/2014/main" xmlns="" id="{DF95D5C1-DAF2-4EC7-8A95-73E12DFB9FC2}"/>
              </a:ext>
            </a:extLst>
          </p:cNvPr>
          <p:cNvSpPr txBox="1"/>
          <p:nvPr/>
        </p:nvSpPr>
        <p:spPr>
          <a:xfrm>
            <a:off x="3582267" y="5540374"/>
            <a:ext cx="2067303" cy="201722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90805" marR="5080" indent="-78740">
              <a:lnSpc>
                <a:spcPct val="103299"/>
              </a:lnSpc>
              <a:spcBef>
                <a:spcPts val="90"/>
              </a:spcBef>
            </a:pPr>
            <a:r>
              <a:rPr sz="1200" b="1" spc="-1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Espacios Verdes</a:t>
            </a:r>
            <a:endParaRPr sz="1200" dirty="0">
              <a:latin typeface="Encode Sans" pitchFamily="2" charset="0"/>
              <a:cs typeface="Trebuchet MS"/>
            </a:endParaRPr>
          </a:p>
        </p:txBody>
      </p:sp>
      <p:sp>
        <p:nvSpPr>
          <p:cNvPr id="61" name="object 18">
            <a:extLst>
              <a:ext uri="{FF2B5EF4-FFF2-40B4-BE49-F238E27FC236}">
                <a16:creationId xmlns:a16="http://schemas.microsoft.com/office/drawing/2014/main" xmlns="" id="{6821042B-50B2-448E-A73C-5DBD49B3480E}"/>
              </a:ext>
            </a:extLst>
          </p:cNvPr>
          <p:cNvSpPr txBox="1"/>
          <p:nvPr/>
        </p:nvSpPr>
        <p:spPr>
          <a:xfrm>
            <a:off x="3039011" y="6250492"/>
            <a:ext cx="2170474" cy="201722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49225" marR="5080" indent="-137160" algn="ctr">
              <a:lnSpc>
                <a:spcPct val="103299"/>
              </a:lnSpc>
              <a:spcBef>
                <a:spcPts val="90"/>
              </a:spcBef>
            </a:pPr>
            <a:r>
              <a:rPr sz="1200" b="1" spc="-5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Fortalecimiento </a:t>
            </a:r>
            <a:r>
              <a:rPr sz="1200" b="1" spc="-1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Institucional</a:t>
            </a:r>
            <a:endParaRPr sz="1200" dirty="0">
              <a:latin typeface="Encode Sans" pitchFamily="2" charset="0"/>
              <a:cs typeface="Trebuchet MS"/>
            </a:endParaRPr>
          </a:p>
        </p:txBody>
      </p:sp>
      <p:sp>
        <p:nvSpPr>
          <p:cNvPr id="62" name="object 19">
            <a:extLst>
              <a:ext uri="{FF2B5EF4-FFF2-40B4-BE49-F238E27FC236}">
                <a16:creationId xmlns:a16="http://schemas.microsoft.com/office/drawing/2014/main" xmlns="" id="{82FAEA0F-01F5-4889-9F6E-BF000697F049}"/>
              </a:ext>
            </a:extLst>
          </p:cNvPr>
          <p:cNvSpPr txBox="1"/>
          <p:nvPr/>
        </p:nvSpPr>
        <p:spPr>
          <a:xfrm>
            <a:off x="5807195" y="6059381"/>
            <a:ext cx="4686643" cy="5773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1699"/>
              </a:lnSpc>
              <a:spcBef>
                <a:spcPts val="95"/>
              </a:spcBef>
            </a:pPr>
            <a:r>
              <a:rPr sz="1200" b="1" spc="-1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Capacitación</a:t>
            </a:r>
            <a:r>
              <a:rPr sz="1200" b="1" spc="-4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 </a:t>
            </a:r>
            <a:r>
              <a:rPr sz="1200" b="1" spc="-2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para</a:t>
            </a:r>
            <a:r>
              <a:rPr sz="1200" b="1" spc="-35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 </a:t>
            </a:r>
            <a:r>
              <a:rPr sz="1200" b="1" spc="-4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mejorar</a:t>
            </a:r>
            <a:r>
              <a:rPr sz="1200" b="1" spc="-35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 </a:t>
            </a:r>
            <a:r>
              <a:rPr sz="1200" b="1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la</a:t>
            </a:r>
            <a:r>
              <a:rPr sz="1200" b="1" spc="-35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 </a:t>
            </a:r>
            <a:r>
              <a:rPr sz="1200" b="1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gestión</a:t>
            </a:r>
            <a:r>
              <a:rPr sz="1200" b="1" spc="-35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municipal </a:t>
            </a:r>
            <a:r>
              <a:rPr sz="1200" b="1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con</a:t>
            </a:r>
            <a:r>
              <a:rPr sz="1200" b="1" spc="-35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 </a:t>
            </a:r>
            <a:r>
              <a:rPr sz="1200" b="1" spc="-2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perspectiva</a:t>
            </a:r>
            <a:r>
              <a:rPr sz="1200" b="1" spc="-3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 </a:t>
            </a:r>
            <a:r>
              <a:rPr sz="1200" b="1" spc="-2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de</a:t>
            </a:r>
            <a:r>
              <a:rPr sz="1200" b="1" spc="-3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 </a:t>
            </a:r>
            <a:r>
              <a:rPr sz="1200" b="1" spc="-30" dirty="0" err="1">
                <a:solidFill>
                  <a:srgbClr val="FFFFFF"/>
                </a:solidFill>
                <a:latin typeface="Encode Sans" pitchFamily="2" charset="0"/>
                <a:cs typeface="Trebuchet MS"/>
              </a:rPr>
              <a:t>género</a:t>
            </a:r>
            <a:r>
              <a:rPr lang="es-AR" sz="1200" b="1" spc="-3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, equidad y </a:t>
            </a:r>
            <a:r>
              <a:rPr lang="es-AR" sz="1200" b="1" spc="-1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p</a:t>
            </a:r>
            <a:r>
              <a:rPr sz="1200" b="1" spc="-10" dirty="0" err="1">
                <a:solidFill>
                  <a:srgbClr val="FFFFFF"/>
                </a:solidFill>
                <a:latin typeface="Encode Sans" pitchFamily="2" charset="0"/>
                <a:cs typeface="Trebuchet MS"/>
              </a:rPr>
              <a:t>romoción</a:t>
            </a:r>
            <a:r>
              <a:rPr sz="1200" b="1" spc="-3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 </a:t>
            </a:r>
            <a:r>
              <a:rPr sz="1200" b="1" spc="-2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de</a:t>
            </a:r>
            <a:r>
              <a:rPr sz="1200" b="1" spc="-3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 </a:t>
            </a:r>
            <a:r>
              <a:rPr sz="1200" b="1" spc="-25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la </a:t>
            </a:r>
            <a:r>
              <a:rPr sz="1200" b="1" spc="-2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participación</a:t>
            </a:r>
            <a:r>
              <a:rPr sz="1200" b="1" spc="3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comunitaria.</a:t>
            </a:r>
            <a:endParaRPr sz="1200" dirty="0">
              <a:latin typeface="Encode Sans" pitchFamily="2" charset="0"/>
              <a:cs typeface="Trebuchet MS"/>
            </a:endParaRPr>
          </a:p>
        </p:txBody>
      </p:sp>
      <p:sp>
        <p:nvSpPr>
          <p:cNvPr id="63" name="object 20">
            <a:extLst>
              <a:ext uri="{FF2B5EF4-FFF2-40B4-BE49-F238E27FC236}">
                <a16:creationId xmlns:a16="http://schemas.microsoft.com/office/drawing/2014/main" xmlns="" id="{460D624A-4A4E-43B9-B8F2-90ECB75AED6B}"/>
              </a:ext>
            </a:extLst>
          </p:cNvPr>
          <p:cNvSpPr txBox="1"/>
          <p:nvPr/>
        </p:nvSpPr>
        <p:spPr>
          <a:xfrm>
            <a:off x="5804870" y="1935561"/>
            <a:ext cx="4692458" cy="38895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1699"/>
              </a:lnSpc>
              <a:spcBef>
                <a:spcPts val="95"/>
              </a:spcBef>
            </a:pPr>
            <a:r>
              <a:rPr sz="1200" b="1" spc="-1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Accesibilidad</a:t>
            </a:r>
            <a:r>
              <a:rPr sz="1200" b="1" spc="1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 </a:t>
            </a:r>
            <a:r>
              <a:rPr sz="1200" b="1" spc="-3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en</a:t>
            </a:r>
            <a:r>
              <a:rPr sz="1200" b="1" spc="1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 </a:t>
            </a:r>
            <a:r>
              <a:rPr sz="1200" b="1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espacios</a:t>
            </a:r>
            <a:r>
              <a:rPr sz="1200" b="1" spc="1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públicos;</a:t>
            </a:r>
            <a:r>
              <a:rPr sz="1200" b="1" spc="1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Actividades </a:t>
            </a:r>
            <a:r>
              <a:rPr sz="1200" b="1" spc="-25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culturales</a:t>
            </a:r>
            <a:r>
              <a:rPr sz="1200" b="1" spc="-1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 </a:t>
            </a:r>
            <a:r>
              <a:rPr sz="1200" b="1" spc="-3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y</a:t>
            </a:r>
            <a:r>
              <a:rPr sz="1200" b="1" spc="-1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 </a:t>
            </a:r>
            <a:r>
              <a:rPr sz="1200" b="1" spc="-25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deportivas;</a:t>
            </a:r>
            <a:r>
              <a:rPr sz="1200" b="1" spc="-1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 </a:t>
            </a:r>
            <a:r>
              <a:rPr sz="1200" b="1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Uso</a:t>
            </a:r>
            <a:r>
              <a:rPr sz="1200" b="1" spc="-1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 </a:t>
            </a:r>
            <a:r>
              <a:rPr sz="1200" b="1" spc="-2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de</a:t>
            </a:r>
            <a:r>
              <a:rPr sz="1200" b="1" spc="-1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 tecnología </a:t>
            </a:r>
            <a:r>
              <a:rPr sz="1200" b="1" spc="-3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digital;</a:t>
            </a:r>
            <a:r>
              <a:rPr sz="1200" b="1" spc="-1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 Residencias.</a:t>
            </a:r>
            <a:endParaRPr sz="1200" dirty="0">
              <a:latin typeface="Encode Sans" pitchFamily="2" charset="0"/>
              <a:cs typeface="Trebuchet MS"/>
            </a:endParaRPr>
          </a:p>
        </p:txBody>
      </p:sp>
      <p:sp>
        <p:nvSpPr>
          <p:cNvPr id="64" name="object 21">
            <a:extLst>
              <a:ext uri="{FF2B5EF4-FFF2-40B4-BE49-F238E27FC236}">
                <a16:creationId xmlns:a16="http://schemas.microsoft.com/office/drawing/2014/main" xmlns="" id="{1D4A0AC2-8599-4570-B4FF-2DB5BD8FC976}"/>
              </a:ext>
            </a:extLst>
          </p:cNvPr>
          <p:cNvSpPr txBox="1"/>
          <p:nvPr/>
        </p:nvSpPr>
        <p:spPr>
          <a:xfrm>
            <a:off x="5814814" y="2515141"/>
            <a:ext cx="4682514" cy="5773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1699"/>
              </a:lnSpc>
              <a:spcBef>
                <a:spcPts val="95"/>
              </a:spcBef>
            </a:pPr>
            <a:r>
              <a:rPr sz="1200" b="1" spc="-1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Acompañamiento</a:t>
            </a:r>
            <a:r>
              <a:rPr sz="1200" b="1" spc="1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 </a:t>
            </a:r>
            <a:r>
              <a:rPr sz="1200" b="1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a</a:t>
            </a:r>
            <a:r>
              <a:rPr sz="1200" b="1" spc="15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 </a:t>
            </a:r>
            <a:r>
              <a:rPr sz="1200" b="1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Personas</a:t>
            </a:r>
            <a:r>
              <a:rPr sz="1200" b="1" spc="15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Gestantes; Violencia</a:t>
            </a:r>
            <a:r>
              <a:rPr sz="1200" b="1" spc="-2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 de</a:t>
            </a:r>
            <a:r>
              <a:rPr sz="1200" b="1" spc="-15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 </a:t>
            </a:r>
            <a:r>
              <a:rPr sz="1200" b="1" spc="-45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Género;</a:t>
            </a:r>
            <a:r>
              <a:rPr sz="1200" b="1" spc="-15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 </a:t>
            </a:r>
            <a:r>
              <a:rPr sz="1200" b="1" spc="-25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Externación</a:t>
            </a:r>
            <a:r>
              <a:rPr sz="1200" b="1" spc="-15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 </a:t>
            </a:r>
            <a:r>
              <a:rPr sz="1200" b="1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Salud</a:t>
            </a:r>
            <a:r>
              <a:rPr sz="1200" b="1" spc="-15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Mental; </a:t>
            </a:r>
            <a:r>
              <a:rPr sz="1200" b="1" spc="-25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Cobertura</a:t>
            </a:r>
            <a:r>
              <a:rPr sz="1200" b="1" spc="-35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Diabetes</a:t>
            </a:r>
            <a:r>
              <a:rPr sz="1200" b="1" spc="-3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 </a:t>
            </a:r>
            <a:r>
              <a:rPr sz="1200" b="1" spc="-25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tipo</a:t>
            </a:r>
            <a:r>
              <a:rPr sz="1200" b="1" spc="-35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 </a:t>
            </a:r>
            <a:r>
              <a:rPr sz="1200" b="1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2</a:t>
            </a:r>
            <a:r>
              <a:rPr sz="1200" b="1" spc="-3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 y</a:t>
            </a:r>
            <a:r>
              <a:rPr sz="1200" b="1" spc="-35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 </a:t>
            </a:r>
            <a:r>
              <a:rPr sz="1200" b="1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post</a:t>
            </a:r>
            <a:r>
              <a:rPr sz="1200" b="1" spc="-3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 </a:t>
            </a:r>
            <a:r>
              <a:rPr lang="es-AR" sz="1200" b="1" spc="-2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COVID</a:t>
            </a:r>
            <a:r>
              <a:rPr sz="1200" b="1" spc="-2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-</a:t>
            </a:r>
            <a:r>
              <a:rPr sz="1200" b="1" spc="-25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19.</a:t>
            </a:r>
            <a:endParaRPr sz="1200" dirty="0">
              <a:latin typeface="Encode Sans" pitchFamily="2" charset="0"/>
              <a:cs typeface="Trebuchet MS"/>
            </a:endParaRPr>
          </a:p>
        </p:txBody>
      </p:sp>
      <p:sp>
        <p:nvSpPr>
          <p:cNvPr id="65" name="object 22">
            <a:extLst>
              <a:ext uri="{FF2B5EF4-FFF2-40B4-BE49-F238E27FC236}">
                <a16:creationId xmlns:a16="http://schemas.microsoft.com/office/drawing/2014/main" xmlns="" id="{17FAAC47-1CDE-4271-9C24-491F3D0FFF5A}"/>
              </a:ext>
            </a:extLst>
          </p:cNvPr>
          <p:cNvSpPr txBox="1"/>
          <p:nvPr/>
        </p:nvSpPr>
        <p:spPr>
          <a:xfrm>
            <a:off x="5811326" y="3287721"/>
            <a:ext cx="4682513" cy="38895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1699"/>
              </a:lnSpc>
              <a:spcBef>
                <a:spcPts val="95"/>
              </a:spcBef>
            </a:pPr>
            <a:r>
              <a:rPr sz="1200" b="1" spc="25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Microbasurales; </a:t>
            </a:r>
            <a:r>
              <a:rPr sz="1200" b="1" spc="-25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Reciclaje</a:t>
            </a:r>
            <a:r>
              <a:rPr sz="1200" b="1" spc="-35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 </a:t>
            </a:r>
            <a:r>
              <a:rPr sz="1200" b="1" spc="-3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y </a:t>
            </a:r>
            <a:r>
              <a:rPr sz="1200" b="1" spc="-35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tratamiento</a:t>
            </a:r>
            <a:r>
              <a:rPr sz="1200" b="1" spc="-3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 </a:t>
            </a:r>
            <a:r>
              <a:rPr sz="1200" b="1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biológicos;</a:t>
            </a:r>
            <a:r>
              <a:rPr sz="1200" b="1" spc="-3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 </a:t>
            </a:r>
            <a:r>
              <a:rPr lang="es-AR" sz="1200" b="1" spc="-1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 Sitios de Disposición final</a:t>
            </a:r>
            <a:r>
              <a:rPr sz="1200" b="1" spc="-15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 </a:t>
            </a:r>
            <a:r>
              <a:rPr sz="1200" b="1" spc="-3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y</a:t>
            </a:r>
            <a:r>
              <a:rPr sz="1200" b="1" spc="-15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 </a:t>
            </a:r>
            <a:r>
              <a:rPr sz="1200" b="1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S</a:t>
            </a:r>
            <a:r>
              <a:rPr lang="es-AR" sz="1200" b="1" dirty="0" err="1">
                <a:solidFill>
                  <a:srgbClr val="FFFFFF"/>
                </a:solidFill>
                <a:latin typeface="Encode Sans" pitchFamily="2" charset="0"/>
                <a:cs typeface="Trebuchet MS"/>
              </a:rPr>
              <a:t>ensibilización</a:t>
            </a:r>
            <a:r>
              <a:rPr lang="es-AR" sz="1200" b="1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 en colegios</a:t>
            </a:r>
            <a:endParaRPr sz="1200" dirty="0">
              <a:latin typeface="Encode Sans" pitchFamily="2" charset="0"/>
              <a:cs typeface="Trebuchet MS"/>
            </a:endParaRPr>
          </a:p>
        </p:txBody>
      </p:sp>
      <p:sp>
        <p:nvSpPr>
          <p:cNvPr id="66" name="object 23">
            <a:extLst>
              <a:ext uri="{FF2B5EF4-FFF2-40B4-BE49-F238E27FC236}">
                <a16:creationId xmlns:a16="http://schemas.microsoft.com/office/drawing/2014/main" xmlns="" id="{27662AB6-11F9-4918-9652-01FBB5E4FD58}"/>
              </a:ext>
            </a:extLst>
          </p:cNvPr>
          <p:cNvSpPr txBox="1"/>
          <p:nvPr/>
        </p:nvSpPr>
        <p:spPr>
          <a:xfrm>
            <a:off x="5814556" y="3914563"/>
            <a:ext cx="4913180" cy="5773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1699"/>
              </a:lnSpc>
              <a:spcBef>
                <a:spcPts val="95"/>
              </a:spcBef>
            </a:pPr>
            <a:r>
              <a:rPr lang="es-AR" sz="1200" b="1" spc="-1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Línea de base para la gestión</a:t>
            </a:r>
            <a:r>
              <a:rPr sz="1200" b="1" spc="-1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;</a:t>
            </a:r>
            <a:r>
              <a:rPr sz="1200" b="1" spc="-3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Control </a:t>
            </a:r>
            <a:r>
              <a:rPr sz="1200" b="1" spc="-3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y</a:t>
            </a:r>
            <a:r>
              <a:rPr sz="1200" b="1" spc="-5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 </a:t>
            </a:r>
            <a:r>
              <a:rPr sz="1200" b="1" spc="-2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fiscalización;</a:t>
            </a:r>
            <a:r>
              <a:rPr sz="1200" b="1" spc="-5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 </a:t>
            </a:r>
            <a:r>
              <a:rPr sz="1200" b="1" spc="-35" dirty="0" err="1">
                <a:solidFill>
                  <a:srgbClr val="FFFFFF"/>
                </a:solidFill>
                <a:latin typeface="Encode Sans" pitchFamily="2" charset="0"/>
                <a:cs typeface="Trebuchet MS"/>
              </a:rPr>
              <a:t>Infraestructura</a:t>
            </a:r>
            <a:r>
              <a:rPr sz="1200" b="1" spc="-3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;</a:t>
            </a:r>
            <a:r>
              <a:rPr sz="1200" b="1" spc="-2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 </a:t>
            </a:r>
            <a:r>
              <a:rPr sz="1200" b="1" dirty="0" err="1">
                <a:solidFill>
                  <a:srgbClr val="FFFFFF"/>
                </a:solidFill>
                <a:latin typeface="Encode Sans" pitchFamily="2" charset="0"/>
                <a:cs typeface="Trebuchet MS"/>
              </a:rPr>
              <a:t>Curso</a:t>
            </a:r>
            <a:r>
              <a:rPr lang="es-AR" sz="1200" b="1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s</a:t>
            </a:r>
            <a:r>
              <a:rPr sz="1200" b="1" spc="-15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 </a:t>
            </a:r>
            <a:r>
              <a:rPr sz="1200" b="1" spc="-2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p</a:t>
            </a:r>
            <a:r>
              <a:rPr lang="es-AR" sz="1200" b="1" spc="-20" dirty="0" err="1">
                <a:solidFill>
                  <a:srgbClr val="FFFFFF"/>
                </a:solidFill>
                <a:latin typeface="Encode Sans" pitchFamily="2" charset="0"/>
                <a:cs typeface="Trebuchet MS"/>
              </a:rPr>
              <a:t>rácticos</a:t>
            </a:r>
            <a:r>
              <a:rPr lang="es-AR" sz="1200" b="1" spc="-2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 para la obtención de licencias de motociclistas</a:t>
            </a:r>
            <a:endParaRPr sz="1200" dirty="0">
              <a:latin typeface="Encode Sans" pitchFamily="2" charset="0"/>
              <a:cs typeface="Trebuchet MS"/>
            </a:endParaRPr>
          </a:p>
        </p:txBody>
      </p:sp>
      <p:sp>
        <p:nvSpPr>
          <p:cNvPr id="67" name="object 24">
            <a:extLst>
              <a:ext uri="{FF2B5EF4-FFF2-40B4-BE49-F238E27FC236}">
                <a16:creationId xmlns:a16="http://schemas.microsoft.com/office/drawing/2014/main" xmlns="" id="{1DC8986B-6197-4EE5-ACA6-D8B45DD5784C}"/>
              </a:ext>
            </a:extLst>
          </p:cNvPr>
          <p:cNvSpPr txBox="1"/>
          <p:nvPr/>
        </p:nvSpPr>
        <p:spPr>
          <a:xfrm>
            <a:off x="5814813" y="4611012"/>
            <a:ext cx="4679025" cy="5773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1699"/>
              </a:lnSpc>
              <a:spcBef>
                <a:spcPts val="95"/>
              </a:spcBef>
            </a:pPr>
            <a:r>
              <a:rPr lang="es-ES" sz="1200" b="1" spc="-35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Producción y comercialización  de alimentos </a:t>
            </a:r>
            <a:r>
              <a:rPr lang="es-ES" sz="1200" b="1" spc="-45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 </a:t>
            </a:r>
            <a:r>
              <a:rPr lang="es-ES" sz="1200" b="1" spc="-1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saludables y sustentables por medio de cooperativas de agricultura familiar y comunitaria.</a:t>
            </a:r>
            <a:endParaRPr lang="es-ES" sz="1200" dirty="0">
              <a:latin typeface="Encode Sans" pitchFamily="2" charset="0"/>
              <a:cs typeface="Trebuchet MS"/>
            </a:endParaRPr>
          </a:p>
        </p:txBody>
      </p:sp>
      <p:sp>
        <p:nvSpPr>
          <p:cNvPr id="68" name="object 25">
            <a:extLst>
              <a:ext uri="{FF2B5EF4-FFF2-40B4-BE49-F238E27FC236}">
                <a16:creationId xmlns:a16="http://schemas.microsoft.com/office/drawing/2014/main" xmlns="" id="{9207518C-2E73-4130-8F0E-978B3CC10785}"/>
              </a:ext>
            </a:extLst>
          </p:cNvPr>
          <p:cNvSpPr txBox="1"/>
          <p:nvPr/>
        </p:nvSpPr>
        <p:spPr>
          <a:xfrm>
            <a:off x="5814814" y="5360479"/>
            <a:ext cx="4679024" cy="38895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1699"/>
              </a:lnSpc>
              <a:spcBef>
                <a:spcPts val="95"/>
              </a:spcBef>
            </a:pPr>
            <a:r>
              <a:rPr sz="1200" b="1" spc="-2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Funcionalización</a:t>
            </a:r>
            <a:r>
              <a:rPr sz="1200" b="1" spc="-1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 </a:t>
            </a:r>
            <a:r>
              <a:rPr sz="1200" b="1" spc="-2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de</a:t>
            </a:r>
            <a:r>
              <a:rPr sz="1200" b="1" spc="-1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 </a:t>
            </a:r>
            <a:r>
              <a:rPr sz="1200" b="1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las</a:t>
            </a:r>
            <a:r>
              <a:rPr sz="1200" b="1" spc="-1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 </a:t>
            </a:r>
            <a:r>
              <a:rPr sz="1200" b="1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áreas</a:t>
            </a:r>
            <a:r>
              <a:rPr sz="1200" b="1" spc="-5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 </a:t>
            </a:r>
            <a:r>
              <a:rPr sz="1200" b="1" spc="-30" dirty="0" err="1">
                <a:solidFill>
                  <a:srgbClr val="FFFFFF"/>
                </a:solidFill>
                <a:latin typeface="Encode Sans" pitchFamily="2" charset="0"/>
                <a:cs typeface="Trebuchet MS"/>
              </a:rPr>
              <a:t>verdes</a:t>
            </a:r>
            <a:r>
              <a:rPr sz="1200" b="1" spc="-3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;</a:t>
            </a:r>
            <a:r>
              <a:rPr lang="es-AR" sz="1200" b="1" spc="-1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 </a:t>
            </a:r>
            <a:r>
              <a:rPr sz="1200" b="1" spc="-35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Forestación</a:t>
            </a:r>
            <a:r>
              <a:rPr sz="1200" b="1" spc="-35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 </a:t>
            </a:r>
            <a:r>
              <a:rPr sz="1200" b="1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con</a:t>
            </a:r>
            <a:r>
              <a:rPr sz="1200" b="1" spc="-3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 </a:t>
            </a:r>
            <a:r>
              <a:rPr sz="1200" b="1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plantas</a:t>
            </a:r>
            <a:r>
              <a:rPr sz="1200" b="1" spc="-35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nativas; </a:t>
            </a:r>
            <a:r>
              <a:rPr sz="1200" b="1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Áreas</a:t>
            </a:r>
            <a:r>
              <a:rPr sz="1200" b="1" spc="-15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 </a:t>
            </a:r>
            <a:r>
              <a:rPr sz="1200" b="1" spc="-2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de</a:t>
            </a:r>
            <a:r>
              <a:rPr sz="1200" b="1" spc="-1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 </a:t>
            </a:r>
            <a:r>
              <a:rPr sz="1200" b="1" spc="-3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recreación</a:t>
            </a:r>
            <a:r>
              <a:rPr sz="1200" b="1" spc="-15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 </a:t>
            </a:r>
            <a:r>
              <a:rPr sz="1200" b="1" spc="-3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y</a:t>
            </a:r>
            <a:r>
              <a:rPr sz="1200" b="1" spc="-1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 </a:t>
            </a:r>
            <a:r>
              <a:rPr sz="1200" b="1" spc="-2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esparcimiento</a:t>
            </a:r>
            <a:r>
              <a:rPr sz="1200" b="1" spc="-15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Encode Sans" pitchFamily="2" charset="0"/>
                <a:cs typeface="Trebuchet MS"/>
              </a:rPr>
              <a:t>público.</a:t>
            </a:r>
            <a:endParaRPr sz="1200" dirty="0">
              <a:latin typeface="Encode Sans" pitchFamily="2" charset="0"/>
              <a:cs typeface="Trebuchet MS"/>
            </a:endParaRPr>
          </a:p>
        </p:txBody>
      </p:sp>
      <p:sp>
        <p:nvSpPr>
          <p:cNvPr id="84" name="Google Shape;1515;p4">
            <a:extLst>
              <a:ext uri="{FF2B5EF4-FFF2-40B4-BE49-F238E27FC236}">
                <a16:creationId xmlns:a16="http://schemas.microsoft.com/office/drawing/2014/main" xmlns="" id="{0E03968B-F9B0-4EA8-A8C7-4293EB725FAB}"/>
              </a:ext>
            </a:extLst>
          </p:cNvPr>
          <p:cNvSpPr txBox="1"/>
          <p:nvPr/>
        </p:nvSpPr>
        <p:spPr>
          <a:xfrm>
            <a:off x="1743064" y="941805"/>
            <a:ext cx="9499964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dirty="0">
                <a:solidFill>
                  <a:schemeClr val="tx1"/>
                </a:solidFill>
                <a:latin typeface="Encode Sans"/>
                <a:sym typeface="Encode Sans"/>
              </a:rPr>
              <a:t>Modificar</a:t>
            </a:r>
            <a:r>
              <a:rPr lang="es-ES" sz="2000" dirty="0">
                <a:solidFill>
                  <a:srgbClr val="3EACAC"/>
                </a:solidFill>
                <a:latin typeface="Encode Sans"/>
                <a:sym typeface="Encode Sans"/>
              </a:rPr>
              <a:t> </a:t>
            </a:r>
            <a:r>
              <a:rPr lang="es-ES" sz="2000" b="1" dirty="0">
                <a:solidFill>
                  <a:srgbClr val="3EACAC"/>
                </a:solidFill>
                <a:latin typeface="Encode Sans"/>
                <a:sym typeface="Encode Sans"/>
              </a:rPr>
              <a:t>determinantes sociales de la salud </a:t>
            </a:r>
            <a:r>
              <a:rPr lang="es-ES" sz="2000" dirty="0">
                <a:solidFill>
                  <a:schemeClr val="tx1"/>
                </a:solidFill>
                <a:latin typeface="Encode Sans"/>
                <a:sym typeface="Encode Sans"/>
              </a:rPr>
              <a:t>en los municipios para </a:t>
            </a:r>
            <a:r>
              <a:rPr lang="es-ES" sz="2000" b="1" dirty="0">
                <a:solidFill>
                  <a:srgbClr val="3EACAC"/>
                </a:solidFill>
                <a:latin typeface="Encode Sans"/>
                <a:sym typeface="Encode Sans"/>
              </a:rPr>
              <a:t>reducir   factores de riesgo de la salud </a:t>
            </a:r>
            <a:r>
              <a:rPr lang="es-ES" sz="2000" dirty="0">
                <a:solidFill>
                  <a:schemeClr val="tx1"/>
                </a:solidFill>
                <a:latin typeface="Encode Sans"/>
                <a:sym typeface="Encode Sans"/>
              </a:rPr>
              <a:t>de la población</a:t>
            </a:r>
            <a:r>
              <a:rPr lang="es-ES" sz="2000" dirty="0">
                <a:solidFill>
                  <a:srgbClr val="3EACAC"/>
                </a:solidFill>
                <a:latin typeface="Encode Sans"/>
                <a:sym typeface="Encode Sans"/>
              </a:rPr>
              <a:t>.</a:t>
            </a:r>
          </a:p>
        </p:txBody>
      </p:sp>
      <p:sp>
        <p:nvSpPr>
          <p:cNvPr id="85" name="Google Shape;78;p2">
            <a:extLst>
              <a:ext uri="{FF2B5EF4-FFF2-40B4-BE49-F238E27FC236}">
                <a16:creationId xmlns:a16="http://schemas.microsoft.com/office/drawing/2014/main" xmlns="" id="{BA073867-D889-4585-9F0D-F0FAEA8F31F8}"/>
              </a:ext>
            </a:extLst>
          </p:cNvPr>
          <p:cNvSpPr txBox="1">
            <a:spLocks/>
          </p:cNvSpPr>
          <p:nvPr/>
        </p:nvSpPr>
        <p:spPr>
          <a:xfrm>
            <a:off x="666070" y="95772"/>
            <a:ext cx="6508716" cy="782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5675" tIns="72850" rIns="145675" bIns="7285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Calibri"/>
              <a:buNone/>
              <a:defRPr sz="9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s-AR" sz="4000" b="1" dirty="0" smtClean="0">
                <a:solidFill>
                  <a:schemeClr val="bg2"/>
                </a:solidFill>
                <a:latin typeface="Encode Sans"/>
                <a:ea typeface="Encode Sans"/>
                <a:cs typeface="Encode Sans"/>
                <a:sym typeface="Encode Sans"/>
              </a:rPr>
              <a:t>Objetivo del programa</a:t>
            </a:r>
            <a:endParaRPr lang="es-AR" sz="4000" dirty="0">
              <a:solidFill>
                <a:schemeClr val="bg2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pic>
        <p:nvPicPr>
          <p:cNvPr id="39" name="Google Shape;1459;p1"/>
          <p:cNvPicPr preferRelativeResize="0"/>
          <p:nvPr/>
        </p:nvPicPr>
        <p:blipFill rotWithShape="1">
          <a:blip r:embed="rId18">
            <a:alphaModFix/>
          </a:blip>
          <a:srcRect l="79426" t="85426" b="1480"/>
          <a:stretch/>
        </p:blipFill>
        <p:spPr>
          <a:xfrm>
            <a:off x="10036631" y="122531"/>
            <a:ext cx="2047517" cy="7956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7265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"/>
          <p:cNvSpPr txBox="1">
            <a:spLocks noGrp="1"/>
          </p:cNvSpPr>
          <p:nvPr>
            <p:ph type="title"/>
          </p:nvPr>
        </p:nvSpPr>
        <p:spPr>
          <a:xfrm>
            <a:off x="654737" y="40657"/>
            <a:ext cx="6170548" cy="9152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7104" tIns="48560" rIns="97104" bIns="48560" anchor="ctr" anchorCtr="0">
            <a:noAutofit/>
          </a:bodyPr>
          <a:lstStyle/>
          <a:p>
            <a:r>
              <a:rPr lang="es-ES" sz="2800" dirty="0">
                <a:solidFill>
                  <a:srgbClr val="0070C0"/>
                </a:solidFill>
                <a:latin typeface="Encode Sans"/>
                <a:ea typeface="Encode Sans"/>
                <a:cs typeface="Encode Sans"/>
                <a:sym typeface="Encode Sans"/>
              </a:rPr>
              <a:t>Nueva estrategia de abordaje para la promoción de la salud</a:t>
            </a:r>
            <a:endParaRPr sz="2800" dirty="0">
              <a:solidFill>
                <a:srgbClr val="0070C0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79" name="Google Shape;78;p2">
            <a:extLst>
              <a:ext uri="{FF2B5EF4-FFF2-40B4-BE49-F238E27FC236}">
                <a16:creationId xmlns:a16="http://schemas.microsoft.com/office/drawing/2014/main" xmlns="" id="{CC25D91A-8156-48FD-B152-EF3DA89EAC65}"/>
              </a:ext>
            </a:extLst>
          </p:cNvPr>
          <p:cNvSpPr txBox="1">
            <a:spLocks/>
          </p:cNvSpPr>
          <p:nvPr/>
        </p:nvSpPr>
        <p:spPr>
          <a:xfrm>
            <a:off x="0" y="988147"/>
            <a:ext cx="7973748" cy="512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7104" tIns="48560" rIns="97104" bIns="4856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Calibri"/>
              <a:buNone/>
              <a:defRPr sz="9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s-AR" sz="1866" b="1" dirty="0">
                <a:solidFill>
                  <a:srgbClr val="002060"/>
                </a:solidFill>
                <a:latin typeface="Encode Sans"/>
                <a:ea typeface="Encode Sans"/>
                <a:cs typeface="Encode Sans"/>
                <a:sym typeface="Encode Sans"/>
              </a:rPr>
              <a:t>Acciones realizadas para la implementación del programa</a:t>
            </a:r>
            <a:endParaRPr lang="es-AR" sz="1866" dirty="0">
              <a:solidFill>
                <a:srgbClr val="002060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xmlns="" id="{0D0211B4-514B-4922-B38D-5FB5FB2BBBFC}"/>
              </a:ext>
            </a:extLst>
          </p:cNvPr>
          <p:cNvSpPr/>
          <p:nvPr/>
        </p:nvSpPr>
        <p:spPr>
          <a:xfrm>
            <a:off x="9060279" y="1706606"/>
            <a:ext cx="3130388" cy="4389047"/>
          </a:xfrm>
          <a:prstGeom prst="rect">
            <a:avLst/>
          </a:prstGeom>
          <a:solidFill>
            <a:srgbClr val="FBFB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933"/>
          </a:p>
        </p:txBody>
      </p:sp>
      <p:sp>
        <p:nvSpPr>
          <p:cNvPr id="244" name="Rectángulo 243">
            <a:extLst>
              <a:ext uri="{FF2B5EF4-FFF2-40B4-BE49-F238E27FC236}">
                <a16:creationId xmlns:a16="http://schemas.microsoft.com/office/drawing/2014/main" xmlns="" id="{261BAD16-382E-49DC-A067-8E8B75F15EF5}"/>
              </a:ext>
            </a:extLst>
          </p:cNvPr>
          <p:cNvSpPr/>
          <p:nvPr/>
        </p:nvSpPr>
        <p:spPr>
          <a:xfrm>
            <a:off x="567409" y="1730118"/>
            <a:ext cx="3796952" cy="4389047"/>
          </a:xfrm>
          <a:prstGeom prst="rect">
            <a:avLst/>
          </a:prstGeom>
          <a:solidFill>
            <a:srgbClr val="FBFB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933"/>
          </a:p>
        </p:txBody>
      </p:sp>
      <p:cxnSp>
        <p:nvCxnSpPr>
          <p:cNvPr id="245" name="Conector: angular 244">
            <a:extLst>
              <a:ext uri="{FF2B5EF4-FFF2-40B4-BE49-F238E27FC236}">
                <a16:creationId xmlns:a16="http://schemas.microsoft.com/office/drawing/2014/main" xmlns="" id="{6F542796-C3DD-4C80-AB85-88109140F875}"/>
              </a:ext>
            </a:extLst>
          </p:cNvPr>
          <p:cNvCxnSpPr>
            <a:cxnSpLocks/>
            <a:stCxn id="300" idx="4"/>
          </p:cNvCxnSpPr>
          <p:nvPr/>
        </p:nvCxnSpPr>
        <p:spPr>
          <a:xfrm rot="16200000" flipH="1">
            <a:off x="4781890" y="123132"/>
            <a:ext cx="2623198" cy="10456940"/>
          </a:xfrm>
          <a:prstGeom prst="bentConnector2">
            <a:avLst/>
          </a:prstGeom>
          <a:ln w="38100">
            <a:solidFill>
              <a:srgbClr val="6E9DDC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6" name="Google Shape;148;p20">
            <a:extLst>
              <a:ext uri="{FF2B5EF4-FFF2-40B4-BE49-F238E27FC236}">
                <a16:creationId xmlns:a16="http://schemas.microsoft.com/office/drawing/2014/main" xmlns="" id="{378D544D-A844-4332-8F98-CE05F96AEE81}"/>
              </a:ext>
            </a:extLst>
          </p:cNvPr>
          <p:cNvSpPr txBox="1">
            <a:spLocks/>
          </p:cNvSpPr>
          <p:nvPr/>
        </p:nvSpPr>
        <p:spPr bwMode="auto">
          <a:xfrm>
            <a:off x="2308021" y="6439953"/>
            <a:ext cx="7728610" cy="352226"/>
          </a:xfrm>
          <a:prstGeom prst="rect">
            <a:avLst/>
          </a:prstGeom>
          <a:solidFill>
            <a:srgbClr val="6E9DD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81254" tIns="81254" rIns="81254" bIns="81254" numCol="1" anchor="t" anchorCtr="0" compatLnSpc="1">
            <a:prstTxWarp prst="textNoShape">
              <a:avLst/>
            </a:prstTxWarp>
            <a:noAutofit/>
          </a:bodyPr>
          <a:lstStyle>
            <a:lvl1pPr marL="342917" indent="-342917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87" indent="-285764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9" indent="-228611" algn="l" defTabSz="91444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spcAft>
                <a:spcPts val="1422"/>
              </a:spcAft>
              <a:buNone/>
            </a:pPr>
            <a:r>
              <a:rPr lang="es-ES_tradnl" sz="1333" b="1" dirty="0">
                <a:solidFill>
                  <a:schemeClr val="bg1"/>
                </a:solidFill>
                <a:latin typeface="Montserrat"/>
              </a:rPr>
              <a:t>Cierre de Proyectos de la versión anterior del Programa que se encuentran en curso</a:t>
            </a:r>
          </a:p>
        </p:txBody>
      </p:sp>
      <p:grpSp>
        <p:nvGrpSpPr>
          <p:cNvPr id="247" name="Grupo 246">
            <a:extLst>
              <a:ext uri="{FF2B5EF4-FFF2-40B4-BE49-F238E27FC236}">
                <a16:creationId xmlns:a16="http://schemas.microsoft.com/office/drawing/2014/main" xmlns="" id="{2BB2E25E-D916-4973-B684-4988043983B8}"/>
              </a:ext>
            </a:extLst>
          </p:cNvPr>
          <p:cNvGrpSpPr/>
          <p:nvPr/>
        </p:nvGrpSpPr>
        <p:grpSpPr>
          <a:xfrm>
            <a:off x="567409" y="1989864"/>
            <a:ext cx="11672174" cy="3710703"/>
            <a:chOff x="7433" y="2984515"/>
            <a:chExt cx="17510541" cy="5566779"/>
          </a:xfrm>
        </p:grpSpPr>
        <p:sp>
          <p:nvSpPr>
            <p:cNvPr id="248" name="Google Shape;130;p20">
              <a:extLst>
                <a:ext uri="{FF2B5EF4-FFF2-40B4-BE49-F238E27FC236}">
                  <a16:creationId xmlns:a16="http://schemas.microsoft.com/office/drawing/2014/main" xmlns="" id="{972869CD-CB18-44E2-8170-3535AB516F76}"/>
                </a:ext>
              </a:extLst>
            </p:cNvPr>
            <p:cNvSpPr txBox="1">
              <a:spLocks/>
            </p:cNvSpPr>
            <p:nvPr/>
          </p:nvSpPr>
          <p:spPr>
            <a:xfrm>
              <a:off x="7433" y="3684206"/>
              <a:ext cx="2248719" cy="9393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1254" tIns="81254" rIns="81254" bIns="81254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514350" algn="l" rtl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4500"/>
                <a:buFont typeface="Arial"/>
                <a:buChar char="•"/>
                <a:defRPr sz="45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  <a:lvl2pPr marL="914400" marR="0" lvl="1" indent="-469900" algn="l" rtl="0">
                <a:lnSpc>
                  <a:spcPct val="90000"/>
                </a:lnSpc>
                <a:spcBef>
                  <a:spcPts val="800"/>
                </a:spcBef>
                <a:spcAft>
                  <a:spcPts val="0"/>
                </a:spcAft>
                <a:buClr>
                  <a:schemeClr val="dk1"/>
                </a:buClr>
                <a:buSzPts val="3800"/>
                <a:buFont typeface="Arial"/>
                <a:buChar char="•"/>
                <a:defRPr sz="3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2pPr>
              <a:lvl3pPr marL="1371600" marR="0" lvl="2" indent="-431800" algn="l" rtl="0">
                <a:lnSpc>
                  <a:spcPct val="90000"/>
                </a:lnSpc>
                <a:spcBef>
                  <a:spcPts val="80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Arial"/>
                <a:buChar char="•"/>
                <a:defRPr sz="32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3pPr>
              <a:lvl4pPr marL="1828800" marR="0" lvl="3" indent="-412750" algn="l" rtl="0">
                <a:lnSpc>
                  <a:spcPct val="90000"/>
                </a:lnSpc>
                <a:spcBef>
                  <a:spcPts val="800"/>
                </a:spcBef>
                <a:spcAft>
                  <a:spcPts val="0"/>
                </a:spcAft>
                <a:buClr>
                  <a:schemeClr val="dk1"/>
                </a:buClr>
                <a:buSzPts val="2900"/>
                <a:buFont typeface="Arial"/>
                <a:buChar char="•"/>
                <a:defRPr sz="2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4pPr>
              <a:lvl5pPr marL="2286000" marR="0" lvl="4" indent="-412750" algn="l" rtl="0">
                <a:lnSpc>
                  <a:spcPct val="90000"/>
                </a:lnSpc>
                <a:spcBef>
                  <a:spcPts val="800"/>
                </a:spcBef>
                <a:spcAft>
                  <a:spcPts val="0"/>
                </a:spcAft>
                <a:buClr>
                  <a:schemeClr val="dk1"/>
                </a:buClr>
                <a:buSzPts val="2900"/>
                <a:buFont typeface="Arial"/>
                <a:buChar char="•"/>
                <a:defRPr sz="2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5pPr>
              <a:lvl6pPr marL="2743200" marR="0" lvl="5" indent="-412750" algn="l" rtl="0">
                <a:lnSpc>
                  <a:spcPct val="90000"/>
                </a:lnSpc>
                <a:spcBef>
                  <a:spcPts val="800"/>
                </a:spcBef>
                <a:spcAft>
                  <a:spcPts val="0"/>
                </a:spcAft>
                <a:buClr>
                  <a:schemeClr val="dk1"/>
                </a:buClr>
                <a:buSzPts val="2900"/>
                <a:buFont typeface="Arial"/>
                <a:buChar char="•"/>
                <a:defRPr sz="2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6pPr>
              <a:lvl7pPr marL="3200400" marR="0" lvl="6" indent="-412750" algn="l" rtl="0">
                <a:lnSpc>
                  <a:spcPct val="90000"/>
                </a:lnSpc>
                <a:spcBef>
                  <a:spcPts val="800"/>
                </a:spcBef>
                <a:spcAft>
                  <a:spcPts val="0"/>
                </a:spcAft>
                <a:buClr>
                  <a:schemeClr val="dk1"/>
                </a:buClr>
                <a:buSzPts val="2900"/>
                <a:buFont typeface="Arial"/>
                <a:buChar char="•"/>
                <a:defRPr sz="2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7pPr>
              <a:lvl8pPr marL="3657600" marR="0" lvl="7" indent="-412750" algn="l" rtl="0">
                <a:lnSpc>
                  <a:spcPct val="90000"/>
                </a:lnSpc>
                <a:spcBef>
                  <a:spcPts val="800"/>
                </a:spcBef>
                <a:spcAft>
                  <a:spcPts val="0"/>
                </a:spcAft>
                <a:buClr>
                  <a:schemeClr val="dk1"/>
                </a:buClr>
                <a:buSzPts val="2900"/>
                <a:buFont typeface="Arial"/>
                <a:buChar char="•"/>
                <a:defRPr sz="2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8pPr>
              <a:lvl9pPr marL="4114800" marR="0" lvl="8" indent="-412750" algn="l" rtl="0">
                <a:lnSpc>
                  <a:spcPct val="90000"/>
                </a:lnSpc>
                <a:spcBef>
                  <a:spcPts val="800"/>
                </a:spcBef>
                <a:spcAft>
                  <a:spcPts val="0"/>
                </a:spcAft>
                <a:buClr>
                  <a:schemeClr val="dk1"/>
                </a:buClr>
                <a:buSzPts val="2900"/>
                <a:buFont typeface="Arial"/>
                <a:buChar char="•"/>
                <a:defRPr sz="2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pPr marL="0" indent="0">
                <a:spcBef>
                  <a:spcPts val="0"/>
                </a:spcBef>
                <a:spcAft>
                  <a:spcPts val="1422"/>
                </a:spcAft>
                <a:buNone/>
              </a:pPr>
              <a:r>
                <a:rPr lang="es-AR" sz="1333" dirty="0">
                  <a:solidFill>
                    <a:srgbClr val="06B2AD"/>
                  </a:solidFill>
                  <a:latin typeface="Calibri" panose="020F0502020204030204" pitchFamily="34" charset="0"/>
                </a:rPr>
                <a:t>Diseño general       </a:t>
              </a:r>
              <a:r>
                <a:rPr lang="es-AR" sz="1333" dirty="0">
                  <a:latin typeface="Calibri" panose="020F0502020204030204" pitchFamily="34" charset="0"/>
                </a:rPr>
                <a:t>Redefinición del Programa</a:t>
              </a:r>
            </a:p>
          </p:txBody>
        </p:sp>
        <p:sp>
          <p:nvSpPr>
            <p:cNvPr id="249" name="Google Shape;136;p20">
              <a:extLst>
                <a:ext uri="{FF2B5EF4-FFF2-40B4-BE49-F238E27FC236}">
                  <a16:creationId xmlns:a16="http://schemas.microsoft.com/office/drawing/2014/main" xmlns="" id="{A9F3104F-3564-4D75-BCEE-5D93D2D91488}"/>
                </a:ext>
              </a:extLst>
            </p:cNvPr>
            <p:cNvSpPr txBox="1">
              <a:spLocks/>
            </p:cNvSpPr>
            <p:nvPr/>
          </p:nvSpPr>
          <p:spPr>
            <a:xfrm>
              <a:off x="1670437" y="7112908"/>
              <a:ext cx="3028339" cy="14383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1254" tIns="81254" rIns="81254" bIns="81254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514350" algn="l" rtl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4500"/>
                <a:buFont typeface="Arial"/>
                <a:buChar char="•"/>
                <a:defRPr sz="45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  <a:lvl2pPr marL="914400" marR="0" lvl="1" indent="-469900" algn="l" rtl="0">
                <a:lnSpc>
                  <a:spcPct val="90000"/>
                </a:lnSpc>
                <a:spcBef>
                  <a:spcPts val="800"/>
                </a:spcBef>
                <a:spcAft>
                  <a:spcPts val="0"/>
                </a:spcAft>
                <a:buClr>
                  <a:schemeClr val="dk1"/>
                </a:buClr>
                <a:buSzPts val="3800"/>
                <a:buFont typeface="Arial"/>
                <a:buChar char="•"/>
                <a:defRPr sz="3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2pPr>
              <a:lvl3pPr marL="1371600" marR="0" lvl="2" indent="-431800" algn="l" rtl="0">
                <a:lnSpc>
                  <a:spcPct val="90000"/>
                </a:lnSpc>
                <a:spcBef>
                  <a:spcPts val="80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Arial"/>
                <a:buChar char="•"/>
                <a:defRPr sz="32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3pPr>
              <a:lvl4pPr marL="1828800" marR="0" lvl="3" indent="-412750" algn="l" rtl="0">
                <a:lnSpc>
                  <a:spcPct val="90000"/>
                </a:lnSpc>
                <a:spcBef>
                  <a:spcPts val="800"/>
                </a:spcBef>
                <a:spcAft>
                  <a:spcPts val="0"/>
                </a:spcAft>
                <a:buClr>
                  <a:schemeClr val="dk1"/>
                </a:buClr>
                <a:buSzPts val="2900"/>
                <a:buFont typeface="Arial"/>
                <a:buChar char="•"/>
                <a:defRPr sz="2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4pPr>
              <a:lvl5pPr marL="2286000" marR="0" lvl="4" indent="-412750" algn="l" rtl="0">
                <a:lnSpc>
                  <a:spcPct val="90000"/>
                </a:lnSpc>
                <a:spcBef>
                  <a:spcPts val="800"/>
                </a:spcBef>
                <a:spcAft>
                  <a:spcPts val="0"/>
                </a:spcAft>
                <a:buClr>
                  <a:schemeClr val="dk1"/>
                </a:buClr>
                <a:buSzPts val="2900"/>
                <a:buFont typeface="Arial"/>
                <a:buChar char="•"/>
                <a:defRPr sz="2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5pPr>
              <a:lvl6pPr marL="2743200" marR="0" lvl="5" indent="-412750" algn="l" rtl="0">
                <a:lnSpc>
                  <a:spcPct val="90000"/>
                </a:lnSpc>
                <a:spcBef>
                  <a:spcPts val="800"/>
                </a:spcBef>
                <a:spcAft>
                  <a:spcPts val="0"/>
                </a:spcAft>
                <a:buClr>
                  <a:schemeClr val="dk1"/>
                </a:buClr>
                <a:buSzPts val="2900"/>
                <a:buFont typeface="Arial"/>
                <a:buChar char="•"/>
                <a:defRPr sz="2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6pPr>
              <a:lvl7pPr marL="3200400" marR="0" lvl="6" indent="-412750" algn="l" rtl="0">
                <a:lnSpc>
                  <a:spcPct val="90000"/>
                </a:lnSpc>
                <a:spcBef>
                  <a:spcPts val="800"/>
                </a:spcBef>
                <a:spcAft>
                  <a:spcPts val="0"/>
                </a:spcAft>
                <a:buClr>
                  <a:schemeClr val="dk1"/>
                </a:buClr>
                <a:buSzPts val="2900"/>
                <a:buFont typeface="Arial"/>
                <a:buChar char="•"/>
                <a:defRPr sz="2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7pPr>
              <a:lvl8pPr marL="3657600" marR="0" lvl="7" indent="-412750" algn="l" rtl="0">
                <a:lnSpc>
                  <a:spcPct val="90000"/>
                </a:lnSpc>
                <a:spcBef>
                  <a:spcPts val="800"/>
                </a:spcBef>
                <a:spcAft>
                  <a:spcPts val="0"/>
                </a:spcAft>
                <a:buClr>
                  <a:schemeClr val="dk1"/>
                </a:buClr>
                <a:buSzPts val="2900"/>
                <a:buFont typeface="Arial"/>
                <a:buChar char="•"/>
                <a:defRPr sz="2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8pPr>
              <a:lvl9pPr marL="4114800" marR="0" lvl="8" indent="-412750" algn="l" rtl="0">
                <a:lnSpc>
                  <a:spcPct val="90000"/>
                </a:lnSpc>
                <a:spcBef>
                  <a:spcPts val="800"/>
                </a:spcBef>
                <a:spcAft>
                  <a:spcPts val="0"/>
                </a:spcAft>
                <a:buClr>
                  <a:schemeClr val="dk1"/>
                </a:buClr>
                <a:buSzPts val="2900"/>
                <a:buFont typeface="Arial"/>
                <a:buChar char="•"/>
                <a:defRPr sz="2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pPr marL="0" indent="0">
                <a:spcBef>
                  <a:spcPts val="0"/>
                </a:spcBef>
                <a:spcAft>
                  <a:spcPts val="1422"/>
                </a:spcAft>
                <a:buNone/>
              </a:pPr>
              <a:r>
                <a:rPr lang="es-AR" sz="1333" dirty="0"/>
                <a:t>Elaboración de abordaje de determinantes de la salud: </a:t>
              </a:r>
              <a:r>
                <a:rPr lang="es-AR" sz="1333" dirty="0">
                  <a:solidFill>
                    <a:srgbClr val="06B2AD"/>
                  </a:solidFill>
                </a:rPr>
                <a:t>Plan de acciones integrales de salud (PAIS)</a:t>
              </a:r>
            </a:p>
            <a:p>
              <a:pPr marL="0" indent="0">
                <a:spcBef>
                  <a:spcPts val="0"/>
                </a:spcBef>
                <a:spcAft>
                  <a:spcPts val="1422"/>
                </a:spcAft>
                <a:buNone/>
              </a:pPr>
              <a:endParaRPr lang="es-AR" sz="1333" b="1" dirty="0"/>
            </a:p>
          </p:txBody>
        </p:sp>
        <p:cxnSp>
          <p:nvCxnSpPr>
            <p:cNvPr id="250" name="Google Shape;140;p20">
              <a:extLst>
                <a:ext uri="{FF2B5EF4-FFF2-40B4-BE49-F238E27FC236}">
                  <a16:creationId xmlns:a16="http://schemas.microsoft.com/office/drawing/2014/main" xmlns="" id="{6581E2D5-2766-4493-BB5D-9C66CAAC3312}"/>
                </a:ext>
              </a:extLst>
            </p:cNvPr>
            <p:cNvCxnSpPr/>
            <p:nvPr/>
          </p:nvCxnSpPr>
          <p:spPr>
            <a:xfrm>
              <a:off x="4818400" y="5074372"/>
              <a:ext cx="0" cy="7396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251" name="Google Shape;142;p20">
              <a:extLst>
                <a:ext uri="{FF2B5EF4-FFF2-40B4-BE49-F238E27FC236}">
                  <a16:creationId xmlns:a16="http://schemas.microsoft.com/office/drawing/2014/main" xmlns="" id="{8CF1A1C9-8C0E-46D3-90AF-8C4F4A069CD0}"/>
                </a:ext>
              </a:extLst>
            </p:cNvPr>
            <p:cNvSpPr txBox="1">
              <a:spLocks/>
            </p:cNvSpPr>
            <p:nvPr/>
          </p:nvSpPr>
          <p:spPr>
            <a:xfrm>
              <a:off x="2107604" y="3256565"/>
              <a:ext cx="3738739" cy="60317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1254" tIns="81254" rIns="81254" bIns="81254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514350" algn="l" rtl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4500"/>
                <a:buFont typeface="Arial"/>
                <a:buChar char="•"/>
                <a:defRPr sz="45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  <a:lvl2pPr marL="914400" marR="0" lvl="1" indent="-469900" algn="l" rtl="0">
                <a:lnSpc>
                  <a:spcPct val="90000"/>
                </a:lnSpc>
                <a:spcBef>
                  <a:spcPts val="800"/>
                </a:spcBef>
                <a:spcAft>
                  <a:spcPts val="0"/>
                </a:spcAft>
                <a:buClr>
                  <a:schemeClr val="dk1"/>
                </a:buClr>
                <a:buSzPts val="3800"/>
                <a:buFont typeface="Arial"/>
                <a:buChar char="•"/>
                <a:defRPr sz="3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2pPr>
              <a:lvl3pPr marL="1371600" marR="0" lvl="2" indent="-431800" algn="l" rtl="0">
                <a:lnSpc>
                  <a:spcPct val="90000"/>
                </a:lnSpc>
                <a:spcBef>
                  <a:spcPts val="80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Arial"/>
                <a:buChar char="•"/>
                <a:defRPr sz="32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3pPr>
              <a:lvl4pPr marL="1828800" marR="0" lvl="3" indent="-412750" algn="l" rtl="0">
                <a:lnSpc>
                  <a:spcPct val="90000"/>
                </a:lnSpc>
                <a:spcBef>
                  <a:spcPts val="800"/>
                </a:spcBef>
                <a:spcAft>
                  <a:spcPts val="0"/>
                </a:spcAft>
                <a:buClr>
                  <a:schemeClr val="dk1"/>
                </a:buClr>
                <a:buSzPts val="2900"/>
                <a:buFont typeface="Arial"/>
                <a:buChar char="•"/>
                <a:defRPr sz="2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4pPr>
              <a:lvl5pPr marL="2286000" marR="0" lvl="4" indent="-412750" algn="l" rtl="0">
                <a:lnSpc>
                  <a:spcPct val="90000"/>
                </a:lnSpc>
                <a:spcBef>
                  <a:spcPts val="800"/>
                </a:spcBef>
                <a:spcAft>
                  <a:spcPts val="0"/>
                </a:spcAft>
                <a:buClr>
                  <a:schemeClr val="dk1"/>
                </a:buClr>
                <a:buSzPts val="2900"/>
                <a:buFont typeface="Arial"/>
                <a:buChar char="•"/>
                <a:defRPr sz="2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5pPr>
              <a:lvl6pPr marL="2743200" marR="0" lvl="5" indent="-412750" algn="l" rtl="0">
                <a:lnSpc>
                  <a:spcPct val="90000"/>
                </a:lnSpc>
                <a:spcBef>
                  <a:spcPts val="800"/>
                </a:spcBef>
                <a:spcAft>
                  <a:spcPts val="0"/>
                </a:spcAft>
                <a:buClr>
                  <a:schemeClr val="dk1"/>
                </a:buClr>
                <a:buSzPts val="2900"/>
                <a:buFont typeface="Arial"/>
                <a:buChar char="•"/>
                <a:defRPr sz="2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6pPr>
              <a:lvl7pPr marL="3200400" marR="0" lvl="6" indent="-412750" algn="l" rtl="0">
                <a:lnSpc>
                  <a:spcPct val="90000"/>
                </a:lnSpc>
                <a:spcBef>
                  <a:spcPts val="800"/>
                </a:spcBef>
                <a:spcAft>
                  <a:spcPts val="0"/>
                </a:spcAft>
                <a:buClr>
                  <a:schemeClr val="dk1"/>
                </a:buClr>
                <a:buSzPts val="2900"/>
                <a:buFont typeface="Arial"/>
                <a:buChar char="•"/>
                <a:defRPr sz="2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7pPr>
              <a:lvl8pPr marL="3657600" marR="0" lvl="7" indent="-412750" algn="l" rtl="0">
                <a:lnSpc>
                  <a:spcPct val="90000"/>
                </a:lnSpc>
                <a:spcBef>
                  <a:spcPts val="800"/>
                </a:spcBef>
                <a:spcAft>
                  <a:spcPts val="0"/>
                </a:spcAft>
                <a:buClr>
                  <a:schemeClr val="dk1"/>
                </a:buClr>
                <a:buSzPts val="2900"/>
                <a:buFont typeface="Arial"/>
                <a:buChar char="•"/>
                <a:defRPr sz="2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8pPr>
              <a:lvl9pPr marL="4114800" marR="0" lvl="8" indent="-412750" algn="l" rtl="0">
                <a:lnSpc>
                  <a:spcPct val="90000"/>
                </a:lnSpc>
                <a:spcBef>
                  <a:spcPts val="800"/>
                </a:spcBef>
                <a:spcAft>
                  <a:spcPts val="0"/>
                </a:spcAft>
                <a:buClr>
                  <a:schemeClr val="dk1"/>
                </a:buClr>
                <a:buSzPts val="2900"/>
                <a:buFont typeface="Arial"/>
                <a:buChar char="•"/>
                <a:defRPr sz="2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pPr marL="0" indent="0">
                <a:spcBef>
                  <a:spcPts val="0"/>
                </a:spcBef>
                <a:spcAft>
                  <a:spcPts val="1422"/>
                </a:spcAft>
                <a:buNone/>
              </a:pPr>
              <a:r>
                <a:rPr lang="es-ES_tradnl" sz="1333" dirty="0">
                  <a:latin typeface="Calibri" panose="020F0502020204030204" pitchFamily="34" charset="0"/>
                </a:rPr>
                <a:t>Trabajo interdisciplinario y mesas de trabajo con otros organismos públicos para el armado de las  </a:t>
              </a:r>
              <a:r>
                <a:rPr lang="es-ES_tradnl" sz="1333" dirty="0">
                  <a:solidFill>
                    <a:srgbClr val="06B2AD"/>
                  </a:solidFill>
                  <a:latin typeface="Calibri" panose="020F0502020204030204" pitchFamily="34" charset="0"/>
                </a:rPr>
                <a:t>Acciones priorizadas en el esquema del PAIS</a:t>
              </a:r>
            </a:p>
          </p:txBody>
        </p:sp>
        <p:sp>
          <p:nvSpPr>
            <p:cNvPr id="252" name="Google Shape;144;p20">
              <a:extLst>
                <a:ext uri="{FF2B5EF4-FFF2-40B4-BE49-F238E27FC236}">
                  <a16:creationId xmlns:a16="http://schemas.microsoft.com/office/drawing/2014/main" xmlns="" id="{6B40B178-FCE4-4BF5-8F6C-D3E7AA815B9E}"/>
                </a:ext>
              </a:extLst>
            </p:cNvPr>
            <p:cNvSpPr txBox="1">
              <a:spLocks/>
            </p:cNvSpPr>
            <p:nvPr/>
          </p:nvSpPr>
          <p:spPr>
            <a:xfrm>
              <a:off x="5543671" y="7186091"/>
              <a:ext cx="1754000" cy="62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1254" tIns="81254" rIns="81254" bIns="81254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514350" algn="l" rtl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4500"/>
                <a:buFont typeface="Arial"/>
                <a:buChar char="•"/>
                <a:defRPr sz="45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  <a:lvl2pPr marL="914400" marR="0" lvl="1" indent="-469900" algn="l" rtl="0">
                <a:lnSpc>
                  <a:spcPct val="90000"/>
                </a:lnSpc>
                <a:spcBef>
                  <a:spcPts val="800"/>
                </a:spcBef>
                <a:spcAft>
                  <a:spcPts val="0"/>
                </a:spcAft>
                <a:buClr>
                  <a:schemeClr val="dk1"/>
                </a:buClr>
                <a:buSzPts val="3800"/>
                <a:buFont typeface="Arial"/>
                <a:buChar char="•"/>
                <a:defRPr sz="3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2pPr>
              <a:lvl3pPr marL="1371600" marR="0" lvl="2" indent="-431800" algn="l" rtl="0">
                <a:lnSpc>
                  <a:spcPct val="90000"/>
                </a:lnSpc>
                <a:spcBef>
                  <a:spcPts val="80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Arial"/>
                <a:buChar char="•"/>
                <a:defRPr sz="32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3pPr>
              <a:lvl4pPr marL="1828800" marR="0" lvl="3" indent="-412750" algn="l" rtl="0">
                <a:lnSpc>
                  <a:spcPct val="90000"/>
                </a:lnSpc>
                <a:spcBef>
                  <a:spcPts val="800"/>
                </a:spcBef>
                <a:spcAft>
                  <a:spcPts val="0"/>
                </a:spcAft>
                <a:buClr>
                  <a:schemeClr val="dk1"/>
                </a:buClr>
                <a:buSzPts val="2900"/>
                <a:buFont typeface="Arial"/>
                <a:buChar char="•"/>
                <a:defRPr sz="2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4pPr>
              <a:lvl5pPr marL="2286000" marR="0" lvl="4" indent="-412750" algn="l" rtl="0">
                <a:lnSpc>
                  <a:spcPct val="90000"/>
                </a:lnSpc>
                <a:spcBef>
                  <a:spcPts val="800"/>
                </a:spcBef>
                <a:spcAft>
                  <a:spcPts val="0"/>
                </a:spcAft>
                <a:buClr>
                  <a:schemeClr val="dk1"/>
                </a:buClr>
                <a:buSzPts val="2900"/>
                <a:buFont typeface="Arial"/>
                <a:buChar char="•"/>
                <a:defRPr sz="2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5pPr>
              <a:lvl6pPr marL="2743200" marR="0" lvl="5" indent="-412750" algn="l" rtl="0">
                <a:lnSpc>
                  <a:spcPct val="90000"/>
                </a:lnSpc>
                <a:spcBef>
                  <a:spcPts val="800"/>
                </a:spcBef>
                <a:spcAft>
                  <a:spcPts val="0"/>
                </a:spcAft>
                <a:buClr>
                  <a:schemeClr val="dk1"/>
                </a:buClr>
                <a:buSzPts val="2900"/>
                <a:buFont typeface="Arial"/>
                <a:buChar char="•"/>
                <a:defRPr sz="2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6pPr>
              <a:lvl7pPr marL="3200400" marR="0" lvl="6" indent="-412750" algn="l" rtl="0">
                <a:lnSpc>
                  <a:spcPct val="90000"/>
                </a:lnSpc>
                <a:spcBef>
                  <a:spcPts val="800"/>
                </a:spcBef>
                <a:spcAft>
                  <a:spcPts val="0"/>
                </a:spcAft>
                <a:buClr>
                  <a:schemeClr val="dk1"/>
                </a:buClr>
                <a:buSzPts val="2900"/>
                <a:buFont typeface="Arial"/>
                <a:buChar char="•"/>
                <a:defRPr sz="2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7pPr>
              <a:lvl8pPr marL="3657600" marR="0" lvl="7" indent="-412750" algn="l" rtl="0">
                <a:lnSpc>
                  <a:spcPct val="90000"/>
                </a:lnSpc>
                <a:spcBef>
                  <a:spcPts val="800"/>
                </a:spcBef>
                <a:spcAft>
                  <a:spcPts val="0"/>
                </a:spcAft>
                <a:buClr>
                  <a:schemeClr val="dk1"/>
                </a:buClr>
                <a:buSzPts val="2900"/>
                <a:buFont typeface="Arial"/>
                <a:buChar char="•"/>
                <a:defRPr sz="2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8pPr>
              <a:lvl9pPr marL="4114800" marR="0" lvl="8" indent="-412750" algn="l" rtl="0">
                <a:lnSpc>
                  <a:spcPct val="90000"/>
                </a:lnSpc>
                <a:spcBef>
                  <a:spcPts val="800"/>
                </a:spcBef>
                <a:spcAft>
                  <a:spcPts val="0"/>
                </a:spcAft>
                <a:buClr>
                  <a:schemeClr val="dk1"/>
                </a:buClr>
                <a:buSzPts val="2900"/>
                <a:buFont typeface="Arial"/>
                <a:buChar char="•"/>
                <a:defRPr sz="2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pPr marL="0" indent="0" algn="ctr">
                <a:spcBef>
                  <a:spcPts val="0"/>
                </a:spcBef>
                <a:buNone/>
              </a:pPr>
              <a:r>
                <a:rPr lang="es-ES_tradnl" sz="3000">
                  <a:solidFill>
                    <a:schemeClr val="lt1"/>
                  </a:solidFill>
                </a:rPr>
                <a:t>Oct</a:t>
              </a:r>
              <a:endParaRPr lang="es-ES_tradnl" sz="3000" dirty="0">
                <a:solidFill>
                  <a:schemeClr val="lt1"/>
                </a:solidFill>
              </a:endParaRPr>
            </a:p>
          </p:txBody>
        </p:sp>
        <p:sp>
          <p:nvSpPr>
            <p:cNvPr id="253" name="Google Shape;148;p20">
              <a:extLst>
                <a:ext uri="{FF2B5EF4-FFF2-40B4-BE49-F238E27FC236}">
                  <a16:creationId xmlns:a16="http://schemas.microsoft.com/office/drawing/2014/main" xmlns="" id="{61D30E28-6C12-4A81-B0E3-63693EBB5CC8}"/>
                </a:ext>
              </a:extLst>
            </p:cNvPr>
            <p:cNvSpPr txBox="1">
              <a:spLocks/>
            </p:cNvSpPr>
            <p:nvPr/>
          </p:nvSpPr>
          <p:spPr>
            <a:xfrm>
              <a:off x="5626115" y="7124660"/>
              <a:ext cx="2751295" cy="3824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1254" tIns="81254" rIns="81254" bIns="81254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514350" algn="l" rtl="0">
                <a:lnSpc>
                  <a:spcPct val="90000"/>
                </a:lnSpc>
                <a:spcBef>
                  <a:spcPts val="1600"/>
                </a:spcBef>
                <a:spcAft>
                  <a:spcPts val="0"/>
                </a:spcAft>
                <a:buClr>
                  <a:schemeClr val="dk1"/>
                </a:buClr>
                <a:buSzPts val="4500"/>
                <a:buFont typeface="Arial"/>
                <a:buChar char="•"/>
                <a:defRPr sz="45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  <a:lvl2pPr marL="914400" marR="0" lvl="1" indent="-469900" algn="l" rtl="0">
                <a:lnSpc>
                  <a:spcPct val="90000"/>
                </a:lnSpc>
                <a:spcBef>
                  <a:spcPts val="800"/>
                </a:spcBef>
                <a:spcAft>
                  <a:spcPts val="0"/>
                </a:spcAft>
                <a:buClr>
                  <a:schemeClr val="dk1"/>
                </a:buClr>
                <a:buSzPts val="3800"/>
                <a:buFont typeface="Arial"/>
                <a:buChar char="•"/>
                <a:defRPr sz="3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2pPr>
              <a:lvl3pPr marL="1371600" marR="0" lvl="2" indent="-431800" algn="l" rtl="0">
                <a:lnSpc>
                  <a:spcPct val="90000"/>
                </a:lnSpc>
                <a:spcBef>
                  <a:spcPts val="80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Arial"/>
                <a:buChar char="•"/>
                <a:defRPr sz="32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3pPr>
              <a:lvl4pPr marL="1828800" marR="0" lvl="3" indent="-412750" algn="l" rtl="0">
                <a:lnSpc>
                  <a:spcPct val="90000"/>
                </a:lnSpc>
                <a:spcBef>
                  <a:spcPts val="800"/>
                </a:spcBef>
                <a:spcAft>
                  <a:spcPts val="0"/>
                </a:spcAft>
                <a:buClr>
                  <a:schemeClr val="dk1"/>
                </a:buClr>
                <a:buSzPts val="2900"/>
                <a:buFont typeface="Arial"/>
                <a:buChar char="•"/>
                <a:defRPr sz="2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4pPr>
              <a:lvl5pPr marL="2286000" marR="0" lvl="4" indent="-412750" algn="l" rtl="0">
                <a:lnSpc>
                  <a:spcPct val="90000"/>
                </a:lnSpc>
                <a:spcBef>
                  <a:spcPts val="800"/>
                </a:spcBef>
                <a:spcAft>
                  <a:spcPts val="0"/>
                </a:spcAft>
                <a:buClr>
                  <a:schemeClr val="dk1"/>
                </a:buClr>
                <a:buSzPts val="2900"/>
                <a:buFont typeface="Arial"/>
                <a:buChar char="•"/>
                <a:defRPr sz="2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5pPr>
              <a:lvl6pPr marL="2743200" marR="0" lvl="5" indent="-412750" algn="l" rtl="0">
                <a:lnSpc>
                  <a:spcPct val="90000"/>
                </a:lnSpc>
                <a:spcBef>
                  <a:spcPts val="800"/>
                </a:spcBef>
                <a:spcAft>
                  <a:spcPts val="0"/>
                </a:spcAft>
                <a:buClr>
                  <a:schemeClr val="dk1"/>
                </a:buClr>
                <a:buSzPts val="2900"/>
                <a:buFont typeface="Arial"/>
                <a:buChar char="•"/>
                <a:defRPr sz="2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6pPr>
              <a:lvl7pPr marL="3200400" marR="0" lvl="6" indent="-412750" algn="l" rtl="0">
                <a:lnSpc>
                  <a:spcPct val="90000"/>
                </a:lnSpc>
                <a:spcBef>
                  <a:spcPts val="800"/>
                </a:spcBef>
                <a:spcAft>
                  <a:spcPts val="0"/>
                </a:spcAft>
                <a:buClr>
                  <a:schemeClr val="dk1"/>
                </a:buClr>
                <a:buSzPts val="2900"/>
                <a:buFont typeface="Arial"/>
                <a:buChar char="•"/>
                <a:defRPr sz="2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7pPr>
              <a:lvl8pPr marL="3657600" marR="0" lvl="7" indent="-412750" algn="l" rtl="0">
                <a:lnSpc>
                  <a:spcPct val="90000"/>
                </a:lnSpc>
                <a:spcBef>
                  <a:spcPts val="800"/>
                </a:spcBef>
                <a:spcAft>
                  <a:spcPts val="0"/>
                </a:spcAft>
                <a:buClr>
                  <a:schemeClr val="dk1"/>
                </a:buClr>
                <a:buSzPts val="2900"/>
                <a:buFont typeface="Arial"/>
                <a:buChar char="•"/>
                <a:defRPr sz="2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8pPr>
              <a:lvl9pPr marL="4114800" marR="0" lvl="8" indent="-412750" algn="l" rtl="0">
                <a:lnSpc>
                  <a:spcPct val="90000"/>
                </a:lnSpc>
                <a:spcBef>
                  <a:spcPts val="800"/>
                </a:spcBef>
                <a:spcAft>
                  <a:spcPts val="0"/>
                </a:spcAft>
                <a:buClr>
                  <a:schemeClr val="dk1"/>
                </a:buClr>
                <a:buSzPts val="2900"/>
                <a:buFont typeface="Arial"/>
                <a:buChar char="•"/>
                <a:defRPr sz="2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pPr marL="0" indent="0">
                <a:spcBef>
                  <a:spcPts val="0"/>
                </a:spcBef>
                <a:spcAft>
                  <a:spcPts val="1422"/>
                </a:spcAft>
                <a:buNone/>
              </a:pPr>
              <a:r>
                <a:rPr lang="es-ES_tradnl" sz="1333" dirty="0">
                  <a:solidFill>
                    <a:srgbClr val="0C8DCC"/>
                  </a:solidFill>
                  <a:latin typeface="Calibri" panose="020F0502020204030204" pitchFamily="34" charset="0"/>
                </a:rPr>
                <a:t>Aprobación de los Diagnósticos y Estrategias de financiamiento </a:t>
              </a:r>
              <a:r>
                <a:rPr lang="es-ES_tradnl" sz="1333" dirty="0">
                  <a:latin typeface="Calibri" panose="020F0502020204030204" pitchFamily="34" charset="0"/>
                </a:rPr>
                <a:t>Presentación formal de la estrategia para la conformidad</a:t>
              </a:r>
            </a:p>
          </p:txBody>
        </p:sp>
        <p:cxnSp>
          <p:nvCxnSpPr>
            <p:cNvPr id="254" name="Google Shape;152;p20">
              <a:extLst>
                <a:ext uri="{FF2B5EF4-FFF2-40B4-BE49-F238E27FC236}">
                  <a16:creationId xmlns:a16="http://schemas.microsoft.com/office/drawing/2014/main" xmlns="" id="{C7A1448A-2C87-4A1F-893C-C492A9816ECC}"/>
                </a:ext>
              </a:extLst>
            </p:cNvPr>
            <p:cNvCxnSpPr/>
            <p:nvPr/>
          </p:nvCxnSpPr>
          <p:spPr>
            <a:xfrm>
              <a:off x="8370701" y="4985972"/>
              <a:ext cx="0" cy="8280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255" name="Google Shape;148;p20">
              <a:extLst>
                <a:ext uri="{FF2B5EF4-FFF2-40B4-BE49-F238E27FC236}">
                  <a16:creationId xmlns:a16="http://schemas.microsoft.com/office/drawing/2014/main" xmlns="" id="{B44C27E0-75F1-4D6F-AA34-362D27D96A46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6747291" y="2984515"/>
              <a:ext cx="3143931" cy="603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spcFirstLastPara="1" vert="horz" wrap="square" lIns="81254" tIns="81254" rIns="81254" bIns="81254" numCol="1" anchor="t" anchorCtr="0" compatLnSpc="1">
              <a:prstTxWarp prst="textNoShape">
                <a:avLst/>
              </a:prstTxWarp>
              <a:noAutofit/>
            </a:bodyPr>
            <a:lstStyle>
              <a:lvl1pPr marL="342917" indent="-342917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87" indent="-285764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57" indent="-228611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80" indent="-228611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503" indent="-228611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726" indent="-228611" algn="l" defTabSz="914446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949" indent="-228611" algn="l" defTabSz="914446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171" indent="-228611" algn="l" defTabSz="914446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394" indent="-228611" algn="l" defTabSz="914446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spcBef>
                  <a:spcPts val="0"/>
                </a:spcBef>
                <a:spcAft>
                  <a:spcPts val="1422"/>
                </a:spcAft>
                <a:buNone/>
              </a:pPr>
              <a:r>
                <a:rPr lang="es-ES_tradnl" sz="1333" dirty="0">
                  <a:latin typeface="Calibri" panose="020F0502020204030204" pitchFamily="34" charset="0"/>
                </a:rPr>
                <a:t>Conformación de una </a:t>
              </a:r>
              <a:r>
                <a:rPr lang="es-ES_tradnl" sz="1333" dirty="0">
                  <a:solidFill>
                    <a:srgbClr val="0C8DCC"/>
                  </a:solidFill>
                  <a:latin typeface="Calibri" panose="020F0502020204030204" pitchFamily="34" charset="0"/>
                </a:rPr>
                <a:t>Nueva estructura organizativa </a:t>
              </a:r>
              <a:r>
                <a:rPr lang="es-ES_tradnl" sz="1333" dirty="0">
                  <a:latin typeface="Calibri" panose="020F0502020204030204" pitchFamily="34" charset="0"/>
                </a:rPr>
                <a:t>para el trabajo e implementación de cada línea de </a:t>
              </a:r>
              <a:r>
                <a:rPr lang="es-ES_tradnl" sz="1333" dirty="0" smtClean="0">
                  <a:latin typeface="Calibri" panose="020F0502020204030204" pitchFamily="34" charset="0"/>
                </a:rPr>
                <a:t>acción</a:t>
              </a:r>
              <a:endParaRPr lang="es-ES_tradnl" sz="1333" dirty="0">
                <a:solidFill>
                  <a:srgbClr val="0C8DCC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56" name="Google Shape;148;p20">
              <a:extLst>
                <a:ext uri="{FF2B5EF4-FFF2-40B4-BE49-F238E27FC236}">
                  <a16:creationId xmlns:a16="http://schemas.microsoft.com/office/drawing/2014/main" xmlns="" id="{B34367E0-B142-4E41-8BCF-B79903FF69DF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9067888" y="7083775"/>
              <a:ext cx="2920687" cy="5704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spcFirstLastPara="1" vert="horz" wrap="square" lIns="81254" tIns="81254" rIns="81254" bIns="81254" numCol="1" anchor="t" anchorCtr="0" compatLnSpc="1">
              <a:prstTxWarp prst="textNoShape">
                <a:avLst/>
              </a:prstTxWarp>
              <a:noAutofit/>
            </a:bodyPr>
            <a:lstStyle>
              <a:lvl1pPr marL="342917" indent="-342917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87" indent="-285764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57" indent="-228611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80" indent="-228611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503" indent="-228611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726" indent="-228611" algn="l" defTabSz="914446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949" indent="-228611" algn="l" defTabSz="914446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171" indent="-228611" algn="l" defTabSz="914446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394" indent="-228611" algn="l" defTabSz="914446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spcBef>
                  <a:spcPts val="0"/>
                </a:spcBef>
                <a:spcAft>
                  <a:spcPts val="1422"/>
                </a:spcAft>
                <a:buNone/>
              </a:pPr>
              <a:r>
                <a:rPr lang="es-ES_tradnl" sz="1333" dirty="0">
                  <a:solidFill>
                    <a:srgbClr val="0C8DCC"/>
                  </a:solidFill>
                  <a:latin typeface="Calibri" panose="020F0502020204030204" pitchFamily="34" charset="0"/>
                </a:rPr>
                <a:t>Reestructuración de Procesos </a:t>
              </a:r>
              <a:r>
                <a:rPr lang="es-ES_tradnl" sz="1333" dirty="0">
                  <a:latin typeface="Calibri" panose="020F0502020204030204" pitchFamily="34" charset="0"/>
                </a:rPr>
                <a:t>bajo la nueva estructura organizacional</a:t>
              </a:r>
              <a:endParaRPr lang="es-ES_tradnl" sz="1333" dirty="0">
                <a:solidFill>
                  <a:srgbClr val="0C8DCC"/>
                </a:solidFill>
                <a:latin typeface="Calibri" panose="020F0502020204030204" pitchFamily="34" charset="0"/>
              </a:endParaRPr>
            </a:p>
          </p:txBody>
        </p:sp>
        <p:cxnSp>
          <p:nvCxnSpPr>
            <p:cNvPr id="257" name="Shape 549">
              <a:extLst>
                <a:ext uri="{FF2B5EF4-FFF2-40B4-BE49-F238E27FC236}">
                  <a16:creationId xmlns:a16="http://schemas.microsoft.com/office/drawing/2014/main" xmlns="" id="{76A50010-0D9C-4B1A-8D92-EDDA9BE749C2}"/>
                </a:ext>
              </a:extLst>
            </p:cNvPr>
            <p:cNvCxnSpPr/>
            <p:nvPr/>
          </p:nvCxnSpPr>
          <p:spPr>
            <a:xfrm>
              <a:off x="1324646" y="4886748"/>
              <a:ext cx="0" cy="962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258" name="Shape 602">
              <a:extLst>
                <a:ext uri="{FF2B5EF4-FFF2-40B4-BE49-F238E27FC236}">
                  <a16:creationId xmlns:a16="http://schemas.microsoft.com/office/drawing/2014/main" xmlns="" id="{CC7C45D7-143B-4357-AFAF-A6D7935C37E5}"/>
                </a:ext>
              </a:extLst>
            </p:cNvPr>
            <p:cNvGrpSpPr/>
            <p:nvPr/>
          </p:nvGrpSpPr>
          <p:grpSpPr>
            <a:xfrm>
              <a:off x="1131793" y="4606830"/>
              <a:ext cx="385705" cy="380508"/>
              <a:chOff x="5174462" y="1578850"/>
              <a:chExt cx="163200" cy="154500"/>
            </a:xfrm>
          </p:grpSpPr>
          <p:sp>
            <p:nvSpPr>
              <p:cNvPr id="305" name="Shape 603">
                <a:extLst>
                  <a:ext uri="{FF2B5EF4-FFF2-40B4-BE49-F238E27FC236}">
                    <a16:creationId xmlns:a16="http://schemas.microsoft.com/office/drawing/2014/main" xmlns="" id="{7424484F-2043-4BDE-80DB-37837F7784A7}"/>
                  </a:ext>
                </a:extLst>
              </p:cNvPr>
              <p:cNvSpPr/>
              <p:nvPr/>
            </p:nvSpPr>
            <p:spPr>
              <a:xfrm>
                <a:off x="5174462" y="1578850"/>
                <a:ext cx="163200" cy="154500"/>
              </a:xfrm>
              <a:prstGeom prst="ellipse">
                <a:avLst/>
              </a:prstGeom>
              <a:solidFill>
                <a:srgbClr val="06B2AD"/>
              </a:solidFill>
              <a:ln>
                <a:noFill/>
              </a:ln>
            </p:spPr>
            <p:txBody>
              <a:bodyPr spcFirstLastPara="1" wrap="square" lIns="60942" tIns="60942" rIns="60942" bIns="60942" anchor="ctr" anchorCtr="0">
                <a:noAutofit/>
              </a:bodyPr>
              <a:lstStyle/>
              <a:p>
                <a:endParaRPr sz="933"/>
              </a:p>
            </p:txBody>
          </p:sp>
          <p:sp>
            <p:nvSpPr>
              <p:cNvPr id="306" name="Shape 604">
                <a:extLst>
                  <a:ext uri="{FF2B5EF4-FFF2-40B4-BE49-F238E27FC236}">
                    <a16:creationId xmlns:a16="http://schemas.microsoft.com/office/drawing/2014/main" xmlns="" id="{ED388665-0FB9-4AF8-8AA6-186757C65903}"/>
                  </a:ext>
                </a:extLst>
              </p:cNvPr>
              <p:cNvSpPr/>
              <p:nvPr/>
            </p:nvSpPr>
            <p:spPr>
              <a:xfrm>
                <a:off x="5234295" y="1633374"/>
                <a:ext cx="43500" cy="411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60942" tIns="60942" rIns="60942" bIns="60942" anchor="ctr" anchorCtr="0">
                <a:noAutofit/>
              </a:bodyPr>
              <a:lstStyle/>
              <a:p>
                <a:endParaRPr sz="933"/>
              </a:p>
            </p:txBody>
          </p:sp>
        </p:grpSp>
        <p:grpSp>
          <p:nvGrpSpPr>
            <p:cNvPr id="259" name="Grupo 258">
              <a:extLst>
                <a:ext uri="{FF2B5EF4-FFF2-40B4-BE49-F238E27FC236}">
                  <a16:creationId xmlns:a16="http://schemas.microsoft.com/office/drawing/2014/main" xmlns="" id="{5F81A782-ACAD-41F1-95ED-3834C1617C67}"/>
                </a:ext>
              </a:extLst>
            </p:cNvPr>
            <p:cNvGrpSpPr/>
            <p:nvPr/>
          </p:nvGrpSpPr>
          <p:grpSpPr>
            <a:xfrm>
              <a:off x="2673531" y="6074414"/>
              <a:ext cx="385705" cy="1063321"/>
              <a:chOff x="3031325" y="3381861"/>
              <a:chExt cx="385705" cy="1063321"/>
            </a:xfrm>
          </p:grpSpPr>
          <p:cxnSp>
            <p:nvCxnSpPr>
              <p:cNvPr id="301" name="Shape 605">
                <a:extLst>
                  <a:ext uri="{FF2B5EF4-FFF2-40B4-BE49-F238E27FC236}">
                    <a16:creationId xmlns:a16="http://schemas.microsoft.com/office/drawing/2014/main" xmlns="" id="{AA212C1C-98BB-47E1-A6A0-4837F3B14E3F}"/>
                  </a:ext>
                </a:extLst>
              </p:cNvPr>
              <p:cNvCxnSpPr/>
              <p:nvPr/>
            </p:nvCxnSpPr>
            <p:spPr>
              <a:xfrm>
                <a:off x="3212783" y="3381861"/>
                <a:ext cx="0" cy="962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grpSp>
            <p:nvGrpSpPr>
              <p:cNvPr id="302" name="Shape 606">
                <a:extLst>
                  <a:ext uri="{FF2B5EF4-FFF2-40B4-BE49-F238E27FC236}">
                    <a16:creationId xmlns:a16="http://schemas.microsoft.com/office/drawing/2014/main" xmlns="" id="{ECA079F6-7830-4783-A154-D6C06855E773}"/>
                  </a:ext>
                </a:extLst>
              </p:cNvPr>
              <p:cNvGrpSpPr/>
              <p:nvPr/>
            </p:nvGrpSpPr>
            <p:grpSpPr>
              <a:xfrm>
                <a:off x="3031325" y="4064674"/>
                <a:ext cx="385705" cy="380508"/>
                <a:chOff x="5174462" y="1578850"/>
                <a:chExt cx="163200" cy="154500"/>
              </a:xfrm>
            </p:grpSpPr>
            <p:sp>
              <p:nvSpPr>
                <p:cNvPr id="303" name="Shape 607">
                  <a:extLst>
                    <a:ext uri="{FF2B5EF4-FFF2-40B4-BE49-F238E27FC236}">
                      <a16:creationId xmlns:a16="http://schemas.microsoft.com/office/drawing/2014/main" xmlns="" id="{858A6D17-1123-43FB-8A89-F82E3A2D0BB4}"/>
                    </a:ext>
                  </a:extLst>
                </p:cNvPr>
                <p:cNvSpPr/>
                <p:nvPr/>
              </p:nvSpPr>
              <p:spPr>
                <a:xfrm>
                  <a:off x="5174462" y="1578850"/>
                  <a:ext cx="163200" cy="154500"/>
                </a:xfrm>
                <a:prstGeom prst="ellipse">
                  <a:avLst/>
                </a:prstGeom>
                <a:solidFill>
                  <a:srgbClr val="06B2AD"/>
                </a:solidFill>
                <a:ln>
                  <a:noFill/>
                </a:ln>
              </p:spPr>
              <p:txBody>
                <a:bodyPr spcFirstLastPara="1" wrap="square" lIns="60942" tIns="60942" rIns="60942" bIns="60942" anchor="ctr" anchorCtr="0">
                  <a:noAutofit/>
                </a:bodyPr>
                <a:lstStyle/>
                <a:p>
                  <a:endParaRPr sz="933"/>
                </a:p>
              </p:txBody>
            </p:sp>
            <p:sp>
              <p:nvSpPr>
                <p:cNvPr id="304" name="Shape 608">
                  <a:extLst>
                    <a:ext uri="{FF2B5EF4-FFF2-40B4-BE49-F238E27FC236}">
                      <a16:creationId xmlns:a16="http://schemas.microsoft.com/office/drawing/2014/main" xmlns="" id="{4C47314A-1267-4F0B-B879-D5E776A5DECF}"/>
                    </a:ext>
                  </a:extLst>
                </p:cNvPr>
                <p:cNvSpPr/>
                <p:nvPr/>
              </p:nvSpPr>
              <p:spPr>
                <a:xfrm>
                  <a:off x="5234295" y="1633374"/>
                  <a:ext cx="43500" cy="411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60942" tIns="60942" rIns="60942" bIns="60942" anchor="ctr" anchorCtr="0">
                  <a:noAutofit/>
                </a:bodyPr>
                <a:lstStyle/>
                <a:p>
                  <a:endParaRPr sz="933"/>
                </a:p>
              </p:txBody>
            </p:sp>
          </p:grpSp>
        </p:grpSp>
        <p:grpSp>
          <p:nvGrpSpPr>
            <p:cNvPr id="260" name="Grupo 259">
              <a:extLst>
                <a:ext uri="{FF2B5EF4-FFF2-40B4-BE49-F238E27FC236}">
                  <a16:creationId xmlns:a16="http://schemas.microsoft.com/office/drawing/2014/main" xmlns="" id="{5EB261E8-218A-49F7-8AD8-2EA7D5EB4573}"/>
                </a:ext>
              </a:extLst>
            </p:cNvPr>
            <p:cNvGrpSpPr/>
            <p:nvPr/>
          </p:nvGrpSpPr>
          <p:grpSpPr>
            <a:xfrm>
              <a:off x="246455" y="5802142"/>
              <a:ext cx="16067738" cy="278301"/>
              <a:chOff x="604250" y="2922640"/>
              <a:chExt cx="9508020" cy="342013"/>
            </a:xfrm>
          </p:grpSpPr>
          <p:sp>
            <p:nvSpPr>
              <p:cNvPr id="296" name="Rectángulo 295">
                <a:extLst>
                  <a:ext uri="{FF2B5EF4-FFF2-40B4-BE49-F238E27FC236}">
                    <a16:creationId xmlns:a16="http://schemas.microsoft.com/office/drawing/2014/main" xmlns="" id="{50935D31-E0A9-431C-996C-EC428532033C}"/>
                  </a:ext>
                </a:extLst>
              </p:cNvPr>
              <p:cNvSpPr/>
              <p:nvPr/>
            </p:nvSpPr>
            <p:spPr>
              <a:xfrm>
                <a:off x="727008" y="2922640"/>
                <a:ext cx="9385262" cy="337617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sz="933" dirty="0"/>
              </a:p>
            </p:txBody>
          </p:sp>
          <p:grpSp>
            <p:nvGrpSpPr>
              <p:cNvPr id="297" name="Grupo 296">
                <a:extLst>
                  <a:ext uri="{FF2B5EF4-FFF2-40B4-BE49-F238E27FC236}">
                    <a16:creationId xmlns:a16="http://schemas.microsoft.com/office/drawing/2014/main" xmlns="" id="{29840371-21B4-4B94-8A9A-6EE760A46932}"/>
                  </a:ext>
                </a:extLst>
              </p:cNvPr>
              <p:cNvGrpSpPr/>
              <p:nvPr/>
            </p:nvGrpSpPr>
            <p:grpSpPr>
              <a:xfrm>
                <a:off x="604250" y="2922641"/>
                <a:ext cx="4264545" cy="342012"/>
                <a:chOff x="409948" y="2562444"/>
                <a:chExt cx="4264545" cy="342012"/>
              </a:xfrm>
            </p:grpSpPr>
            <p:sp>
              <p:nvSpPr>
                <p:cNvPr id="298" name="Shape 552">
                  <a:extLst>
                    <a:ext uri="{FF2B5EF4-FFF2-40B4-BE49-F238E27FC236}">
                      <a16:creationId xmlns:a16="http://schemas.microsoft.com/office/drawing/2014/main" xmlns="" id="{E96325C8-CDB4-4E6D-ACA1-7B02E9FD588A}"/>
                    </a:ext>
                  </a:extLst>
                </p:cNvPr>
                <p:cNvSpPr/>
                <p:nvPr/>
              </p:nvSpPr>
              <p:spPr>
                <a:xfrm>
                  <a:off x="1536873" y="2587416"/>
                  <a:ext cx="1045775" cy="317040"/>
                </a:xfrm>
                <a:prstGeom prst="rect">
                  <a:avLst/>
                </a:prstGeom>
                <a:solidFill>
                  <a:srgbClr val="B7B7B7"/>
                </a:solidFill>
                <a:ln>
                  <a:noFill/>
                </a:ln>
              </p:spPr>
              <p:txBody>
                <a:bodyPr spcFirstLastPara="1" wrap="square" lIns="60942" tIns="60942" rIns="60942" bIns="60942" anchor="ctr" anchorCtr="0">
                  <a:noAutofit/>
                </a:bodyPr>
                <a:lstStyle/>
                <a:p>
                  <a:endParaRPr sz="933"/>
                </a:p>
              </p:txBody>
            </p:sp>
            <p:sp>
              <p:nvSpPr>
                <p:cNvPr id="299" name="Shape 553">
                  <a:extLst>
                    <a:ext uri="{FF2B5EF4-FFF2-40B4-BE49-F238E27FC236}">
                      <a16:creationId xmlns:a16="http://schemas.microsoft.com/office/drawing/2014/main" xmlns="" id="{E0472EBC-6E9D-4351-A5B4-8490727EE8CB}"/>
                    </a:ext>
                  </a:extLst>
                </p:cNvPr>
                <p:cNvSpPr/>
                <p:nvPr/>
              </p:nvSpPr>
              <p:spPr>
                <a:xfrm>
                  <a:off x="3628718" y="2587416"/>
                  <a:ext cx="1045775" cy="317040"/>
                </a:xfrm>
                <a:prstGeom prst="rect">
                  <a:avLst/>
                </a:prstGeom>
                <a:solidFill>
                  <a:srgbClr val="B7B7B7"/>
                </a:solidFill>
                <a:ln>
                  <a:noFill/>
                </a:ln>
              </p:spPr>
              <p:txBody>
                <a:bodyPr spcFirstLastPara="1" wrap="square" lIns="60942" tIns="60942" rIns="60942" bIns="60942" anchor="ctr" anchorCtr="0">
                  <a:noAutofit/>
                </a:bodyPr>
                <a:lstStyle/>
                <a:p>
                  <a:endParaRPr sz="933"/>
                </a:p>
              </p:txBody>
            </p:sp>
            <p:sp>
              <p:nvSpPr>
                <p:cNvPr id="300" name="Shape 570">
                  <a:extLst>
                    <a:ext uri="{FF2B5EF4-FFF2-40B4-BE49-F238E27FC236}">
                      <a16:creationId xmlns:a16="http://schemas.microsoft.com/office/drawing/2014/main" xmlns="" id="{6E1D9F68-16A4-4257-B487-B61220A93648}"/>
                    </a:ext>
                  </a:extLst>
                </p:cNvPr>
                <p:cNvSpPr/>
                <p:nvPr/>
              </p:nvSpPr>
              <p:spPr>
                <a:xfrm>
                  <a:off x="409948" y="2562444"/>
                  <a:ext cx="245518" cy="317040"/>
                </a:xfrm>
                <a:prstGeom prst="ellipse">
                  <a:avLst/>
                </a:prstGeom>
                <a:solidFill>
                  <a:srgbClr val="D9D9D9"/>
                </a:solidFill>
                <a:ln>
                  <a:noFill/>
                </a:ln>
              </p:spPr>
              <p:txBody>
                <a:bodyPr spcFirstLastPara="1" wrap="square" lIns="60942" tIns="60942" rIns="60942" bIns="60942" anchor="ctr" anchorCtr="0">
                  <a:noAutofit/>
                </a:bodyPr>
                <a:lstStyle/>
                <a:p>
                  <a:endParaRPr sz="933"/>
                </a:p>
              </p:txBody>
            </p:sp>
          </p:grpSp>
        </p:grpSp>
        <p:grpSp>
          <p:nvGrpSpPr>
            <p:cNvPr id="261" name="Grupo 260">
              <a:extLst>
                <a:ext uri="{FF2B5EF4-FFF2-40B4-BE49-F238E27FC236}">
                  <a16:creationId xmlns:a16="http://schemas.microsoft.com/office/drawing/2014/main" xmlns="" id="{FFA64D32-212E-407E-B9CB-529F3FB8BCFD}"/>
                </a:ext>
              </a:extLst>
            </p:cNvPr>
            <p:cNvGrpSpPr/>
            <p:nvPr/>
          </p:nvGrpSpPr>
          <p:grpSpPr>
            <a:xfrm>
              <a:off x="6412270" y="6055087"/>
              <a:ext cx="385705" cy="1063321"/>
              <a:chOff x="3031325" y="3381861"/>
              <a:chExt cx="385705" cy="1063321"/>
            </a:xfrm>
          </p:grpSpPr>
          <p:cxnSp>
            <p:nvCxnSpPr>
              <p:cNvPr id="292" name="Shape 605">
                <a:extLst>
                  <a:ext uri="{FF2B5EF4-FFF2-40B4-BE49-F238E27FC236}">
                    <a16:creationId xmlns:a16="http://schemas.microsoft.com/office/drawing/2014/main" xmlns="" id="{77D68275-B408-4845-8AEF-2043EF836B0D}"/>
                  </a:ext>
                </a:extLst>
              </p:cNvPr>
              <p:cNvCxnSpPr/>
              <p:nvPr/>
            </p:nvCxnSpPr>
            <p:spPr>
              <a:xfrm>
                <a:off x="3212783" y="3381861"/>
                <a:ext cx="0" cy="962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grpSp>
            <p:nvGrpSpPr>
              <p:cNvPr id="293" name="Shape 606">
                <a:extLst>
                  <a:ext uri="{FF2B5EF4-FFF2-40B4-BE49-F238E27FC236}">
                    <a16:creationId xmlns:a16="http://schemas.microsoft.com/office/drawing/2014/main" xmlns="" id="{701E4B9E-A719-4BCE-9C22-49658F8ED3BA}"/>
                  </a:ext>
                </a:extLst>
              </p:cNvPr>
              <p:cNvGrpSpPr/>
              <p:nvPr/>
            </p:nvGrpSpPr>
            <p:grpSpPr>
              <a:xfrm>
                <a:off x="3031325" y="4064674"/>
                <a:ext cx="385705" cy="380508"/>
                <a:chOff x="5174462" y="1578850"/>
                <a:chExt cx="163200" cy="154500"/>
              </a:xfrm>
            </p:grpSpPr>
            <p:sp>
              <p:nvSpPr>
                <p:cNvPr id="294" name="Shape 607">
                  <a:extLst>
                    <a:ext uri="{FF2B5EF4-FFF2-40B4-BE49-F238E27FC236}">
                      <a16:creationId xmlns:a16="http://schemas.microsoft.com/office/drawing/2014/main" xmlns="" id="{272BAB17-828B-4D34-8CFA-A3E5ABAE7E48}"/>
                    </a:ext>
                  </a:extLst>
                </p:cNvPr>
                <p:cNvSpPr/>
                <p:nvPr/>
              </p:nvSpPr>
              <p:spPr>
                <a:xfrm>
                  <a:off x="5174462" y="1578850"/>
                  <a:ext cx="163200" cy="154500"/>
                </a:xfrm>
                <a:prstGeom prst="ellipse">
                  <a:avLst/>
                </a:prstGeom>
                <a:solidFill>
                  <a:srgbClr val="0C8DCC"/>
                </a:solidFill>
                <a:ln>
                  <a:solidFill>
                    <a:srgbClr val="0C8DCC"/>
                  </a:solidFill>
                </a:ln>
              </p:spPr>
              <p:txBody>
                <a:bodyPr spcFirstLastPara="1" wrap="square" lIns="60942" tIns="60942" rIns="60942" bIns="60942" anchor="ctr" anchorCtr="0">
                  <a:noAutofit/>
                </a:bodyPr>
                <a:lstStyle/>
                <a:p>
                  <a:endParaRPr sz="933"/>
                </a:p>
              </p:txBody>
            </p:sp>
            <p:sp>
              <p:nvSpPr>
                <p:cNvPr id="295" name="Shape 608">
                  <a:extLst>
                    <a:ext uri="{FF2B5EF4-FFF2-40B4-BE49-F238E27FC236}">
                      <a16:creationId xmlns:a16="http://schemas.microsoft.com/office/drawing/2014/main" xmlns="" id="{7F2CE205-CC4F-40E4-A33C-DFA0B2C7E25D}"/>
                    </a:ext>
                  </a:extLst>
                </p:cNvPr>
                <p:cNvSpPr/>
                <p:nvPr/>
              </p:nvSpPr>
              <p:spPr>
                <a:xfrm>
                  <a:off x="5234295" y="1633374"/>
                  <a:ext cx="43500" cy="411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60942" tIns="60942" rIns="60942" bIns="60942" anchor="ctr" anchorCtr="0">
                  <a:noAutofit/>
                </a:bodyPr>
                <a:lstStyle/>
                <a:p>
                  <a:endParaRPr sz="933"/>
                </a:p>
              </p:txBody>
            </p:sp>
          </p:grpSp>
        </p:grpSp>
        <p:grpSp>
          <p:nvGrpSpPr>
            <p:cNvPr id="262" name="Grupo 261">
              <a:extLst>
                <a:ext uri="{FF2B5EF4-FFF2-40B4-BE49-F238E27FC236}">
                  <a16:creationId xmlns:a16="http://schemas.microsoft.com/office/drawing/2014/main" xmlns="" id="{F4757EDB-B33B-4679-BF37-06021F6F37C8}"/>
                </a:ext>
              </a:extLst>
            </p:cNvPr>
            <p:cNvGrpSpPr/>
            <p:nvPr/>
          </p:nvGrpSpPr>
          <p:grpSpPr>
            <a:xfrm>
              <a:off x="10025638" y="6074414"/>
              <a:ext cx="385705" cy="1063321"/>
              <a:chOff x="3031325" y="3381861"/>
              <a:chExt cx="385705" cy="1063321"/>
            </a:xfrm>
          </p:grpSpPr>
          <p:cxnSp>
            <p:nvCxnSpPr>
              <p:cNvPr id="288" name="Shape 605">
                <a:extLst>
                  <a:ext uri="{FF2B5EF4-FFF2-40B4-BE49-F238E27FC236}">
                    <a16:creationId xmlns:a16="http://schemas.microsoft.com/office/drawing/2014/main" xmlns="" id="{0D4DC663-E928-424D-8F8E-AFCFB465A138}"/>
                  </a:ext>
                </a:extLst>
              </p:cNvPr>
              <p:cNvCxnSpPr/>
              <p:nvPr/>
            </p:nvCxnSpPr>
            <p:spPr>
              <a:xfrm>
                <a:off x="3212783" y="3381861"/>
                <a:ext cx="0" cy="962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grpSp>
            <p:nvGrpSpPr>
              <p:cNvPr id="289" name="Shape 606">
                <a:extLst>
                  <a:ext uri="{FF2B5EF4-FFF2-40B4-BE49-F238E27FC236}">
                    <a16:creationId xmlns:a16="http://schemas.microsoft.com/office/drawing/2014/main" xmlns="" id="{3286C875-8CB9-467E-A63E-BC296693BAC4}"/>
                  </a:ext>
                </a:extLst>
              </p:cNvPr>
              <p:cNvGrpSpPr/>
              <p:nvPr/>
            </p:nvGrpSpPr>
            <p:grpSpPr>
              <a:xfrm>
                <a:off x="3031325" y="4064674"/>
                <a:ext cx="385705" cy="380508"/>
                <a:chOff x="5174462" y="1578850"/>
                <a:chExt cx="163200" cy="154500"/>
              </a:xfrm>
            </p:grpSpPr>
            <p:sp>
              <p:nvSpPr>
                <p:cNvPr id="290" name="Shape 607">
                  <a:extLst>
                    <a:ext uri="{FF2B5EF4-FFF2-40B4-BE49-F238E27FC236}">
                      <a16:creationId xmlns:a16="http://schemas.microsoft.com/office/drawing/2014/main" xmlns="" id="{E631E26D-B059-4DF2-879A-43A9331A569C}"/>
                    </a:ext>
                  </a:extLst>
                </p:cNvPr>
                <p:cNvSpPr/>
                <p:nvPr/>
              </p:nvSpPr>
              <p:spPr>
                <a:xfrm>
                  <a:off x="5174462" y="1578850"/>
                  <a:ext cx="163200" cy="154500"/>
                </a:xfrm>
                <a:prstGeom prst="ellipse">
                  <a:avLst/>
                </a:prstGeom>
                <a:solidFill>
                  <a:srgbClr val="0C8DCC"/>
                </a:solidFill>
                <a:ln>
                  <a:solidFill>
                    <a:srgbClr val="0C8DCC"/>
                  </a:solidFill>
                </a:ln>
              </p:spPr>
              <p:txBody>
                <a:bodyPr spcFirstLastPara="1" wrap="square" lIns="60942" tIns="60942" rIns="60942" bIns="60942" anchor="ctr" anchorCtr="0">
                  <a:noAutofit/>
                </a:bodyPr>
                <a:lstStyle/>
                <a:p>
                  <a:endParaRPr sz="933"/>
                </a:p>
              </p:txBody>
            </p:sp>
            <p:sp>
              <p:nvSpPr>
                <p:cNvPr id="291" name="Shape 608">
                  <a:extLst>
                    <a:ext uri="{FF2B5EF4-FFF2-40B4-BE49-F238E27FC236}">
                      <a16:creationId xmlns:a16="http://schemas.microsoft.com/office/drawing/2014/main" xmlns="" id="{03AC264F-8205-4E55-B126-2C65E1D4D30C}"/>
                    </a:ext>
                  </a:extLst>
                </p:cNvPr>
                <p:cNvSpPr/>
                <p:nvPr/>
              </p:nvSpPr>
              <p:spPr>
                <a:xfrm>
                  <a:off x="5234295" y="1633374"/>
                  <a:ext cx="43500" cy="411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60942" tIns="60942" rIns="60942" bIns="60942" anchor="ctr" anchorCtr="0">
                  <a:noAutofit/>
                </a:bodyPr>
                <a:lstStyle/>
                <a:p>
                  <a:endParaRPr sz="933"/>
                </a:p>
              </p:txBody>
            </p:sp>
          </p:grpSp>
        </p:grpSp>
        <p:grpSp>
          <p:nvGrpSpPr>
            <p:cNvPr id="263" name="Shape 602">
              <a:extLst>
                <a:ext uri="{FF2B5EF4-FFF2-40B4-BE49-F238E27FC236}">
                  <a16:creationId xmlns:a16="http://schemas.microsoft.com/office/drawing/2014/main" xmlns="" id="{B65BC24A-A38E-4CD8-A987-40C65298D40E}"/>
                </a:ext>
              </a:extLst>
            </p:cNvPr>
            <p:cNvGrpSpPr/>
            <p:nvPr/>
          </p:nvGrpSpPr>
          <p:grpSpPr>
            <a:xfrm>
              <a:off x="4625547" y="4732362"/>
              <a:ext cx="385705" cy="380508"/>
              <a:chOff x="5174462" y="1578850"/>
              <a:chExt cx="163200" cy="154500"/>
            </a:xfrm>
          </p:grpSpPr>
          <p:sp>
            <p:nvSpPr>
              <p:cNvPr id="286" name="Shape 603">
                <a:extLst>
                  <a:ext uri="{FF2B5EF4-FFF2-40B4-BE49-F238E27FC236}">
                    <a16:creationId xmlns:a16="http://schemas.microsoft.com/office/drawing/2014/main" xmlns="" id="{D38C99DA-9355-4C26-8373-BAB19E92F67B}"/>
                  </a:ext>
                </a:extLst>
              </p:cNvPr>
              <p:cNvSpPr/>
              <p:nvPr/>
            </p:nvSpPr>
            <p:spPr>
              <a:xfrm>
                <a:off x="5174462" y="1578850"/>
                <a:ext cx="163200" cy="154500"/>
              </a:xfrm>
              <a:prstGeom prst="ellipse">
                <a:avLst/>
              </a:prstGeom>
              <a:solidFill>
                <a:srgbClr val="06B2AD"/>
              </a:solidFill>
              <a:ln>
                <a:noFill/>
              </a:ln>
            </p:spPr>
            <p:txBody>
              <a:bodyPr spcFirstLastPara="1" wrap="square" lIns="60942" tIns="60942" rIns="60942" bIns="60942" anchor="ctr" anchorCtr="0">
                <a:noAutofit/>
              </a:bodyPr>
              <a:lstStyle/>
              <a:p>
                <a:endParaRPr sz="933"/>
              </a:p>
            </p:txBody>
          </p:sp>
          <p:sp>
            <p:nvSpPr>
              <p:cNvPr id="287" name="Shape 604">
                <a:extLst>
                  <a:ext uri="{FF2B5EF4-FFF2-40B4-BE49-F238E27FC236}">
                    <a16:creationId xmlns:a16="http://schemas.microsoft.com/office/drawing/2014/main" xmlns="" id="{E38F6488-26FA-4FAE-8893-F56C3BCC911C}"/>
                  </a:ext>
                </a:extLst>
              </p:cNvPr>
              <p:cNvSpPr/>
              <p:nvPr/>
            </p:nvSpPr>
            <p:spPr>
              <a:xfrm>
                <a:off x="5234295" y="1633374"/>
                <a:ext cx="43500" cy="411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60942" tIns="60942" rIns="60942" bIns="60942" anchor="ctr" anchorCtr="0">
                <a:noAutofit/>
              </a:bodyPr>
              <a:lstStyle/>
              <a:p>
                <a:endParaRPr sz="933"/>
              </a:p>
            </p:txBody>
          </p:sp>
        </p:grpSp>
        <p:grpSp>
          <p:nvGrpSpPr>
            <p:cNvPr id="264" name="Shape 602">
              <a:extLst>
                <a:ext uri="{FF2B5EF4-FFF2-40B4-BE49-F238E27FC236}">
                  <a16:creationId xmlns:a16="http://schemas.microsoft.com/office/drawing/2014/main" xmlns="" id="{E4EEC180-BFC4-4D22-981A-DFC7FE05EDB4}"/>
                </a:ext>
              </a:extLst>
            </p:cNvPr>
            <p:cNvGrpSpPr/>
            <p:nvPr/>
          </p:nvGrpSpPr>
          <p:grpSpPr>
            <a:xfrm>
              <a:off x="8177848" y="4652083"/>
              <a:ext cx="385705" cy="380508"/>
              <a:chOff x="5174462" y="1578850"/>
              <a:chExt cx="163200" cy="154500"/>
            </a:xfrm>
          </p:grpSpPr>
          <p:sp>
            <p:nvSpPr>
              <p:cNvPr id="284" name="Shape 603">
                <a:extLst>
                  <a:ext uri="{FF2B5EF4-FFF2-40B4-BE49-F238E27FC236}">
                    <a16:creationId xmlns:a16="http://schemas.microsoft.com/office/drawing/2014/main" xmlns="" id="{2D8903D4-7D1B-4273-894D-80BAFADF6E10}"/>
                  </a:ext>
                </a:extLst>
              </p:cNvPr>
              <p:cNvSpPr/>
              <p:nvPr/>
            </p:nvSpPr>
            <p:spPr>
              <a:xfrm>
                <a:off x="5174462" y="1578850"/>
                <a:ext cx="163200" cy="154500"/>
              </a:xfrm>
              <a:prstGeom prst="ellipse">
                <a:avLst/>
              </a:prstGeom>
              <a:solidFill>
                <a:srgbClr val="0C8DCC"/>
              </a:solidFill>
              <a:ln>
                <a:solidFill>
                  <a:srgbClr val="0C8DCC"/>
                </a:solidFill>
              </a:ln>
            </p:spPr>
            <p:txBody>
              <a:bodyPr spcFirstLastPara="1" wrap="square" lIns="60942" tIns="60942" rIns="60942" bIns="60942" anchor="ctr" anchorCtr="0">
                <a:noAutofit/>
              </a:bodyPr>
              <a:lstStyle/>
              <a:p>
                <a:endParaRPr sz="933"/>
              </a:p>
            </p:txBody>
          </p:sp>
          <p:sp>
            <p:nvSpPr>
              <p:cNvPr id="285" name="Shape 604">
                <a:extLst>
                  <a:ext uri="{FF2B5EF4-FFF2-40B4-BE49-F238E27FC236}">
                    <a16:creationId xmlns:a16="http://schemas.microsoft.com/office/drawing/2014/main" xmlns="" id="{57EBFA5D-108C-4E10-832A-6AE25544814E}"/>
                  </a:ext>
                </a:extLst>
              </p:cNvPr>
              <p:cNvSpPr/>
              <p:nvPr/>
            </p:nvSpPr>
            <p:spPr>
              <a:xfrm>
                <a:off x="5234295" y="1633374"/>
                <a:ext cx="43500" cy="411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60942" tIns="60942" rIns="60942" bIns="60942" anchor="ctr" anchorCtr="0">
                <a:noAutofit/>
              </a:bodyPr>
              <a:lstStyle/>
              <a:p>
                <a:endParaRPr sz="933"/>
              </a:p>
            </p:txBody>
          </p:sp>
        </p:grpSp>
        <p:grpSp>
          <p:nvGrpSpPr>
            <p:cNvPr id="265" name="Grupo 264">
              <a:extLst>
                <a:ext uri="{FF2B5EF4-FFF2-40B4-BE49-F238E27FC236}">
                  <a16:creationId xmlns:a16="http://schemas.microsoft.com/office/drawing/2014/main" xmlns="" id="{8740DB76-03DE-4193-970E-F1FDB0572888}"/>
                </a:ext>
              </a:extLst>
            </p:cNvPr>
            <p:cNvGrpSpPr/>
            <p:nvPr/>
          </p:nvGrpSpPr>
          <p:grpSpPr>
            <a:xfrm>
              <a:off x="13513132" y="6113428"/>
              <a:ext cx="385705" cy="1063321"/>
              <a:chOff x="3031325" y="3381861"/>
              <a:chExt cx="385705" cy="1063321"/>
            </a:xfrm>
          </p:grpSpPr>
          <p:cxnSp>
            <p:nvCxnSpPr>
              <p:cNvPr id="280" name="Shape 605">
                <a:extLst>
                  <a:ext uri="{FF2B5EF4-FFF2-40B4-BE49-F238E27FC236}">
                    <a16:creationId xmlns:a16="http://schemas.microsoft.com/office/drawing/2014/main" xmlns="" id="{817C8040-8682-4F9C-A5DB-93748879CEB2}"/>
                  </a:ext>
                </a:extLst>
              </p:cNvPr>
              <p:cNvCxnSpPr/>
              <p:nvPr/>
            </p:nvCxnSpPr>
            <p:spPr>
              <a:xfrm>
                <a:off x="3212783" y="3381861"/>
                <a:ext cx="0" cy="9621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grpSp>
            <p:nvGrpSpPr>
              <p:cNvPr id="281" name="Shape 606">
                <a:extLst>
                  <a:ext uri="{FF2B5EF4-FFF2-40B4-BE49-F238E27FC236}">
                    <a16:creationId xmlns:a16="http://schemas.microsoft.com/office/drawing/2014/main" xmlns="" id="{FD2DDC75-904C-4AF4-8563-5338D833424D}"/>
                  </a:ext>
                </a:extLst>
              </p:cNvPr>
              <p:cNvGrpSpPr/>
              <p:nvPr/>
            </p:nvGrpSpPr>
            <p:grpSpPr>
              <a:xfrm>
                <a:off x="3031325" y="4064674"/>
                <a:ext cx="385705" cy="380508"/>
                <a:chOff x="5174462" y="1578850"/>
                <a:chExt cx="163200" cy="154500"/>
              </a:xfrm>
            </p:grpSpPr>
            <p:sp>
              <p:nvSpPr>
                <p:cNvPr id="282" name="Shape 607">
                  <a:extLst>
                    <a:ext uri="{FF2B5EF4-FFF2-40B4-BE49-F238E27FC236}">
                      <a16:creationId xmlns:a16="http://schemas.microsoft.com/office/drawing/2014/main" xmlns="" id="{B180F4A6-C892-49C3-804A-FA4DBAB469F8}"/>
                    </a:ext>
                  </a:extLst>
                </p:cNvPr>
                <p:cNvSpPr/>
                <p:nvPr/>
              </p:nvSpPr>
              <p:spPr>
                <a:xfrm>
                  <a:off x="5174462" y="1578850"/>
                  <a:ext cx="163200" cy="154500"/>
                </a:xfrm>
                <a:prstGeom prst="ellipse">
                  <a:avLst/>
                </a:prstGeom>
                <a:solidFill>
                  <a:srgbClr val="ADDB7B"/>
                </a:solidFill>
                <a:ln>
                  <a:solidFill>
                    <a:srgbClr val="ADDB7B"/>
                  </a:solidFill>
                </a:ln>
              </p:spPr>
              <p:txBody>
                <a:bodyPr spcFirstLastPara="1" wrap="square" lIns="60942" tIns="60942" rIns="60942" bIns="60942" anchor="ctr" anchorCtr="0">
                  <a:noAutofit/>
                </a:bodyPr>
                <a:lstStyle/>
                <a:p>
                  <a:endParaRPr sz="933"/>
                </a:p>
              </p:txBody>
            </p:sp>
            <p:sp>
              <p:nvSpPr>
                <p:cNvPr id="283" name="Shape 608">
                  <a:extLst>
                    <a:ext uri="{FF2B5EF4-FFF2-40B4-BE49-F238E27FC236}">
                      <a16:creationId xmlns:a16="http://schemas.microsoft.com/office/drawing/2014/main" xmlns="" id="{70BBC5DE-D1AF-45DC-8DCF-AD16A5E51495}"/>
                    </a:ext>
                  </a:extLst>
                </p:cNvPr>
                <p:cNvSpPr/>
                <p:nvPr/>
              </p:nvSpPr>
              <p:spPr>
                <a:xfrm>
                  <a:off x="5234295" y="1633374"/>
                  <a:ext cx="43500" cy="411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60942" tIns="60942" rIns="60942" bIns="60942" anchor="ctr" anchorCtr="0">
                  <a:noAutofit/>
                </a:bodyPr>
                <a:lstStyle/>
                <a:p>
                  <a:endParaRPr sz="933"/>
                </a:p>
              </p:txBody>
            </p:sp>
          </p:grpSp>
        </p:grpSp>
        <p:cxnSp>
          <p:nvCxnSpPr>
            <p:cNvPr id="266" name="Google Shape;152;p20">
              <a:extLst>
                <a:ext uri="{FF2B5EF4-FFF2-40B4-BE49-F238E27FC236}">
                  <a16:creationId xmlns:a16="http://schemas.microsoft.com/office/drawing/2014/main" xmlns="" id="{2C42FDDE-00B0-4689-AC05-2774284AF57B}"/>
                </a:ext>
              </a:extLst>
            </p:cNvPr>
            <p:cNvCxnSpPr/>
            <p:nvPr/>
          </p:nvCxnSpPr>
          <p:spPr>
            <a:xfrm>
              <a:off x="11898532" y="4957462"/>
              <a:ext cx="0" cy="8280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</p:cxnSp>
        <p:grpSp>
          <p:nvGrpSpPr>
            <p:cNvPr id="267" name="Shape 602">
              <a:extLst>
                <a:ext uri="{FF2B5EF4-FFF2-40B4-BE49-F238E27FC236}">
                  <a16:creationId xmlns:a16="http://schemas.microsoft.com/office/drawing/2014/main" xmlns="" id="{D0DC3AC8-9C0D-4CF1-9D24-8FA116FAF9FB}"/>
                </a:ext>
              </a:extLst>
            </p:cNvPr>
            <p:cNvGrpSpPr/>
            <p:nvPr/>
          </p:nvGrpSpPr>
          <p:grpSpPr>
            <a:xfrm>
              <a:off x="11705679" y="4623573"/>
              <a:ext cx="385705" cy="380508"/>
              <a:chOff x="5174462" y="1578850"/>
              <a:chExt cx="163200" cy="154500"/>
            </a:xfrm>
          </p:grpSpPr>
          <p:sp>
            <p:nvSpPr>
              <p:cNvPr id="278" name="Shape 603">
                <a:extLst>
                  <a:ext uri="{FF2B5EF4-FFF2-40B4-BE49-F238E27FC236}">
                    <a16:creationId xmlns:a16="http://schemas.microsoft.com/office/drawing/2014/main" xmlns="" id="{42465B17-92FA-41B1-A175-D8A5A3D886A9}"/>
                  </a:ext>
                </a:extLst>
              </p:cNvPr>
              <p:cNvSpPr/>
              <p:nvPr/>
            </p:nvSpPr>
            <p:spPr>
              <a:xfrm>
                <a:off x="5174462" y="1578850"/>
                <a:ext cx="163200" cy="154500"/>
              </a:xfrm>
              <a:prstGeom prst="ellipse">
                <a:avLst/>
              </a:prstGeom>
              <a:solidFill>
                <a:srgbClr val="0C8DCC"/>
              </a:solidFill>
              <a:ln>
                <a:solidFill>
                  <a:srgbClr val="0C8DCC"/>
                </a:solidFill>
              </a:ln>
            </p:spPr>
            <p:txBody>
              <a:bodyPr spcFirstLastPara="1" wrap="square" lIns="60942" tIns="60942" rIns="60942" bIns="60942" anchor="ctr" anchorCtr="0">
                <a:noAutofit/>
              </a:bodyPr>
              <a:lstStyle/>
              <a:p>
                <a:endParaRPr sz="933"/>
              </a:p>
            </p:txBody>
          </p:sp>
          <p:sp>
            <p:nvSpPr>
              <p:cNvPr id="279" name="Shape 604">
                <a:extLst>
                  <a:ext uri="{FF2B5EF4-FFF2-40B4-BE49-F238E27FC236}">
                    <a16:creationId xmlns:a16="http://schemas.microsoft.com/office/drawing/2014/main" xmlns="" id="{D2E78E44-B931-4EC7-807F-DFEC4EF8A6BC}"/>
                  </a:ext>
                </a:extLst>
              </p:cNvPr>
              <p:cNvSpPr/>
              <p:nvPr/>
            </p:nvSpPr>
            <p:spPr>
              <a:xfrm>
                <a:off x="5234295" y="1633374"/>
                <a:ext cx="43500" cy="411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60942" tIns="60942" rIns="60942" bIns="60942" anchor="ctr" anchorCtr="0">
                <a:noAutofit/>
              </a:bodyPr>
              <a:lstStyle/>
              <a:p>
                <a:endParaRPr sz="933"/>
              </a:p>
            </p:txBody>
          </p:sp>
        </p:grpSp>
        <p:sp>
          <p:nvSpPr>
            <p:cNvPr id="268" name="Google Shape;148;p20">
              <a:extLst>
                <a:ext uri="{FF2B5EF4-FFF2-40B4-BE49-F238E27FC236}">
                  <a16:creationId xmlns:a16="http://schemas.microsoft.com/office/drawing/2014/main" xmlns="" id="{709F0261-98B8-4370-9E7D-12EB513E7AC7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9917870" y="3192394"/>
              <a:ext cx="2983518" cy="603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spcFirstLastPara="1" vert="horz" wrap="square" lIns="81254" tIns="81254" rIns="81254" bIns="81254" numCol="1" anchor="t" anchorCtr="0" compatLnSpc="1">
              <a:prstTxWarp prst="textNoShape">
                <a:avLst/>
              </a:prstTxWarp>
              <a:noAutofit/>
            </a:bodyPr>
            <a:lstStyle>
              <a:lvl1pPr marL="342917" indent="-342917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87" indent="-285764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57" indent="-228611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80" indent="-228611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503" indent="-228611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726" indent="-228611" algn="l" defTabSz="914446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949" indent="-228611" algn="l" defTabSz="914446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171" indent="-228611" algn="l" defTabSz="914446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394" indent="-228611" algn="l" defTabSz="914446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spcBef>
                  <a:spcPts val="0"/>
                </a:spcBef>
                <a:spcAft>
                  <a:spcPts val="1422"/>
                </a:spcAft>
                <a:buNone/>
              </a:pPr>
              <a:r>
                <a:rPr lang="es-ES_tradnl" sz="1333" dirty="0">
                  <a:solidFill>
                    <a:srgbClr val="0C8DCC"/>
                  </a:solidFill>
                  <a:latin typeface="Calibri" panose="020F0502020204030204" pitchFamily="34" charset="0"/>
                </a:rPr>
                <a:t>Capacitación del Personal </a:t>
              </a:r>
              <a:r>
                <a:rPr lang="es-ES_tradnl" sz="1333" dirty="0">
                  <a:latin typeface="Calibri" panose="020F0502020204030204" pitchFamily="34" charset="0"/>
                </a:rPr>
                <a:t>tanto en la nueva estrategia como en organización diaria</a:t>
              </a:r>
              <a:endParaRPr lang="es-ES_tradnl" sz="1333" dirty="0">
                <a:solidFill>
                  <a:srgbClr val="0C8DCC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69" name="Google Shape;148;p20">
              <a:extLst>
                <a:ext uri="{FF2B5EF4-FFF2-40B4-BE49-F238E27FC236}">
                  <a16:creationId xmlns:a16="http://schemas.microsoft.com/office/drawing/2014/main" xmlns="" id="{9B8A90F4-E660-4B49-9F59-F5B7549D3AB5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3628746" y="3005963"/>
              <a:ext cx="3889228" cy="603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spcFirstLastPara="1" vert="horz" wrap="square" lIns="81254" tIns="81254" rIns="81254" bIns="81254" numCol="1" anchor="t" anchorCtr="0" compatLnSpc="1">
              <a:prstTxWarp prst="textNoShape">
                <a:avLst/>
              </a:prstTxWarp>
              <a:noAutofit/>
            </a:bodyPr>
            <a:lstStyle>
              <a:lvl1pPr marL="342917" indent="-342917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87" indent="-285764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57" indent="-228611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80" indent="-228611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503" indent="-228611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726" indent="-228611" algn="l" defTabSz="914446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949" indent="-228611" algn="l" defTabSz="914446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171" indent="-228611" algn="l" defTabSz="914446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394" indent="-228611" algn="l" defTabSz="914446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spcBef>
                  <a:spcPts val="0"/>
                </a:spcBef>
                <a:spcAft>
                  <a:spcPts val="1422"/>
                </a:spcAft>
                <a:buNone/>
              </a:pPr>
              <a:r>
                <a:rPr lang="es-ES_tradnl" sz="1333" dirty="0">
                  <a:solidFill>
                    <a:srgbClr val="91CF4D"/>
                  </a:solidFill>
                  <a:latin typeface="Calibri" panose="020F0502020204030204" pitchFamily="34" charset="0"/>
                </a:rPr>
                <a:t>Asistencia Técnica a las provincias:                                                </a:t>
              </a:r>
              <a:r>
                <a:rPr lang="es-ES_tradnl" sz="1333" dirty="0">
                  <a:latin typeface="Calibri" panose="020F0502020204030204" pitchFamily="34" charset="0"/>
                </a:rPr>
                <a:t>a. Armado de herramientas para la capacitación.                                           b. Asistencia para el desarrollo municipal de las acciones.</a:t>
              </a:r>
            </a:p>
          </p:txBody>
        </p:sp>
        <p:cxnSp>
          <p:nvCxnSpPr>
            <p:cNvPr id="270" name="Google Shape;152;p20">
              <a:extLst>
                <a:ext uri="{FF2B5EF4-FFF2-40B4-BE49-F238E27FC236}">
                  <a16:creationId xmlns:a16="http://schemas.microsoft.com/office/drawing/2014/main" xmlns="" id="{74F0C151-F908-43A0-B9A6-C80623D99781}"/>
                </a:ext>
              </a:extLst>
            </p:cNvPr>
            <p:cNvCxnSpPr/>
            <p:nvPr/>
          </p:nvCxnSpPr>
          <p:spPr>
            <a:xfrm>
              <a:off x="15426363" y="4942304"/>
              <a:ext cx="0" cy="8280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</p:cxnSp>
        <p:grpSp>
          <p:nvGrpSpPr>
            <p:cNvPr id="271" name="Shape 602">
              <a:extLst>
                <a:ext uri="{FF2B5EF4-FFF2-40B4-BE49-F238E27FC236}">
                  <a16:creationId xmlns:a16="http://schemas.microsoft.com/office/drawing/2014/main" xmlns="" id="{5AACD089-81D9-494C-8D71-956DC899DC38}"/>
                </a:ext>
              </a:extLst>
            </p:cNvPr>
            <p:cNvGrpSpPr/>
            <p:nvPr/>
          </p:nvGrpSpPr>
          <p:grpSpPr>
            <a:xfrm>
              <a:off x="15233510" y="4608415"/>
              <a:ext cx="385705" cy="380508"/>
              <a:chOff x="5174462" y="1578850"/>
              <a:chExt cx="163200" cy="154500"/>
            </a:xfrm>
          </p:grpSpPr>
          <p:sp>
            <p:nvSpPr>
              <p:cNvPr id="276" name="Shape 603">
                <a:extLst>
                  <a:ext uri="{FF2B5EF4-FFF2-40B4-BE49-F238E27FC236}">
                    <a16:creationId xmlns:a16="http://schemas.microsoft.com/office/drawing/2014/main" xmlns="" id="{0E0FEDA3-C82C-477E-998D-6AF94F7AE464}"/>
                  </a:ext>
                </a:extLst>
              </p:cNvPr>
              <p:cNvSpPr/>
              <p:nvPr/>
            </p:nvSpPr>
            <p:spPr>
              <a:xfrm>
                <a:off x="5174462" y="1578850"/>
                <a:ext cx="163200" cy="154500"/>
              </a:xfrm>
              <a:prstGeom prst="ellipse">
                <a:avLst/>
              </a:prstGeom>
              <a:solidFill>
                <a:srgbClr val="ADDB7B"/>
              </a:solidFill>
              <a:ln>
                <a:solidFill>
                  <a:srgbClr val="ADDB7B"/>
                </a:solidFill>
              </a:ln>
            </p:spPr>
            <p:txBody>
              <a:bodyPr spcFirstLastPara="1" wrap="square" lIns="60942" tIns="60942" rIns="60942" bIns="60942" anchor="ctr" anchorCtr="0">
                <a:noAutofit/>
              </a:bodyPr>
              <a:lstStyle/>
              <a:p>
                <a:endParaRPr sz="933"/>
              </a:p>
            </p:txBody>
          </p:sp>
          <p:sp>
            <p:nvSpPr>
              <p:cNvPr id="277" name="Shape 604">
                <a:extLst>
                  <a:ext uri="{FF2B5EF4-FFF2-40B4-BE49-F238E27FC236}">
                    <a16:creationId xmlns:a16="http://schemas.microsoft.com/office/drawing/2014/main" xmlns="" id="{9DC82783-D267-4C55-BDF6-8C039773A39C}"/>
                  </a:ext>
                </a:extLst>
              </p:cNvPr>
              <p:cNvSpPr/>
              <p:nvPr/>
            </p:nvSpPr>
            <p:spPr>
              <a:xfrm>
                <a:off x="5234295" y="1633374"/>
                <a:ext cx="43500" cy="411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60942" tIns="60942" rIns="60942" bIns="60942" anchor="ctr" anchorCtr="0">
                <a:noAutofit/>
              </a:bodyPr>
              <a:lstStyle/>
              <a:p>
                <a:endParaRPr sz="933"/>
              </a:p>
            </p:txBody>
          </p:sp>
        </p:grpSp>
        <p:sp>
          <p:nvSpPr>
            <p:cNvPr id="272" name="Google Shape;148;p20">
              <a:extLst>
                <a:ext uri="{FF2B5EF4-FFF2-40B4-BE49-F238E27FC236}">
                  <a16:creationId xmlns:a16="http://schemas.microsoft.com/office/drawing/2014/main" xmlns="" id="{6FD0204A-C7BB-4A31-890A-766B86E58BEC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2807729" y="7080568"/>
              <a:ext cx="4647689" cy="603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spcFirstLastPara="1" vert="horz" wrap="square" lIns="81254" tIns="81254" rIns="81254" bIns="81254" numCol="1" anchor="t" anchorCtr="0" compatLnSpc="1">
              <a:prstTxWarp prst="textNoShape">
                <a:avLst/>
              </a:prstTxWarp>
              <a:noAutofit/>
            </a:bodyPr>
            <a:lstStyle>
              <a:lvl1pPr marL="342917" indent="-342917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87" indent="-285764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57" indent="-228611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80" indent="-228611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503" indent="-228611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726" indent="-228611" algn="l" defTabSz="914446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949" indent="-228611" algn="l" defTabSz="914446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171" indent="-228611" algn="l" defTabSz="914446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394" indent="-228611" algn="l" defTabSz="914446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spcBef>
                  <a:spcPts val="0"/>
                </a:spcBef>
                <a:spcAft>
                  <a:spcPts val="1422"/>
                </a:spcAft>
                <a:buNone/>
              </a:pPr>
              <a:r>
                <a:rPr lang="es-ES_tradnl" sz="1333" dirty="0">
                  <a:solidFill>
                    <a:srgbClr val="91CF4D"/>
                  </a:solidFill>
                  <a:latin typeface="Calibri" panose="020F0502020204030204" pitchFamily="34" charset="0"/>
                </a:rPr>
                <a:t>Inicio de la etapa de implementación:                                                </a:t>
              </a:r>
              <a:r>
                <a:rPr lang="es-ES_tradnl" sz="1333" dirty="0">
                  <a:latin typeface="Calibri" panose="020F0502020204030204" pitchFamily="34" charset="0"/>
                </a:rPr>
                <a:t>a.  Ejecución de obras y adquisiciones basado en la nueva estrategia.                                          b. Seguimiento de las acciones de implementación (uso de fondos</a:t>
              </a:r>
              <a:r>
                <a:rPr lang="es-ES_tradnl" sz="1333" dirty="0" smtClean="0">
                  <a:latin typeface="Calibri" panose="020F0502020204030204" pitchFamily="34" charset="0"/>
                </a:rPr>
                <a:t>).</a:t>
              </a:r>
              <a:endParaRPr lang="es-ES_tradnl" sz="1333" dirty="0">
                <a:latin typeface="Calibri" panose="020F0502020204030204" pitchFamily="34" charset="0"/>
              </a:endParaRPr>
            </a:p>
          </p:txBody>
        </p:sp>
        <p:sp>
          <p:nvSpPr>
            <p:cNvPr id="273" name="Shape 553">
              <a:extLst>
                <a:ext uri="{FF2B5EF4-FFF2-40B4-BE49-F238E27FC236}">
                  <a16:creationId xmlns:a16="http://schemas.microsoft.com/office/drawing/2014/main" xmlns="" id="{707B2C43-D2CB-45A2-8BB9-1C143A61820D}"/>
                </a:ext>
              </a:extLst>
            </p:cNvPr>
            <p:cNvSpPr/>
            <p:nvPr/>
          </p:nvSpPr>
          <p:spPr>
            <a:xfrm>
              <a:off x="9210073" y="5812556"/>
              <a:ext cx="1767270" cy="257980"/>
            </a:xfrm>
            <a:prstGeom prst="rect">
              <a:avLst/>
            </a:prstGeom>
            <a:solidFill>
              <a:srgbClr val="B7B7B7"/>
            </a:solidFill>
            <a:ln>
              <a:noFill/>
            </a:ln>
          </p:spPr>
          <p:txBody>
            <a:bodyPr spcFirstLastPara="1" wrap="square" lIns="60942" tIns="60942" rIns="60942" bIns="60942" anchor="ctr" anchorCtr="0">
              <a:noAutofit/>
            </a:bodyPr>
            <a:lstStyle/>
            <a:p>
              <a:endParaRPr sz="933"/>
            </a:p>
          </p:txBody>
        </p:sp>
        <p:sp>
          <p:nvSpPr>
            <p:cNvPr id="274" name="Shape 553">
              <a:extLst>
                <a:ext uri="{FF2B5EF4-FFF2-40B4-BE49-F238E27FC236}">
                  <a16:creationId xmlns:a16="http://schemas.microsoft.com/office/drawing/2014/main" xmlns="" id="{4C522D23-76B2-4E80-B26C-D68A2AD2A6AB}"/>
                </a:ext>
              </a:extLst>
            </p:cNvPr>
            <p:cNvSpPr/>
            <p:nvPr/>
          </p:nvSpPr>
          <p:spPr>
            <a:xfrm>
              <a:off x="12745111" y="5811799"/>
              <a:ext cx="1767270" cy="257980"/>
            </a:xfrm>
            <a:prstGeom prst="rect">
              <a:avLst/>
            </a:prstGeom>
            <a:solidFill>
              <a:srgbClr val="B7B7B7"/>
            </a:solidFill>
            <a:ln>
              <a:noFill/>
            </a:ln>
          </p:spPr>
          <p:txBody>
            <a:bodyPr spcFirstLastPara="1" wrap="square" lIns="60942" tIns="60942" rIns="60942" bIns="60942" anchor="ctr" anchorCtr="0">
              <a:noAutofit/>
            </a:bodyPr>
            <a:lstStyle/>
            <a:p>
              <a:endParaRPr sz="933"/>
            </a:p>
          </p:txBody>
        </p:sp>
        <p:sp>
          <p:nvSpPr>
            <p:cNvPr id="275" name="Shape 570">
              <a:extLst>
                <a:ext uri="{FF2B5EF4-FFF2-40B4-BE49-F238E27FC236}">
                  <a16:creationId xmlns:a16="http://schemas.microsoft.com/office/drawing/2014/main" xmlns="" id="{BC8E43E7-98A6-44CE-8E5A-C3A18BB67508}"/>
                </a:ext>
              </a:extLst>
            </p:cNvPr>
            <p:cNvSpPr/>
            <p:nvPr/>
          </p:nvSpPr>
          <p:spPr>
            <a:xfrm>
              <a:off x="16062048" y="5812354"/>
              <a:ext cx="414904" cy="257980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txBody>
            <a:bodyPr spcFirstLastPara="1" wrap="square" lIns="60942" tIns="60942" rIns="60942" bIns="60942" anchor="ctr" anchorCtr="0">
              <a:noAutofit/>
            </a:bodyPr>
            <a:lstStyle/>
            <a:p>
              <a:endParaRPr sz="933"/>
            </a:p>
          </p:txBody>
        </p:sp>
      </p:grpSp>
      <p:sp>
        <p:nvSpPr>
          <p:cNvPr id="307" name="Google Shape;78;p2">
            <a:extLst>
              <a:ext uri="{FF2B5EF4-FFF2-40B4-BE49-F238E27FC236}">
                <a16:creationId xmlns:a16="http://schemas.microsoft.com/office/drawing/2014/main" xmlns="" id="{2B4F5A74-7ABF-4A2F-A6A3-6EF32851C100}"/>
              </a:ext>
            </a:extLst>
          </p:cNvPr>
          <p:cNvSpPr txBox="1">
            <a:spLocks/>
          </p:cNvSpPr>
          <p:nvPr/>
        </p:nvSpPr>
        <p:spPr>
          <a:xfrm>
            <a:off x="527121" y="1753418"/>
            <a:ext cx="3561800" cy="512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7104" tIns="48560" rIns="97104" bIns="4856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Calibri"/>
              <a:buNone/>
              <a:defRPr sz="9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s-AR" sz="1333" b="1" dirty="0">
                <a:solidFill>
                  <a:schemeClr val="bg1">
                    <a:lumMod val="50000"/>
                  </a:schemeClr>
                </a:solidFill>
                <a:latin typeface="Encode Sans"/>
                <a:ea typeface="Encode Sans"/>
                <a:cs typeface="Encode Sans"/>
                <a:sym typeface="Encode Sans"/>
              </a:rPr>
              <a:t>Diseño</a:t>
            </a:r>
            <a:endParaRPr lang="es-AR" sz="1333" dirty="0">
              <a:solidFill>
                <a:schemeClr val="bg1">
                  <a:lumMod val="50000"/>
                </a:schemeClr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308" name="Google Shape;78;p2">
            <a:extLst>
              <a:ext uri="{FF2B5EF4-FFF2-40B4-BE49-F238E27FC236}">
                <a16:creationId xmlns:a16="http://schemas.microsoft.com/office/drawing/2014/main" xmlns="" id="{96921D71-D9B1-47F1-8CEE-5D2713F97798}"/>
              </a:ext>
            </a:extLst>
          </p:cNvPr>
          <p:cNvSpPr txBox="1">
            <a:spLocks/>
          </p:cNvSpPr>
          <p:nvPr/>
        </p:nvSpPr>
        <p:spPr>
          <a:xfrm>
            <a:off x="8935905" y="1730118"/>
            <a:ext cx="3561800" cy="512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7104" tIns="48560" rIns="97104" bIns="4856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Calibri"/>
              <a:buNone/>
              <a:defRPr sz="9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s-AR" sz="1333" b="1" dirty="0">
                <a:solidFill>
                  <a:schemeClr val="bg1">
                    <a:lumMod val="50000"/>
                  </a:schemeClr>
                </a:solidFill>
                <a:latin typeface="Encode Sans"/>
                <a:ea typeface="Encode Sans"/>
                <a:cs typeface="Encode Sans"/>
                <a:sym typeface="Encode Sans"/>
              </a:rPr>
              <a:t>Implementación</a:t>
            </a:r>
            <a:endParaRPr lang="es-AR" sz="1333" dirty="0">
              <a:solidFill>
                <a:schemeClr val="bg1">
                  <a:lumMod val="50000"/>
                </a:schemeClr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309" name="Google Shape;78;p2">
            <a:extLst>
              <a:ext uri="{FF2B5EF4-FFF2-40B4-BE49-F238E27FC236}">
                <a16:creationId xmlns:a16="http://schemas.microsoft.com/office/drawing/2014/main" xmlns="" id="{A96BE3A1-6B23-42D7-B650-6FCEBCDA8187}"/>
              </a:ext>
            </a:extLst>
          </p:cNvPr>
          <p:cNvSpPr txBox="1">
            <a:spLocks/>
          </p:cNvSpPr>
          <p:nvPr/>
        </p:nvSpPr>
        <p:spPr>
          <a:xfrm>
            <a:off x="4795359" y="1685709"/>
            <a:ext cx="3561800" cy="512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7104" tIns="48560" rIns="97104" bIns="4856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Calibri"/>
              <a:buNone/>
              <a:defRPr sz="9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s-AR" sz="1333" b="1" dirty="0">
                <a:solidFill>
                  <a:schemeClr val="bg1">
                    <a:lumMod val="65000"/>
                  </a:schemeClr>
                </a:solidFill>
                <a:latin typeface="Encode Sans"/>
                <a:ea typeface="Encode Sans"/>
                <a:cs typeface="Encode Sans"/>
                <a:sym typeface="Encode Sans"/>
              </a:rPr>
              <a:t>Aprobación</a:t>
            </a:r>
            <a:endParaRPr lang="es-AR" sz="1333" dirty="0">
              <a:solidFill>
                <a:schemeClr val="bg1">
                  <a:lumMod val="65000"/>
                </a:schemeClr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2" name="Flecha: hacia abajo 1">
            <a:extLst>
              <a:ext uri="{FF2B5EF4-FFF2-40B4-BE49-F238E27FC236}">
                <a16:creationId xmlns:a16="http://schemas.microsoft.com/office/drawing/2014/main" xmlns="" id="{7E6AAE26-78C2-6EAF-75EC-DAD9953816C0}"/>
              </a:ext>
            </a:extLst>
          </p:cNvPr>
          <p:cNvSpPr/>
          <p:nvPr/>
        </p:nvSpPr>
        <p:spPr>
          <a:xfrm>
            <a:off x="8935905" y="3294887"/>
            <a:ext cx="260991" cy="56203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75" name="Google Shape;1459;p1"/>
          <p:cNvPicPr preferRelativeResize="0"/>
          <p:nvPr/>
        </p:nvPicPr>
        <p:blipFill rotWithShape="1">
          <a:blip r:embed="rId3">
            <a:alphaModFix/>
          </a:blip>
          <a:srcRect l="79426" t="85426" b="1480"/>
          <a:stretch/>
        </p:blipFill>
        <p:spPr>
          <a:xfrm>
            <a:off x="10036631" y="122531"/>
            <a:ext cx="2047517" cy="7956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07997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85;p20"/>
          <p:cNvSpPr txBox="1"/>
          <p:nvPr/>
        </p:nvSpPr>
        <p:spPr>
          <a:xfrm>
            <a:off x="654837" y="7359"/>
            <a:ext cx="8213082" cy="7078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42" tIns="30463" rIns="60942" bIns="30463" numCol="1" anchor="ctr" anchorCtr="0">
            <a:spAutoFit/>
          </a:bodyPr>
          <a:lstStyle/>
          <a:p>
            <a:pPr>
              <a:buClr>
                <a:srgbClr val="0070C0"/>
              </a:buClr>
            </a:pPr>
            <a:r>
              <a:rPr lang="es-AR" sz="2400" b="1" dirty="0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Caracterización del Programa</a:t>
            </a:r>
          </a:p>
          <a:p>
            <a:pPr>
              <a:buClr>
                <a:srgbClr val="0070C0"/>
              </a:buClr>
            </a:pPr>
            <a:r>
              <a:rPr lang="en-US" sz="1800" b="1" dirty="0">
                <a:solidFill>
                  <a:schemeClr val="bg2"/>
                </a:solidFill>
                <a:latin typeface="Encode Sans"/>
                <a:sym typeface="Encode Sans"/>
              </a:rPr>
              <a:t>Participación y montos</a:t>
            </a:r>
            <a:endParaRPr lang="es-AR" sz="1800" b="1" dirty="0">
              <a:solidFill>
                <a:schemeClr val="bg2"/>
              </a:solidFill>
              <a:latin typeface="Encode Sans"/>
              <a:sym typeface="Encode Sans"/>
            </a:endParaRPr>
          </a:p>
        </p:txBody>
      </p:sp>
      <p:sp>
        <p:nvSpPr>
          <p:cNvPr id="73" name="Rectángulo 72">
            <a:extLst>
              <a:ext uri="{FF2B5EF4-FFF2-40B4-BE49-F238E27FC236}">
                <a16:creationId xmlns:a16="http://schemas.microsoft.com/office/drawing/2014/main" xmlns="" id="{AF17392A-78B8-4988-ACA2-6D6F05EAAA0D}"/>
              </a:ext>
            </a:extLst>
          </p:cNvPr>
          <p:cNvSpPr/>
          <p:nvPr/>
        </p:nvSpPr>
        <p:spPr>
          <a:xfrm>
            <a:off x="3482946" y="6368199"/>
            <a:ext cx="7097400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Encode Sans" pitchFamily="2" charset="0"/>
                <a:ea typeface="Verdana" panose="020B0604030504040204" pitchFamily="34" charset="0"/>
              </a:rPr>
              <a:t>Notas: *para la jurisdicción de CABA se considera como único municipio a lo</a:t>
            </a:r>
            <a:r>
              <a:rPr lang="es-A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Encode Sans" pitchFamily="2" charset="0"/>
                <a:ea typeface="Verdana" panose="020B0604030504040204" pitchFamily="34" charset="0"/>
                <a:sym typeface="Encode Sans"/>
              </a:rPr>
              <a:t>s fines de separar del conteo a sus unidades geográficas (comunas) por no contar con administración propia.</a:t>
            </a:r>
            <a:endParaRPr lang="es-ES" sz="1200" dirty="0">
              <a:solidFill>
                <a:schemeClr val="tx1">
                  <a:lumMod val="75000"/>
                  <a:lumOff val="25000"/>
                </a:schemeClr>
              </a:solidFill>
              <a:latin typeface="Encode Sans" pitchFamily="2" charset="0"/>
              <a:ea typeface="Verdana" panose="020B0604030504040204" pitchFamily="34" charset="0"/>
            </a:endParaRPr>
          </a:p>
        </p:txBody>
      </p:sp>
      <p:sp>
        <p:nvSpPr>
          <p:cNvPr id="298" name="Google Shape;485;p20">
            <a:extLst>
              <a:ext uri="{FF2B5EF4-FFF2-40B4-BE49-F238E27FC236}">
                <a16:creationId xmlns:a16="http://schemas.microsoft.com/office/drawing/2014/main" xmlns="" id="{CD43821E-BCA0-4F3C-B4F0-BE409891FCD3}"/>
              </a:ext>
            </a:extLst>
          </p:cNvPr>
          <p:cNvSpPr txBox="1"/>
          <p:nvPr/>
        </p:nvSpPr>
        <p:spPr>
          <a:xfrm>
            <a:off x="3533834" y="5449285"/>
            <a:ext cx="8347148" cy="841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42" tIns="30463" rIns="60942" bIns="30463" anchor="ctr" anchorCtr="0">
            <a:spAutoFit/>
          </a:bodyPr>
          <a:lstStyle/>
          <a:p>
            <a:r>
              <a:rPr lang="es-ES" sz="1800" b="1" dirty="0">
                <a:solidFill>
                  <a:srgbClr val="0037A4"/>
                </a:solidFill>
                <a:latin typeface="Encode Sans"/>
                <a:ea typeface="Encode Sans"/>
                <a:cs typeface="Encode Sans"/>
                <a:sym typeface="Encode Sans"/>
              </a:rPr>
              <a:t>Población alcanzada</a:t>
            </a:r>
          </a:p>
          <a:p>
            <a:pPr lvl="2">
              <a:buClr>
                <a:srgbClr val="0A72E4"/>
              </a:buClr>
            </a:pPr>
            <a:r>
              <a:rPr lang="es-AR" dirty="0">
                <a:solidFill>
                  <a:srgbClr val="0A72E4"/>
                </a:solidFill>
                <a:latin typeface="Encode Sans"/>
                <a:ea typeface="Encode Sans"/>
                <a:cs typeface="Encode Sans"/>
                <a:sym typeface="Encode Sans"/>
              </a:rPr>
              <a:t>A partir de la participación de los municipios seleccionados, y conforme a la estrategia para la elección de municipios, se logra alcanzar a </a:t>
            </a:r>
            <a:r>
              <a:rPr lang="es-AR" sz="1800" b="1" dirty="0">
                <a:solidFill>
                  <a:srgbClr val="0A72E4"/>
                </a:solidFill>
                <a:latin typeface="Encode Sans"/>
                <a:ea typeface="Encode Sans"/>
                <a:cs typeface="Encode Sans"/>
                <a:sym typeface="Encode Sans"/>
              </a:rPr>
              <a:t>más del 50% de la población del país.</a:t>
            </a:r>
            <a:endParaRPr lang="es-AR" b="1" dirty="0">
              <a:solidFill>
                <a:srgbClr val="0A72E4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grpSp>
        <p:nvGrpSpPr>
          <p:cNvPr id="299" name="Grupo 298">
            <a:extLst>
              <a:ext uri="{FF2B5EF4-FFF2-40B4-BE49-F238E27FC236}">
                <a16:creationId xmlns:a16="http://schemas.microsoft.com/office/drawing/2014/main" xmlns="" id="{5B5DF408-769E-4E56-9D8A-1F4240AEFCB8}"/>
              </a:ext>
            </a:extLst>
          </p:cNvPr>
          <p:cNvGrpSpPr/>
          <p:nvPr/>
        </p:nvGrpSpPr>
        <p:grpSpPr>
          <a:xfrm>
            <a:off x="4447901" y="4115284"/>
            <a:ext cx="7582723" cy="1199494"/>
            <a:chOff x="9390453" y="1727734"/>
            <a:chExt cx="3848607" cy="1970177"/>
          </a:xfrm>
        </p:grpSpPr>
        <p:sp>
          <p:nvSpPr>
            <p:cNvPr id="300" name="Rectángulo redondeado 4">
              <a:extLst>
                <a:ext uri="{FF2B5EF4-FFF2-40B4-BE49-F238E27FC236}">
                  <a16:creationId xmlns:a16="http://schemas.microsoft.com/office/drawing/2014/main" xmlns="" id="{8B9BB74B-FEE2-47F0-95EB-36A4BFF9CB01}"/>
                </a:ext>
              </a:extLst>
            </p:cNvPr>
            <p:cNvSpPr/>
            <p:nvPr/>
          </p:nvSpPr>
          <p:spPr>
            <a:xfrm>
              <a:off x="9390453" y="1727734"/>
              <a:ext cx="3845456" cy="1970177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2DA395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1200"/>
            </a:p>
          </p:txBody>
        </p:sp>
        <p:sp>
          <p:nvSpPr>
            <p:cNvPr id="301" name="Google Shape;476;p20">
              <a:extLst>
                <a:ext uri="{FF2B5EF4-FFF2-40B4-BE49-F238E27FC236}">
                  <a16:creationId xmlns:a16="http://schemas.microsoft.com/office/drawing/2014/main" xmlns="" id="{B687E93D-4A5E-4F84-BEBE-7619E86F9F8C}"/>
                </a:ext>
              </a:extLst>
            </p:cNvPr>
            <p:cNvSpPr txBox="1"/>
            <p:nvPr/>
          </p:nvSpPr>
          <p:spPr>
            <a:xfrm>
              <a:off x="9401784" y="1962593"/>
              <a:ext cx="3837276" cy="14750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42" tIns="60942" rIns="60942" bIns="60942" anchor="ctr" anchorCtr="0">
              <a:noAutofit/>
            </a:bodyPr>
            <a:lstStyle/>
            <a:p>
              <a:pPr algn="ctr">
                <a:lnSpc>
                  <a:spcPct val="90000"/>
                </a:lnSpc>
                <a:buSzPts val="2400"/>
              </a:pPr>
              <a:r>
                <a:rPr lang="es-ES" sz="2000" dirty="0">
                  <a:solidFill>
                    <a:srgbClr val="2DA395"/>
                  </a:solidFill>
                  <a:latin typeface="Encode Sans"/>
                  <a:ea typeface="Encode Sans"/>
                  <a:cs typeface="Encode Sans"/>
                  <a:sym typeface="Encode Sans"/>
                </a:rPr>
                <a:t>Participación de</a:t>
              </a:r>
            </a:p>
            <a:p>
              <a:pPr algn="ctr">
                <a:lnSpc>
                  <a:spcPct val="90000"/>
                </a:lnSpc>
                <a:buSzPts val="2400"/>
              </a:pPr>
              <a:r>
                <a:rPr lang="es-ES" sz="2800" b="1" dirty="0">
                  <a:solidFill>
                    <a:srgbClr val="2DA395"/>
                  </a:solidFill>
                  <a:latin typeface="Encode Sans"/>
                  <a:sym typeface="Encode Sans"/>
                </a:rPr>
                <a:t>326 municipios*</a:t>
              </a:r>
            </a:p>
            <a:p>
              <a:pPr algn="ctr">
                <a:lnSpc>
                  <a:spcPct val="90000"/>
                </a:lnSpc>
                <a:buSzPts val="2400"/>
              </a:pPr>
              <a:r>
                <a:rPr lang="es-ES" sz="2800" b="1" dirty="0">
                  <a:solidFill>
                    <a:srgbClr val="2DA395"/>
                  </a:solidFill>
                  <a:latin typeface="Encode Sans"/>
                  <a:sym typeface="Encode Sans"/>
                </a:rPr>
                <a:t>470 proyectos en ejecución</a:t>
              </a:r>
              <a:endParaRPr sz="1800" b="1" dirty="0">
                <a:solidFill>
                  <a:srgbClr val="2DA395"/>
                </a:solidFill>
              </a:endParaRPr>
            </a:p>
          </p:txBody>
        </p:sp>
      </p:grpSp>
      <p:sp>
        <p:nvSpPr>
          <p:cNvPr id="302" name="Flecha: hacia abajo 301">
            <a:extLst>
              <a:ext uri="{FF2B5EF4-FFF2-40B4-BE49-F238E27FC236}">
                <a16:creationId xmlns:a16="http://schemas.microsoft.com/office/drawing/2014/main" xmlns="" id="{D69AE0DF-4BC7-46EF-B795-A779DFFA5DC8}"/>
              </a:ext>
            </a:extLst>
          </p:cNvPr>
          <p:cNvSpPr/>
          <p:nvPr/>
        </p:nvSpPr>
        <p:spPr>
          <a:xfrm>
            <a:off x="8088921" y="3651076"/>
            <a:ext cx="469310" cy="396266"/>
          </a:xfrm>
          <a:prstGeom prst="down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050"/>
          </a:p>
        </p:txBody>
      </p:sp>
      <p:sp>
        <p:nvSpPr>
          <p:cNvPr id="89" name="Google Shape;78;p2">
            <a:extLst>
              <a:ext uri="{FF2B5EF4-FFF2-40B4-BE49-F238E27FC236}">
                <a16:creationId xmlns:a16="http://schemas.microsoft.com/office/drawing/2014/main" xmlns="" id="{F34F9218-ABB5-4FA8-86BF-BE9BF43E09AD}"/>
              </a:ext>
            </a:extLst>
          </p:cNvPr>
          <p:cNvSpPr txBox="1">
            <a:spLocks/>
          </p:cNvSpPr>
          <p:nvPr/>
        </p:nvSpPr>
        <p:spPr>
          <a:xfrm>
            <a:off x="4480511" y="2304976"/>
            <a:ext cx="7517503" cy="1306294"/>
          </a:xfrm>
          <a:prstGeom prst="rect">
            <a:avLst/>
          </a:prstGeom>
          <a:solidFill>
            <a:srgbClr val="F2F2F2">
              <a:alpha val="56078"/>
            </a:srgbClr>
          </a:solidFill>
          <a:ln>
            <a:noFill/>
          </a:ln>
        </p:spPr>
        <p:txBody>
          <a:bodyPr spcFirstLastPara="1" wrap="square" lIns="97104" tIns="48560" rIns="97104" bIns="4856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Calibri"/>
              <a:buNone/>
              <a:defRPr sz="9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s-AR" sz="2800" b="1" dirty="0">
                <a:solidFill>
                  <a:srgbClr val="00B050"/>
                </a:solidFill>
                <a:latin typeface="Encode Sans"/>
                <a:ea typeface="Encode Sans"/>
                <a:cs typeface="Encode Sans"/>
                <a:sym typeface="Encode Sans"/>
              </a:rPr>
              <a:t>870 módulos </a:t>
            </a:r>
          </a:p>
          <a:p>
            <a:pPr algn="ctr"/>
            <a:r>
              <a:rPr lang="es-AR" sz="1400" dirty="0">
                <a:solidFill>
                  <a:schemeClr val="tx1">
                    <a:lumMod val="75000"/>
                  </a:schemeClr>
                </a:solidFill>
                <a:latin typeface="Encode Sans"/>
                <a:sym typeface="Encode Sans"/>
              </a:rPr>
              <a:t>Distribuidos entre las provincias para trabajar los distintos proyectos. Cada uno de ellos tiene un valor de </a:t>
            </a:r>
            <a:r>
              <a:rPr lang="es-AR" sz="1600" b="1" dirty="0">
                <a:solidFill>
                  <a:schemeClr val="tx1"/>
                </a:solidFill>
                <a:latin typeface="Encode Sans"/>
                <a:sym typeface="Encode Sans"/>
              </a:rPr>
              <a:t>u$s 30 mil</a:t>
            </a:r>
          </a:p>
          <a:p>
            <a:pPr algn="ctr"/>
            <a:r>
              <a:rPr lang="es-AR" sz="1400" dirty="0">
                <a:solidFill>
                  <a:schemeClr val="tx1">
                    <a:lumMod val="75000"/>
                  </a:schemeClr>
                </a:solidFill>
                <a:latin typeface="Encode Sans"/>
                <a:sym typeface="Encode Sans"/>
              </a:rPr>
              <a:t>Se asignan conforme al tamaño poblacional del municipio</a:t>
            </a:r>
          </a:p>
        </p:txBody>
      </p:sp>
      <p:sp>
        <p:nvSpPr>
          <p:cNvPr id="91" name="Flecha: hacia abajo 90">
            <a:extLst>
              <a:ext uri="{FF2B5EF4-FFF2-40B4-BE49-F238E27FC236}">
                <a16:creationId xmlns:a16="http://schemas.microsoft.com/office/drawing/2014/main" xmlns="" id="{23D38152-AA16-48E4-A450-E4708E6F883E}"/>
              </a:ext>
            </a:extLst>
          </p:cNvPr>
          <p:cNvSpPr/>
          <p:nvPr/>
        </p:nvSpPr>
        <p:spPr>
          <a:xfrm>
            <a:off x="8088922" y="1823166"/>
            <a:ext cx="469310" cy="396266"/>
          </a:xfrm>
          <a:prstGeom prst="down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sz="1050"/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xmlns="" id="{04605AD9-D5F4-46E4-AF75-ABD0C69AFCF9}"/>
              </a:ext>
            </a:extLst>
          </p:cNvPr>
          <p:cNvGrpSpPr/>
          <p:nvPr/>
        </p:nvGrpSpPr>
        <p:grpSpPr>
          <a:xfrm>
            <a:off x="832049" y="680829"/>
            <a:ext cx="3599680" cy="6091660"/>
            <a:chOff x="761470" y="1147335"/>
            <a:chExt cx="5400225" cy="9138680"/>
          </a:xfrm>
        </p:grpSpPr>
        <p:grpSp>
          <p:nvGrpSpPr>
            <p:cNvPr id="74" name="Grupo 73">
              <a:extLst>
                <a:ext uri="{FF2B5EF4-FFF2-40B4-BE49-F238E27FC236}">
                  <a16:creationId xmlns:a16="http://schemas.microsoft.com/office/drawing/2014/main" xmlns="" id="{5AC944C0-C361-4E54-BE7D-1163A6697318}"/>
                </a:ext>
              </a:extLst>
            </p:cNvPr>
            <p:cNvGrpSpPr/>
            <p:nvPr/>
          </p:nvGrpSpPr>
          <p:grpSpPr>
            <a:xfrm>
              <a:off x="916516" y="1213499"/>
              <a:ext cx="4445326" cy="9072516"/>
              <a:chOff x="688561" y="1087549"/>
              <a:chExt cx="4539844" cy="9104342"/>
            </a:xfrm>
          </p:grpSpPr>
          <p:grpSp>
            <p:nvGrpSpPr>
              <p:cNvPr id="75" name="组合 1">
                <a:extLst>
                  <a:ext uri="{FF2B5EF4-FFF2-40B4-BE49-F238E27FC236}">
                    <a16:creationId xmlns:a16="http://schemas.microsoft.com/office/drawing/2014/main" xmlns="" id="{D3607077-71B7-4E0D-99D6-83DE2A81CD0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88561" y="1087549"/>
                <a:ext cx="4539844" cy="9104342"/>
                <a:chOff x="3527931" y="1462052"/>
                <a:chExt cx="2283065" cy="4991284"/>
              </a:xfrm>
            </p:grpSpPr>
            <p:sp>
              <p:nvSpPr>
                <p:cNvPr id="162" name="Freeform 139">
                  <a:extLst>
                    <a:ext uri="{FF2B5EF4-FFF2-40B4-BE49-F238E27FC236}">
                      <a16:creationId xmlns:a16="http://schemas.microsoft.com/office/drawing/2014/main" xmlns="" id="{497E68D7-C9C9-49D9-BCDC-0F16040C50B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67622" y="4462538"/>
                  <a:ext cx="930373" cy="631848"/>
                </a:xfrm>
                <a:custGeom>
                  <a:avLst/>
                  <a:gdLst/>
                  <a:ahLst/>
                  <a:cxnLst>
                    <a:cxn ang="0">
                      <a:pos x="159" y="181"/>
                    </a:cxn>
                    <a:cxn ang="0">
                      <a:pos x="35" y="296"/>
                    </a:cxn>
                    <a:cxn ang="0">
                      <a:pos x="0" y="536"/>
                    </a:cxn>
                    <a:cxn ang="0">
                      <a:pos x="35" y="852"/>
                    </a:cxn>
                    <a:cxn ang="0">
                      <a:pos x="192" y="893"/>
                    </a:cxn>
                    <a:cxn ang="0">
                      <a:pos x="264" y="968"/>
                    </a:cxn>
                    <a:cxn ang="0">
                      <a:pos x="137" y="1044"/>
                    </a:cxn>
                    <a:cxn ang="0">
                      <a:pos x="234" y="1197"/>
                    </a:cxn>
                    <a:cxn ang="0">
                      <a:pos x="271" y="1358"/>
                    </a:cxn>
                    <a:cxn ang="0">
                      <a:pos x="222" y="1504"/>
                    </a:cxn>
                    <a:cxn ang="0">
                      <a:pos x="252" y="1647"/>
                    </a:cxn>
                    <a:cxn ang="0">
                      <a:pos x="419" y="1643"/>
                    </a:cxn>
                    <a:cxn ang="0">
                      <a:pos x="534" y="1677"/>
                    </a:cxn>
                    <a:cxn ang="0">
                      <a:pos x="502" y="1828"/>
                    </a:cxn>
                    <a:cxn ang="0">
                      <a:pos x="297" y="1928"/>
                    </a:cxn>
                    <a:cxn ang="0">
                      <a:pos x="167" y="1941"/>
                    </a:cxn>
                    <a:cxn ang="0">
                      <a:pos x="444" y="2246"/>
                    </a:cxn>
                    <a:cxn ang="0">
                      <a:pos x="340" y="2420"/>
                    </a:cxn>
                    <a:cxn ang="0">
                      <a:pos x="374" y="2630"/>
                    </a:cxn>
                    <a:cxn ang="0">
                      <a:pos x="2101" y="2501"/>
                    </a:cxn>
                    <a:cxn ang="0">
                      <a:pos x="2234" y="2261"/>
                    </a:cxn>
                    <a:cxn ang="0">
                      <a:pos x="2397" y="2081"/>
                    </a:cxn>
                    <a:cxn ang="0">
                      <a:pos x="2737" y="1856"/>
                    </a:cxn>
                    <a:cxn ang="0">
                      <a:pos x="2913" y="1901"/>
                    </a:cxn>
                    <a:cxn ang="0">
                      <a:pos x="2983" y="1568"/>
                    </a:cxn>
                    <a:cxn ang="0">
                      <a:pos x="3105" y="1508"/>
                    </a:cxn>
                    <a:cxn ang="0">
                      <a:pos x="3062" y="1019"/>
                    </a:cxn>
                    <a:cxn ang="0">
                      <a:pos x="3278" y="721"/>
                    </a:cxn>
                    <a:cxn ang="0">
                      <a:pos x="3400" y="721"/>
                    </a:cxn>
                    <a:cxn ang="0">
                      <a:pos x="3455" y="641"/>
                    </a:cxn>
                    <a:cxn ang="0">
                      <a:pos x="3253" y="506"/>
                    </a:cxn>
                    <a:cxn ang="0">
                      <a:pos x="3253" y="406"/>
                    </a:cxn>
                    <a:cxn ang="0">
                      <a:pos x="3425" y="371"/>
                    </a:cxn>
                    <a:cxn ang="0">
                      <a:pos x="3504" y="536"/>
                    </a:cxn>
                    <a:cxn ang="0">
                      <a:pos x="3667" y="541"/>
                    </a:cxn>
                    <a:cxn ang="0">
                      <a:pos x="3824" y="451"/>
                    </a:cxn>
                    <a:cxn ang="0">
                      <a:pos x="3794" y="331"/>
                    </a:cxn>
                    <a:cxn ang="0">
                      <a:pos x="3809" y="182"/>
                    </a:cxn>
                    <a:cxn ang="0">
                      <a:pos x="3720" y="32"/>
                    </a:cxn>
                    <a:cxn ang="0">
                      <a:pos x="3489" y="132"/>
                    </a:cxn>
                    <a:cxn ang="0">
                      <a:pos x="3588" y="242"/>
                    </a:cxn>
                    <a:cxn ang="0">
                      <a:pos x="3415" y="271"/>
                    </a:cxn>
                    <a:cxn ang="0">
                      <a:pos x="3367" y="177"/>
                    </a:cxn>
                    <a:cxn ang="0">
                      <a:pos x="3209" y="92"/>
                    </a:cxn>
                    <a:cxn ang="0">
                      <a:pos x="3098" y="0"/>
                    </a:cxn>
                    <a:cxn ang="0">
                      <a:pos x="646" y="143"/>
                    </a:cxn>
                    <a:cxn ang="0">
                      <a:pos x="159" y="181"/>
                    </a:cxn>
                  </a:cxnLst>
                  <a:rect l="0" t="0" r="r" b="b"/>
                  <a:pathLst>
                    <a:path w="3824" h="2630">
                      <a:moveTo>
                        <a:pt x="159" y="181"/>
                      </a:moveTo>
                      <a:lnTo>
                        <a:pt x="35" y="296"/>
                      </a:lnTo>
                      <a:lnTo>
                        <a:pt x="0" y="536"/>
                      </a:lnTo>
                      <a:lnTo>
                        <a:pt x="35" y="852"/>
                      </a:lnTo>
                      <a:lnTo>
                        <a:pt x="192" y="893"/>
                      </a:lnTo>
                      <a:lnTo>
                        <a:pt x="264" y="968"/>
                      </a:lnTo>
                      <a:lnTo>
                        <a:pt x="137" y="1044"/>
                      </a:lnTo>
                      <a:lnTo>
                        <a:pt x="234" y="1197"/>
                      </a:lnTo>
                      <a:lnTo>
                        <a:pt x="271" y="1358"/>
                      </a:lnTo>
                      <a:lnTo>
                        <a:pt x="222" y="1504"/>
                      </a:lnTo>
                      <a:lnTo>
                        <a:pt x="252" y="1647"/>
                      </a:lnTo>
                      <a:lnTo>
                        <a:pt x="419" y="1643"/>
                      </a:lnTo>
                      <a:lnTo>
                        <a:pt x="534" y="1677"/>
                      </a:lnTo>
                      <a:lnTo>
                        <a:pt x="502" y="1828"/>
                      </a:lnTo>
                      <a:lnTo>
                        <a:pt x="297" y="1928"/>
                      </a:lnTo>
                      <a:lnTo>
                        <a:pt x="167" y="1941"/>
                      </a:lnTo>
                      <a:lnTo>
                        <a:pt x="444" y="2246"/>
                      </a:lnTo>
                      <a:lnTo>
                        <a:pt x="340" y="2420"/>
                      </a:lnTo>
                      <a:lnTo>
                        <a:pt x="374" y="2630"/>
                      </a:lnTo>
                      <a:lnTo>
                        <a:pt x="2101" y="2501"/>
                      </a:lnTo>
                      <a:lnTo>
                        <a:pt x="2234" y="2261"/>
                      </a:lnTo>
                      <a:lnTo>
                        <a:pt x="2397" y="2081"/>
                      </a:lnTo>
                      <a:lnTo>
                        <a:pt x="2737" y="1856"/>
                      </a:lnTo>
                      <a:lnTo>
                        <a:pt x="2913" y="1901"/>
                      </a:lnTo>
                      <a:lnTo>
                        <a:pt x="2983" y="1568"/>
                      </a:lnTo>
                      <a:lnTo>
                        <a:pt x="3105" y="1508"/>
                      </a:lnTo>
                      <a:lnTo>
                        <a:pt x="3062" y="1019"/>
                      </a:lnTo>
                      <a:lnTo>
                        <a:pt x="3278" y="721"/>
                      </a:lnTo>
                      <a:lnTo>
                        <a:pt x="3400" y="721"/>
                      </a:lnTo>
                      <a:lnTo>
                        <a:pt x="3455" y="641"/>
                      </a:lnTo>
                      <a:lnTo>
                        <a:pt x="3253" y="506"/>
                      </a:lnTo>
                      <a:lnTo>
                        <a:pt x="3253" y="406"/>
                      </a:lnTo>
                      <a:lnTo>
                        <a:pt x="3425" y="371"/>
                      </a:lnTo>
                      <a:lnTo>
                        <a:pt x="3504" y="536"/>
                      </a:lnTo>
                      <a:lnTo>
                        <a:pt x="3667" y="541"/>
                      </a:lnTo>
                      <a:lnTo>
                        <a:pt x="3824" y="451"/>
                      </a:lnTo>
                      <a:lnTo>
                        <a:pt x="3794" y="331"/>
                      </a:lnTo>
                      <a:lnTo>
                        <a:pt x="3809" y="182"/>
                      </a:lnTo>
                      <a:lnTo>
                        <a:pt x="3720" y="32"/>
                      </a:lnTo>
                      <a:lnTo>
                        <a:pt x="3489" y="132"/>
                      </a:lnTo>
                      <a:lnTo>
                        <a:pt x="3588" y="242"/>
                      </a:lnTo>
                      <a:lnTo>
                        <a:pt x="3415" y="271"/>
                      </a:lnTo>
                      <a:lnTo>
                        <a:pt x="3367" y="177"/>
                      </a:lnTo>
                      <a:lnTo>
                        <a:pt x="3209" y="92"/>
                      </a:lnTo>
                      <a:lnTo>
                        <a:pt x="3098" y="0"/>
                      </a:lnTo>
                      <a:lnTo>
                        <a:pt x="646" y="143"/>
                      </a:lnTo>
                      <a:lnTo>
                        <a:pt x="159" y="181"/>
                      </a:lnTo>
                      <a:close/>
                    </a:path>
                  </a:pathLst>
                </a:custGeom>
                <a:solidFill>
                  <a:srgbClr val="57D1C2"/>
                </a:solidFill>
                <a:ln w="19050" cmpd="sng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ffectLst>
                  <a:outerShdw dist="28398" dir="6993903" algn="ctr" rotWithShape="0">
                    <a:srgbClr val="B2B2B2">
                      <a:alpha val="50000"/>
                    </a:srgbClr>
                  </a:outerShdw>
                </a:effectLst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zh-CN" altLang="en-US" sz="12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63" name="Freeform 140">
                  <a:extLst>
                    <a:ext uri="{FF2B5EF4-FFF2-40B4-BE49-F238E27FC236}">
                      <a16:creationId xmlns:a16="http://schemas.microsoft.com/office/drawing/2014/main" xmlns="" id="{8210489A-FF54-40A0-9E0E-8DB02B4AB7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27931" y="5062635"/>
                  <a:ext cx="754141" cy="971586"/>
                </a:xfrm>
                <a:custGeom>
                  <a:avLst/>
                  <a:gdLst/>
                  <a:ahLst/>
                  <a:cxnLst>
                    <a:cxn ang="0">
                      <a:pos x="429" y="104"/>
                    </a:cxn>
                    <a:cxn ang="0">
                      <a:pos x="415" y="271"/>
                    </a:cxn>
                    <a:cxn ang="0">
                      <a:pos x="461" y="419"/>
                    </a:cxn>
                    <a:cxn ang="0">
                      <a:pos x="391" y="580"/>
                    </a:cxn>
                    <a:cxn ang="0">
                      <a:pos x="417" y="718"/>
                    </a:cxn>
                    <a:cxn ang="0">
                      <a:pos x="311" y="906"/>
                    </a:cxn>
                    <a:cxn ang="0">
                      <a:pos x="272" y="1149"/>
                    </a:cxn>
                    <a:cxn ang="0">
                      <a:pos x="334" y="1285"/>
                    </a:cxn>
                    <a:cxn ang="0">
                      <a:pos x="271" y="1414"/>
                    </a:cxn>
                    <a:cxn ang="0">
                      <a:pos x="274" y="1549"/>
                    </a:cxn>
                    <a:cxn ang="0">
                      <a:pos x="1" y="1876"/>
                    </a:cxn>
                    <a:cxn ang="0">
                      <a:pos x="0" y="2083"/>
                    </a:cxn>
                    <a:cxn ang="0">
                      <a:pos x="52" y="2269"/>
                    </a:cxn>
                    <a:cxn ang="0">
                      <a:pos x="157" y="2378"/>
                    </a:cxn>
                    <a:cxn ang="0">
                      <a:pos x="201" y="2534"/>
                    </a:cxn>
                    <a:cxn ang="0">
                      <a:pos x="346" y="2462"/>
                    </a:cxn>
                    <a:cxn ang="0">
                      <a:pos x="483" y="2479"/>
                    </a:cxn>
                    <a:cxn ang="0">
                      <a:pos x="481" y="2770"/>
                    </a:cxn>
                    <a:cxn ang="0">
                      <a:pos x="463" y="2950"/>
                    </a:cxn>
                    <a:cxn ang="0">
                      <a:pos x="556" y="3088"/>
                    </a:cxn>
                    <a:cxn ang="0">
                      <a:pos x="803" y="3109"/>
                    </a:cxn>
                    <a:cxn ang="0">
                      <a:pos x="1381" y="3053"/>
                    </a:cxn>
                    <a:cxn ang="0">
                      <a:pos x="1643" y="3225"/>
                    </a:cxn>
                    <a:cxn ang="0">
                      <a:pos x="1736" y="3232"/>
                    </a:cxn>
                    <a:cxn ang="0">
                      <a:pos x="1677" y="3136"/>
                    </a:cxn>
                    <a:cxn ang="0">
                      <a:pos x="1598" y="3036"/>
                    </a:cxn>
                    <a:cxn ang="0">
                      <a:pos x="1512" y="2897"/>
                    </a:cxn>
                    <a:cxn ang="0">
                      <a:pos x="1504" y="2705"/>
                    </a:cxn>
                    <a:cxn ang="0">
                      <a:pos x="1453" y="2526"/>
                    </a:cxn>
                    <a:cxn ang="0">
                      <a:pos x="1480" y="2390"/>
                    </a:cxn>
                    <a:cxn ang="0">
                      <a:pos x="1547" y="2226"/>
                    </a:cxn>
                    <a:cxn ang="0">
                      <a:pos x="1716" y="2119"/>
                    </a:cxn>
                    <a:cxn ang="0">
                      <a:pos x="1846" y="1995"/>
                    </a:cxn>
                    <a:cxn ang="0">
                      <a:pos x="1870" y="1748"/>
                    </a:cxn>
                    <a:cxn ang="0">
                      <a:pos x="1866" y="1568"/>
                    </a:cxn>
                    <a:cxn ang="0">
                      <a:pos x="2232" y="1181"/>
                    </a:cxn>
                    <a:cxn ang="0">
                      <a:pos x="2449" y="946"/>
                    </a:cxn>
                    <a:cxn ang="0">
                      <a:pos x="2425" y="822"/>
                    </a:cxn>
                    <a:cxn ang="0">
                      <a:pos x="2480" y="642"/>
                    </a:cxn>
                    <a:cxn ang="0">
                      <a:pos x="2409" y="559"/>
                    </a:cxn>
                    <a:cxn ang="0">
                      <a:pos x="2279" y="547"/>
                    </a:cxn>
                    <a:cxn ang="0">
                      <a:pos x="2106" y="535"/>
                    </a:cxn>
                    <a:cxn ang="0">
                      <a:pos x="1984" y="347"/>
                    </a:cxn>
                    <a:cxn ang="0">
                      <a:pos x="1811" y="188"/>
                    </a:cxn>
                    <a:cxn ang="0">
                      <a:pos x="1811" y="0"/>
                    </a:cxn>
                    <a:cxn ang="0">
                      <a:pos x="429" y="104"/>
                    </a:cxn>
                  </a:cxnLst>
                  <a:rect l="0" t="0" r="r" b="b"/>
                  <a:pathLst>
                    <a:path w="2480" h="3232">
                      <a:moveTo>
                        <a:pt x="429" y="104"/>
                      </a:moveTo>
                      <a:lnTo>
                        <a:pt x="415" y="271"/>
                      </a:lnTo>
                      <a:lnTo>
                        <a:pt x="461" y="419"/>
                      </a:lnTo>
                      <a:lnTo>
                        <a:pt x="391" y="580"/>
                      </a:lnTo>
                      <a:lnTo>
                        <a:pt x="417" y="718"/>
                      </a:lnTo>
                      <a:lnTo>
                        <a:pt x="311" y="906"/>
                      </a:lnTo>
                      <a:lnTo>
                        <a:pt x="272" y="1149"/>
                      </a:lnTo>
                      <a:lnTo>
                        <a:pt x="334" y="1285"/>
                      </a:lnTo>
                      <a:lnTo>
                        <a:pt x="271" y="1414"/>
                      </a:lnTo>
                      <a:lnTo>
                        <a:pt x="274" y="1549"/>
                      </a:lnTo>
                      <a:lnTo>
                        <a:pt x="1" y="1876"/>
                      </a:lnTo>
                      <a:lnTo>
                        <a:pt x="0" y="2083"/>
                      </a:lnTo>
                      <a:lnTo>
                        <a:pt x="52" y="2269"/>
                      </a:lnTo>
                      <a:lnTo>
                        <a:pt x="157" y="2378"/>
                      </a:lnTo>
                      <a:lnTo>
                        <a:pt x="201" y="2534"/>
                      </a:lnTo>
                      <a:lnTo>
                        <a:pt x="346" y="2462"/>
                      </a:lnTo>
                      <a:lnTo>
                        <a:pt x="483" y="2479"/>
                      </a:lnTo>
                      <a:lnTo>
                        <a:pt x="481" y="2770"/>
                      </a:lnTo>
                      <a:lnTo>
                        <a:pt x="463" y="2950"/>
                      </a:lnTo>
                      <a:lnTo>
                        <a:pt x="556" y="3088"/>
                      </a:lnTo>
                      <a:lnTo>
                        <a:pt x="803" y="3109"/>
                      </a:lnTo>
                      <a:lnTo>
                        <a:pt x="1381" y="3053"/>
                      </a:lnTo>
                      <a:lnTo>
                        <a:pt x="1643" y="3225"/>
                      </a:lnTo>
                      <a:lnTo>
                        <a:pt x="1736" y="3232"/>
                      </a:lnTo>
                      <a:lnTo>
                        <a:pt x="1677" y="3136"/>
                      </a:lnTo>
                      <a:lnTo>
                        <a:pt x="1598" y="3036"/>
                      </a:lnTo>
                      <a:lnTo>
                        <a:pt x="1512" y="2897"/>
                      </a:lnTo>
                      <a:lnTo>
                        <a:pt x="1504" y="2705"/>
                      </a:lnTo>
                      <a:lnTo>
                        <a:pt x="1453" y="2526"/>
                      </a:lnTo>
                      <a:lnTo>
                        <a:pt x="1480" y="2390"/>
                      </a:lnTo>
                      <a:lnTo>
                        <a:pt x="1547" y="2226"/>
                      </a:lnTo>
                      <a:lnTo>
                        <a:pt x="1716" y="2119"/>
                      </a:lnTo>
                      <a:lnTo>
                        <a:pt x="1846" y="1995"/>
                      </a:lnTo>
                      <a:lnTo>
                        <a:pt x="1870" y="1748"/>
                      </a:lnTo>
                      <a:lnTo>
                        <a:pt x="1866" y="1568"/>
                      </a:lnTo>
                      <a:lnTo>
                        <a:pt x="2232" y="1181"/>
                      </a:lnTo>
                      <a:lnTo>
                        <a:pt x="2449" y="946"/>
                      </a:lnTo>
                      <a:lnTo>
                        <a:pt x="2425" y="822"/>
                      </a:lnTo>
                      <a:lnTo>
                        <a:pt x="2480" y="642"/>
                      </a:lnTo>
                      <a:lnTo>
                        <a:pt x="2409" y="559"/>
                      </a:lnTo>
                      <a:lnTo>
                        <a:pt x="2279" y="547"/>
                      </a:lnTo>
                      <a:lnTo>
                        <a:pt x="2106" y="535"/>
                      </a:lnTo>
                      <a:lnTo>
                        <a:pt x="1984" y="347"/>
                      </a:lnTo>
                      <a:lnTo>
                        <a:pt x="1811" y="188"/>
                      </a:lnTo>
                      <a:lnTo>
                        <a:pt x="1811" y="0"/>
                      </a:lnTo>
                      <a:lnTo>
                        <a:pt x="429" y="104"/>
                      </a:lnTo>
                      <a:close/>
                    </a:path>
                  </a:pathLst>
                </a:custGeom>
                <a:solidFill>
                  <a:srgbClr val="6E9DDC"/>
                </a:solidFill>
                <a:ln w="19050" cmpd="sng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ffectLst>
                  <a:outerShdw dist="28398" dir="6993903" algn="ctr" rotWithShape="0">
                    <a:srgbClr val="B2B2B2">
                      <a:alpha val="50000"/>
                    </a:srgbClr>
                  </a:outerShdw>
                </a:effectLst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zh-CN" altLang="en-US" sz="12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64" name="Freeform 141">
                  <a:extLst>
                    <a:ext uri="{FF2B5EF4-FFF2-40B4-BE49-F238E27FC236}">
                      <a16:creationId xmlns:a16="http://schemas.microsoft.com/office/drawing/2014/main" xmlns="" id="{B22A8238-28EB-41AD-B3E3-B6A12BF4EEA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75561" y="3821164"/>
                  <a:ext cx="949425" cy="684238"/>
                </a:xfrm>
                <a:custGeom>
                  <a:avLst/>
                  <a:gdLst/>
                  <a:ahLst/>
                  <a:cxnLst>
                    <a:cxn ang="0">
                      <a:pos x="0" y="2279"/>
                    </a:cxn>
                    <a:cxn ang="0">
                      <a:pos x="15" y="2533"/>
                    </a:cxn>
                    <a:cxn ang="0">
                      <a:pos x="124" y="2847"/>
                    </a:cxn>
                    <a:cxn ang="0">
                      <a:pos x="576" y="2813"/>
                    </a:cxn>
                    <a:cxn ang="0">
                      <a:pos x="3066" y="2665"/>
                    </a:cxn>
                    <a:cxn ang="0">
                      <a:pos x="3065" y="1991"/>
                    </a:cxn>
                    <a:cxn ang="0">
                      <a:pos x="3219" y="1966"/>
                    </a:cxn>
                    <a:cxn ang="0">
                      <a:pos x="3435" y="2094"/>
                    </a:cxn>
                    <a:cxn ang="0">
                      <a:pos x="3735" y="2174"/>
                    </a:cxn>
                    <a:cxn ang="0">
                      <a:pos x="3900" y="2139"/>
                    </a:cxn>
                    <a:cxn ang="0">
                      <a:pos x="3882" y="1377"/>
                    </a:cxn>
                    <a:cxn ang="0">
                      <a:pos x="3846" y="1123"/>
                    </a:cxn>
                    <a:cxn ang="0">
                      <a:pos x="3878" y="991"/>
                    </a:cxn>
                    <a:cxn ang="0">
                      <a:pos x="3765" y="957"/>
                    </a:cxn>
                    <a:cxn ang="0">
                      <a:pos x="3671" y="814"/>
                    </a:cxn>
                    <a:cxn ang="0">
                      <a:pos x="3391" y="704"/>
                    </a:cxn>
                    <a:cxn ang="0">
                      <a:pos x="2490" y="679"/>
                    </a:cxn>
                    <a:cxn ang="0">
                      <a:pos x="2328" y="589"/>
                    </a:cxn>
                    <a:cxn ang="0">
                      <a:pos x="2278" y="439"/>
                    </a:cxn>
                    <a:cxn ang="0">
                      <a:pos x="1988" y="349"/>
                    </a:cxn>
                    <a:cxn ang="0">
                      <a:pos x="1899" y="409"/>
                    </a:cxn>
                    <a:cxn ang="0">
                      <a:pos x="1757" y="349"/>
                    </a:cxn>
                    <a:cxn ang="0">
                      <a:pos x="1795" y="200"/>
                    </a:cxn>
                    <a:cxn ang="0">
                      <a:pos x="1767" y="65"/>
                    </a:cxn>
                    <a:cxn ang="0">
                      <a:pos x="1546" y="0"/>
                    </a:cxn>
                    <a:cxn ang="0">
                      <a:pos x="1536" y="389"/>
                    </a:cxn>
                    <a:cxn ang="0">
                      <a:pos x="1609" y="664"/>
                    </a:cxn>
                    <a:cxn ang="0">
                      <a:pos x="1491" y="962"/>
                    </a:cxn>
                    <a:cxn ang="0">
                      <a:pos x="1176" y="1262"/>
                    </a:cxn>
                    <a:cxn ang="0">
                      <a:pos x="1003" y="1377"/>
                    </a:cxn>
                    <a:cxn ang="0">
                      <a:pos x="792" y="1556"/>
                    </a:cxn>
                    <a:cxn ang="0">
                      <a:pos x="797" y="1781"/>
                    </a:cxn>
                    <a:cxn ang="0">
                      <a:pos x="660" y="1856"/>
                    </a:cxn>
                    <a:cxn ang="0">
                      <a:pos x="482" y="1876"/>
                    </a:cxn>
                    <a:cxn ang="0">
                      <a:pos x="340" y="2009"/>
                    </a:cxn>
                    <a:cxn ang="0">
                      <a:pos x="335" y="2154"/>
                    </a:cxn>
                    <a:cxn ang="0">
                      <a:pos x="231" y="2304"/>
                    </a:cxn>
                    <a:cxn ang="0">
                      <a:pos x="0" y="2279"/>
                    </a:cxn>
                  </a:cxnLst>
                  <a:rect l="0" t="0" r="r" b="b"/>
                  <a:pathLst>
                    <a:path w="3900" h="2847">
                      <a:moveTo>
                        <a:pt x="0" y="2279"/>
                      </a:moveTo>
                      <a:lnTo>
                        <a:pt x="15" y="2533"/>
                      </a:lnTo>
                      <a:lnTo>
                        <a:pt x="124" y="2847"/>
                      </a:lnTo>
                      <a:lnTo>
                        <a:pt x="576" y="2813"/>
                      </a:lnTo>
                      <a:lnTo>
                        <a:pt x="3066" y="2665"/>
                      </a:lnTo>
                      <a:lnTo>
                        <a:pt x="3065" y="1991"/>
                      </a:lnTo>
                      <a:lnTo>
                        <a:pt x="3219" y="1966"/>
                      </a:lnTo>
                      <a:lnTo>
                        <a:pt x="3435" y="2094"/>
                      </a:lnTo>
                      <a:lnTo>
                        <a:pt x="3735" y="2174"/>
                      </a:lnTo>
                      <a:lnTo>
                        <a:pt x="3900" y="2139"/>
                      </a:lnTo>
                      <a:lnTo>
                        <a:pt x="3882" y="1377"/>
                      </a:lnTo>
                      <a:lnTo>
                        <a:pt x="3846" y="1123"/>
                      </a:lnTo>
                      <a:lnTo>
                        <a:pt x="3878" y="991"/>
                      </a:lnTo>
                      <a:lnTo>
                        <a:pt x="3765" y="957"/>
                      </a:lnTo>
                      <a:lnTo>
                        <a:pt x="3671" y="814"/>
                      </a:lnTo>
                      <a:lnTo>
                        <a:pt x="3391" y="704"/>
                      </a:lnTo>
                      <a:lnTo>
                        <a:pt x="2490" y="679"/>
                      </a:lnTo>
                      <a:lnTo>
                        <a:pt x="2328" y="589"/>
                      </a:lnTo>
                      <a:lnTo>
                        <a:pt x="2278" y="439"/>
                      </a:lnTo>
                      <a:lnTo>
                        <a:pt x="1988" y="349"/>
                      </a:lnTo>
                      <a:lnTo>
                        <a:pt x="1899" y="409"/>
                      </a:lnTo>
                      <a:lnTo>
                        <a:pt x="1757" y="349"/>
                      </a:lnTo>
                      <a:lnTo>
                        <a:pt x="1795" y="200"/>
                      </a:lnTo>
                      <a:lnTo>
                        <a:pt x="1767" y="65"/>
                      </a:lnTo>
                      <a:lnTo>
                        <a:pt x="1546" y="0"/>
                      </a:lnTo>
                      <a:lnTo>
                        <a:pt x="1536" y="389"/>
                      </a:lnTo>
                      <a:lnTo>
                        <a:pt x="1609" y="664"/>
                      </a:lnTo>
                      <a:lnTo>
                        <a:pt x="1491" y="962"/>
                      </a:lnTo>
                      <a:lnTo>
                        <a:pt x="1176" y="1262"/>
                      </a:lnTo>
                      <a:lnTo>
                        <a:pt x="1003" y="1377"/>
                      </a:lnTo>
                      <a:lnTo>
                        <a:pt x="792" y="1556"/>
                      </a:lnTo>
                      <a:lnTo>
                        <a:pt x="797" y="1781"/>
                      </a:lnTo>
                      <a:lnTo>
                        <a:pt x="660" y="1856"/>
                      </a:lnTo>
                      <a:lnTo>
                        <a:pt x="482" y="1876"/>
                      </a:lnTo>
                      <a:lnTo>
                        <a:pt x="340" y="2009"/>
                      </a:lnTo>
                      <a:lnTo>
                        <a:pt x="335" y="2154"/>
                      </a:lnTo>
                      <a:lnTo>
                        <a:pt x="231" y="2304"/>
                      </a:lnTo>
                      <a:lnTo>
                        <a:pt x="0" y="2279"/>
                      </a:lnTo>
                      <a:close/>
                    </a:path>
                  </a:pathLst>
                </a:custGeom>
                <a:solidFill>
                  <a:srgbClr val="57D1C2"/>
                </a:solidFill>
                <a:ln w="19050" cmpd="sng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ffectLst>
                  <a:outerShdw dist="28398" dir="6993903" algn="ctr" rotWithShape="0">
                    <a:srgbClr val="B2B2B2">
                      <a:alpha val="50000"/>
                    </a:srgbClr>
                  </a:outerShdw>
                </a:effectLst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zh-CN" altLang="en-US" sz="12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65" name="Freeform 142">
                  <a:extLst>
                    <a:ext uri="{FF2B5EF4-FFF2-40B4-BE49-F238E27FC236}">
                      <a16:creationId xmlns:a16="http://schemas.microsoft.com/office/drawing/2014/main" xmlns="" id="{45738AC3-B6E6-4BA5-85DA-7FBF6A1CED2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70797" y="3632245"/>
                  <a:ext cx="396917" cy="742977"/>
                </a:xfrm>
                <a:custGeom>
                  <a:avLst/>
                  <a:gdLst/>
                  <a:ahLst/>
                  <a:cxnLst>
                    <a:cxn ang="0">
                      <a:pos x="404" y="0"/>
                    </a:cxn>
                    <a:cxn ang="0">
                      <a:pos x="221" y="195"/>
                    </a:cxn>
                    <a:cxn ang="0">
                      <a:pos x="122" y="369"/>
                    </a:cxn>
                    <a:cxn ang="0">
                      <a:pos x="119" y="774"/>
                    </a:cxn>
                    <a:cxn ang="0">
                      <a:pos x="167" y="1331"/>
                    </a:cxn>
                    <a:cxn ang="0">
                      <a:pos x="119" y="2000"/>
                    </a:cxn>
                    <a:cxn ang="0">
                      <a:pos x="5" y="2274"/>
                    </a:cxn>
                    <a:cxn ang="0">
                      <a:pos x="0" y="2723"/>
                    </a:cxn>
                    <a:cxn ang="0">
                      <a:pos x="20" y="3067"/>
                    </a:cxn>
                    <a:cxn ang="0">
                      <a:pos x="251" y="3090"/>
                    </a:cxn>
                    <a:cxn ang="0">
                      <a:pos x="355" y="2941"/>
                    </a:cxn>
                    <a:cxn ang="0">
                      <a:pos x="360" y="2798"/>
                    </a:cxn>
                    <a:cxn ang="0">
                      <a:pos x="500" y="2666"/>
                    </a:cxn>
                    <a:cxn ang="0">
                      <a:pos x="682" y="2643"/>
                    </a:cxn>
                    <a:cxn ang="0">
                      <a:pos x="815" y="2568"/>
                    </a:cxn>
                    <a:cxn ang="0">
                      <a:pos x="813" y="2343"/>
                    </a:cxn>
                    <a:cxn ang="0">
                      <a:pos x="1032" y="2158"/>
                    </a:cxn>
                    <a:cxn ang="0">
                      <a:pos x="1192" y="2051"/>
                    </a:cxn>
                    <a:cxn ang="0">
                      <a:pos x="1510" y="1751"/>
                    </a:cxn>
                    <a:cxn ang="0">
                      <a:pos x="1629" y="1451"/>
                    </a:cxn>
                    <a:cxn ang="0">
                      <a:pos x="1557" y="1171"/>
                    </a:cxn>
                    <a:cxn ang="0">
                      <a:pos x="1564" y="789"/>
                    </a:cxn>
                    <a:cxn ang="0">
                      <a:pos x="1214" y="681"/>
                    </a:cxn>
                    <a:cxn ang="0">
                      <a:pos x="1159" y="576"/>
                    </a:cxn>
                    <a:cxn ang="0">
                      <a:pos x="842" y="579"/>
                    </a:cxn>
                    <a:cxn ang="0">
                      <a:pos x="682" y="324"/>
                    </a:cxn>
                    <a:cxn ang="0">
                      <a:pos x="404" y="0"/>
                    </a:cxn>
                  </a:cxnLst>
                  <a:rect l="0" t="0" r="r" b="b"/>
                  <a:pathLst>
                    <a:path w="1629" h="3090">
                      <a:moveTo>
                        <a:pt x="404" y="0"/>
                      </a:moveTo>
                      <a:lnTo>
                        <a:pt x="221" y="195"/>
                      </a:lnTo>
                      <a:lnTo>
                        <a:pt x="122" y="369"/>
                      </a:lnTo>
                      <a:lnTo>
                        <a:pt x="119" y="774"/>
                      </a:lnTo>
                      <a:lnTo>
                        <a:pt x="167" y="1331"/>
                      </a:lnTo>
                      <a:lnTo>
                        <a:pt x="119" y="2000"/>
                      </a:lnTo>
                      <a:lnTo>
                        <a:pt x="5" y="2274"/>
                      </a:lnTo>
                      <a:lnTo>
                        <a:pt x="0" y="2723"/>
                      </a:lnTo>
                      <a:lnTo>
                        <a:pt x="20" y="3067"/>
                      </a:lnTo>
                      <a:lnTo>
                        <a:pt x="251" y="3090"/>
                      </a:lnTo>
                      <a:lnTo>
                        <a:pt x="355" y="2941"/>
                      </a:lnTo>
                      <a:lnTo>
                        <a:pt x="360" y="2798"/>
                      </a:lnTo>
                      <a:lnTo>
                        <a:pt x="500" y="2666"/>
                      </a:lnTo>
                      <a:lnTo>
                        <a:pt x="682" y="2643"/>
                      </a:lnTo>
                      <a:lnTo>
                        <a:pt x="815" y="2568"/>
                      </a:lnTo>
                      <a:lnTo>
                        <a:pt x="813" y="2343"/>
                      </a:lnTo>
                      <a:lnTo>
                        <a:pt x="1032" y="2158"/>
                      </a:lnTo>
                      <a:lnTo>
                        <a:pt x="1192" y="2051"/>
                      </a:lnTo>
                      <a:lnTo>
                        <a:pt x="1510" y="1751"/>
                      </a:lnTo>
                      <a:lnTo>
                        <a:pt x="1629" y="1451"/>
                      </a:lnTo>
                      <a:lnTo>
                        <a:pt x="1557" y="1171"/>
                      </a:lnTo>
                      <a:lnTo>
                        <a:pt x="1564" y="789"/>
                      </a:lnTo>
                      <a:lnTo>
                        <a:pt x="1214" y="681"/>
                      </a:lnTo>
                      <a:lnTo>
                        <a:pt x="1159" y="576"/>
                      </a:lnTo>
                      <a:lnTo>
                        <a:pt x="842" y="579"/>
                      </a:lnTo>
                      <a:lnTo>
                        <a:pt x="682" y="324"/>
                      </a:lnTo>
                      <a:lnTo>
                        <a:pt x="404" y="0"/>
                      </a:lnTo>
                      <a:close/>
                    </a:path>
                  </a:pathLst>
                </a:custGeom>
                <a:solidFill>
                  <a:srgbClr val="57D1C2"/>
                </a:solidFill>
                <a:ln w="19050" cmpd="sng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ffectLst>
                  <a:outerShdw dist="28398" dir="6993903" algn="ctr" rotWithShape="0">
                    <a:srgbClr val="B2B2B2">
                      <a:alpha val="50000"/>
                    </a:srgbClr>
                  </a:outerShdw>
                </a:effectLst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zh-CN" altLang="en-US" sz="12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66" name="Freeform 143">
                  <a:extLst>
                    <a:ext uri="{FF2B5EF4-FFF2-40B4-BE49-F238E27FC236}">
                      <a16:creationId xmlns:a16="http://schemas.microsoft.com/office/drawing/2014/main" xmlns="" id="{0C81E1B3-4740-4ED7-B78F-26A3CB1E66D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42243" y="2998809"/>
                  <a:ext cx="493764" cy="822355"/>
                </a:xfrm>
                <a:custGeom>
                  <a:avLst/>
                  <a:gdLst/>
                  <a:ahLst/>
                  <a:cxnLst>
                    <a:cxn ang="0">
                      <a:pos x="17" y="278"/>
                    </a:cxn>
                    <a:cxn ang="0">
                      <a:pos x="183" y="644"/>
                    </a:cxn>
                    <a:cxn ang="0">
                      <a:pos x="280" y="1042"/>
                    </a:cxn>
                    <a:cxn ang="0">
                      <a:pos x="285" y="1296"/>
                    </a:cxn>
                    <a:cxn ang="0">
                      <a:pos x="241" y="1506"/>
                    </a:cxn>
                    <a:cxn ang="0">
                      <a:pos x="163" y="1795"/>
                    </a:cxn>
                    <a:cxn ang="0">
                      <a:pos x="118" y="2030"/>
                    </a:cxn>
                    <a:cxn ang="0">
                      <a:pos x="0" y="2110"/>
                    </a:cxn>
                    <a:cxn ang="0">
                      <a:pos x="168" y="2344"/>
                    </a:cxn>
                    <a:cxn ang="0">
                      <a:pos x="109" y="2634"/>
                    </a:cxn>
                    <a:cxn ang="0">
                      <a:pos x="389" y="2957"/>
                    </a:cxn>
                    <a:cxn ang="0">
                      <a:pos x="546" y="3211"/>
                    </a:cxn>
                    <a:cxn ang="0">
                      <a:pos x="865" y="3209"/>
                    </a:cxn>
                    <a:cxn ang="0">
                      <a:pos x="920" y="3316"/>
                    </a:cxn>
                    <a:cxn ang="0">
                      <a:pos x="1270" y="3421"/>
                    </a:cxn>
                    <a:cxn ang="0">
                      <a:pos x="1215" y="2479"/>
                    </a:cxn>
                    <a:cxn ang="0">
                      <a:pos x="1999" y="2457"/>
                    </a:cxn>
                    <a:cxn ang="0">
                      <a:pos x="2028" y="1915"/>
                    </a:cxn>
                    <a:cxn ang="0">
                      <a:pos x="1895" y="1556"/>
                    </a:cxn>
                    <a:cxn ang="0">
                      <a:pos x="1875" y="1182"/>
                    </a:cxn>
                    <a:cxn ang="0">
                      <a:pos x="1703" y="927"/>
                    </a:cxn>
                    <a:cxn ang="0">
                      <a:pos x="1535" y="165"/>
                    </a:cxn>
                    <a:cxn ang="0">
                      <a:pos x="1364" y="150"/>
                    </a:cxn>
                    <a:cxn ang="0">
                      <a:pos x="1157" y="40"/>
                    </a:cxn>
                    <a:cxn ang="0">
                      <a:pos x="935" y="180"/>
                    </a:cxn>
                    <a:cxn ang="0">
                      <a:pos x="803" y="150"/>
                    </a:cxn>
                    <a:cxn ang="0">
                      <a:pos x="739" y="75"/>
                    </a:cxn>
                    <a:cxn ang="0">
                      <a:pos x="581" y="0"/>
                    </a:cxn>
                    <a:cxn ang="0">
                      <a:pos x="429" y="60"/>
                    </a:cxn>
                    <a:cxn ang="0">
                      <a:pos x="271" y="145"/>
                    </a:cxn>
                    <a:cxn ang="0">
                      <a:pos x="211" y="264"/>
                    </a:cxn>
                    <a:cxn ang="0">
                      <a:pos x="17" y="278"/>
                    </a:cxn>
                  </a:cxnLst>
                  <a:rect l="0" t="0" r="r" b="b"/>
                  <a:pathLst>
                    <a:path w="2028" h="3421">
                      <a:moveTo>
                        <a:pt x="17" y="278"/>
                      </a:moveTo>
                      <a:lnTo>
                        <a:pt x="183" y="644"/>
                      </a:lnTo>
                      <a:lnTo>
                        <a:pt x="280" y="1042"/>
                      </a:lnTo>
                      <a:lnTo>
                        <a:pt x="285" y="1296"/>
                      </a:lnTo>
                      <a:lnTo>
                        <a:pt x="241" y="1506"/>
                      </a:lnTo>
                      <a:lnTo>
                        <a:pt x="163" y="1795"/>
                      </a:lnTo>
                      <a:lnTo>
                        <a:pt x="118" y="2030"/>
                      </a:lnTo>
                      <a:lnTo>
                        <a:pt x="0" y="2110"/>
                      </a:lnTo>
                      <a:lnTo>
                        <a:pt x="168" y="2344"/>
                      </a:lnTo>
                      <a:lnTo>
                        <a:pt x="109" y="2634"/>
                      </a:lnTo>
                      <a:lnTo>
                        <a:pt x="389" y="2957"/>
                      </a:lnTo>
                      <a:lnTo>
                        <a:pt x="546" y="3211"/>
                      </a:lnTo>
                      <a:lnTo>
                        <a:pt x="865" y="3209"/>
                      </a:lnTo>
                      <a:lnTo>
                        <a:pt x="920" y="3316"/>
                      </a:lnTo>
                      <a:lnTo>
                        <a:pt x="1270" y="3421"/>
                      </a:lnTo>
                      <a:lnTo>
                        <a:pt x="1215" y="2479"/>
                      </a:lnTo>
                      <a:lnTo>
                        <a:pt x="1999" y="2457"/>
                      </a:lnTo>
                      <a:lnTo>
                        <a:pt x="2028" y="1915"/>
                      </a:lnTo>
                      <a:lnTo>
                        <a:pt x="1895" y="1556"/>
                      </a:lnTo>
                      <a:lnTo>
                        <a:pt x="1875" y="1182"/>
                      </a:lnTo>
                      <a:lnTo>
                        <a:pt x="1703" y="927"/>
                      </a:lnTo>
                      <a:lnTo>
                        <a:pt x="1535" y="165"/>
                      </a:lnTo>
                      <a:lnTo>
                        <a:pt x="1364" y="150"/>
                      </a:lnTo>
                      <a:lnTo>
                        <a:pt x="1157" y="40"/>
                      </a:lnTo>
                      <a:lnTo>
                        <a:pt x="935" y="180"/>
                      </a:lnTo>
                      <a:lnTo>
                        <a:pt x="803" y="150"/>
                      </a:lnTo>
                      <a:lnTo>
                        <a:pt x="739" y="75"/>
                      </a:lnTo>
                      <a:lnTo>
                        <a:pt x="581" y="0"/>
                      </a:lnTo>
                      <a:lnTo>
                        <a:pt x="429" y="60"/>
                      </a:lnTo>
                      <a:lnTo>
                        <a:pt x="271" y="145"/>
                      </a:lnTo>
                      <a:lnTo>
                        <a:pt x="211" y="264"/>
                      </a:lnTo>
                      <a:lnTo>
                        <a:pt x="17" y="278"/>
                      </a:lnTo>
                      <a:close/>
                    </a:path>
                  </a:pathLst>
                </a:custGeom>
                <a:solidFill>
                  <a:srgbClr val="57D1C2"/>
                </a:solidFill>
                <a:ln w="19050" cmpd="sng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ffectLst>
                  <a:outerShdw dist="28398" dir="6993903" algn="ctr" rotWithShape="0">
                    <a:srgbClr val="B2B2B2">
                      <a:alpha val="50000"/>
                    </a:srgbClr>
                  </a:outerShdw>
                </a:effectLst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zh-CN" altLang="en-US" sz="1200" b="1" kern="0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167" name="Freeform 144">
                  <a:extLst>
                    <a:ext uri="{FF2B5EF4-FFF2-40B4-BE49-F238E27FC236}">
                      <a16:creationId xmlns:a16="http://schemas.microsoft.com/office/drawing/2014/main" xmlns="" id="{803CBAD5-F7A6-440F-8DBB-ADD9D35BD46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39136" y="3422687"/>
                  <a:ext cx="581086" cy="636610"/>
                </a:xfrm>
                <a:custGeom>
                  <a:avLst/>
                  <a:gdLst/>
                  <a:ahLst/>
                  <a:cxnLst>
                    <a:cxn ang="0">
                      <a:pos x="787" y="697"/>
                    </a:cxn>
                    <a:cxn ang="0">
                      <a:pos x="1534" y="679"/>
                    </a:cxn>
                    <a:cxn ang="0">
                      <a:pos x="1516" y="0"/>
                    </a:cxn>
                    <a:cxn ang="0">
                      <a:pos x="2357" y="15"/>
                    </a:cxn>
                    <a:cxn ang="0">
                      <a:pos x="2387" y="2654"/>
                    </a:cxn>
                    <a:cxn ang="0">
                      <a:pos x="2273" y="2619"/>
                    </a:cxn>
                    <a:cxn ang="0">
                      <a:pos x="2181" y="2474"/>
                    </a:cxn>
                    <a:cxn ang="0">
                      <a:pos x="1900" y="2365"/>
                    </a:cxn>
                    <a:cxn ang="0">
                      <a:pos x="1004" y="2340"/>
                    </a:cxn>
                    <a:cxn ang="0">
                      <a:pos x="837" y="2250"/>
                    </a:cxn>
                    <a:cxn ang="0">
                      <a:pos x="789" y="2097"/>
                    </a:cxn>
                    <a:cxn ang="0">
                      <a:pos x="503" y="2010"/>
                    </a:cxn>
                    <a:cxn ang="0">
                      <a:pos x="410" y="2070"/>
                    </a:cxn>
                    <a:cxn ang="0">
                      <a:pos x="267" y="2007"/>
                    </a:cxn>
                    <a:cxn ang="0">
                      <a:pos x="307" y="1865"/>
                    </a:cxn>
                    <a:cxn ang="0">
                      <a:pos x="277" y="1726"/>
                    </a:cxn>
                    <a:cxn ang="0">
                      <a:pos x="55" y="1661"/>
                    </a:cxn>
                    <a:cxn ang="0">
                      <a:pos x="0" y="719"/>
                    </a:cxn>
                    <a:cxn ang="0">
                      <a:pos x="787" y="697"/>
                    </a:cxn>
                  </a:cxnLst>
                  <a:rect l="0" t="0" r="r" b="b"/>
                  <a:pathLst>
                    <a:path w="2387" h="2654">
                      <a:moveTo>
                        <a:pt x="787" y="697"/>
                      </a:moveTo>
                      <a:lnTo>
                        <a:pt x="1534" y="679"/>
                      </a:lnTo>
                      <a:lnTo>
                        <a:pt x="1516" y="0"/>
                      </a:lnTo>
                      <a:lnTo>
                        <a:pt x="2357" y="15"/>
                      </a:lnTo>
                      <a:lnTo>
                        <a:pt x="2387" y="2654"/>
                      </a:lnTo>
                      <a:lnTo>
                        <a:pt x="2273" y="2619"/>
                      </a:lnTo>
                      <a:lnTo>
                        <a:pt x="2181" y="2474"/>
                      </a:lnTo>
                      <a:lnTo>
                        <a:pt x="1900" y="2365"/>
                      </a:lnTo>
                      <a:lnTo>
                        <a:pt x="1004" y="2340"/>
                      </a:lnTo>
                      <a:lnTo>
                        <a:pt x="837" y="2250"/>
                      </a:lnTo>
                      <a:lnTo>
                        <a:pt x="789" y="2097"/>
                      </a:lnTo>
                      <a:lnTo>
                        <a:pt x="503" y="2010"/>
                      </a:lnTo>
                      <a:lnTo>
                        <a:pt x="410" y="2070"/>
                      </a:lnTo>
                      <a:lnTo>
                        <a:pt x="267" y="2007"/>
                      </a:lnTo>
                      <a:lnTo>
                        <a:pt x="307" y="1865"/>
                      </a:lnTo>
                      <a:lnTo>
                        <a:pt x="277" y="1726"/>
                      </a:lnTo>
                      <a:lnTo>
                        <a:pt x="55" y="1661"/>
                      </a:lnTo>
                      <a:lnTo>
                        <a:pt x="0" y="719"/>
                      </a:lnTo>
                      <a:lnTo>
                        <a:pt x="787" y="697"/>
                      </a:lnTo>
                      <a:close/>
                    </a:path>
                  </a:pathLst>
                </a:custGeom>
                <a:solidFill>
                  <a:srgbClr val="6E9DDC"/>
                </a:solidFill>
                <a:ln w="19050" cmpd="sng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ffectLst>
                  <a:outerShdw dist="28398" dir="6993903" algn="ctr" rotWithShape="0">
                    <a:srgbClr val="B2B2B2">
                      <a:alpha val="50000"/>
                    </a:srgbClr>
                  </a:outerShdw>
                </a:effectLst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zh-CN" altLang="en-US" sz="12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68" name="Freeform 145">
                  <a:extLst>
                    <a:ext uri="{FF2B5EF4-FFF2-40B4-BE49-F238E27FC236}">
                      <a16:creationId xmlns:a16="http://schemas.microsoft.com/office/drawing/2014/main" xmlns="" id="{3EB5A663-BB4C-4C74-BBFE-55B064BAEB7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02643" y="2970233"/>
                  <a:ext cx="320709" cy="61914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" y="116"/>
                    </a:cxn>
                    <a:cxn ang="0">
                      <a:pos x="47" y="223"/>
                    </a:cxn>
                    <a:cxn ang="0">
                      <a:pos x="180" y="838"/>
                    </a:cxn>
                    <a:cxn ang="0">
                      <a:pos x="320" y="1044"/>
                    </a:cxn>
                    <a:cxn ang="0">
                      <a:pos x="335" y="1341"/>
                    </a:cxn>
                    <a:cxn ang="0">
                      <a:pos x="440" y="1632"/>
                    </a:cxn>
                    <a:cxn ang="0">
                      <a:pos x="420" y="2060"/>
                    </a:cxn>
                    <a:cxn ang="0">
                      <a:pos x="1020" y="2047"/>
                    </a:cxn>
                    <a:cxn ang="0">
                      <a:pos x="1004" y="1508"/>
                    </a:cxn>
                    <a:cxn ang="0">
                      <a:pos x="980" y="670"/>
                    </a:cxn>
                    <a:cxn ang="0">
                      <a:pos x="1055" y="295"/>
                    </a:cxn>
                    <a:cxn ang="0">
                      <a:pos x="906" y="114"/>
                    </a:cxn>
                    <a:cxn ang="0">
                      <a:pos x="714" y="22"/>
                    </a:cxn>
                    <a:cxn ang="0">
                      <a:pos x="24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055" h="2060">
                      <a:moveTo>
                        <a:pt x="0" y="0"/>
                      </a:moveTo>
                      <a:lnTo>
                        <a:pt x="12" y="116"/>
                      </a:lnTo>
                      <a:lnTo>
                        <a:pt x="47" y="223"/>
                      </a:lnTo>
                      <a:lnTo>
                        <a:pt x="180" y="838"/>
                      </a:lnTo>
                      <a:lnTo>
                        <a:pt x="320" y="1044"/>
                      </a:lnTo>
                      <a:lnTo>
                        <a:pt x="335" y="1341"/>
                      </a:lnTo>
                      <a:lnTo>
                        <a:pt x="440" y="1632"/>
                      </a:lnTo>
                      <a:lnTo>
                        <a:pt x="420" y="2060"/>
                      </a:lnTo>
                      <a:lnTo>
                        <a:pt x="1020" y="2047"/>
                      </a:lnTo>
                      <a:lnTo>
                        <a:pt x="1004" y="1508"/>
                      </a:lnTo>
                      <a:lnTo>
                        <a:pt x="980" y="670"/>
                      </a:lnTo>
                      <a:lnTo>
                        <a:pt x="1055" y="295"/>
                      </a:lnTo>
                      <a:lnTo>
                        <a:pt x="906" y="114"/>
                      </a:lnTo>
                      <a:lnTo>
                        <a:pt x="714" y="22"/>
                      </a:lnTo>
                      <a:lnTo>
                        <a:pt x="24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7D1C2"/>
                </a:solidFill>
                <a:ln w="19050" cmpd="sng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ffectLst>
                  <a:outerShdw dist="28398" dir="6993903" algn="ctr" rotWithShape="0">
                    <a:srgbClr val="B2B2B2">
                      <a:alpha val="50000"/>
                    </a:srgbClr>
                  </a:outerShdw>
                </a:effectLst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zh-CN" altLang="en-US" sz="12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69" name="Freeform 146">
                  <a:extLst>
                    <a:ext uri="{FF2B5EF4-FFF2-40B4-BE49-F238E27FC236}">
                      <a16:creationId xmlns:a16="http://schemas.microsoft.com/office/drawing/2014/main" xmlns="" id="{E6702F29-14AC-4415-A0C4-159DF2E33B7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10696" y="3184553"/>
                  <a:ext cx="797009" cy="1150979"/>
                </a:xfrm>
                <a:custGeom>
                  <a:avLst/>
                  <a:gdLst/>
                  <a:ahLst/>
                  <a:cxnLst>
                    <a:cxn ang="0">
                      <a:pos x="4" y="1003"/>
                    </a:cxn>
                    <a:cxn ang="0">
                      <a:pos x="4" y="634"/>
                    </a:cxn>
                    <a:cxn ang="0">
                      <a:pos x="275" y="619"/>
                    </a:cxn>
                    <a:cxn ang="0">
                      <a:pos x="850" y="604"/>
                    </a:cxn>
                    <a:cxn ang="0">
                      <a:pos x="1223" y="136"/>
                    </a:cxn>
                    <a:cxn ang="0">
                      <a:pos x="1438" y="179"/>
                    </a:cxn>
                    <a:cxn ang="0">
                      <a:pos x="1520" y="16"/>
                    </a:cxn>
                    <a:cxn ang="0">
                      <a:pos x="1634" y="0"/>
                    </a:cxn>
                    <a:cxn ang="0">
                      <a:pos x="1737" y="170"/>
                    </a:cxn>
                    <a:cxn ang="0">
                      <a:pos x="2505" y="509"/>
                    </a:cxn>
                    <a:cxn ang="0">
                      <a:pos x="2514" y="619"/>
                    </a:cxn>
                    <a:cxn ang="0">
                      <a:pos x="2574" y="808"/>
                    </a:cxn>
                    <a:cxn ang="0">
                      <a:pos x="2663" y="918"/>
                    </a:cxn>
                    <a:cxn ang="0">
                      <a:pos x="2800" y="993"/>
                    </a:cxn>
                    <a:cxn ang="0">
                      <a:pos x="2889" y="1138"/>
                    </a:cxn>
                    <a:cxn ang="0">
                      <a:pos x="3080" y="1362"/>
                    </a:cxn>
                    <a:cxn ang="0">
                      <a:pos x="2963" y="1517"/>
                    </a:cxn>
                    <a:cxn ang="0">
                      <a:pos x="2933" y="1726"/>
                    </a:cxn>
                    <a:cxn ang="0">
                      <a:pos x="3120" y="1951"/>
                    </a:cxn>
                    <a:cxn ang="0">
                      <a:pos x="3228" y="1921"/>
                    </a:cxn>
                    <a:cxn ang="0">
                      <a:pos x="3268" y="2280"/>
                    </a:cxn>
                    <a:cxn ang="0">
                      <a:pos x="3052" y="2625"/>
                    </a:cxn>
                    <a:cxn ang="0">
                      <a:pos x="2825" y="2804"/>
                    </a:cxn>
                    <a:cxn ang="0">
                      <a:pos x="2677" y="3127"/>
                    </a:cxn>
                    <a:cxn ang="0">
                      <a:pos x="1810" y="3458"/>
                    </a:cxn>
                    <a:cxn ang="0">
                      <a:pos x="1407" y="3493"/>
                    </a:cxn>
                    <a:cxn ang="0">
                      <a:pos x="850" y="3533"/>
                    </a:cxn>
                    <a:cxn ang="0">
                      <a:pos x="600" y="3831"/>
                    </a:cxn>
                    <a:cxn ang="0">
                      <a:pos x="497" y="4016"/>
                    </a:cxn>
                    <a:cxn ang="0">
                      <a:pos x="467" y="4310"/>
                    </a:cxn>
                    <a:cxn ang="0">
                      <a:pos x="550" y="4569"/>
                    </a:cxn>
                    <a:cxn ang="0">
                      <a:pos x="359" y="4704"/>
                    </a:cxn>
                    <a:cxn ang="0">
                      <a:pos x="55" y="4788"/>
                    </a:cxn>
                    <a:cxn ang="0">
                      <a:pos x="39" y="4016"/>
                    </a:cxn>
                    <a:cxn ang="0">
                      <a:pos x="0" y="3771"/>
                    </a:cxn>
                    <a:cxn ang="0">
                      <a:pos x="35" y="3638"/>
                    </a:cxn>
                    <a:cxn ang="0">
                      <a:pos x="4" y="1003"/>
                    </a:cxn>
                  </a:cxnLst>
                  <a:rect l="0" t="0" r="r" b="b"/>
                  <a:pathLst>
                    <a:path w="3268" h="4788">
                      <a:moveTo>
                        <a:pt x="4" y="1003"/>
                      </a:moveTo>
                      <a:lnTo>
                        <a:pt x="4" y="634"/>
                      </a:lnTo>
                      <a:lnTo>
                        <a:pt x="275" y="619"/>
                      </a:lnTo>
                      <a:lnTo>
                        <a:pt x="850" y="604"/>
                      </a:lnTo>
                      <a:lnTo>
                        <a:pt x="1223" y="136"/>
                      </a:lnTo>
                      <a:lnTo>
                        <a:pt x="1438" y="179"/>
                      </a:lnTo>
                      <a:lnTo>
                        <a:pt x="1520" y="16"/>
                      </a:lnTo>
                      <a:lnTo>
                        <a:pt x="1634" y="0"/>
                      </a:lnTo>
                      <a:lnTo>
                        <a:pt x="1737" y="170"/>
                      </a:lnTo>
                      <a:lnTo>
                        <a:pt x="2505" y="509"/>
                      </a:lnTo>
                      <a:lnTo>
                        <a:pt x="2514" y="619"/>
                      </a:lnTo>
                      <a:lnTo>
                        <a:pt x="2574" y="808"/>
                      </a:lnTo>
                      <a:lnTo>
                        <a:pt x="2663" y="918"/>
                      </a:lnTo>
                      <a:lnTo>
                        <a:pt x="2800" y="993"/>
                      </a:lnTo>
                      <a:lnTo>
                        <a:pt x="2889" y="1138"/>
                      </a:lnTo>
                      <a:lnTo>
                        <a:pt x="3080" y="1362"/>
                      </a:lnTo>
                      <a:lnTo>
                        <a:pt x="2963" y="1517"/>
                      </a:lnTo>
                      <a:lnTo>
                        <a:pt x="2933" y="1726"/>
                      </a:lnTo>
                      <a:lnTo>
                        <a:pt x="3120" y="1951"/>
                      </a:lnTo>
                      <a:lnTo>
                        <a:pt x="3228" y="1921"/>
                      </a:lnTo>
                      <a:lnTo>
                        <a:pt x="3268" y="2280"/>
                      </a:lnTo>
                      <a:lnTo>
                        <a:pt x="3052" y="2625"/>
                      </a:lnTo>
                      <a:lnTo>
                        <a:pt x="2825" y="2804"/>
                      </a:lnTo>
                      <a:lnTo>
                        <a:pt x="2677" y="3127"/>
                      </a:lnTo>
                      <a:lnTo>
                        <a:pt x="1810" y="3458"/>
                      </a:lnTo>
                      <a:lnTo>
                        <a:pt x="1407" y="3493"/>
                      </a:lnTo>
                      <a:lnTo>
                        <a:pt x="850" y="3533"/>
                      </a:lnTo>
                      <a:lnTo>
                        <a:pt x="600" y="3831"/>
                      </a:lnTo>
                      <a:lnTo>
                        <a:pt x="497" y="4016"/>
                      </a:lnTo>
                      <a:lnTo>
                        <a:pt x="467" y="4310"/>
                      </a:lnTo>
                      <a:lnTo>
                        <a:pt x="550" y="4569"/>
                      </a:lnTo>
                      <a:lnTo>
                        <a:pt x="359" y="4704"/>
                      </a:lnTo>
                      <a:lnTo>
                        <a:pt x="55" y="4788"/>
                      </a:lnTo>
                      <a:lnTo>
                        <a:pt x="39" y="4016"/>
                      </a:lnTo>
                      <a:lnTo>
                        <a:pt x="0" y="3771"/>
                      </a:lnTo>
                      <a:lnTo>
                        <a:pt x="35" y="3638"/>
                      </a:lnTo>
                      <a:lnTo>
                        <a:pt x="4" y="1003"/>
                      </a:lnTo>
                      <a:close/>
                    </a:path>
                  </a:pathLst>
                </a:custGeom>
                <a:solidFill>
                  <a:srgbClr val="6E9DDC"/>
                </a:solidFill>
                <a:ln w="19050" cmpd="sng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ffectLst>
                  <a:outerShdw dist="28398" dir="6993903" algn="ctr" rotWithShape="0">
                    <a:srgbClr val="B2B2B2">
                      <a:alpha val="50000"/>
                    </a:srgbClr>
                  </a:outerShdw>
                </a:effectLst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zh-CN" altLang="en-US" sz="1200" b="1" kern="0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170" name="Freeform 147">
                  <a:extLst>
                    <a:ext uri="{FF2B5EF4-FFF2-40B4-BE49-F238E27FC236}">
                      <a16:creationId xmlns:a16="http://schemas.microsoft.com/office/drawing/2014/main" xmlns="" id="{7A239830-D19A-4800-B5E8-638772737A8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93163" y="2600332"/>
                  <a:ext cx="522343" cy="825530"/>
                </a:xfrm>
                <a:custGeom>
                  <a:avLst/>
                  <a:gdLst/>
                  <a:ahLst/>
                  <a:cxnLst>
                    <a:cxn ang="0">
                      <a:pos x="84" y="1254"/>
                    </a:cxn>
                    <a:cxn ang="0">
                      <a:pos x="59" y="898"/>
                    </a:cxn>
                    <a:cxn ang="0">
                      <a:pos x="0" y="714"/>
                    </a:cxn>
                    <a:cxn ang="0">
                      <a:pos x="87" y="610"/>
                    </a:cxn>
                    <a:cxn ang="0">
                      <a:pos x="204" y="354"/>
                    </a:cxn>
                    <a:cxn ang="0">
                      <a:pos x="300" y="278"/>
                    </a:cxn>
                    <a:cxn ang="0">
                      <a:pos x="398" y="100"/>
                    </a:cxn>
                    <a:cxn ang="0">
                      <a:pos x="532" y="24"/>
                    </a:cxn>
                    <a:cxn ang="0">
                      <a:pos x="677" y="0"/>
                    </a:cxn>
                    <a:cxn ang="0">
                      <a:pos x="840" y="116"/>
                    </a:cxn>
                    <a:cxn ang="0">
                      <a:pos x="1018" y="94"/>
                    </a:cxn>
                    <a:cxn ang="0">
                      <a:pos x="1162" y="180"/>
                    </a:cxn>
                    <a:cxn ang="0">
                      <a:pos x="1618" y="192"/>
                    </a:cxn>
                    <a:cxn ang="0">
                      <a:pos x="1588" y="420"/>
                    </a:cxn>
                    <a:cxn ang="0">
                      <a:pos x="1622" y="551"/>
                    </a:cxn>
                    <a:cxn ang="0">
                      <a:pos x="1692" y="682"/>
                    </a:cxn>
                    <a:cxn ang="0">
                      <a:pos x="1552" y="918"/>
                    </a:cxn>
                    <a:cxn ang="0">
                      <a:pos x="1500" y="1168"/>
                    </a:cxn>
                    <a:cxn ang="0">
                      <a:pos x="1646" y="1480"/>
                    </a:cxn>
                    <a:cxn ang="0">
                      <a:pos x="1717" y="1700"/>
                    </a:cxn>
                    <a:cxn ang="0">
                      <a:pos x="1276" y="2442"/>
                    </a:cxn>
                    <a:cxn ang="0">
                      <a:pos x="1050" y="2454"/>
                    </a:cxn>
                    <a:cxn ang="0">
                      <a:pos x="1051" y="2749"/>
                    </a:cxn>
                    <a:cxn ang="0">
                      <a:pos x="378" y="2736"/>
                    </a:cxn>
                    <a:cxn ang="0">
                      <a:pos x="354" y="1908"/>
                    </a:cxn>
                    <a:cxn ang="0">
                      <a:pos x="430" y="1528"/>
                    </a:cxn>
                    <a:cxn ang="0">
                      <a:pos x="284" y="1349"/>
                    </a:cxn>
                    <a:cxn ang="0">
                      <a:pos x="84" y="1254"/>
                    </a:cxn>
                  </a:cxnLst>
                  <a:rect l="0" t="0" r="r" b="b"/>
                  <a:pathLst>
                    <a:path w="1717" h="2749">
                      <a:moveTo>
                        <a:pt x="84" y="1254"/>
                      </a:moveTo>
                      <a:lnTo>
                        <a:pt x="59" y="898"/>
                      </a:lnTo>
                      <a:lnTo>
                        <a:pt x="0" y="714"/>
                      </a:lnTo>
                      <a:lnTo>
                        <a:pt x="87" y="610"/>
                      </a:lnTo>
                      <a:lnTo>
                        <a:pt x="204" y="354"/>
                      </a:lnTo>
                      <a:lnTo>
                        <a:pt x="300" y="278"/>
                      </a:lnTo>
                      <a:lnTo>
                        <a:pt x="398" y="100"/>
                      </a:lnTo>
                      <a:lnTo>
                        <a:pt x="532" y="24"/>
                      </a:lnTo>
                      <a:lnTo>
                        <a:pt x="677" y="0"/>
                      </a:lnTo>
                      <a:lnTo>
                        <a:pt x="840" y="116"/>
                      </a:lnTo>
                      <a:lnTo>
                        <a:pt x="1018" y="94"/>
                      </a:lnTo>
                      <a:lnTo>
                        <a:pt x="1162" y="180"/>
                      </a:lnTo>
                      <a:lnTo>
                        <a:pt x="1618" y="192"/>
                      </a:lnTo>
                      <a:lnTo>
                        <a:pt x="1588" y="420"/>
                      </a:lnTo>
                      <a:lnTo>
                        <a:pt x="1622" y="551"/>
                      </a:lnTo>
                      <a:lnTo>
                        <a:pt x="1692" y="682"/>
                      </a:lnTo>
                      <a:lnTo>
                        <a:pt x="1552" y="918"/>
                      </a:lnTo>
                      <a:lnTo>
                        <a:pt x="1500" y="1168"/>
                      </a:lnTo>
                      <a:lnTo>
                        <a:pt x="1646" y="1480"/>
                      </a:lnTo>
                      <a:lnTo>
                        <a:pt x="1717" y="1700"/>
                      </a:lnTo>
                      <a:lnTo>
                        <a:pt x="1276" y="2442"/>
                      </a:lnTo>
                      <a:lnTo>
                        <a:pt x="1050" y="2454"/>
                      </a:lnTo>
                      <a:lnTo>
                        <a:pt x="1051" y="2749"/>
                      </a:lnTo>
                      <a:lnTo>
                        <a:pt x="378" y="2736"/>
                      </a:lnTo>
                      <a:lnTo>
                        <a:pt x="354" y="1908"/>
                      </a:lnTo>
                      <a:lnTo>
                        <a:pt x="430" y="1528"/>
                      </a:lnTo>
                      <a:lnTo>
                        <a:pt x="284" y="1349"/>
                      </a:lnTo>
                      <a:lnTo>
                        <a:pt x="84" y="1254"/>
                      </a:lnTo>
                      <a:close/>
                    </a:path>
                  </a:pathLst>
                </a:custGeom>
                <a:solidFill>
                  <a:srgbClr val="57D1C2"/>
                </a:solidFill>
                <a:ln w="19050" cmpd="sng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ffectLst>
                  <a:outerShdw dist="28398" dir="6993903" algn="ctr" rotWithShape="0">
                    <a:srgbClr val="B2B2B2">
                      <a:alpha val="50000"/>
                    </a:srgbClr>
                  </a:outerShdw>
                </a:effectLst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zh-CN" altLang="en-US" sz="1200" b="1" kern="0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171" name="Freeform 148">
                  <a:extLst>
                    <a:ext uri="{FF2B5EF4-FFF2-40B4-BE49-F238E27FC236}">
                      <a16:creationId xmlns:a16="http://schemas.microsoft.com/office/drawing/2014/main" xmlns="" id="{ADC93F8E-7BDD-470D-A85F-6D4344CAE9B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80554" y="2379661"/>
                  <a:ext cx="527105" cy="954123"/>
                </a:xfrm>
                <a:custGeom>
                  <a:avLst/>
                  <a:gdLst/>
                  <a:ahLst/>
                  <a:cxnLst>
                    <a:cxn ang="0">
                      <a:pos x="528" y="0"/>
                    </a:cxn>
                    <a:cxn ang="0">
                      <a:pos x="441" y="220"/>
                    </a:cxn>
                    <a:cxn ang="0">
                      <a:pos x="425" y="484"/>
                    </a:cxn>
                    <a:cxn ang="0">
                      <a:pos x="331" y="771"/>
                    </a:cxn>
                    <a:cxn ang="0">
                      <a:pos x="342" y="935"/>
                    </a:cxn>
                    <a:cxn ang="0">
                      <a:pos x="311" y="1162"/>
                    </a:cxn>
                    <a:cxn ang="0">
                      <a:pos x="354" y="1306"/>
                    </a:cxn>
                    <a:cxn ang="0">
                      <a:pos x="417" y="1417"/>
                    </a:cxn>
                    <a:cxn ang="0">
                      <a:pos x="276" y="1653"/>
                    </a:cxn>
                    <a:cxn ang="0">
                      <a:pos x="224" y="1908"/>
                    </a:cxn>
                    <a:cxn ang="0">
                      <a:pos x="370" y="2215"/>
                    </a:cxn>
                    <a:cxn ang="0">
                      <a:pos x="441" y="2435"/>
                    </a:cxn>
                    <a:cxn ang="0">
                      <a:pos x="0" y="3178"/>
                    </a:cxn>
                    <a:cxn ang="0">
                      <a:pos x="454" y="3164"/>
                    </a:cxn>
                    <a:cxn ang="0">
                      <a:pos x="748" y="2792"/>
                    </a:cxn>
                    <a:cxn ang="0">
                      <a:pos x="921" y="2826"/>
                    </a:cxn>
                    <a:cxn ang="0">
                      <a:pos x="992" y="2694"/>
                    </a:cxn>
                    <a:cxn ang="0">
                      <a:pos x="1078" y="2682"/>
                    </a:cxn>
                    <a:cxn ang="0">
                      <a:pos x="980" y="2586"/>
                    </a:cxn>
                    <a:cxn ang="0">
                      <a:pos x="901" y="2491"/>
                    </a:cxn>
                    <a:cxn ang="0">
                      <a:pos x="874" y="2227"/>
                    </a:cxn>
                    <a:cxn ang="0">
                      <a:pos x="866" y="2012"/>
                    </a:cxn>
                    <a:cxn ang="0">
                      <a:pos x="968" y="1928"/>
                    </a:cxn>
                    <a:cxn ang="0">
                      <a:pos x="1019" y="1808"/>
                    </a:cxn>
                    <a:cxn ang="0">
                      <a:pos x="1134" y="1681"/>
                    </a:cxn>
                    <a:cxn ang="0">
                      <a:pos x="1275" y="1513"/>
                    </a:cxn>
                    <a:cxn ang="0">
                      <a:pos x="1362" y="1346"/>
                    </a:cxn>
                    <a:cxn ang="0">
                      <a:pos x="1362" y="1190"/>
                    </a:cxn>
                    <a:cxn ang="0">
                      <a:pos x="1393" y="1078"/>
                    </a:cxn>
                    <a:cxn ang="0">
                      <a:pos x="1370" y="887"/>
                    </a:cxn>
                    <a:cxn ang="0">
                      <a:pos x="1559" y="603"/>
                    </a:cxn>
                    <a:cxn ang="0">
                      <a:pos x="1693" y="384"/>
                    </a:cxn>
                    <a:cxn ang="0">
                      <a:pos x="1645" y="300"/>
                    </a:cxn>
                    <a:cxn ang="0">
                      <a:pos x="1653" y="185"/>
                    </a:cxn>
                    <a:cxn ang="0">
                      <a:pos x="1728" y="149"/>
                    </a:cxn>
                    <a:cxn ang="0">
                      <a:pos x="1704" y="77"/>
                    </a:cxn>
                    <a:cxn ang="0">
                      <a:pos x="1287" y="37"/>
                    </a:cxn>
                    <a:cxn ang="0">
                      <a:pos x="791" y="37"/>
                    </a:cxn>
                    <a:cxn ang="0">
                      <a:pos x="528" y="0"/>
                    </a:cxn>
                  </a:cxnLst>
                  <a:rect l="0" t="0" r="r" b="b"/>
                  <a:pathLst>
                    <a:path w="1728" h="3178">
                      <a:moveTo>
                        <a:pt x="528" y="0"/>
                      </a:moveTo>
                      <a:lnTo>
                        <a:pt x="441" y="220"/>
                      </a:lnTo>
                      <a:lnTo>
                        <a:pt x="425" y="484"/>
                      </a:lnTo>
                      <a:lnTo>
                        <a:pt x="331" y="771"/>
                      </a:lnTo>
                      <a:lnTo>
                        <a:pt x="342" y="935"/>
                      </a:lnTo>
                      <a:lnTo>
                        <a:pt x="311" y="1162"/>
                      </a:lnTo>
                      <a:lnTo>
                        <a:pt x="354" y="1306"/>
                      </a:lnTo>
                      <a:lnTo>
                        <a:pt x="417" y="1417"/>
                      </a:lnTo>
                      <a:lnTo>
                        <a:pt x="276" y="1653"/>
                      </a:lnTo>
                      <a:lnTo>
                        <a:pt x="224" y="1908"/>
                      </a:lnTo>
                      <a:lnTo>
                        <a:pt x="370" y="2215"/>
                      </a:lnTo>
                      <a:lnTo>
                        <a:pt x="441" y="2435"/>
                      </a:lnTo>
                      <a:lnTo>
                        <a:pt x="0" y="3178"/>
                      </a:lnTo>
                      <a:lnTo>
                        <a:pt x="454" y="3164"/>
                      </a:lnTo>
                      <a:lnTo>
                        <a:pt x="748" y="2792"/>
                      </a:lnTo>
                      <a:lnTo>
                        <a:pt x="921" y="2826"/>
                      </a:lnTo>
                      <a:lnTo>
                        <a:pt x="992" y="2694"/>
                      </a:lnTo>
                      <a:lnTo>
                        <a:pt x="1078" y="2682"/>
                      </a:lnTo>
                      <a:lnTo>
                        <a:pt x="980" y="2586"/>
                      </a:lnTo>
                      <a:lnTo>
                        <a:pt x="901" y="2491"/>
                      </a:lnTo>
                      <a:lnTo>
                        <a:pt x="874" y="2227"/>
                      </a:lnTo>
                      <a:lnTo>
                        <a:pt x="866" y="2012"/>
                      </a:lnTo>
                      <a:lnTo>
                        <a:pt x="968" y="1928"/>
                      </a:lnTo>
                      <a:lnTo>
                        <a:pt x="1019" y="1808"/>
                      </a:lnTo>
                      <a:lnTo>
                        <a:pt x="1134" y="1681"/>
                      </a:lnTo>
                      <a:lnTo>
                        <a:pt x="1275" y="1513"/>
                      </a:lnTo>
                      <a:lnTo>
                        <a:pt x="1362" y="1346"/>
                      </a:lnTo>
                      <a:lnTo>
                        <a:pt x="1362" y="1190"/>
                      </a:lnTo>
                      <a:lnTo>
                        <a:pt x="1393" y="1078"/>
                      </a:lnTo>
                      <a:lnTo>
                        <a:pt x="1370" y="887"/>
                      </a:lnTo>
                      <a:lnTo>
                        <a:pt x="1559" y="603"/>
                      </a:lnTo>
                      <a:lnTo>
                        <a:pt x="1693" y="384"/>
                      </a:lnTo>
                      <a:lnTo>
                        <a:pt x="1645" y="300"/>
                      </a:lnTo>
                      <a:lnTo>
                        <a:pt x="1653" y="185"/>
                      </a:lnTo>
                      <a:lnTo>
                        <a:pt x="1728" y="149"/>
                      </a:lnTo>
                      <a:lnTo>
                        <a:pt x="1704" y="77"/>
                      </a:lnTo>
                      <a:lnTo>
                        <a:pt x="1287" y="37"/>
                      </a:lnTo>
                      <a:lnTo>
                        <a:pt x="791" y="37"/>
                      </a:lnTo>
                      <a:lnTo>
                        <a:pt x="528" y="0"/>
                      </a:lnTo>
                      <a:close/>
                    </a:path>
                  </a:pathLst>
                </a:custGeom>
                <a:solidFill>
                  <a:srgbClr val="6E9DDC"/>
                </a:solidFill>
                <a:ln w="19050" cmpd="sng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ffectLst>
                  <a:outerShdw dist="28398" dir="6993903" algn="ctr" rotWithShape="0">
                    <a:srgbClr val="B2B2B2">
                      <a:alpha val="50000"/>
                    </a:srgbClr>
                  </a:outerShdw>
                </a:effectLst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zh-CN" altLang="en-US" sz="1200" b="1" kern="0">
                    <a:solidFill>
                      <a:srgbClr val="000000"/>
                    </a:solidFill>
                    <a:latin typeface="Arial" charset="0"/>
                  </a:endParaRPr>
                </a:p>
              </p:txBody>
            </p:sp>
            <p:sp>
              <p:nvSpPr>
                <p:cNvPr id="172" name="Freeform 149">
                  <a:extLst>
                    <a:ext uri="{FF2B5EF4-FFF2-40B4-BE49-F238E27FC236}">
                      <a16:creationId xmlns:a16="http://schemas.microsoft.com/office/drawing/2014/main" xmlns="" id="{44AB584C-B6E3-4E82-905D-33FA40CEC58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69371" y="2024048"/>
                  <a:ext cx="471538" cy="633436"/>
                </a:xfrm>
                <a:custGeom>
                  <a:avLst/>
                  <a:gdLst/>
                  <a:ahLst/>
                  <a:cxnLst>
                    <a:cxn ang="0">
                      <a:pos x="547" y="0"/>
                    </a:cxn>
                    <a:cxn ang="0">
                      <a:pos x="473" y="170"/>
                    </a:cxn>
                    <a:cxn ang="0">
                      <a:pos x="414" y="454"/>
                    </a:cxn>
                    <a:cxn ang="0">
                      <a:pos x="354" y="694"/>
                    </a:cxn>
                    <a:cxn ang="0">
                      <a:pos x="221" y="993"/>
                    </a:cxn>
                    <a:cxn ang="0">
                      <a:pos x="59" y="1183"/>
                    </a:cxn>
                    <a:cxn ang="0">
                      <a:pos x="128" y="1466"/>
                    </a:cxn>
                    <a:cxn ang="0">
                      <a:pos x="25" y="1496"/>
                    </a:cxn>
                    <a:cxn ang="0">
                      <a:pos x="0" y="1766"/>
                    </a:cxn>
                    <a:cxn ang="0">
                      <a:pos x="39" y="2055"/>
                    </a:cxn>
                    <a:cxn ang="0">
                      <a:pos x="133" y="2295"/>
                    </a:cxn>
                    <a:cxn ang="0">
                      <a:pos x="178" y="2527"/>
                    </a:cxn>
                    <a:cxn ang="0">
                      <a:pos x="354" y="2429"/>
                    </a:cxn>
                    <a:cxn ang="0">
                      <a:pos x="532" y="2399"/>
                    </a:cxn>
                    <a:cxn ang="0">
                      <a:pos x="734" y="2544"/>
                    </a:cxn>
                    <a:cxn ang="0">
                      <a:pos x="961" y="2519"/>
                    </a:cxn>
                    <a:cxn ang="0">
                      <a:pos x="1132" y="2624"/>
                    </a:cxn>
                    <a:cxn ang="0">
                      <a:pos x="1709" y="2639"/>
                    </a:cxn>
                    <a:cxn ang="0">
                      <a:pos x="1694" y="2440"/>
                    </a:cxn>
                    <a:cxn ang="0">
                      <a:pos x="1814" y="2078"/>
                    </a:cxn>
                    <a:cxn ang="0">
                      <a:pos x="1831" y="1756"/>
                    </a:cxn>
                    <a:cxn ang="0">
                      <a:pos x="1939" y="1478"/>
                    </a:cxn>
                    <a:cxn ang="0">
                      <a:pos x="1900" y="1293"/>
                    </a:cxn>
                    <a:cxn ang="0">
                      <a:pos x="1920" y="529"/>
                    </a:cxn>
                    <a:cxn ang="0">
                      <a:pos x="1915" y="60"/>
                    </a:cxn>
                    <a:cxn ang="0">
                      <a:pos x="1015" y="60"/>
                    </a:cxn>
                    <a:cxn ang="0">
                      <a:pos x="694" y="60"/>
                    </a:cxn>
                    <a:cxn ang="0">
                      <a:pos x="547" y="0"/>
                    </a:cxn>
                  </a:cxnLst>
                  <a:rect l="0" t="0" r="r" b="b"/>
                  <a:pathLst>
                    <a:path w="1939" h="2639">
                      <a:moveTo>
                        <a:pt x="547" y="0"/>
                      </a:moveTo>
                      <a:lnTo>
                        <a:pt x="473" y="170"/>
                      </a:lnTo>
                      <a:lnTo>
                        <a:pt x="414" y="454"/>
                      </a:lnTo>
                      <a:lnTo>
                        <a:pt x="354" y="694"/>
                      </a:lnTo>
                      <a:lnTo>
                        <a:pt x="221" y="993"/>
                      </a:lnTo>
                      <a:lnTo>
                        <a:pt x="59" y="1183"/>
                      </a:lnTo>
                      <a:lnTo>
                        <a:pt x="128" y="1466"/>
                      </a:lnTo>
                      <a:lnTo>
                        <a:pt x="25" y="1496"/>
                      </a:lnTo>
                      <a:lnTo>
                        <a:pt x="0" y="1766"/>
                      </a:lnTo>
                      <a:lnTo>
                        <a:pt x="39" y="2055"/>
                      </a:lnTo>
                      <a:lnTo>
                        <a:pt x="133" y="2295"/>
                      </a:lnTo>
                      <a:lnTo>
                        <a:pt x="178" y="2527"/>
                      </a:lnTo>
                      <a:lnTo>
                        <a:pt x="354" y="2429"/>
                      </a:lnTo>
                      <a:lnTo>
                        <a:pt x="532" y="2399"/>
                      </a:lnTo>
                      <a:lnTo>
                        <a:pt x="734" y="2544"/>
                      </a:lnTo>
                      <a:lnTo>
                        <a:pt x="961" y="2519"/>
                      </a:lnTo>
                      <a:lnTo>
                        <a:pt x="1132" y="2624"/>
                      </a:lnTo>
                      <a:lnTo>
                        <a:pt x="1709" y="2639"/>
                      </a:lnTo>
                      <a:lnTo>
                        <a:pt x="1694" y="2440"/>
                      </a:lnTo>
                      <a:lnTo>
                        <a:pt x="1814" y="2078"/>
                      </a:lnTo>
                      <a:lnTo>
                        <a:pt x="1831" y="1756"/>
                      </a:lnTo>
                      <a:lnTo>
                        <a:pt x="1939" y="1478"/>
                      </a:lnTo>
                      <a:lnTo>
                        <a:pt x="1900" y="1293"/>
                      </a:lnTo>
                      <a:lnTo>
                        <a:pt x="1920" y="529"/>
                      </a:lnTo>
                      <a:lnTo>
                        <a:pt x="1915" y="60"/>
                      </a:lnTo>
                      <a:lnTo>
                        <a:pt x="1015" y="60"/>
                      </a:lnTo>
                      <a:lnTo>
                        <a:pt x="694" y="60"/>
                      </a:lnTo>
                      <a:lnTo>
                        <a:pt x="547" y="0"/>
                      </a:lnTo>
                      <a:close/>
                    </a:path>
                  </a:pathLst>
                </a:custGeom>
                <a:solidFill>
                  <a:srgbClr val="57D1C2"/>
                </a:solidFill>
                <a:ln w="19050" cmpd="sng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ffectLst>
                  <a:outerShdw dist="28398" dir="6993903" algn="ctr" rotWithShape="0">
                    <a:srgbClr val="B2B2B2">
                      <a:alpha val="50000"/>
                    </a:srgbClr>
                  </a:outerShdw>
                </a:effectLst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zh-CN" altLang="en-US" sz="12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73" name="Freeform 150">
                  <a:extLst>
                    <a:ext uri="{FF2B5EF4-FFF2-40B4-BE49-F238E27FC236}">
                      <a16:creationId xmlns:a16="http://schemas.microsoft.com/office/drawing/2014/main" xmlns="" id="{8651C9DE-86C5-4CD6-9894-17E1FF59958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96200" y="2476502"/>
                  <a:ext cx="479475" cy="590572"/>
                </a:xfrm>
                <a:custGeom>
                  <a:avLst/>
                  <a:gdLst/>
                  <a:ahLst/>
                  <a:cxnLst>
                    <a:cxn ang="0">
                      <a:pos x="380" y="0"/>
                    </a:cxn>
                    <a:cxn ang="0">
                      <a:pos x="305" y="170"/>
                    </a:cxn>
                    <a:cxn ang="0">
                      <a:pos x="296" y="438"/>
                    </a:cxn>
                    <a:cxn ang="0">
                      <a:pos x="185" y="680"/>
                    </a:cxn>
                    <a:cxn ang="0">
                      <a:pos x="337" y="993"/>
                    </a:cxn>
                    <a:cxn ang="0">
                      <a:pos x="337" y="1196"/>
                    </a:cxn>
                    <a:cxn ang="0">
                      <a:pos x="195" y="1311"/>
                    </a:cxn>
                    <a:cxn ang="0">
                      <a:pos x="125" y="1523"/>
                    </a:cxn>
                    <a:cxn ang="0">
                      <a:pos x="0" y="2042"/>
                    </a:cxn>
                    <a:cxn ang="0">
                      <a:pos x="217" y="2244"/>
                    </a:cxn>
                    <a:cxn ang="0">
                      <a:pos x="147" y="2318"/>
                    </a:cxn>
                    <a:cxn ang="0">
                      <a:pos x="207" y="2454"/>
                    </a:cxn>
                    <a:cxn ang="0">
                      <a:pos x="400" y="2439"/>
                    </a:cxn>
                    <a:cxn ang="0">
                      <a:pos x="455" y="2321"/>
                    </a:cxn>
                    <a:cxn ang="0">
                      <a:pos x="608" y="2239"/>
                    </a:cxn>
                    <a:cxn ang="0">
                      <a:pos x="767" y="2176"/>
                    </a:cxn>
                    <a:cxn ang="0">
                      <a:pos x="926" y="2249"/>
                    </a:cxn>
                    <a:cxn ang="0">
                      <a:pos x="992" y="2324"/>
                    </a:cxn>
                    <a:cxn ang="0">
                      <a:pos x="1122" y="2354"/>
                    </a:cxn>
                    <a:cxn ang="0">
                      <a:pos x="1344" y="2213"/>
                    </a:cxn>
                    <a:cxn ang="0">
                      <a:pos x="1552" y="2324"/>
                    </a:cxn>
                    <a:cxn ang="0">
                      <a:pos x="1724" y="2339"/>
                    </a:cxn>
                    <a:cxn ang="0">
                      <a:pos x="1677" y="2189"/>
                    </a:cxn>
                    <a:cxn ang="0">
                      <a:pos x="1667" y="2056"/>
                    </a:cxn>
                    <a:cxn ang="0">
                      <a:pos x="1965" y="2053"/>
                    </a:cxn>
                    <a:cxn ang="0">
                      <a:pos x="1800" y="1861"/>
                    </a:cxn>
                    <a:cxn ang="0">
                      <a:pos x="1812" y="1576"/>
                    </a:cxn>
                    <a:cxn ang="0">
                      <a:pos x="1748" y="1281"/>
                    </a:cxn>
                    <a:cxn ang="0">
                      <a:pos x="1517" y="1092"/>
                    </a:cxn>
                    <a:cxn ang="0">
                      <a:pos x="1266" y="867"/>
                    </a:cxn>
                    <a:cxn ang="0">
                      <a:pos x="999" y="733"/>
                    </a:cxn>
                    <a:cxn ang="0">
                      <a:pos x="877" y="783"/>
                    </a:cxn>
                    <a:cxn ang="0">
                      <a:pos x="752" y="765"/>
                    </a:cxn>
                    <a:cxn ang="0">
                      <a:pos x="753" y="358"/>
                    </a:cxn>
                    <a:cxn ang="0">
                      <a:pos x="557" y="74"/>
                    </a:cxn>
                    <a:cxn ang="0">
                      <a:pos x="380" y="0"/>
                    </a:cxn>
                  </a:cxnLst>
                  <a:rect l="0" t="0" r="r" b="b"/>
                  <a:pathLst>
                    <a:path w="1965" h="2454">
                      <a:moveTo>
                        <a:pt x="380" y="0"/>
                      </a:moveTo>
                      <a:lnTo>
                        <a:pt x="305" y="170"/>
                      </a:lnTo>
                      <a:lnTo>
                        <a:pt x="296" y="438"/>
                      </a:lnTo>
                      <a:lnTo>
                        <a:pt x="185" y="680"/>
                      </a:lnTo>
                      <a:lnTo>
                        <a:pt x="337" y="993"/>
                      </a:lnTo>
                      <a:lnTo>
                        <a:pt x="337" y="1196"/>
                      </a:lnTo>
                      <a:lnTo>
                        <a:pt x="195" y="1311"/>
                      </a:lnTo>
                      <a:lnTo>
                        <a:pt x="125" y="1523"/>
                      </a:lnTo>
                      <a:lnTo>
                        <a:pt x="0" y="2042"/>
                      </a:lnTo>
                      <a:lnTo>
                        <a:pt x="217" y="2244"/>
                      </a:lnTo>
                      <a:lnTo>
                        <a:pt x="147" y="2318"/>
                      </a:lnTo>
                      <a:lnTo>
                        <a:pt x="207" y="2454"/>
                      </a:lnTo>
                      <a:lnTo>
                        <a:pt x="400" y="2439"/>
                      </a:lnTo>
                      <a:lnTo>
                        <a:pt x="455" y="2321"/>
                      </a:lnTo>
                      <a:lnTo>
                        <a:pt x="608" y="2239"/>
                      </a:lnTo>
                      <a:lnTo>
                        <a:pt x="767" y="2176"/>
                      </a:lnTo>
                      <a:lnTo>
                        <a:pt x="926" y="2249"/>
                      </a:lnTo>
                      <a:lnTo>
                        <a:pt x="992" y="2324"/>
                      </a:lnTo>
                      <a:lnTo>
                        <a:pt x="1122" y="2354"/>
                      </a:lnTo>
                      <a:lnTo>
                        <a:pt x="1344" y="2213"/>
                      </a:lnTo>
                      <a:lnTo>
                        <a:pt x="1552" y="2324"/>
                      </a:lnTo>
                      <a:lnTo>
                        <a:pt x="1724" y="2339"/>
                      </a:lnTo>
                      <a:lnTo>
                        <a:pt x="1677" y="2189"/>
                      </a:lnTo>
                      <a:lnTo>
                        <a:pt x="1667" y="2056"/>
                      </a:lnTo>
                      <a:lnTo>
                        <a:pt x="1965" y="2053"/>
                      </a:lnTo>
                      <a:lnTo>
                        <a:pt x="1800" y="1861"/>
                      </a:lnTo>
                      <a:lnTo>
                        <a:pt x="1812" y="1576"/>
                      </a:lnTo>
                      <a:lnTo>
                        <a:pt x="1748" y="1281"/>
                      </a:lnTo>
                      <a:lnTo>
                        <a:pt x="1517" y="1092"/>
                      </a:lnTo>
                      <a:lnTo>
                        <a:pt x="1266" y="867"/>
                      </a:lnTo>
                      <a:lnTo>
                        <a:pt x="999" y="733"/>
                      </a:lnTo>
                      <a:lnTo>
                        <a:pt x="877" y="783"/>
                      </a:lnTo>
                      <a:lnTo>
                        <a:pt x="752" y="765"/>
                      </a:lnTo>
                      <a:lnTo>
                        <a:pt x="753" y="358"/>
                      </a:lnTo>
                      <a:lnTo>
                        <a:pt x="557" y="74"/>
                      </a:lnTo>
                      <a:lnTo>
                        <a:pt x="380" y="0"/>
                      </a:lnTo>
                      <a:close/>
                    </a:path>
                  </a:pathLst>
                </a:custGeom>
                <a:solidFill>
                  <a:srgbClr val="57D1C2"/>
                </a:solidFill>
                <a:ln w="19050" cmpd="sng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ffectLst>
                  <a:outerShdw dist="28398" dir="6993903" algn="ctr" rotWithShape="0">
                    <a:srgbClr val="B2B2B2">
                      <a:alpha val="50000"/>
                    </a:srgbClr>
                  </a:outerShdw>
                </a:effectLst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zh-CN" altLang="en-US" sz="12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74" name="Freeform 151">
                  <a:extLst>
                    <a:ext uri="{FF2B5EF4-FFF2-40B4-BE49-F238E27FC236}">
                      <a16:creationId xmlns:a16="http://schemas.microsoft.com/office/drawing/2014/main" xmlns="" id="{AFD08F2F-15FA-4B0A-946D-8E4959C14DC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89873" y="2378074"/>
                  <a:ext cx="563621" cy="598509"/>
                </a:xfrm>
                <a:custGeom>
                  <a:avLst/>
                  <a:gdLst/>
                  <a:ahLst/>
                  <a:cxnLst>
                    <a:cxn ang="0">
                      <a:pos x="2320" y="1368"/>
                    </a:cxn>
                    <a:cxn ang="0">
                      <a:pos x="2097" y="840"/>
                    </a:cxn>
                    <a:cxn ang="0">
                      <a:pos x="1713" y="467"/>
                    </a:cxn>
                    <a:cxn ang="0">
                      <a:pos x="1609" y="307"/>
                    </a:cxn>
                    <a:cxn ang="0">
                      <a:pos x="1452" y="248"/>
                    </a:cxn>
                    <a:cxn ang="0">
                      <a:pos x="1201" y="317"/>
                    </a:cxn>
                    <a:cxn ang="0">
                      <a:pos x="1003" y="306"/>
                    </a:cxn>
                    <a:cxn ang="0">
                      <a:pos x="269" y="0"/>
                    </a:cxn>
                    <a:cxn ang="0">
                      <a:pos x="134" y="85"/>
                    </a:cxn>
                    <a:cxn ang="0">
                      <a:pos x="119" y="243"/>
                    </a:cxn>
                    <a:cxn ang="0">
                      <a:pos x="0" y="407"/>
                    </a:cxn>
                    <a:cxn ang="0">
                      <a:pos x="176" y="481"/>
                    </a:cxn>
                    <a:cxn ang="0">
                      <a:pos x="374" y="766"/>
                    </a:cxn>
                    <a:cxn ang="0">
                      <a:pos x="374" y="1174"/>
                    </a:cxn>
                    <a:cxn ang="0">
                      <a:pos x="502" y="1189"/>
                    </a:cxn>
                    <a:cxn ang="0">
                      <a:pos x="620" y="1142"/>
                    </a:cxn>
                    <a:cxn ang="0">
                      <a:pos x="886" y="1275"/>
                    </a:cxn>
                    <a:cxn ang="0">
                      <a:pos x="1147" y="1507"/>
                    </a:cxn>
                    <a:cxn ang="0">
                      <a:pos x="1367" y="1689"/>
                    </a:cxn>
                    <a:cxn ang="0">
                      <a:pos x="1432" y="1984"/>
                    </a:cxn>
                    <a:cxn ang="0">
                      <a:pos x="1422" y="2269"/>
                    </a:cxn>
                    <a:cxn ang="0">
                      <a:pos x="1588" y="2461"/>
                    </a:cxn>
                    <a:cxn ang="0">
                      <a:pos x="2171" y="2487"/>
                    </a:cxn>
                    <a:cxn ang="0">
                      <a:pos x="2142" y="2042"/>
                    </a:cxn>
                    <a:cxn ang="0">
                      <a:pos x="2067" y="1813"/>
                    </a:cxn>
                    <a:cxn ang="0">
                      <a:pos x="2184" y="1672"/>
                    </a:cxn>
                    <a:cxn ang="0">
                      <a:pos x="2320" y="1368"/>
                    </a:cxn>
                  </a:cxnLst>
                  <a:rect l="0" t="0" r="r" b="b"/>
                  <a:pathLst>
                    <a:path w="2320" h="2487">
                      <a:moveTo>
                        <a:pt x="2320" y="1368"/>
                      </a:moveTo>
                      <a:lnTo>
                        <a:pt x="2097" y="840"/>
                      </a:lnTo>
                      <a:lnTo>
                        <a:pt x="1713" y="467"/>
                      </a:lnTo>
                      <a:lnTo>
                        <a:pt x="1609" y="307"/>
                      </a:lnTo>
                      <a:lnTo>
                        <a:pt x="1452" y="248"/>
                      </a:lnTo>
                      <a:lnTo>
                        <a:pt x="1201" y="317"/>
                      </a:lnTo>
                      <a:lnTo>
                        <a:pt x="1003" y="306"/>
                      </a:lnTo>
                      <a:lnTo>
                        <a:pt x="269" y="0"/>
                      </a:lnTo>
                      <a:lnTo>
                        <a:pt x="134" y="85"/>
                      </a:lnTo>
                      <a:lnTo>
                        <a:pt x="119" y="243"/>
                      </a:lnTo>
                      <a:lnTo>
                        <a:pt x="0" y="407"/>
                      </a:lnTo>
                      <a:lnTo>
                        <a:pt x="176" y="481"/>
                      </a:lnTo>
                      <a:lnTo>
                        <a:pt x="374" y="766"/>
                      </a:lnTo>
                      <a:lnTo>
                        <a:pt x="374" y="1174"/>
                      </a:lnTo>
                      <a:lnTo>
                        <a:pt x="502" y="1189"/>
                      </a:lnTo>
                      <a:lnTo>
                        <a:pt x="620" y="1142"/>
                      </a:lnTo>
                      <a:lnTo>
                        <a:pt x="886" y="1275"/>
                      </a:lnTo>
                      <a:lnTo>
                        <a:pt x="1147" y="1507"/>
                      </a:lnTo>
                      <a:lnTo>
                        <a:pt x="1367" y="1689"/>
                      </a:lnTo>
                      <a:lnTo>
                        <a:pt x="1432" y="1984"/>
                      </a:lnTo>
                      <a:lnTo>
                        <a:pt x="1422" y="2269"/>
                      </a:lnTo>
                      <a:lnTo>
                        <a:pt x="1588" y="2461"/>
                      </a:lnTo>
                      <a:lnTo>
                        <a:pt x="2171" y="2487"/>
                      </a:lnTo>
                      <a:lnTo>
                        <a:pt x="2142" y="2042"/>
                      </a:lnTo>
                      <a:lnTo>
                        <a:pt x="2067" y="1813"/>
                      </a:lnTo>
                      <a:lnTo>
                        <a:pt x="2184" y="1672"/>
                      </a:lnTo>
                      <a:lnTo>
                        <a:pt x="2320" y="1368"/>
                      </a:lnTo>
                      <a:close/>
                    </a:path>
                  </a:pathLst>
                </a:custGeom>
                <a:solidFill>
                  <a:srgbClr val="57D1C2"/>
                </a:solidFill>
                <a:ln w="19050" cmpd="sng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ffectLst>
                  <a:outerShdw dist="28398" dir="6993903" algn="ctr" rotWithShape="0">
                    <a:srgbClr val="B2B2B2">
                      <a:alpha val="50000"/>
                    </a:srgbClr>
                  </a:outerShdw>
                </a:effectLst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zh-CN" altLang="en-US" sz="12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75" name="Freeform 152">
                  <a:extLst>
                    <a:ext uri="{FF2B5EF4-FFF2-40B4-BE49-F238E27FC236}">
                      <a16:creationId xmlns:a16="http://schemas.microsoft.com/office/drawing/2014/main" xmlns="" id="{831075D2-C448-4814-8DE2-E2EFB84517A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54967" y="1992297"/>
                  <a:ext cx="557272" cy="714401"/>
                </a:xfrm>
                <a:custGeom>
                  <a:avLst/>
                  <a:gdLst/>
                  <a:ahLst/>
                  <a:cxnLst>
                    <a:cxn ang="0">
                      <a:pos x="291" y="0"/>
                    </a:cxn>
                    <a:cxn ang="0">
                      <a:pos x="181" y="120"/>
                    </a:cxn>
                    <a:cxn ang="0">
                      <a:pos x="203" y="369"/>
                    </a:cxn>
                    <a:cxn ang="0">
                      <a:pos x="294" y="625"/>
                    </a:cxn>
                    <a:cxn ang="0">
                      <a:pos x="201" y="802"/>
                    </a:cxn>
                    <a:cxn ang="0">
                      <a:pos x="326" y="1182"/>
                    </a:cxn>
                    <a:cxn ang="0">
                      <a:pos x="128" y="1243"/>
                    </a:cxn>
                    <a:cxn ang="0">
                      <a:pos x="1" y="1496"/>
                    </a:cxn>
                    <a:cxn ang="0">
                      <a:pos x="0" y="1608"/>
                    </a:cxn>
                    <a:cxn ang="0">
                      <a:pos x="735" y="1916"/>
                    </a:cxn>
                    <a:cxn ang="0">
                      <a:pos x="940" y="1923"/>
                    </a:cxn>
                    <a:cxn ang="0">
                      <a:pos x="1177" y="1855"/>
                    </a:cxn>
                    <a:cxn ang="0">
                      <a:pos x="1338" y="1914"/>
                    </a:cxn>
                    <a:cxn ang="0">
                      <a:pos x="1440" y="2073"/>
                    </a:cxn>
                    <a:cxn ang="0">
                      <a:pos x="1824" y="2445"/>
                    </a:cxn>
                    <a:cxn ang="0">
                      <a:pos x="2047" y="2973"/>
                    </a:cxn>
                    <a:cxn ang="0">
                      <a:pos x="2173" y="2878"/>
                    </a:cxn>
                    <a:cxn ang="0">
                      <a:pos x="2290" y="2656"/>
                    </a:cxn>
                    <a:cxn ang="0">
                      <a:pos x="2245" y="2424"/>
                    </a:cxn>
                    <a:cxn ang="0">
                      <a:pos x="2149" y="2176"/>
                    </a:cxn>
                    <a:cxn ang="0">
                      <a:pos x="2113" y="1896"/>
                    </a:cxn>
                    <a:cxn ang="0">
                      <a:pos x="2134" y="1627"/>
                    </a:cxn>
                    <a:cxn ang="0">
                      <a:pos x="2049" y="1536"/>
                    </a:cxn>
                    <a:cxn ang="0">
                      <a:pos x="1906" y="1656"/>
                    </a:cxn>
                    <a:cxn ang="0">
                      <a:pos x="1788" y="1542"/>
                    </a:cxn>
                    <a:cxn ang="0">
                      <a:pos x="1724" y="1311"/>
                    </a:cxn>
                    <a:cxn ang="0">
                      <a:pos x="1680" y="1162"/>
                    </a:cxn>
                    <a:cxn ang="0">
                      <a:pos x="1759" y="957"/>
                    </a:cxn>
                    <a:cxn ang="0">
                      <a:pos x="1620" y="817"/>
                    </a:cxn>
                    <a:cxn ang="0">
                      <a:pos x="1665" y="644"/>
                    </a:cxn>
                    <a:cxn ang="0">
                      <a:pos x="1577" y="554"/>
                    </a:cxn>
                    <a:cxn ang="0">
                      <a:pos x="1384" y="584"/>
                    </a:cxn>
                    <a:cxn ang="0">
                      <a:pos x="1227" y="444"/>
                    </a:cxn>
                    <a:cxn ang="0">
                      <a:pos x="1183" y="324"/>
                    </a:cxn>
                    <a:cxn ang="0">
                      <a:pos x="1384" y="130"/>
                    </a:cxn>
                    <a:cxn ang="0">
                      <a:pos x="1315" y="10"/>
                    </a:cxn>
                    <a:cxn ang="0">
                      <a:pos x="843" y="40"/>
                    </a:cxn>
                    <a:cxn ang="0">
                      <a:pos x="291" y="0"/>
                    </a:cxn>
                  </a:cxnLst>
                  <a:rect l="0" t="0" r="r" b="b"/>
                  <a:pathLst>
                    <a:path w="2290" h="2973">
                      <a:moveTo>
                        <a:pt x="291" y="0"/>
                      </a:moveTo>
                      <a:lnTo>
                        <a:pt x="181" y="120"/>
                      </a:lnTo>
                      <a:lnTo>
                        <a:pt x="203" y="369"/>
                      </a:lnTo>
                      <a:lnTo>
                        <a:pt x="294" y="625"/>
                      </a:lnTo>
                      <a:lnTo>
                        <a:pt x="201" y="802"/>
                      </a:lnTo>
                      <a:lnTo>
                        <a:pt x="326" y="1182"/>
                      </a:lnTo>
                      <a:lnTo>
                        <a:pt x="128" y="1243"/>
                      </a:lnTo>
                      <a:lnTo>
                        <a:pt x="1" y="1496"/>
                      </a:lnTo>
                      <a:lnTo>
                        <a:pt x="0" y="1608"/>
                      </a:lnTo>
                      <a:lnTo>
                        <a:pt x="735" y="1916"/>
                      </a:lnTo>
                      <a:lnTo>
                        <a:pt x="940" y="1923"/>
                      </a:lnTo>
                      <a:lnTo>
                        <a:pt x="1177" y="1855"/>
                      </a:lnTo>
                      <a:lnTo>
                        <a:pt x="1338" y="1914"/>
                      </a:lnTo>
                      <a:lnTo>
                        <a:pt x="1440" y="2073"/>
                      </a:lnTo>
                      <a:lnTo>
                        <a:pt x="1824" y="2445"/>
                      </a:lnTo>
                      <a:lnTo>
                        <a:pt x="2047" y="2973"/>
                      </a:lnTo>
                      <a:lnTo>
                        <a:pt x="2173" y="2878"/>
                      </a:lnTo>
                      <a:lnTo>
                        <a:pt x="2290" y="2656"/>
                      </a:lnTo>
                      <a:lnTo>
                        <a:pt x="2245" y="2424"/>
                      </a:lnTo>
                      <a:lnTo>
                        <a:pt x="2149" y="2176"/>
                      </a:lnTo>
                      <a:lnTo>
                        <a:pt x="2113" y="1896"/>
                      </a:lnTo>
                      <a:lnTo>
                        <a:pt x="2134" y="1627"/>
                      </a:lnTo>
                      <a:lnTo>
                        <a:pt x="2049" y="1536"/>
                      </a:lnTo>
                      <a:lnTo>
                        <a:pt x="1906" y="1656"/>
                      </a:lnTo>
                      <a:lnTo>
                        <a:pt x="1788" y="1542"/>
                      </a:lnTo>
                      <a:lnTo>
                        <a:pt x="1724" y="1311"/>
                      </a:lnTo>
                      <a:lnTo>
                        <a:pt x="1680" y="1162"/>
                      </a:lnTo>
                      <a:lnTo>
                        <a:pt x="1759" y="957"/>
                      </a:lnTo>
                      <a:lnTo>
                        <a:pt x="1620" y="817"/>
                      </a:lnTo>
                      <a:lnTo>
                        <a:pt x="1665" y="644"/>
                      </a:lnTo>
                      <a:lnTo>
                        <a:pt x="1577" y="554"/>
                      </a:lnTo>
                      <a:lnTo>
                        <a:pt x="1384" y="584"/>
                      </a:lnTo>
                      <a:lnTo>
                        <a:pt x="1227" y="444"/>
                      </a:lnTo>
                      <a:lnTo>
                        <a:pt x="1183" y="324"/>
                      </a:lnTo>
                      <a:lnTo>
                        <a:pt x="1384" y="130"/>
                      </a:lnTo>
                      <a:lnTo>
                        <a:pt x="1315" y="10"/>
                      </a:lnTo>
                      <a:lnTo>
                        <a:pt x="843" y="40"/>
                      </a:lnTo>
                      <a:lnTo>
                        <a:pt x="291" y="0"/>
                      </a:lnTo>
                      <a:close/>
                    </a:path>
                  </a:pathLst>
                </a:custGeom>
                <a:solidFill>
                  <a:srgbClr val="57D1C2"/>
                </a:solidFill>
                <a:ln w="19050" cmpd="sng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ffectLst>
                  <a:outerShdw dist="28398" dir="6993903" algn="ctr" rotWithShape="0">
                    <a:srgbClr val="B2B2B2">
                      <a:alpha val="50000"/>
                    </a:srgbClr>
                  </a:outerShdw>
                </a:effectLst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zh-CN" altLang="en-US" sz="12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76" name="Freeform 153">
                  <a:extLst>
                    <a:ext uri="{FF2B5EF4-FFF2-40B4-BE49-F238E27FC236}">
                      <a16:creationId xmlns:a16="http://schemas.microsoft.com/office/drawing/2014/main" xmlns="" id="{47199C78-E8F9-4138-8531-CB89AFAAC98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50296" y="2103426"/>
                  <a:ext cx="220685" cy="287349"/>
                </a:xfrm>
                <a:custGeom>
                  <a:avLst/>
                  <a:gdLst/>
                  <a:ahLst/>
                  <a:cxnLst>
                    <a:cxn ang="0">
                      <a:pos x="41" y="175"/>
                    </a:cxn>
                    <a:cxn ang="0">
                      <a:pos x="174" y="130"/>
                    </a:cxn>
                    <a:cxn ang="0">
                      <a:pos x="311" y="0"/>
                    </a:cxn>
                    <a:cxn ang="0">
                      <a:pos x="678" y="120"/>
                    </a:cxn>
                    <a:cxn ang="0">
                      <a:pos x="905" y="88"/>
                    </a:cxn>
                    <a:cxn ang="0">
                      <a:pos x="839" y="359"/>
                    </a:cxn>
                    <a:cxn ang="0">
                      <a:pos x="702" y="668"/>
                    </a:cxn>
                    <a:cxn ang="0">
                      <a:pos x="547" y="848"/>
                    </a:cxn>
                    <a:cxn ang="0">
                      <a:pos x="614" y="1133"/>
                    </a:cxn>
                    <a:cxn ang="0">
                      <a:pos x="512" y="1163"/>
                    </a:cxn>
                    <a:cxn ang="0">
                      <a:pos x="423" y="1072"/>
                    </a:cxn>
                    <a:cxn ang="0">
                      <a:pos x="281" y="1192"/>
                    </a:cxn>
                    <a:cxn ang="0">
                      <a:pos x="164" y="1077"/>
                    </a:cxn>
                    <a:cxn ang="0">
                      <a:pos x="57" y="700"/>
                    </a:cxn>
                    <a:cxn ang="0">
                      <a:pos x="137" y="495"/>
                    </a:cxn>
                    <a:cxn ang="0">
                      <a:pos x="0" y="355"/>
                    </a:cxn>
                    <a:cxn ang="0">
                      <a:pos x="41" y="175"/>
                    </a:cxn>
                  </a:cxnLst>
                  <a:rect l="0" t="0" r="r" b="b"/>
                  <a:pathLst>
                    <a:path w="905" h="1192">
                      <a:moveTo>
                        <a:pt x="41" y="175"/>
                      </a:moveTo>
                      <a:lnTo>
                        <a:pt x="174" y="130"/>
                      </a:lnTo>
                      <a:lnTo>
                        <a:pt x="311" y="0"/>
                      </a:lnTo>
                      <a:lnTo>
                        <a:pt x="678" y="120"/>
                      </a:lnTo>
                      <a:lnTo>
                        <a:pt x="905" y="88"/>
                      </a:lnTo>
                      <a:lnTo>
                        <a:pt x="839" y="359"/>
                      </a:lnTo>
                      <a:lnTo>
                        <a:pt x="702" y="668"/>
                      </a:lnTo>
                      <a:lnTo>
                        <a:pt x="547" y="848"/>
                      </a:lnTo>
                      <a:lnTo>
                        <a:pt x="614" y="1133"/>
                      </a:lnTo>
                      <a:lnTo>
                        <a:pt x="512" y="1163"/>
                      </a:lnTo>
                      <a:lnTo>
                        <a:pt x="423" y="1072"/>
                      </a:lnTo>
                      <a:lnTo>
                        <a:pt x="281" y="1192"/>
                      </a:lnTo>
                      <a:lnTo>
                        <a:pt x="164" y="1077"/>
                      </a:lnTo>
                      <a:lnTo>
                        <a:pt x="57" y="700"/>
                      </a:lnTo>
                      <a:lnTo>
                        <a:pt x="137" y="495"/>
                      </a:lnTo>
                      <a:lnTo>
                        <a:pt x="0" y="355"/>
                      </a:lnTo>
                      <a:lnTo>
                        <a:pt x="41" y="175"/>
                      </a:lnTo>
                      <a:close/>
                    </a:path>
                  </a:pathLst>
                </a:custGeom>
                <a:solidFill>
                  <a:srgbClr val="57D1C2"/>
                </a:solidFill>
                <a:ln w="19050" cmpd="sng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ffectLst>
                  <a:outerShdw dist="28398" dir="6993903" algn="ctr" rotWithShape="0">
                    <a:srgbClr val="B2B2B2">
                      <a:alpha val="50000"/>
                    </a:srgbClr>
                  </a:outerShdw>
                </a:effectLst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zh-CN" altLang="en-US" sz="12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77" name="Freeform 154">
                  <a:extLst>
                    <a:ext uri="{FF2B5EF4-FFF2-40B4-BE49-F238E27FC236}">
                      <a16:creationId xmlns:a16="http://schemas.microsoft.com/office/drawing/2014/main" xmlns="" id="{6CDEAE7B-195A-4AC4-AF1C-485A09CE0C9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91484" y="1492216"/>
                  <a:ext cx="876392" cy="654074"/>
                </a:xfrm>
                <a:custGeom>
                  <a:avLst/>
                  <a:gdLst/>
                  <a:ahLst/>
                  <a:cxnLst>
                    <a:cxn ang="0">
                      <a:pos x="720" y="1148"/>
                    </a:cxn>
                    <a:cxn ang="0">
                      <a:pos x="531" y="1271"/>
                    </a:cxn>
                    <a:cxn ang="0">
                      <a:pos x="399" y="1431"/>
                    </a:cxn>
                    <a:cxn ang="0">
                      <a:pos x="0" y="1720"/>
                    </a:cxn>
                    <a:cxn ang="0">
                      <a:pos x="25" y="1879"/>
                    </a:cxn>
                    <a:cxn ang="0">
                      <a:pos x="143" y="2080"/>
                    </a:cxn>
                    <a:cxn ang="0">
                      <a:pos x="689" y="2120"/>
                    </a:cxn>
                    <a:cxn ang="0">
                      <a:pos x="1164" y="2088"/>
                    </a:cxn>
                    <a:cxn ang="0">
                      <a:pos x="1235" y="2213"/>
                    </a:cxn>
                    <a:cxn ang="0">
                      <a:pos x="1035" y="2404"/>
                    </a:cxn>
                    <a:cxn ang="0">
                      <a:pos x="1078" y="2522"/>
                    </a:cxn>
                    <a:cxn ang="0">
                      <a:pos x="1235" y="2662"/>
                    </a:cxn>
                    <a:cxn ang="0">
                      <a:pos x="1424" y="2631"/>
                    </a:cxn>
                    <a:cxn ang="0">
                      <a:pos x="1514" y="2718"/>
                    </a:cxn>
                    <a:cxn ang="0">
                      <a:pos x="1652" y="2671"/>
                    </a:cxn>
                    <a:cxn ang="0">
                      <a:pos x="1787" y="2546"/>
                    </a:cxn>
                    <a:cxn ang="0">
                      <a:pos x="2155" y="2662"/>
                    </a:cxn>
                    <a:cxn ang="0">
                      <a:pos x="2382" y="2628"/>
                    </a:cxn>
                    <a:cxn ang="0">
                      <a:pos x="2437" y="2378"/>
                    </a:cxn>
                    <a:cxn ang="0">
                      <a:pos x="2511" y="2208"/>
                    </a:cxn>
                    <a:cxn ang="0">
                      <a:pos x="2662" y="2268"/>
                    </a:cxn>
                    <a:cxn ang="0">
                      <a:pos x="2982" y="2266"/>
                    </a:cxn>
                    <a:cxn ang="0">
                      <a:pos x="3529" y="1496"/>
                    </a:cxn>
                    <a:cxn ang="0">
                      <a:pos x="3559" y="1316"/>
                    </a:cxn>
                    <a:cxn ang="0">
                      <a:pos x="3539" y="654"/>
                    </a:cxn>
                    <a:cxn ang="0">
                      <a:pos x="3597" y="358"/>
                    </a:cxn>
                    <a:cxn ang="0">
                      <a:pos x="3377" y="190"/>
                    </a:cxn>
                    <a:cxn ang="0">
                      <a:pos x="3184" y="0"/>
                    </a:cxn>
                    <a:cxn ang="0">
                      <a:pos x="2998" y="25"/>
                    </a:cxn>
                    <a:cxn ang="0">
                      <a:pos x="2623" y="10"/>
                    </a:cxn>
                    <a:cxn ang="0">
                      <a:pos x="2417" y="359"/>
                    </a:cxn>
                    <a:cxn ang="0">
                      <a:pos x="2387" y="504"/>
                    </a:cxn>
                    <a:cxn ang="0">
                      <a:pos x="2299" y="474"/>
                    </a:cxn>
                    <a:cxn ang="0">
                      <a:pos x="2244" y="142"/>
                    </a:cxn>
                    <a:cxn ang="0">
                      <a:pos x="1838" y="89"/>
                    </a:cxn>
                    <a:cxn ang="0">
                      <a:pos x="1817" y="269"/>
                    </a:cxn>
                    <a:cxn ang="0">
                      <a:pos x="1874" y="569"/>
                    </a:cxn>
                    <a:cxn ang="0">
                      <a:pos x="2010" y="700"/>
                    </a:cxn>
                    <a:cxn ang="0">
                      <a:pos x="2122" y="892"/>
                    </a:cxn>
                    <a:cxn ang="0">
                      <a:pos x="2289" y="957"/>
                    </a:cxn>
                    <a:cxn ang="0">
                      <a:pos x="2447" y="972"/>
                    </a:cxn>
                    <a:cxn ang="0">
                      <a:pos x="2452" y="1241"/>
                    </a:cxn>
                    <a:cxn ang="0">
                      <a:pos x="2491" y="1416"/>
                    </a:cxn>
                    <a:cxn ang="0">
                      <a:pos x="2313" y="1580"/>
                    </a:cxn>
                    <a:cxn ang="0">
                      <a:pos x="2127" y="1600"/>
                    </a:cxn>
                    <a:cxn ang="0">
                      <a:pos x="1840" y="1585"/>
                    </a:cxn>
                    <a:cxn ang="0">
                      <a:pos x="1664" y="1506"/>
                    </a:cxn>
                    <a:cxn ang="0">
                      <a:pos x="1462" y="1271"/>
                    </a:cxn>
                    <a:cxn ang="0">
                      <a:pos x="1447" y="1072"/>
                    </a:cxn>
                    <a:cxn ang="0">
                      <a:pos x="1369" y="907"/>
                    </a:cxn>
                    <a:cxn ang="0">
                      <a:pos x="1225" y="862"/>
                    </a:cxn>
                    <a:cxn ang="0">
                      <a:pos x="1191" y="997"/>
                    </a:cxn>
                    <a:cxn ang="0">
                      <a:pos x="1270" y="1251"/>
                    </a:cxn>
                    <a:cxn ang="0">
                      <a:pos x="1280" y="1446"/>
                    </a:cxn>
                    <a:cxn ang="0">
                      <a:pos x="720" y="1148"/>
                    </a:cxn>
                  </a:cxnLst>
                  <a:rect l="0" t="0" r="r" b="b"/>
                  <a:pathLst>
                    <a:path w="3597" h="2718">
                      <a:moveTo>
                        <a:pt x="720" y="1148"/>
                      </a:moveTo>
                      <a:lnTo>
                        <a:pt x="531" y="1271"/>
                      </a:lnTo>
                      <a:lnTo>
                        <a:pt x="399" y="1431"/>
                      </a:lnTo>
                      <a:lnTo>
                        <a:pt x="0" y="1720"/>
                      </a:lnTo>
                      <a:lnTo>
                        <a:pt x="25" y="1879"/>
                      </a:lnTo>
                      <a:lnTo>
                        <a:pt x="143" y="2080"/>
                      </a:lnTo>
                      <a:lnTo>
                        <a:pt x="689" y="2120"/>
                      </a:lnTo>
                      <a:lnTo>
                        <a:pt x="1164" y="2088"/>
                      </a:lnTo>
                      <a:lnTo>
                        <a:pt x="1235" y="2213"/>
                      </a:lnTo>
                      <a:lnTo>
                        <a:pt x="1035" y="2404"/>
                      </a:lnTo>
                      <a:lnTo>
                        <a:pt x="1078" y="2522"/>
                      </a:lnTo>
                      <a:lnTo>
                        <a:pt x="1235" y="2662"/>
                      </a:lnTo>
                      <a:lnTo>
                        <a:pt x="1424" y="2631"/>
                      </a:lnTo>
                      <a:lnTo>
                        <a:pt x="1514" y="2718"/>
                      </a:lnTo>
                      <a:lnTo>
                        <a:pt x="1652" y="2671"/>
                      </a:lnTo>
                      <a:lnTo>
                        <a:pt x="1787" y="2546"/>
                      </a:lnTo>
                      <a:lnTo>
                        <a:pt x="2155" y="2662"/>
                      </a:lnTo>
                      <a:lnTo>
                        <a:pt x="2382" y="2628"/>
                      </a:lnTo>
                      <a:lnTo>
                        <a:pt x="2437" y="2378"/>
                      </a:lnTo>
                      <a:lnTo>
                        <a:pt x="2511" y="2208"/>
                      </a:lnTo>
                      <a:lnTo>
                        <a:pt x="2662" y="2268"/>
                      </a:lnTo>
                      <a:lnTo>
                        <a:pt x="2982" y="2266"/>
                      </a:lnTo>
                      <a:lnTo>
                        <a:pt x="3529" y="1496"/>
                      </a:lnTo>
                      <a:lnTo>
                        <a:pt x="3559" y="1316"/>
                      </a:lnTo>
                      <a:lnTo>
                        <a:pt x="3539" y="654"/>
                      </a:lnTo>
                      <a:lnTo>
                        <a:pt x="3597" y="358"/>
                      </a:lnTo>
                      <a:lnTo>
                        <a:pt x="3377" y="190"/>
                      </a:lnTo>
                      <a:lnTo>
                        <a:pt x="3184" y="0"/>
                      </a:lnTo>
                      <a:lnTo>
                        <a:pt x="2998" y="25"/>
                      </a:lnTo>
                      <a:lnTo>
                        <a:pt x="2623" y="10"/>
                      </a:lnTo>
                      <a:lnTo>
                        <a:pt x="2417" y="359"/>
                      </a:lnTo>
                      <a:lnTo>
                        <a:pt x="2387" y="504"/>
                      </a:lnTo>
                      <a:lnTo>
                        <a:pt x="2299" y="474"/>
                      </a:lnTo>
                      <a:lnTo>
                        <a:pt x="2244" y="142"/>
                      </a:lnTo>
                      <a:lnTo>
                        <a:pt x="1838" y="89"/>
                      </a:lnTo>
                      <a:lnTo>
                        <a:pt x="1817" y="269"/>
                      </a:lnTo>
                      <a:lnTo>
                        <a:pt x="1874" y="569"/>
                      </a:lnTo>
                      <a:lnTo>
                        <a:pt x="2010" y="700"/>
                      </a:lnTo>
                      <a:lnTo>
                        <a:pt x="2122" y="892"/>
                      </a:lnTo>
                      <a:lnTo>
                        <a:pt x="2289" y="957"/>
                      </a:lnTo>
                      <a:lnTo>
                        <a:pt x="2447" y="972"/>
                      </a:lnTo>
                      <a:lnTo>
                        <a:pt x="2452" y="1241"/>
                      </a:lnTo>
                      <a:lnTo>
                        <a:pt x="2491" y="1416"/>
                      </a:lnTo>
                      <a:lnTo>
                        <a:pt x="2313" y="1580"/>
                      </a:lnTo>
                      <a:lnTo>
                        <a:pt x="2127" y="1600"/>
                      </a:lnTo>
                      <a:lnTo>
                        <a:pt x="1840" y="1585"/>
                      </a:lnTo>
                      <a:lnTo>
                        <a:pt x="1664" y="1506"/>
                      </a:lnTo>
                      <a:lnTo>
                        <a:pt x="1462" y="1271"/>
                      </a:lnTo>
                      <a:lnTo>
                        <a:pt x="1447" y="1072"/>
                      </a:lnTo>
                      <a:lnTo>
                        <a:pt x="1369" y="907"/>
                      </a:lnTo>
                      <a:lnTo>
                        <a:pt x="1225" y="862"/>
                      </a:lnTo>
                      <a:lnTo>
                        <a:pt x="1191" y="997"/>
                      </a:lnTo>
                      <a:lnTo>
                        <a:pt x="1270" y="1251"/>
                      </a:lnTo>
                      <a:lnTo>
                        <a:pt x="1280" y="1446"/>
                      </a:lnTo>
                      <a:lnTo>
                        <a:pt x="720" y="1148"/>
                      </a:lnTo>
                      <a:close/>
                    </a:path>
                  </a:pathLst>
                </a:custGeom>
                <a:solidFill>
                  <a:srgbClr val="57D1C2"/>
                </a:solidFill>
                <a:ln w="19050" cmpd="sng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ffectLst>
                  <a:outerShdw dist="28398" dir="6993903" algn="ctr" rotWithShape="0">
                    <a:srgbClr val="B2B2B2">
                      <a:alpha val="50000"/>
                    </a:srgbClr>
                  </a:outerShdw>
                </a:effectLst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zh-CN" altLang="en-US" sz="12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78" name="Freeform 155">
                  <a:extLst>
                    <a:ext uri="{FF2B5EF4-FFF2-40B4-BE49-F238E27FC236}">
                      <a16:creationId xmlns:a16="http://schemas.microsoft.com/office/drawing/2014/main" xmlns="" id="{960D803E-431E-4F5C-BC33-6011C35C325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64539" y="1462052"/>
                  <a:ext cx="433434" cy="415940"/>
                </a:xfrm>
                <a:custGeom>
                  <a:avLst/>
                  <a:gdLst/>
                  <a:ahLst/>
                  <a:cxnLst>
                    <a:cxn ang="0">
                      <a:pos x="559" y="0"/>
                    </a:cxn>
                    <a:cxn ang="0">
                      <a:pos x="478" y="243"/>
                    </a:cxn>
                    <a:cxn ang="0">
                      <a:pos x="264" y="288"/>
                    </a:cxn>
                    <a:cxn ang="0">
                      <a:pos x="0" y="695"/>
                    </a:cxn>
                    <a:cxn ang="0">
                      <a:pos x="56" y="926"/>
                    </a:cxn>
                    <a:cxn ang="0">
                      <a:pos x="8" y="1271"/>
                    </a:cxn>
                    <a:cxn ang="0">
                      <a:pos x="570" y="1572"/>
                    </a:cxn>
                    <a:cxn ang="0">
                      <a:pos x="560" y="1380"/>
                    </a:cxn>
                    <a:cxn ang="0">
                      <a:pos x="480" y="1124"/>
                    </a:cxn>
                    <a:cxn ang="0">
                      <a:pos x="514" y="987"/>
                    </a:cxn>
                    <a:cxn ang="0">
                      <a:pos x="655" y="1030"/>
                    </a:cxn>
                    <a:cxn ang="0">
                      <a:pos x="733" y="1182"/>
                    </a:cxn>
                    <a:cxn ang="0">
                      <a:pos x="750" y="1395"/>
                    </a:cxn>
                    <a:cxn ang="0">
                      <a:pos x="957" y="1631"/>
                    </a:cxn>
                    <a:cxn ang="0">
                      <a:pos x="1137" y="1710"/>
                    </a:cxn>
                    <a:cxn ang="0">
                      <a:pos x="1407" y="1725"/>
                    </a:cxn>
                    <a:cxn ang="0">
                      <a:pos x="1603" y="1704"/>
                    </a:cxn>
                    <a:cxn ang="0">
                      <a:pos x="1779" y="1537"/>
                    </a:cxn>
                    <a:cxn ang="0">
                      <a:pos x="1741" y="1354"/>
                    </a:cxn>
                    <a:cxn ang="0">
                      <a:pos x="1738" y="1100"/>
                    </a:cxn>
                    <a:cxn ang="0">
                      <a:pos x="1576" y="1077"/>
                    </a:cxn>
                    <a:cxn ang="0">
                      <a:pos x="1411" y="1016"/>
                    </a:cxn>
                    <a:cxn ang="0">
                      <a:pos x="1298" y="826"/>
                    </a:cxn>
                    <a:cxn ang="0">
                      <a:pos x="1163" y="693"/>
                    </a:cxn>
                    <a:cxn ang="0">
                      <a:pos x="1106" y="383"/>
                    </a:cxn>
                    <a:cxn ang="0">
                      <a:pos x="1126" y="213"/>
                    </a:cxn>
                    <a:cxn ang="0">
                      <a:pos x="854" y="230"/>
                    </a:cxn>
                    <a:cxn ang="0">
                      <a:pos x="559" y="0"/>
                    </a:cxn>
                  </a:cxnLst>
                  <a:rect l="0" t="0" r="r" b="b"/>
                  <a:pathLst>
                    <a:path w="1779" h="1725">
                      <a:moveTo>
                        <a:pt x="559" y="0"/>
                      </a:moveTo>
                      <a:lnTo>
                        <a:pt x="478" y="243"/>
                      </a:lnTo>
                      <a:lnTo>
                        <a:pt x="264" y="288"/>
                      </a:lnTo>
                      <a:lnTo>
                        <a:pt x="0" y="695"/>
                      </a:lnTo>
                      <a:lnTo>
                        <a:pt x="56" y="926"/>
                      </a:lnTo>
                      <a:lnTo>
                        <a:pt x="8" y="1271"/>
                      </a:lnTo>
                      <a:lnTo>
                        <a:pt x="570" y="1572"/>
                      </a:lnTo>
                      <a:lnTo>
                        <a:pt x="560" y="1380"/>
                      </a:lnTo>
                      <a:lnTo>
                        <a:pt x="480" y="1124"/>
                      </a:lnTo>
                      <a:lnTo>
                        <a:pt x="514" y="987"/>
                      </a:lnTo>
                      <a:lnTo>
                        <a:pt x="655" y="1030"/>
                      </a:lnTo>
                      <a:lnTo>
                        <a:pt x="733" y="1182"/>
                      </a:lnTo>
                      <a:lnTo>
                        <a:pt x="750" y="1395"/>
                      </a:lnTo>
                      <a:lnTo>
                        <a:pt x="957" y="1631"/>
                      </a:lnTo>
                      <a:lnTo>
                        <a:pt x="1137" y="1710"/>
                      </a:lnTo>
                      <a:lnTo>
                        <a:pt x="1407" y="1725"/>
                      </a:lnTo>
                      <a:lnTo>
                        <a:pt x="1603" y="1704"/>
                      </a:lnTo>
                      <a:lnTo>
                        <a:pt x="1779" y="1537"/>
                      </a:lnTo>
                      <a:lnTo>
                        <a:pt x="1741" y="1354"/>
                      </a:lnTo>
                      <a:lnTo>
                        <a:pt x="1738" y="1100"/>
                      </a:lnTo>
                      <a:lnTo>
                        <a:pt x="1576" y="1077"/>
                      </a:lnTo>
                      <a:lnTo>
                        <a:pt x="1411" y="1016"/>
                      </a:lnTo>
                      <a:lnTo>
                        <a:pt x="1298" y="826"/>
                      </a:lnTo>
                      <a:lnTo>
                        <a:pt x="1163" y="693"/>
                      </a:lnTo>
                      <a:lnTo>
                        <a:pt x="1106" y="383"/>
                      </a:lnTo>
                      <a:lnTo>
                        <a:pt x="1126" y="213"/>
                      </a:lnTo>
                      <a:lnTo>
                        <a:pt x="854" y="230"/>
                      </a:lnTo>
                      <a:lnTo>
                        <a:pt x="559" y="0"/>
                      </a:lnTo>
                      <a:close/>
                    </a:path>
                  </a:pathLst>
                </a:custGeom>
                <a:solidFill>
                  <a:srgbClr val="57D1C2"/>
                </a:solidFill>
                <a:ln w="19050" cmpd="sng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ffectLst>
                  <a:outerShdw dist="28398" dir="6993903" algn="ctr" rotWithShape="0">
                    <a:srgbClr val="B2B2B2">
                      <a:alpha val="50000"/>
                    </a:srgbClr>
                  </a:outerShdw>
                </a:effectLst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zh-CN" altLang="en-US" sz="12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79" name="Freeform 156">
                  <a:extLst>
                    <a:ext uri="{FF2B5EF4-FFF2-40B4-BE49-F238E27FC236}">
                      <a16:creationId xmlns:a16="http://schemas.microsoft.com/office/drawing/2014/main" xmlns="" id="{8614E7F1-F34C-426B-A39A-67EB933D500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44106" y="2708286"/>
                  <a:ext cx="376278" cy="598509"/>
                </a:xfrm>
                <a:custGeom>
                  <a:avLst/>
                  <a:gdLst/>
                  <a:ahLst/>
                  <a:cxnLst>
                    <a:cxn ang="0">
                      <a:pos x="496" y="100"/>
                    </a:cxn>
                    <a:cxn ang="0">
                      <a:pos x="732" y="93"/>
                    </a:cxn>
                    <a:cxn ang="0">
                      <a:pos x="928" y="0"/>
                    </a:cxn>
                    <a:cxn ang="0">
                      <a:pos x="1098" y="133"/>
                    </a:cxn>
                    <a:cxn ang="0">
                      <a:pos x="1236" y="264"/>
                    </a:cxn>
                    <a:cxn ang="0">
                      <a:pos x="1142" y="655"/>
                    </a:cxn>
                    <a:cxn ang="0">
                      <a:pos x="1016" y="979"/>
                    </a:cxn>
                    <a:cxn ang="0">
                      <a:pos x="1059" y="1170"/>
                    </a:cxn>
                    <a:cxn ang="0">
                      <a:pos x="1039" y="1505"/>
                    </a:cxn>
                    <a:cxn ang="0">
                      <a:pos x="894" y="1629"/>
                    </a:cxn>
                    <a:cxn ang="0">
                      <a:pos x="909" y="1996"/>
                    </a:cxn>
                    <a:cxn ang="0">
                      <a:pos x="298" y="1726"/>
                    </a:cxn>
                    <a:cxn ang="0">
                      <a:pos x="212" y="1588"/>
                    </a:cxn>
                    <a:cxn ang="0">
                      <a:pos x="120" y="1500"/>
                    </a:cxn>
                    <a:cxn ang="0">
                      <a:pos x="35" y="1398"/>
                    </a:cxn>
                    <a:cxn ang="0">
                      <a:pos x="10" y="1140"/>
                    </a:cxn>
                    <a:cxn ang="0">
                      <a:pos x="0" y="918"/>
                    </a:cxn>
                    <a:cxn ang="0">
                      <a:pos x="102" y="832"/>
                    </a:cxn>
                    <a:cxn ang="0">
                      <a:pos x="152" y="714"/>
                    </a:cxn>
                    <a:cxn ang="0">
                      <a:pos x="283" y="572"/>
                    </a:cxn>
                    <a:cxn ang="0">
                      <a:pos x="408" y="418"/>
                    </a:cxn>
                    <a:cxn ang="0">
                      <a:pos x="496" y="250"/>
                    </a:cxn>
                    <a:cxn ang="0">
                      <a:pos x="496" y="100"/>
                    </a:cxn>
                  </a:cxnLst>
                  <a:rect l="0" t="0" r="r" b="b"/>
                  <a:pathLst>
                    <a:path w="1236" h="1996">
                      <a:moveTo>
                        <a:pt x="496" y="100"/>
                      </a:moveTo>
                      <a:lnTo>
                        <a:pt x="732" y="93"/>
                      </a:lnTo>
                      <a:lnTo>
                        <a:pt x="928" y="0"/>
                      </a:lnTo>
                      <a:lnTo>
                        <a:pt x="1098" y="133"/>
                      </a:lnTo>
                      <a:lnTo>
                        <a:pt x="1236" y="264"/>
                      </a:lnTo>
                      <a:lnTo>
                        <a:pt x="1142" y="655"/>
                      </a:lnTo>
                      <a:lnTo>
                        <a:pt x="1016" y="979"/>
                      </a:lnTo>
                      <a:lnTo>
                        <a:pt x="1059" y="1170"/>
                      </a:lnTo>
                      <a:lnTo>
                        <a:pt x="1039" y="1505"/>
                      </a:lnTo>
                      <a:lnTo>
                        <a:pt x="894" y="1629"/>
                      </a:lnTo>
                      <a:lnTo>
                        <a:pt x="909" y="1996"/>
                      </a:lnTo>
                      <a:lnTo>
                        <a:pt x="298" y="1726"/>
                      </a:lnTo>
                      <a:lnTo>
                        <a:pt x="212" y="1588"/>
                      </a:lnTo>
                      <a:lnTo>
                        <a:pt x="120" y="1500"/>
                      </a:lnTo>
                      <a:lnTo>
                        <a:pt x="35" y="1398"/>
                      </a:lnTo>
                      <a:lnTo>
                        <a:pt x="10" y="1140"/>
                      </a:lnTo>
                      <a:lnTo>
                        <a:pt x="0" y="918"/>
                      </a:lnTo>
                      <a:lnTo>
                        <a:pt x="102" y="832"/>
                      </a:lnTo>
                      <a:lnTo>
                        <a:pt x="152" y="714"/>
                      </a:lnTo>
                      <a:lnTo>
                        <a:pt x="283" y="572"/>
                      </a:lnTo>
                      <a:lnTo>
                        <a:pt x="408" y="418"/>
                      </a:lnTo>
                      <a:lnTo>
                        <a:pt x="496" y="250"/>
                      </a:lnTo>
                      <a:lnTo>
                        <a:pt x="496" y="100"/>
                      </a:lnTo>
                      <a:close/>
                    </a:path>
                  </a:pathLst>
                </a:custGeom>
                <a:solidFill>
                  <a:srgbClr val="57D1C2"/>
                </a:solidFill>
                <a:ln w="19050" cmpd="sng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ffectLst>
                  <a:outerShdw dist="28398" dir="6993903" algn="ctr" rotWithShape="0">
                    <a:srgbClr val="B2B2B2">
                      <a:alpha val="50000"/>
                    </a:srgbClr>
                  </a:outerShdw>
                </a:effectLst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zh-CN" altLang="en-US" sz="12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80" name="Freeform 157">
                  <a:extLst>
                    <a:ext uri="{FF2B5EF4-FFF2-40B4-BE49-F238E27FC236}">
                      <a16:creationId xmlns:a16="http://schemas.microsoft.com/office/drawing/2014/main" xmlns="" id="{2CA47CC1-48EC-47A2-9AE7-1B6FA8E3355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15460" y="1811315"/>
                  <a:ext cx="660469" cy="590572"/>
                </a:xfrm>
                <a:custGeom>
                  <a:avLst/>
                  <a:gdLst/>
                  <a:ahLst/>
                  <a:cxnLst>
                    <a:cxn ang="0">
                      <a:pos x="465" y="0"/>
                    </a:cxn>
                    <a:cxn ang="0">
                      <a:pos x="651" y="98"/>
                    </a:cxn>
                    <a:cxn ang="0">
                      <a:pos x="1063" y="431"/>
                    </a:cxn>
                    <a:cxn ang="0">
                      <a:pos x="1300" y="598"/>
                    </a:cxn>
                    <a:cxn ang="0">
                      <a:pos x="1516" y="866"/>
                    </a:cxn>
                    <a:cxn ang="0">
                      <a:pos x="2166" y="1357"/>
                    </a:cxn>
                    <a:cxn ang="0">
                      <a:pos x="2107" y="1508"/>
                    </a:cxn>
                    <a:cxn ang="0">
                      <a:pos x="2020" y="1652"/>
                    </a:cxn>
                    <a:cxn ang="0">
                      <a:pos x="1914" y="1967"/>
                    </a:cxn>
                    <a:cxn ang="0">
                      <a:pos x="1503" y="1926"/>
                    </a:cxn>
                    <a:cxn ang="0">
                      <a:pos x="992" y="1927"/>
                    </a:cxn>
                    <a:cxn ang="0">
                      <a:pos x="739" y="1890"/>
                    </a:cxn>
                    <a:cxn ang="0">
                      <a:pos x="709" y="1736"/>
                    </a:cxn>
                    <a:cxn ang="0">
                      <a:pos x="725" y="1137"/>
                    </a:cxn>
                    <a:cxn ang="0">
                      <a:pos x="721" y="754"/>
                    </a:cxn>
                    <a:cxn ang="0">
                      <a:pos x="0" y="754"/>
                    </a:cxn>
                    <a:cxn ang="0">
                      <a:pos x="441" y="136"/>
                    </a:cxn>
                    <a:cxn ang="0">
                      <a:pos x="465" y="0"/>
                    </a:cxn>
                  </a:cxnLst>
                  <a:rect l="0" t="0" r="r" b="b"/>
                  <a:pathLst>
                    <a:path w="2166" h="1967">
                      <a:moveTo>
                        <a:pt x="465" y="0"/>
                      </a:moveTo>
                      <a:lnTo>
                        <a:pt x="651" y="98"/>
                      </a:lnTo>
                      <a:lnTo>
                        <a:pt x="1063" y="431"/>
                      </a:lnTo>
                      <a:lnTo>
                        <a:pt x="1300" y="598"/>
                      </a:lnTo>
                      <a:lnTo>
                        <a:pt x="1516" y="866"/>
                      </a:lnTo>
                      <a:lnTo>
                        <a:pt x="2166" y="1357"/>
                      </a:lnTo>
                      <a:lnTo>
                        <a:pt x="2107" y="1508"/>
                      </a:lnTo>
                      <a:lnTo>
                        <a:pt x="2020" y="1652"/>
                      </a:lnTo>
                      <a:lnTo>
                        <a:pt x="1914" y="1967"/>
                      </a:lnTo>
                      <a:lnTo>
                        <a:pt x="1503" y="1926"/>
                      </a:lnTo>
                      <a:lnTo>
                        <a:pt x="992" y="1927"/>
                      </a:lnTo>
                      <a:lnTo>
                        <a:pt x="739" y="1890"/>
                      </a:lnTo>
                      <a:lnTo>
                        <a:pt x="709" y="1736"/>
                      </a:lnTo>
                      <a:lnTo>
                        <a:pt x="725" y="1137"/>
                      </a:lnTo>
                      <a:lnTo>
                        <a:pt x="721" y="754"/>
                      </a:lnTo>
                      <a:lnTo>
                        <a:pt x="0" y="754"/>
                      </a:lnTo>
                      <a:lnTo>
                        <a:pt x="441" y="136"/>
                      </a:lnTo>
                      <a:lnTo>
                        <a:pt x="465" y="0"/>
                      </a:lnTo>
                      <a:close/>
                    </a:path>
                  </a:pathLst>
                </a:custGeom>
                <a:solidFill>
                  <a:srgbClr val="57D1C2"/>
                </a:solidFill>
                <a:ln w="19050" cmpd="sng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ffectLst>
                  <a:outerShdw dist="28398" dir="6993903" algn="ctr" rotWithShape="0">
                    <a:srgbClr val="B2B2B2">
                      <a:alpha val="50000"/>
                    </a:srgbClr>
                  </a:outerShdw>
                </a:effectLst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zh-CN" altLang="en-US" sz="12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81" name="Freeform 158">
                  <a:extLst>
                    <a:ext uri="{FF2B5EF4-FFF2-40B4-BE49-F238E27FC236}">
                      <a16:creationId xmlns:a16="http://schemas.microsoft.com/office/drawing/2014/main" xmlns="" id="{471DB41A-B795-47A5-B4B9-8519212DD52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51999" y="1579531"/>
                  <a:ext cx="646180" cy="639787"/>
                </a:xfrm>
                <a:custGeom>
                  <a:avLst/>
                  <a:gdLst/>
                  <a:ahLst/>
                  <a:cxnLst>
                    <a:cxn ang="0">
                      <a:pos x="58" y="0"/>
                    </a:cxn>
                    <a:cxn ang="0">
                      <a:pos x="171" y="227"/>
                    </a:cxn>
                    <a:cxn ang="0">
                      <a:pos x="818" y="808"/>
                    </a:cxn>
                    <a:cxn ang="0">
                      <a:pos x="1078" y="908"/>
                    </a:cxn>
                    <a:cxn ang="0">
                      <a:pos x="1313" y="936"/>
                    </a:cxn>
                    <a:cxn ang="0">
                      <a:pos x="1530" y="1162"/>
                    </a:cxn>
                    <a:cxn ang="0">
                      <a:pos x="1919" y="1392"/>
                    </a:cxn>
                    <a:cxn ang="0">
                      <a:pos x="2155" y="1537"/>
                    </a:cxn>
                    <a:cxn ang="0">
                      <a:pos x="2482" y="1627"/>
                    </a:cxn>
                    <a:cxn ang="0">
                      <a:pos x="2515" y="1777"/>
                    </a:cxn>
                    <a:cxn ang="0">
                      <a:pos x="2647" y="1927"/>
                    </a:cxn>
                    <a:cxn ang="0">
                      <a:pos x="2480" y="2091"/>
                    </a:cxn>
                    <a:cxn ang="0">
                      <a:pos x="2249" y="2425"/>
                    </a:cxn>
                    <a:cxn ang="0">
                      <a:pos x="2145" y="2664"/>
                    </a:cxn>
                    <a:cxn ang="0">
                      <a:pos x="1329" y="2046"/>
                    </a:cxn>
                    <a:cxn ang="0">
                      <a:pos x="1066" y="1717"/>
                    </a:cxn>
                    <a:cxn ang="0">
                      <a:pos x="758" y="1497"/>
                    </a:cxn>
                    <a:cxn ang="0">
                      <a:pos x="253" y="1088"/>
                    </a:cxn>
                    <a:cxn ang="0">
                      <a:pos x="21" y="968"/>
                    </a:cxn>
                    <a:cxn ang="0">
                      <a:pos x="0" y="297"/>
                    </a:cxn>
                    <a:cxn ang="0">
                      <a:pos x="58" y="0"/>
                    </a:cxn>
                  </a:cxnLst>
                  <a:rect l="0" t="0" r="r" b="b"/>
                  <a:pathLst>
                    <a:path w="2647" h="2664">
                      <a:moveTo>
                        <a:pt x="58" y="0"/>
                      </a:moveTo>
                      <a:lnTo>
                        <a:pt x="171" y="227"/>
                      </a:lnTo>
                      <a:lnTo>
                        <a:pt x="818" y="808"/>
                      </a:lnTo>
                      <a:lnTo>
                        <a:pt x="1078" y="908"/>
                      </a:lnTo>
                      <a:lnTo>
                        <a:pt x="1313" y="936"/>
                      </a:lnTo>
                      <a:lnTo>
                        <a:pt x="1530" y="1162"/>
                      </a:lnTo>
                      <a:lnTo>
                        <a:pt x="1919" y="1392"/>
                      </a:lnTo>
                      <a:lnTo>
                        <a:pt x="2155" y="1537"/>
                      </a:lnTo>
                      <a:lnTo>
                        <a:pt x="2482" y="1627"/>
                      </a:lnTo>
                      <a:lnTo>
                        <a:pt x="2515" y="1777"/>
                      </a:lnTo>
                      <a:lnTo>
                        <a:pt x="2647" y="1927"/>
                      </a:lnTo>
                      <a:lnTo>
                        <a:pt x="2480" y="2091"/>
                      </a:lnTo>
                      <a:lnTo>
                        <a:pt x="2249" y="2425"/>
                      </a:lnTo>
                      <a:lnTo>
                        <a:pt x="2145" y="2664"/>
                      </a:lnTo>
                      <a:lnTo>
                        <a:pt x="1329" y="2046"/>
                      </a:lnTo>
                      <a:lnTo>
                        <a:pt x="1066" y="1717"/>
                      </a:lnTo>
                      <a:lnTo>
                        <a:pt x="758" y="1497"/>
                      </a:lnTo>
                      <a:lnTo>
                        <a:pt x="253" y="1088"/>
                      </a:lnTo>
                      <a:lnTo>
                        <a:pt x="21" y="968"/>
                      </a:lnTo>
                      <a:lnTo>
                        <a:pt x="0" y="297"/>
                      </a:lnTo>
                      <a:lnTo>
                        <a:pt x="58" y="0"/>
                      </a:lnTo>
                      <a:close/>
                    </a:path>
                  </a:pathLst>
                </a:custGeom>
                <a:solidFill>
                  <a:srgbClr val="57D1C2"/>
                </a:solidFill>
                <a:ln w="19050" cmpd="sng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ffectLst>
                  <a:outerShdw dist="28398" dir="6993903" algn="ctr" rotWithShape="0">
                    <a:srgbClr val="B2B2B2">
                      <a:alpha val="50000"/>
                    </a:srgbClr>
                  </a:outerShdw>
                </a:effectLst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zh-CN" altLang="en-US" sz="12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82" name="Freeform 159">
                  <a:extLst>
                    <a:ext uri="{FF2B5EF4-FFF2-40B4-BE49-F238E27FC236}">
                      <a16:creationId xmlns:a16="http://schemas.microsoft.com/office/drawing/2014/main" xmlns="" id="{085CB068-3D36-4B1B-9FFD-C30C7720D45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94935" y="2298696"/>
                  <a:ext cx="535043" cy="488968"/>
                </a:xfrm>
                <a:custGeom>
                  <a:avLst/>
                  <a:gdLst/>
                  <a:ahLst/>
                  <a:cxnLst>
                    <a:cxn ang="0">
                      <a:pos x="2200" y="643"/>
                    </a:cxn>
                    <a:cxn ang="0">
                      <a:pos x="2131" y="434"/>
                    </a:cxn>
                    <a:cxn ang="0">
                      <a:pos x="2175" y="160"/>
                    </a:cxn>
                    <a:cxn ang="0">
                      <a:pos x="1905" y="105"/>
                    </a:cxn>
                    <a:cxn ang="0">
                      <a:pos x="1776" y="225"/>
                    </a:cxn>
                    <a:cxn ang="0">
                      <a:pos x="1569" y="160"/>
                    </a:cxn>
                    <a:cxn ang="0">
                      <a:pos x="1254" y="135"/>
                    </a:cxn>
                    <a:cxn ang="0">
                      <a:pos x="1061" y="30"/>
                    </a:cxn>
                    <a:cxn ang="0">
                      <a:pos x="825" y="0"/>
                    </a:cxn>
                    <a:cxn ang="0">
                      <a:pos x="559" y="40"/>
                    </a:cxn>
                    <a:cxn ang="0">
                      <a:pos x="432" y="429"/>
                    </a:cxn>
                    <a:cxn ang="0">
                      <a:pos x="458" y="520"/>
                    </a:cxn>
                    <a:cxn ang="0">
                      <a:pos x="365" y="573"/>
                    </a:cxn>
                    <a:cxn ang="0">
                      <a:pos x="357" y="719"/>
                    </a:cxn>
                    <a:cxn ang="0">
                      <a:pos x="418" y="820"/>
                    </a:cxn>
                    <a:cxn ang="0">
                      <a:pos x="238" y="1108"/>
                    </a:cxn>
                    <a:cxn ang="0">
                      <a:pos x="13" y="1446"/>
                    </a:cxn>
                    <a:cxn ang="0">
                      <a:pos x="43" y="1683"/>
                    </a:cxn>
                    <a:cxn ang="0">
                      <a:pos x="0" y="1828"/>
                    </a:cxn>
                    <a:cxn ang="0">
                      <a:pos x="288" y="1825"/>
                    </a:cxn>
                    <a:cxn ang="0">
                      <a:pos x="546" y="1705"/>
                    </a:cxn>
                    <a:cxn ang="0">
                      <a:pos x="756" y="1870"/>
                    </a:cxn>
                    <a:cxn ang="0">
                      <a:pos x="929" y="2035"/>
                    </a:cxn>
                    <a:cxn ang="0">
                      <a:pos x="1249" y="1638"/>
                    </a:cxn>
                    <a:cxn ang="0">
                      <a:pos x="2200" y="643"/>
                    </a:cxn>
                  </a:cxnLst>
                  <a:rect l="0" t="0" r="r" b="b"/>
                  <a:pathLst>
                    <a:path w="2200" h="2035">
                      <a:moveTo>
                        <a:pt x="2200" y="643"/>
                      </a:moveTo>
                      <a:lnTo>
                        <a:pt x="2131" y="434"/>
                      </a:lnTo>
                      <a:lnTo>
                        <a:pt x="2175" y="160"/>
                      </a:lnTo>
                      <a:lnTo>
                        <a:pt x="1905" y="105"/>
                      </a:lnTo>
                      <a:lnTo>
                        <a:pt x="1776" y="225"/>
                      </a:lnTo>
                      <a:lnTo>
                        <a:pt x="1569" y="160"/>
                      </a:lnTo>
                      <a:lnTo>
                        <a:pt x="1254" y="135"/>
                      </a:lnTo>
                      <a:lnTo>
                        <a:pt x="1061" y="30"/>
                      </a:lnTo>
                      <a:lnTo>
                        <a:pt x="825" y="0"/>
                      </a:lnTo>
                      <a:lnTo>
                        <a:pt x="559" y="40"/>
                      </a:lnTo>
                      <a:lnTo>
                        <a:pt x="432" y="429"/>
                      </a:lnTo>
                      <a:lnTo>
                        <a:pt x="458" y="520"/>
                      </a:lnTo>
                      <a:lnTo>
                        <a:pt x="365" y="573"/>
                      </a:lnTo>
                      <a:lnTo>
                        <a:pt x="357" y="719"/>
                      </a:lnTo>
                      <a:lnTo>
                        <a:pt x="418" y="820"/>
                      </a:lnTo>
                      <a:lnTo>
                        <a:pt x="238" y="1108"/>
                      </a:lnTo>
                      <a:lnTo>
                        <a:pt x="13" y="1446"/>
                      </a:lnTo>
                      <a:lnTo>
                        <a:pt x="43" y="1683"/>
                      </a:lnTo>
                      <a:lnTo>
                        <a:pt x="0" y="1828"/>
                      </a:lnTo>
                      <a:lnTo>
                        <a:pt x="288" y="1825"/>
                      </a:lnTo>
                      <a:lnTo>
                        <a:pt x="546" y="1705"/>
                      </a:lnTo>
                      <a:lnTo>
                        <a:pt x="756" y="1870"/>
                      </a:lnTo>
                      <a:lnTo>
                        <a:pt x="929" y="2035"/>
                      </a:lnTo>
                      <a:lnTo>
                        <a:pt x="1249" y="1638"/>
                      </a:lnTo>
                      <a:lnTo>
                        <a:pt x="2200" y="643"/>
                      </a:lnTo>
                      <a:close/>
                    </a:path>
                  </a:pathLst>
                </a:custGeom>
                <a:solidFill>
                  <a:srgbClr val="57D1C2"/>
                </a:solidFill>
                <a:ln w="19050" cmpd="sng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ffectLst>
                  <a:outerShdw dist="28398" dir="6993903" algn="ctr" rotWithShape="0">
                    <a:srgbClr val="B2B2B2">
                      <a:alpha val="50000"/>
                    </a:srgbClr>
                  </a:outerShdw>
                </a:effectLst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zh-CN" altLang="en-US" sz="12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83" name="Freeform 160">
                  <a:extLst>
                    <a:ext uri="{FF2B5EF4-FFF2-40B4-BE49-F238E27FC236}">
                      <a16:creationId xmlns:a16="http://schemas.microsoft.com/office/drawing/2014/main" xmlns="" id="{8FA15C5F-28AD-4D71-84F4-AD9BA831D53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12515" y="2066912"/>
                  <a:ext cx="298481" cy="385776"/>
                </a:xfrm>
                <a:custGeom>
                  <a:avLst/>
                  <a:gdLst/>
                  <a:ahLst/>
                  <a:cxnLst>
                    <a:cxn ang="0">
                      <a:pos x="723" y="0"/>
                    </a:cxn>
                    <a:cxn ang="0">
                      <a:pos x="678" y="284"/>
                    </a:cxn>
                    <a:cxn ang="0">
                      <a:pos x="570" y="584"/>
                    </a:cxn>
                    <a:cxn ang="0">
                      <a:pos x="191" y="898"/>
                    </a:cxn>
                    <a:cxn ang="0">
                      <a:pos x="42" y="1123"/>
                    </a:cxn>
                    <a:cxn ang="0">
                      <a:pos x="0" y="1401"/>
                    </a:cxn>
                    <a:cxn ang="0">
                      <a:pos x="68" y="1607"/>
                    </a:cxn>
                    <a:cxn ang="0">
                      <a:pos x="280" y="1422"/>
                    </a:cxn>
                    <a:cxn ang="0">
                      <a:pos x="659" y="1203"/>
                    </a:cxn>
                    <a:cxn ang="0">
                      <a:pos x="1087" y="1003"/>
                    </a:cxn>
                    <a:cxn ang="0">
                      <a:pos x="1195" y="719"/>
                    </a:cxn>
                    <a:cxn ang="0">
                      <a:pos x="1225" y="499"/>
                    </a:cxn>
                    <a:cxn ang="0">
                      <a:pos x="1117" y="95"/>
                    </a:cxn>
                    <a:cxn ang="0">
                      <a:pos x="856" y="80"/>
                    </a:cxn>
                    <a:cxn ang="0">
                      <a:pos x="723" y="0"/>
                    </a:cxn>
                  </a:cxnLst>
                  <a:rect l="0" t="0" r="r" b="b"/>
                  <a:pathLst>
                    <a:path w="1225" h="1607">
                      <a:moveTo>
                        <a:pt x="723" y="0"/>
                      </a:moveTo>
                      <a:lnTo>
                        <a:pt x="678" y="284"/>
                      </a:lnTo>
                      <a:lnTo>
                        <a:pt x="570" y="584"/>
                      </a:lnTo>
                      <a:lnTo>
                        <a:pt x="191" y="898"/>
                      </a:lnTo>
                      <a:lnTo>
                        <a:pt x="42" y="1123"/>
                      </a:lnTo>
                      <a:lnTo>
                        <a:pt x="0" y="1401"/>
                      </a:lnTo>
                      <a:lnTo>
                        <a:pt x="68" y="1607"/>
                      </a:lnTo>
                      <a:lnTo>
                        <a:pt x="280" y="1422"/>
                      </a:lnTo>
                      <a:lnTo>
                        <a:pt x="659" y="1203"/>
                      </a:lnTo>
                      <a:lnTo>
                        <a:pt x="1087" y="1003"/>
                      </a:lnTo>
                      <a:lnTo>
                        <a:pt x="1195" y="719"/>
                      </a:lnTo>
                      <a:lnTo>
                        <a:pt x="1225" y="499"/>
                      </a:lnTo>
                      <a:lnTo>
                        <a:pt x="1117" y="95"/>
                      </a:lnTo>
                      <a:lnTo>
                        <a:pt x="856" y="80"/>
                      </a:lnTo>
                      <a:lnTo>
                        <a:pt x="723" y="0"/>
                      </a:lnTo>
                      <a:close/>
                    </a:path>
                  </a:pathLst>
                </a:custGeom>
                <a:solidFill>
                  <a:srgbClr val="57D1C2"/>
                </a:solidFill>
                <a:ln w="19050" cmpd="sng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ffectLst>
                  <a:outerShdw dist="28398" dir="6993903" algn="ctr" rotWithShape="0">
                    <a:srgbClr val="B2B2B2">
                      <a:alpha val="50000"/>
                    </a:srgbClr>
                  </a:outerShdw>
                </a:effectLst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zh-CN" altLang="en-US" sz="12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84" name="Freeform 161">
                  <a:extLst>
                    <a:ext uri="{FF2B5EF4-FFF2-40B4-BE49-F238E27FC236}">
                      <a16:creationId xmlns:a16="http://schemas.microsoft.com/office/drawing/2014/main" xmlns="" id="{2F9C71E3-71EA-4357-8378-6B7CDE78C0A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35984" y="6085022"/>
                  <a:ext cx="333410" cy="368314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" y="77"/>
                    </a:cxn>
                    <a:cxn ang="0">
                      <a:pos x="14" y="198"/>
                    </a:cxn>
                    <a:cxn ang="0">
                      <a:pos x="12" y="293"/>
                    </a:cxn>
                    <a:cxn ang="0">
                      <a:pos x="104" y="285"/>
                    </a:cxn>
                    <a:cxn ang="0">
                      <a:pos x="150" y="288"/>
                    </a:cxn>
                    <a:cxn ang="0">
                      <a:pos x="177" y="308"/>
                    </a:cxn>
                    <a:cxn ang="0">
                      <a:pos x="227" y="281"/>
                    </a:cxn>
                    <a:cxn ang="0">
                      <a:pos x="248" y="290"/>
                    </a:cxn>
                    <a:cxn ang="0">
                      <a:pos x="278" y="270"/>
                    </a:cxn>
                    <a:cxn ang="0">
                      <a:pos x="276" y="234"/>
                    </a:cxn>
                    <a:cxn ang="0">
                      <a:pos x="233" y="234"/>
                    </a:cxn>
                    <a:cxn ang="0">
                      <a:pos x="194" y="227"/>
                    </a:cxn>
                    <a:cxn ang="0">
                      <a:pos x="79" y="150"/>
                    </a:cxn>
                    <a:cxn ang="0">
                      <a:pos x="24" y="59"/>
                    </a:cxn>
                    <a:cxn ang="0">
                      <a:pos x="33" y="39"/>
                    </a:cxn>
                    <a:cxn ang="0">
                      <a:pos x="29" y="23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78" h="308">
                      <a:moveTo>
                        <a:pt x="0" y="0"/>
                      </a:moveTo>
                      <a:lnTo>
                        <a:pt x="6" y="77"/>
                      </a:lnTo>
                      <a:lnTo>
                        <a:pt x="14" y="198"/>
                      </a:lnTo>
                      <a:lnTo>
                        <a:pt x="12" y="293"/>
                      </a:lnTo>
                      <a:lnTo>
                        <a:pt x="104" y="285"/>
                      </a:lnTo>
                      <a:lnTo>
                        <a:pt x="150" y="288"/>
                      </a:lnTo>
                      <a:lnTo>
                        <a:pt x="177" y="308"/>
                      </a:lnTo>
                      <a:lnTo>
                        <a:pt x="227" y="281"/>
                      </a:lnTo>
                      <a:lnTo>
                        <a:pt x="248" y="290"/>
                      </a:lnTo>
                      <a:lnTo>
                        <a:pt x="278" y="270"/>
                      </a:lnTo>
                      <a:lnTo>
                        <a:pt x="276" y="234"/>
                      </a:lnTo>
                      <a:lnTo>
                        <a:pt x="233" y="234"/>
                      </a:lnTo>
                      <a:lnTo>
                        <a:pt x="194" y="227"/>
                      </a:lnTo>
                      <a:lnTo>
                        <a:pt x="79" y="150"/>
                      </a:lnTo>
                      <a:lnTo>
                        <a:pt x="24" y="59"/>
                      </a:lnTo>
                      <a:lnTo>
                        <a:pt x="33" y="39"/>
                      </a:lnTo>
                      <a:lnTo>
                        <a:pt x="29" y="2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57D1C2"/>
                </a:solidFill>
                <a:ln w="19050" cmpd="sng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/>
                  <a:tailEnd/>
                </a:ln>
                <a:effectLst>
                  <a:outerShdw dist="28398" dir="6993903" algn="ctr" rotWithShape="0">
                    <a:srgbClr val="B2B2B2">
                      <a:alpha val="50000"/>
                    </a:srgbClr>
                  </a:outerShdw>
                </a:effectLst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zh-CN" altLang="en-US" sz="1200" kern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86" name="Oval 25">
                  <a:extLst>
                    <a:ext uri="{FF2B5EF4-FFF2-40B4-BE49-F238E27FC236}">
                      <a16:creationId xmlns:a16="http://schemas.microsoft.com/office/drawing/2014/main" xmlns="" id="{55D1C5AA-D752-4E3D-92F3-571FCD190EC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5099720" y="3306795"/>
                  <a:ext cx="107961" cy="109541"/>
                </a:xfrm>
                <a:prstGeom prst="ellipse">
                  <a:avLst/>
                </a:prstGeom>
                <a:solidFill>
                  <a:schemeClr val="accent2"/>
                </a:solidFill>
                <a:ln w="12700">
                  <a:solidFill>
                    <a:schemeClr val="bg1"/>
                  </a:solidFill>
                  <a:round/>
                  <a:headEnd/>
                  <a:tailEnd/>
                </a:ln>
                <a:effectLst>
                  <a:outerShdw dist="35921" dir="2700000" sx="66000" sy="66000" algn="ctr" rotWithShape="0">
                    <a:srgbClr val="1C1C1C">
                      <a:alpha val="50000"/>
                    </a:srgbClr>
                  </a:outerShdw>
                </a:effectLst>
              </p:spPr>
              <p:txBody>
                <a:bodyPr wrap="none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zh-CN" altLang="en-US" sz="1200" kern="0" dirty="0">
                    <a:solidFill>
                      <a:sysClr val="windowText" lastClr="000000"/>
                    </a:solidFill>
                  </a:endParaRPr>
                </a:p>
              </p:txBody>
            </p:sp>
          </p:grpSp>
          <p:grpSp>
            <p:nvGrpSpPr>
              <p:cNvPr id="79" name="Grupo 78">
                <a:extLst>
                  <a:ext uri="{FF2B5EF4-FFF2-40B4-BE49-F238E27FC236}">
                    <a16:creationId xmlns:a16="http://schemas.microsoft.com/office/drawing/2014/main" xmlns="" id="{8ACF5CF9-714A-412B-A165-846F72CA6DC9}"/>
                  </a:ext>
                </a:extLst>
              </p:cNvPr>
              <p:cNvGrpSpPr/>
              <p:nvPr/>
            </p:nvGrpSpPr>
            <p:grpSpPr>
              <a:xfrm>
                <a:off x="3753931" y="2571432"/>
                <a:ext cx="954481" cy="844069"/>
                <a:chOff x="3398931" y="5915201"/>
                <a:chExt cx="954481" cy="844069"/>
              </a:xfrm>
            </p:grpSpPr>
            <p:sp>
              <p:nvSpPr>
                <p:cNvPr id="154" name="Elipse 153">
                  <a:extLst>
                    <a:ext uri="{FF2B5EF4-FFF2-40B4-BE49-F238E27FC236}">
                      <a16:creationId xmlns:a16="http://schemas.microsoft.com/office/drawing/2014/main" xmlns="" id="{19EF0394-45FC-4751-B21A-D8E0AFB7C9F0}"/>
                    </a:ext>
                  </a:extLst>
                </p:cNvPr>
                <p:cNvSpPr/>
                <p:nvPr/>
              </p:nvSpPr>
              <p:spPr>
                <a:xfrm>
                  <a:off x="3431976" y="6050083"/>
                  <a:ext cx="648000" cy="547637"/>
                </a:xfrm>
                <a:prstGeom prst="ellipse">
                  <a:avLst/>
                </a:prstGeom>
                <a:solidFill>
                  <a:srgbClr val="4E5FFC"/>
                </a:solidFill>
                <a:ln>
                  <a:solidFill>
                    <a:srgbClr val="4E5FFC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AR" sz="933"/>
                </a:p>
              </p:txBody>
            </p:sp>
            <p:sp>
              <p:nvSpPr>
                <p:cNvPr id="155" name="圆角矩形 147">
                  <a:extLst>
                    <a:ext uri="{FF2B5EF4-FFF2-40B4-BE49-F238E27FC236}">
                      <a16:creationId xmlns:a16="http://schemas.microsoft.com/office/drawing/2014/main" xmlns="" id="{DAA61EB6-9A5E-4B3C-8EE5-EA6D88AE64A3}"/>
                    </a:ext>
                  </a:extLst>
                </p:cNvPr>
                <p:cNvSpPr/>
                <p:nvPr/>
              </p:nvSpPr>
              <p:spPr bwMode="auto">
                <a:xfrm>
                  <a:off x="3398931" y="5915201"/>
                  <a:ext cx="954481" cy="844069"/>
                </a:xfrm>
                <a:prstGeom prst="roundRect">
                  <a:avLst>
                    <a:gd name="adj" fmla="val 11361"/>
                  </a:avLst>
                </a:prstGeom>
                <a:noFill/>
                <a:ln w="9525">
                  <a:noFill/>
                  <a:prstDash val="sysDash"/>
                  <a:miter lim="800000"/>
                  <a:headEnd/>
                  <a:tailEnd/>
                </a:ln>
              </p:spPr>
              <p:txBody>
                <a:bodyPr wrap="none" lIns="60929" tIns="30465" rIns="60929" bIns="30465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609076">
                    <a:defRPr/>
                  </a:pPr>
                  <a:r>
                    <a:rPr lang="en-US" altLang="zh-CN" sz="1067" b="1" kern="0" dirty="0">
                      <a:solidFill>
                        <a:schemeClr val="bg1"/>
                      </a:solidFill>
                      <a:latin typeface="Encode Sans" panose="020B0604020202020204" charset="0"/>
                      <a:ea typeface="微软雅黑" pitchFamily="34" charset="-122"/>
                      <a:cs typeface="Calibri" pitchFamily="34" charset="0"/>
                    </a:rPr>
                    <a:t>  </a:t>
                  </a:r>
                  <a:r>
                    <a:rPr lang="en-US" altLang="zh-CN" sz="1200" b="1" kern="0" dirty="0">
                      <a:solidFill>
                        <a:schemeClr val="bg1"/>
                      </a:solidFill>
                      <a:latin typeface="Encode Sans" panose="020B0604020202020204" charset="0"/>
                      <a:ea typeface="微软雅黑" pitchFamily="34" charset="-122"/>
                      <a:cs typeface="Calibri" pitchFamily="34" charset="0"/>
                    </a:rPr>
                    <a:t>21</a:t>
                  </a:r>
                  <a:endParaRPr lang="zh-CN" altLang="en-US" sz="1067" b="1" kern="0" dirty="0">
                    <a:solidFill>
                      <a:schemeClr val="bg1"/>
                    </a:solidFill>
                    <a:latin typeface="Encode Sans" panose="020B0604020202020204" charset="0"/>
                    <a:ea typeface="微软雅黑" pitchFamily="34" charset="-122"/>
                    <a:cs typeface="Calibri" pitchFamily="34" charset="0"/>
                  </a:endParaRPr>
                </a:p>
              </p:txBody>
            </p:sp>
          </p:grpSp>
        </p:grpSp>
        <p:sp>
          <p:nvSpPr>
            <p:cNvPr id="309" name="Elipse 308">
              <a:extLst>
                <a:ext uri="{FF2B5EF4-FFF2-40B4-BE49-F238E27FC236}">
                  <a16:creationId xmlns:a16="http://schemas.microsoft.com/office/drawing/2014/main" xmlns="" id="{265992E7-9BE8-4454-B0E4-88B60D4FECAF}"/>
                </a:ext>
              </a:extLst>
            </p:cNvPr>
            <p:cNvSpPr/>
            <p:nvPr/>
          </p:nvSpPr>
          <p:spPr>
            <a:xfrm>
              <a:off x="3694514" y="3720425"/>
              <a:ext cx="648000" cy="648000"/>
            </a:xfrm>
            <a:prstGeom prst="ellipse">
              <a:avLst/>
            </a:prstGeom>
            <a:solidFill>
              <a:srgbClr val="4E5FFC"/>
            </a:solidFill>
            <a:ln>
              <a:solidFill>
                <a:srgbClr val="4E5F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933"/>
            </a:p>
          </p:txBody>
        </p:sp>
        <p:sp>
          <p:nvSpPr>
            <p:cNvPr id="310" name="Elipse 309">
              <a:extLst>
                <a:ext uri="{FF2B5EF4-FFF2-40B4-BE49-F238E27FC236}">
                  <a16:creationId xmlns:a16="http://schemas.microsoft.com/office/drawing/2014/main" xmlns="" id="{ADD50254-2B87-4DC7-8390-9CC1AB8C59B2}"/>
                </a:ext>
              </a:extLst>
            </p:cNvPr>
            <p:cNvSpPr/>
            <p:nvPr/>
          </p:nvSpPr>
          <p:spPr>
            <a:xfrm>
              <a:off x="3197006" y="4842679"/>
              <a:ext cx="648000" cy="648000"/>
            </a:xfrm>
            <a:prstGeom prst="ellipse">
              <a:avLst/>
            </a:prstGeom>
            <a:solidFill>
              <a:srgbClr val="4E5FFC"/>
            </a:solidFill>
            <a:ln>
              <a:solidFill>
                <a:srgbClr val="4E5F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933" dirty="0"/>
            </a:p>
          </p:txBody>
        </p:sp>
        <p:sp>
          <p:nvSpPr>
            <p:cNvPr id="311" name="圆角矩形 147">
              <a:extLst>
                <a:ext uri="{FF2B5EF4-FFF2-40B4-BE49-F238E27FC236}">
                  <a16:creationId xmlns:a16="http://schemas.microsoft.com/office/drawing/2014/main" xmlns="" id="{ACB73912-F9AA-44AB-AC51-CAC07A886AE5}"/>
                </a:ext>
              </a:extLst>
            </p:cNvPr>
            <p:cNvSpPr/>
            <p:nvPr/>
          </p:nvSpPr>
          <p:spPr bwMode="auto">
            <a:xfrm>
              <a:off x="3826063" y="3617245"/>
              <a:ext cx="954481" cy="844069"/>
            </a:xfrm>
            <a:prstGeom prst="roundRect">
              <a:avLst>
                <a:gd name="adj" fmla="val 11361"/>
              </a:avLst>
            </a:prstGeom>
            <a:noFill/>
            <a:ln w="9525">
              <a:noFill/>
              <a:prstDash val="sysDash"/>
              <a:miter lim="800000"/>
              <a:headEnd/>
              <a:tailEnd/>
            </a:ln>
          </p:spPr>
          <p:txBody>
            <a:bodyPr wrap="none" lIns="60929" tIns="30465" rIns="60929" bIns="30465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076">
                <a:defRPr/>
              </a:pPr>
              <a:r>
                <a:rPr lang="en-US" altLang="zh-CN" sz="1333" b="1" kern="0" dirty="0">
                  <a:solidFill>
                    <a:schemeClr val="bg1"/>
                  </a:solidFill>
                  <a:latin typeface="Encode Sans" panose="020B0604020202020204" charset="0"/>
                  <a:ea typeface="微软雅黑" pitchFamily="34" charset="-122"/>
                  <a:cs typeface="Calibri" pitchFamily="34" charset="0"/>
                </a:rPr>
                <a:t>9</a:t>
              </a:r>
              <a:endParaRPr lang="zh-CN" altLang="en-US" sz="1067" b="1" kern="0" dirty="0">
                <a:solidFill>
                  <a:schemeClr val="bg1"/>
                </a:solidFill>
                <a:latin typeface="Encode Sans" panose="020B0604020202020204" charset="0"/>
                <a:ea typeface="微软雅黑" pitchFamily="34" charset="-122"/>
                <a:cs typeface="Calibri" pitchFamily="34" charset="0"/>
              </a:endParaRPr>
            </a:p>
          </p:txBody>
        </p:sp>
        <p:sp>
          <p:nvSpPr>
            <p:cNvPr id="312" name="Elipse 311">
              <a:extLst>
                <a:ext uri="{FF2B5EF4-FFF2-40B4-BE49-F238E27FC236}">
                  <a16:creationId xmlns:a16="http://schemas.microsoft.com/office/drawing/2014/main" xmlns="" id="{8AC73698-832B-417B-8800-6CB49B5742BF}"/>
                </a:ext>
              </a:extLst>
            </p:cNvPr>
            <p:cNvSpPr/>
            <p:nvPr/>
          </p:nvSpPr>
          <p:spPr>
            <a:xfrm>
              <a:off x="2152886" y="5130609"/>
              <a:ext cx="648000" cy="648000"/>
            </a:xfrm>
            <a:prstGeom prst="ellipse">
              <a:avLst/>
            </a:prstGeom>
            <a:solidFill>
              <a:srgbClr val="4E5FFC"/>
            </a:solidFill>
            <a:ln>
              <a:solidFill>
                <a:srgbClr val="4E5F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933"/>
            </a:p>
          </p:txBody>
        </p:sp>
        <p:sp>
          <p:nvSpPr>
            <p:cNvPr id="313" name="Elipse 312">
              <a:extLst>
                <a:ext uri="{FF2B5EF4-FFF2-40B4-BE49-F238E27FC236}">
                  <a16:creationId xmlns:a16="http://schemas.microsoft.com/office/drawing/2014/main" xmlns="" id="{89DF92CB-DB8D-4B90-84D6-2AAD57D5BBBE}"/>
                </a:ext>
              </a:extLst>
            </p:cNvPr>
            <p:cNvSpPr/>
            <p:nvPr/>
          </p:nvSpPr>
          <p:spPr>
            <a:xfrm>
              <a:off x="820168" y="5533188"/>
              <a:ext cx="648000" cy="648000"/>
            </a:xfrm>
            <a:prstGeom prst="ellipse">
              <a:avLst/>
            </a:prstGeom>
            <a:solidFill>
              <a:srgbClr val="4E5FFC"/>
            </a:solidFill>
            <a:ln>
              <a:solidFill>
                <a:srgbClr val="4E5F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933"/>
            </a:p>
          </p:txBody>
        </p:sp>
        <p:sp>
          <p:nvSpPr>
            <p:cNvPr id="314" name="Elipse 313">
              <a:extLst>
                <a:ext uri="{FF2B5EF4-FFF2-40B4-BE49-F238E27FC236}">
                  <a16:creationId xmlns:a16="http://schemas.microsoft.com/office/drawing/2014/main" xmlns="" id="{89B72D5C-9EF3-4226-BFEA-747C6D9BCD8B}"/>
                </a:ext>
              </a:extLst>
            </p:cNvPr>
            <p:cNvSpPr/>
            <p:nvPr/>
          </p:nvSpPr>
          <p:spPr>
            <a:xfrm>
              <a:off x="1254614" y="8363626"/>
              <a:ext cx="648000" cy="648000"/>
            </a:xfrm>
            <a:prstGeom prst="ellipse">
              <a:avLst/>
            </a:prstGeom>
            <a:solidFill>
              <a:srgbClr val="4E5FFC"/>
            </a:solidFill>
            <a:ln>
              <a:solidFill>
                <a:srgbClr val="4E5F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933"/>
            </a:p>
          </p:txBody>
        </p:sp>
        <p:sp>
          <p:nvSpPr>
            <p:cNvPr id="315" name="Elipse 314">
              <a:extLst>
                <a:ext uri="{FF2B5EF4-FFF2-40B4-BE49-F238E27FC236}">
                  <a16:creationId xmlns:a16="http://schemas.microsoft.com/office/drawing/2014/main" xmlns="" id="{40D7A347-CE94-4F79-B4B2-7BE2B70F86C3}"/>
                </a:ext>
              </a:extLst>
            </p:cNvPr>
            <p:cNvSpPr/>
            <p:nvPr/>
          </p:nvSpPr>
          <p:spPr>
            <a:xfrm>
              <a:off x="2031650" y="9520047"/>
              <a:ext cx="648000" cy="648000"/>
            </a:xfrm>
            <a:prstGeom prst="ellipse">
              <a:avLst/>
            </a:prstGeom>
            <a:solidFill>
              <a:srgbClr val="4E5FFC"/>
            </a:solidFill>
            <a:ln>
              <a:solidFill>
                <a:srgbClr val="4E5F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933"/>
            </a:p>
          </p:txBody>
        </p:sp>
        <p:sp>
          <p:nvSpPr>
            <p:cNvPr id="316" name="Elipse 315">
              <a:extLst>
                <a:ext uri="{FF2B5EF4-FFF2-40B4-BE49-F238E27FC236}">
                  <a16:creationId xmlns:a16="http://schemas.microsoft.com/office/drawing/2014/main" xmlns="" id="{A38214CB-AFB4-484A-9E3B-D4DAF632FAB3}"/>
                </a:ext>
              </a:extLst>
            </p:cNvPr>
            <p:cNvSpPr/>
            <p:nvPr/>
          </p:nvSpPr>
          <p:spPr>
            <a:xfrm>
              <a:off x="1549800" y="6910923"/>
              <a:ext cx="648000" cy="648000"/>
            </a:xfrm>
            <a:prstGeom prst="ellipse">
              <a:avLst/>
            </a:prstGeom>
            <a:solidFill>
              <a:srgbClr val="4E5FFC"/>
            </a:solidFill>
            <a:ln>
              <a:solidFill>
                <a:srgbClr val="4E5F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933"/>
            </a:p>
          </p:txBody>
        </p:sp>
        <p:sp>
          <p:nvSpPr>
            <p:cNvPr id="317" name="Elipse 316">
              <a:extLst>
                <a:ext uri="{FF2B5EF4-FFF2-40B4-BE49-F238E27FC236}">
                  <a16:creationId xmlns:a16="http://schemas.microsoft.com/office/drawing/2014/main" xmlns="" id="{62B33BB6-506B-4B98-8950-878EAE2B3C61}"/>
                </a:ext>
              </a:extLst>
            </p:cNvPr>
            <p:cNvSpPr/>
            <p:nvPr/>
          </p:nvSpPr>
          <p:spPr>
            <a:xfrm>
              <a:off x="1723928" y="5920237"/>
              <a:ext cx="648000" cy="648000"/>
            </a:xfrm>
            <a:prstGeom prst="ellipse">
              <a:avLst/>
            </a:prstGeom>
            <a:solidFill>
              <a:srgbClr val="4E5FFC"/>
            </a:solidFill>
            <a:ln>
              <a:solidFill>
                <a:srgbClr val="4E5F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933"/>
            </a:p>
          </p:txBody>
        </p:sp>
        <p:sp>
          <p:nvSpPr>
            <p:cNvPr id="318" name="Elipse 317">
              <a:extLst>
                <a:ext uri="{FF2B5EF4-FFF2-40B4-BE49-F238E27FC236}">
                  <a16:creationId xmlns:a16="http://schemas.microsoft.com/office/drawing/2014/main" xmlns="" id="{284BF57B-1233-4491-A68C-CC586A2315A6}"/>
                </a:ext>
              </a:extLst>
            </p:cNvPr>
            <p:cNvSpPr/>
            <p:nvPr/>
          </p:nvSpPr>
          <p:spPr>
            <a:xfrm>
              <a:off x="1132666" y="4340028"/>
              <a:ext cx="648000" cy="648000"/>
            </a:xfrm>
            <a:prstGeom prst="ellipse">
              <a:avLst/>
            </a:prstGeom>
            <a:solidFill>
              <a:srgbClr val="4E5FFC"/>
            </a:solidFill>
            <a:ln>
              <a:solidFill>
                <a:srgbClr val="4E5F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933"/>
            </a:p>
          </p:txBody>
        </p:sp>
        <p:sp>
          <p:nvSpPr>
            <p:cNvPr id="319" name="Elipse 318">
              <a:extLst>
                <a:ext uri="{FF2B5EF4-FFF2-40B4-BE49-F238E27FC236}">
                  <a16:creationId xmlns:a16="http://schemas.microsoft.com/office/drawing/2014/main" xmlns="" id="{15657D11-A03F-4EBE-87E0-86062F03A517}"/>
                </a:ext>
              </a:extLst>
            </p:cNvPr>
            <p:cNvSpPr/>
            <p:nvPr/>
          </p:nvSpPr>
          <p:spPr>
            <a:xfrm>
              <a:off x="1818107" y="4167785"/>
              <a:ext cx="648000" cy="648000"/>
            </a:xfrm>
            <a:prstGeom prst="ellipse">
              <a:avLst/>
            </a:prstGeom>
            <a:solidFill>
              <a:srgbClr val="4E5FFC"/>
            </a:solidFill>
            <a:ln>
              <a:solidFill>
                <a:srgbClr val="4E5F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933"/>
            </a:p>
          </p:txBody>
        </p:sp>
        <p:sp>
          <p:nvSpPr>
            <p:cNvPr id="320" name="Elipse 319">
              <a:extLst>
                <a:ext uri="{FF2B5EF4-FFF2-40B4-BE49-F238E27FC236}">
                  <a16:creationId xmlns:a16="http://schemas.microsoft.com/office/drawing/2014/main" xmlns="" id="{80EA7284-DFF8-40D6-99E0-323F539EEA68}"/>
                </a:ext>
              </a:extLst>
            </p:cNvPr>
            <p:cNvSpPr/>
            <p:nvPr/>
          </p:nvSpPr>
          <p:spPr>
            <a:xfrm>
              <a:off x="3541416" y="1518691"/>
              <a:ext cx="648000" cy="648000"/>
            </a:xfrm>
            <a:prstGeom prst="ellipse">
              <a:avLst/>
            </a:prstGeom>
            <a:solidFill>
              <a:srgbClr val="4E5FFC"/>
            </a:solidFill>
            <a:ln>
              <a:solidFill>
                <a:srgbClr val="4E5F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933"/>
            </a:p>
          </p:txBody>
        </p:sp>
        <p:sp>
          <p:nvSpPr>
            <p:cNvPr id="321" name="Elipse 320">
              <a:extLst>
                <a:ext uri="{FF2B5EF4-FFF2-40B4-BE49-F238E27FC236}">
                  <a16:creationId xmlns:a16="http://schemas.microsoft.com/office/drawing/2014/main" xmlns="" id="{CB4172D5-F73C-4064-BE1D-93F146515144}"/>
                </a:ext>
              </a:extLst>
            </p:cNvPr>
            <p:cNvSpPr/>
            <p:nvPr/>
          </p:nvSpPr>
          <p:spPr>
            <a:xfrm>
              <a:off x="5014908" y="2567577"/>
              <a:ext cx="648000" cy="648000"/>
            </a:xfrm>
            <a:prstGeom prst="ellipse">
              <a:avLst/>
            </a:prstGeom>
            <a:solidFill>
              <a:srgbClr val="4E5FFC"/>
            </a:solidFill>
            <a:ln>
              <a:solidFill>
                <a:srgbClr val="4E5F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933"/>
            </a:p>
          </p:txBody>
        </p:sp>
        <p:sp>
          <p:nvSpPr>
            <p:cNvPr id="322" name="Elipse 321">
              <a:extLst>
                <a:ext uri="{FF2B5EF4-FFF2-40B4-BE49-F238E27FC236}">
                  <a16:creationId xmlns:a16="http://schemas.microsoft.com/office/drawing/2014/main" xmlns="" id="{C1437DA2-89D9-42AA-BFC5-84F4ECE7980B}"/>
                </a:ext>
              </a:extLst>
            </p:cNvPr>
            <p:cNvSpPr/>
            <p:nvPr/>
          </p:nvSpPr>
          <p:spPr>
            <a:xfrm>
              <a:off x="3277666" y="2243250"/>
              <a:ext cx="648000" cy="648000"/>
            </a:xfrm>
            <a:prstGeom prst="ellipse">
              <a:avLst/>
            </a:prstGeom>
            <a:solidFill>
              <a:srgbClr val="4E5FFC"/>
            </a:solidFill>
            <a:ln>
              <a:solidFill>
                <a:srgbClr val="4E5F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933"/>
            </a:p>
          </p:txBody>
        </p:sp>
        <p:sp>
          <p:nvSpPr>
            <p:cNvPr id="323" name="Elipse 322">
              <a:extLst>
                <a:ext uri="{FF2B5EF4-FFF2-40B4-BE49-F238E27FC236}">
                  <a16:creationId xmlns:a16="http://schemas.microsoft.com/office/drawing/2014/main" xmlns="" id="{1304BF01-706A-4FA3-980E-35053F618F58}"/>
                </a:ext>
              </a:extLst>
            </p:cNvPr>
            <p:cNvSpPr/>
            <p:nvPr/>
          </p:nvSpPr>
          <p:spPr>
            <a:xfrm>
              <a:off x="3163187" y="3080755"/>
              <a:ext cx="648000" cy="648000"/>
            </a:xfrm>
            <a:prstGeom prst="ellipse">
              <a:avLst/>
            </a:prstGeom>
            <a:solidFill>
              <a:srgbClr val="4E5FFC"/>
            </a:solidFill>
            <a:ln>
              <a:solidFill>
                <a:srgbClr val="4E5F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933"/>
            </a:p>
          </p:txBody>
        </p:sp>
        <p:sp>
          <p:nvSpPr>
            <p:cNvPr id="324" name="Elipse 323">
              <a:extLst>
                <a:ext uri="{FF2B5EF4-FFF2-40B4-BE49-F238E27FC236}">
                  <a16:creationId xmlns:a16="http://schemas.microsoft.com/office/drawing/2014/main" xmlns="" id="{0A49C6D1-98BB-4CB7-9E2E-8BFA7EEE4649}"/>
                </a:ext>
              </a:extLst>
            </p:cNvPr>
            <p:cNvSpPr/>
            <p:nvPr/>
          </p:nvSpPr>
          <p:spPr>
            <a:xfrm>
              <a:off x="2400675" y="3519785"/>
              <a:ext cx="648000" cy="648000"/>
            </a:xfrm>
            <a:prstGeom prst="ellipse">
              <a:avLst/>
            </a:prstGeom>
            <a:solidFill>
              <a:srgbClr val="4E5FFC"/>
            </a:solidFill>
            <a:ln>
              <a:solidFill>
                <a:srgbClr val="4E5F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933"/>
            </a:p>
          </p:txBody>
        </p:sp>
        <p:sp>
          <p:nvSpPr>
            <p:cNvPr id="325" name="Elipse 324">
              <a:extLst>
                <a:ext uri="{FF2B5EF4-FFF2-40B4-BE49-F238E27FC236}">
                  <a16:creationId xmlns:a16="http://schemas.microsoft.com/office/drawing/2014/main" xmlns="" id="{7FF6119B-0CF7-4171-BA5A-4F9670854D17}"/>
                </a:ext>
              </a:extLst>
            </p:cNvPr>
            <p:cNvSpPr/>
            <p:nvPr/>
          </p:nvSpPr>
          <p:spPr>
            <a:xfrm>
              <a:off x="2457931" y="2678737"/>
              <a:ext cx="648000" cy="648000"/>
            </a:xfrm>
            <a:prstGeom prst="ellipse">
              <a:avLst/>
            </a:prstGeom>
            <a:solidFill>
              <a:srgbClr val="4E5FFC"/>
            </a:solidFill>
            <a:ln>
              <a:solidFill>
                <a:srgbClr val="4E5F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933"/>
            </a:p>
          </p:txBody>
        </p:sp>
        <p:sp>
          <p:nvSpPr>
            <p:cNvPr id="326" name="Elipse 325">
              <a:extLst>
                <a:ext uri="{FF2B5EF4-FFF2-40B4-BE49-F238E27FC236}">
                  <a16:creationId xmlns:a16="http://schemas.microsoft.com/office/drawing/2014/main" xmlns="" id="{2A221844-8E40-452B-AF59-746D93A2A547}"/>
                </a:ext>
              </a:extLst>
            </p:cNvPr>
            <p:cNvSpPr/>
            <p:nvPr/>
          </p:nvSpPr>
          <p:spPr>
            <a:xfrm>
              <a:off x="788139" y="1831660"/>
              <a:ext cx="648001" cy="648000"/>
            </a:xfrm>
            <a:prstGeom prst="ellipse">
              <a:avLst/>
            </a:prstGeom>
            <a:solidFill>
              <a:srgbClr val="4E5FFC"/>
            </a:solidFill>
            <a:ln>
              <a:solidFill>
                <a:srgbClr val="4E5F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933"/>
            </a:p>
          </p:txBody>
        </p:sp>
        <p:sp>
          <p:nvSpPr>
            <p:cNvPr id="327" name="Elipse 326">
              <a:extLst>
                <a:ext uri="{FF2B5EF4-FFF2-40B4-BE49-F238E27FC236}">
                  <a16:creationId xmlns:a16="http://schemas.microsoft.com/office/drawing/2014/main" xmlns="" id="{E8DCC978-488E-4160-A547-A6F5B809E0FB}"/>
                </a:ext>
              </a:extLst>
            </p:cNvPr>
            <p:cNvSpPr/>
            <p:nvPr/>
          </p:nvSpPr>
          <p:spPr>
            <a:xfrm>
              <a:off x="1315866" y="2378996"/>
              <a:ext cx="648000" cy="648000"/>
            </a:xfrm>
            <a:prstGeom prst="ellipse">
              <a:avLst/>
            </a:prstGeom>
            <a:solidFill>
              <a:srgbClr val="4E5FFC"/>
            </a:solidFill>
            <a:ln>
              <a:solidFill>
                <a:srgbClr val="4E5F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933"/>
            </a:p>
          </p:txBody>
        </p:sp>
        <p:sp>
          <p:nvSpPr>
            <p:cNvPr id="328" name="Elipse 327">
              <a:extLst>
                <a:ext uri="{FF2B5EF4-FFF2-40B4-BE49-F238E27FC236}">
                  <a16:creationId xmlns:a16="http://schemas.microsoft.com/office/drawing/2014/main" xmlns="" id="{0137D5D8-C07B-4A04-A96A-C74853870115}"/>
                </a:ext>
              </a:extLst>
            </p:cNvPr>
            <p:cNvSpPr/>
            <p:nvPr/>
          </p:nvSpPr>
          <p:spPr>
            <a:xfrm>
              <a:off x="1678732" y="3062572"/>
              <a:ext cx="648000" cy="648000"/>
            </a:xfrm>
            <a:prstGeom prst="ellipse">
              <a:avLst/>
            </a:prstGeom>
            <a:solidFill>
              <a:srgbClr val="4E5FFC"/>
            </a:solidFill>
            <a:ln>
              <a:solidFill>
                <a:srgbClr val="4E5F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933"/>
            </a:p>
          </p:txBody>
        </p:sp>
        <p:sp>
          <p:nvSpPr>
            <p:cNvPr id="329" name="Elipse 328">
              <a:extLst>
                <a:ext uri="{FF2B5EF4-FFF2-40B4-BE49-F238E27FC236}">
                  <a16:creationId xmlns:a16="http://schemas.microsoft.com/office/drawing/2014/main" xmlns="" id="{22B0F56D-AA31-4508-A847-87AD163090A0}"/>
                </a:ext>
              </a:extLst>
            </p:cNvPr>
            <p:cNvSpPr/>
            <p:nvPr/>
          </p:nvSpPr>
          <p:spPr>
            <a:xfrm>
              <a:off x="1030732" y="3462651"/>
              <a:ext cx="648000" cy="648000"/>
            </a:xfrm>
            <a:prstGeom prst="ellipse">
              <a:avLst/>
            </a:prstGeom>
            <a:solidFill>
              <a:srgbClr val="4E5FFC"/>
            </a:solidFill>
            <a:ln>
              <a:solidFill>
                <a:srgbClr val="4E5F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933"/>
            </a:p>
          </p:txBody>
        </p:sp>
        <p:sp>
          <p:nvSpPr>
            <p:cNvPr id="330" name="Elipse 329">
              <a:extLst>
                <a:ext uri="{FF2B5EF4-FFF2-40B4-BE49-F238E27FC236}">
                  <a16:creationId xmlns:a16="http://schemas.microsoft.com/office/drawing/2014/main" xmlns="" id="{CE5A79DD-DFA7-42B6-B957-64A3106DEAE5}"/>
                </a:ext>
              </a:extLst>
            </p:cNvPr>
            <p:cNvSpPr/>
            <p:nvPr/>
          </p:nvSpPr>
          <p:spPr>
            <a:xfrm>
              <a:off x="2705659" y="1350474"/>
              <a:ext cx="648000" cy="648000"/>
            </a:xfrm>
            <a:prstGeom prst="ellipse">
              <a:avLst/>
            </a:prstGeom>
            <a:solidFill>
              <a:srgbClr val="4E5FFC"/>
            </a:solidFill>
            <a:ln>
              <a:solidFill>
                <a:srgbClr val="4E5F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933"/>
            </a:p>
          </p:txBody>
        </p:sp>
        <p:sp>
          <p:nvSpPr>
            <p:cNvPr id="331" name="Elipse 330">
              <a:extLst>
                <a:ext uri="{FF2B5EF4-FFF2-40B4-BE49-F238E27FC236}">
                  <a16:creationId xmlns:a16="http://schemas.microsoft.com/office/drawing/2014/main" xmlns="" id="{C5CBFDA6-BA21-4494-B443-4E26F0BA4B84}"/>
                </a:ext>
              </a:extLst>
            </p:cNvPr>
            <p:cNvSpPr/>
            <p:nvPr/>
          </p:nvSpPr>
          <p:spPr>
            <a:xfrm>
              <a:off x="1442861" y="1255788"/>
              <a:ext cx="648000" cy="648000"/>
            </a:xfrm>
            <a:prstGeom prst="ellipse">
              <a:avLst/>
            </a:prstGeom>
            <a:solidFill>
              <a:srgbClr val="4E5FFC"/>
            </a:solidFill>
            <a:ln>
              <a:solidFill>
                <a:srgbClr val="4E5F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933"/>
            </a:p>
          </p:txBody>
        </p:sp>
        <p:cxnSp>
          <p:nvCxnSpPr>
            <p:cNvPr id="332" name="肘形连接符 129">
              <a:extLst>
                <a:ext uri="{FF2B5EF4-FFF2-40B4-BE49-F238E27FC236}">
                  <a16:creationId xmlns:a16="http://schemas.microsoft.com/office/drawing/2014/main" xmlns="" id="{33EE0B1C-4351-4F8C-B3CA-1ABAFA13C81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522890" y="2259721"/>
              <a:ext cx="733318" cy="310093"/>
            </a:xfrm>
            <a:prstGeom prst="bentConnector3">
              <a:avLst>
                <a:gd name="adj1" fmla="val 102510"/>
              </a:avLst>
            </a:prstGeom>
            <a:noFill/>
            <a:ln w="9525">
              <a:solidFill>
                <a:srgbClr val="C00000"/>
              </a:solidFill>
              <a:prstDash val="sysDash"/>
              <a:miter lim="800000"/>
              <a:headEnd/>
              <a:tailEnd/>
            </a:ln>
          </p:spPr>
        </p:cxnSp>
        <p:cxnSp>
          <p:nvCxnSpPr>
            <p:cNvPr id="336" name="肘形连接符 129">
              <a:extLst>
                <a:ext uri="{FF2B5EF4-FFF2-40B4-BE49-F238E27FC236}">
                  <a16:creationId xmlns:a16="http://schemas.microsoft.com/office/drawing/2014/main" xmlns="" id="{20BF249C-8E60-4D94-8CD0-E0B6A010A82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190821" y="4673729"/>
              <a:ext cx="1455403" cy="374074"/>
            </a:xfrm>
            <a:prstGeom prst="bentConnector3">
              <a:avLst>
                <a:gd name="adj1" fmla="val 102615"/>
              </a:avLst>
            </a:prstGeom>
            <a:noFill/>
            <a:ln w="9525">
              <a:solidFill>
                <a:srgbClr val="C00000"/>
              </a:solidFill>
              <a:prstDash val="sysDash"/>
              <a:miter lim="800000"/>
              <a:headEnd/>
              <a:tailEnd/>
            </a:ln>
          </p:spPr>
        </p:cxnSp>
        <p:sp>
          <p:nvSpPr>
            <p:cNvPr id="337" name="圆角矩形 147">
              <a:extLst>
                <a:ext uri="{FF2B5EF4-FFF2-40B4-BE49-F238E27FC236}">
                  <a16:creationId xmlns:a16="http://schemas.microsoft.com/office/drawing/2014/main" xmlns="" id="{13498875-F8E9-4E52-82B9-960B999EF6F5}"/>
                </a:ext>
              </a:extLst>
            </p:cNvPr>
            <p:cNvSpPr/>
            <p:nvPr/>
          </p:nvSpPr>
          <p:spPr bwMode="auto">
            <a:xfrm>
              <a:off x="3128723" y="4744644"/>
              <a:ext cx="954481" cy="844069"/>
            </a:xfrm>
            <a:prstGeom prst="roundRect">
              <a:avLst>
                <a:gd name="adj" fmla="val 50000"/>
              </a:avLst>
            </a:prstGeom>
            <a:noFill/>
            <a:ln w="9525">
              <a:noFill/>
              <a:prstDash val="sysDash"/>
              <a:miter lim="800000"/>
              <a:headEnd/>
              <a:tailEnd/>
            </a:ln>
          </p:spPr>
          <p:txBody>
            <a:bodyPr wrap="none" lIns="60929" tIns="30465" rIns="60929" bIns="30465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076">
                <a:defRPr/>
              </a:pPr>
              <a:r>
                <a:rPr lang="en-US" altLang="zh-CN" sz="1333" b="1" kern="0" dirty="0">
                  <a:solidFill>
                    <a:schemeClr val="bg1"/>
                  </a:solidFill>
                  <a:latin typeface="Encode Sans" panose="020B0604020202020204" charset="0"/>
                  <a:ea typeface="微软雅黑" pitchFamily="34" charset="-122"/>
                  <a:cs typeface="Calibri" pitchFamily="34" charset="0"/>
                </a:rPr>
                <a:t> 25</a:t>
              </a:r>
              <a:endParaRPr lang="zh-CN" altLang="en-US" sz="1333" b="1" kern="0" dirty="0">
                <a:solidFill>
                  <a:schemeClr val="bg1"/>
                </a:solidFill>
                <a:latin typeface="Encode Sans" panose="020B0604020202020204" charset="0"/>
                <a:ea typeface="微软雅黑" pitchFamily="34" charset="-122"/>
                <a:cs typeface="Calibri" pitchFamily="34" charset="0"/>
              </a:endParaRPr>
            </a:p>
          </p:txBody>
        </p:sp>
        <p:sp>
          <p:nvSpPr>
            <p:cNvPr id="338" name="圆角矩形 147">
              <a:extLst>
                <a:ext uri="{FF2B5EF4-FFF2-40B4-BE49-F238E27FC236}">
                  <a16:creationId xmlns:a16="http://schemas.microsoft.com/office/drawing/2014/main" xmlns="" id="{9EDAD10B-CA41-4078-956A-6F11BA0BAC1B}"/>
                </a:ext>
              </a:extLst>
            </p:cNvPr>
            <p:cNvSpPr/>
            <p:nvPr/>
          </p:nvSpPr>
          <p:spPr bwMode="auto">
            <a:xfrm>
              <a:off x="4978022" y="2438396"/>
              <a:ext cx="954481" cy="844069"/>
            </a:xfrm>
            <a:prstGeom prst="roundRect">
              <a:avLst>
                <a:gd name="adj" fmla="val 50000"/>
              </a:avLst>
            </a:prstGeom>
            <a:noFill/>
            <a:ln w="9525">
              <a:noFill/>
              <a:prstDash val="sysDash"/>
              <a:miter lim="800000"/>
              <a:headEnd/>
              <a:tailEnd/>
            </a:ln>
          </p:spPr>
          <p:txBody>
            <a:bodyPr wrap="none" lIns="60929" tIns="30465" rIns="60929" bIns="30465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076">
                <a:defRPr/>
              </a:pPr>
              <a:r>
                <a:rPr lang="en-US" altLang="zh-CN" sz="1333" b="1" kern="0" dirty="0">
                  <a:solidFill>
                    <a:schemeClr val="bg1"/>
                  </a:solidFill>
                  <a:latin typeface="Encode Sans" panose="020B0604020202020204" charset="0"/>
                  <a:ea typeface="微软雅黑" pitchFamily="34" charset="-122"/>
                  <a:cs typeface="Calibri" pitchFamily="34" charset="0"/>
                </a:rPr>
                <a:t>16</a:t>
              </a:r>
              <a:endParaRPr lang="zh-CN" altLang="en-US" sz="1067" b="1" kern="0" dirty="0">
                <a:solidFill>
                  <a:schemeClr val="bg1"/>
                </a:solidFill>
                <a:latin typeface="Encode Sans" panose="020B0604020202020204" charset="0"/>
                <a:ea typeface="微软雅黑" pitchFamily="34" charset="-122"/>
                <a:cs typeface="Calibri" pitchFamily="34" charset="0"/>
              </a:endParaRPr>
            </a:p>
          </p:txBody>
        </p:sp>
        <p:sp>
          <p:nvSpPr>
            <p:cNvPr id="339" name="圆角矩形 147">
              <a:extLst>
                <a:ext uri="{FF2B5EF4-FFF2-40B4-BE49-F238E27FC236}">
                  <a16:creationId xmlns:a16="http://schemas.microsoft.com/office/drawing/2014/main" xmlns="" id="{E5812D17-A2D2-40B0-8BB6-2306AD60D742}"/>
                </a:ext>
              </a:extLst>
            </p:cNvPr>
            <p:cNvSpPr/>
            <p:nvPr/>
          </p:nvSpPr>
          <p:spPr bwMode="auto">
            <a:xfrm>
              <a:off x="761470" y="1730507"/>
              <a:ext cx="954482" cy="844068"/>
            </a:xfrm>
            <a:prstGeom prst="roundRect">
              <a:avLst>
                <a:gd name="adj" fmla="val 50000"/>
              </a:avLst>
            </a:prstGeom>
            <a:noFill/>
            <a:ln w="9525">
              <a:noFill/>
              <a:prstDash val="sysDash"/>
              <a:miter lim="800000"/>
              <a:headEnd/>
              <a:tailEnd/>
            </a:ln>
          </p:spPr>
          <p:txBody>
            <a:bodyPr wrap="none" lIns="60929" tIns="30465" rIns="60929" bIns="30465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076">
                <a:defRPr/>
              </a:pPr>
              <a:r>
                <a:rPr lang="en-US" altLang="zh-CN" sz="1333" b="1" kern="0" dirty="0">
                  <a:solidFill>
                    <a:schemeClr val="bg1"/>
                  </a:solidFill>
                  <a:latin typeface="Encode Sans" panose="020B0604020202020204" charset="0"/>
                  <a:ea typeface="微软雅黑" pitchFamily="34" charset="-122"/>
                  <a:cs typeface="Calibri" pitchFamily="34" charset="0"/>
                </a:rPr>
                <a:t>35</a:t>
              </a:r>
              <a:endParaRPr lang="zh-CN" altLang="en-US" sz="1067" b="1" kern="0" dirty="0">
                <a:solidFill>
                  <a:schemeClr val="bg1"/>
                </a:solidFill>
                <a:latin typeface="Encode Sans" panose="020B0604020202020204" charset="0"/>
                <a:ea typeface="微软雅黑" pitchFamily="34" charset="-122"/>
                <a:cs typeface="Calibri" pitchFamily="34" charset="0"/>
              </a:endParaRPr>
            </a:p>
          </p:txBody>
        </p:sp>
        <p:sp>
          <p:nvSpPr>
            <p:cNvPr id="340" name="圆角矩形 147">
              <a:extLst>
                <a:ext uri="{FF2B5EF4-FFF2-40B4-BE49-F238E27FC236}">
                  <a16:creationId xmlns:a16="http://schemas.microsoft.com/office/drawing/2014/main" xmlns="" id="{E579248A-93D8-4AA2-93F6-2BCA327E3240}"/>
                </a:ext>
              </a:extLst>
            </p:cNvPr>
            <p:cNvSpPr/>
            <p:nvPr/>
          </p:nvSpPr>
          <p:spPr bwMode="auto">
            <a:xfrm>
              <a:off x="1417447" y="1147335"/>
              <a:ext cx="954481" cy="844069"/>
            </a:xfrm>
            <a:prstGeom prst="roundRect">
              <a:avLst>
                <a:gd name="adj" fmla="val 50000"/>
              </a:avLst>
            </a:prstGeom>
            <a:noFill/>
            <a:ln w="9525">
              <a:noFill/>
              <a:prstDash val="sysDash"/>
              <a:miter lim="800000"/>
              <a:headEnd/>
              <a:tailEnd/>
            </a:ln>
          </p:spPr>
          <p:txBody>
            <a:bodyPr wrap="none" lIns="60929" tIns="30465" rIns="60929" bIns="30465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076">
                <a:defRPr/>
              </a:pPr>
              <a:r>
                <a:rPr lang="en-US" altLang="zh-CN" sz="1333" b="1" kern="0" dirty="0">
                  <a:solidFill>
                    <a:schemeClr val="bg1"/>
                  </a:solidFill>
                  <a:latin typeface="Encode Sans" panose="020B0604020202020204" charset="0"/>
                  <a:ea typeface="微软雅黑" pitchFamily="34" charset="-122"/>
                  <a:cs typeface="Calibri" pitchFamily="34" charset="0"/>
                </a:rPr>
                <a:t>19</a:t>
              </a:r>
              <a:endParaRPr lang="zh-CN" altLang="en-US" sz="1067" b="1" kern="0" dirty="0">
                <a:solidFill>
                  <a:schemeClr val="bg1"/>
                </a:solidFill>
                <a:latin typeface="Encode Sans" panose="020B0604020202020204" charset="0"/>
                <a:ea typeface="微软雅黑" pitchFamily="34" charset="-122"/>
                <a:cs typeface="Calibri" pitchFamily="34" charset="0"/>
              </a:endParaRPr>
            </a:p>
          </p:txBody>
        </p:sp>
        <p:sp>
          <p:nvSpPr>
            <p:cNvPr id="341" name="圆角矩形 147">
              <a:extLst>
                <a:ext uri="{FF2B5EF4-FFF2-40B4-BE49-F238E27FC236}">
                  <a16:creationId xmlns:a16="http://schemas.microsoft.com/office/drawing/2014/main" xmlns="" id="{BE0BF78A-B716-4E14-B082-F8A1702A7600}"/>
                </a:ext>
              </a:extLst>
            </p:cNvPr>
            <p:cNvSpPr/>
            <p:nvPr/>
          </p:nvSpPr>
          <p:spPr bwMode="auto">
            <a:xfrm>
              <a:off x="2655093" y="1241229"/>
              <a:ext cx="954481" cy="844069"/>
            </a:xfrm>
            <a:prstGeom prst="roundRect">
              <a:avLst>
                <a:gd name="adj" fmla="val 50000"/>
              </a:avLst>
            </a:prstGeom>
            <a:noFill/>
            <a:ln w="9525">
              <a:noFill/>
              <a:prstDash val="sysDash"/>
              <a:miter lim="800000"/>
              <a:headEnd/>
              <a:tailEnd/>
            </a:ln>
          </p:spPr>
          <p:txBody>
            <a:bodyPr wrap="none" lIns="60929" tIns="30465" rIns="60929" bIns="30465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076">
                <a:defRPr/>
              </a:pPr>
              <a:r>
                <a:rPr lang="en-US" altLang="zh-CN" sz="1333" b="1" kern="0" dirty="0">
                  <a:solidFill>
                    <a:schemeClr val="bg1"/>
                  </a:solidFill>
                  <a:latin typeface="Encode Sans" panose="020B0604020202020204" charset="0"/>
                  <a:ea typeface="微软雅黑" pitchFamily="34" charset="-122"/>
                  <a:cs typeface="Calibri" pitchFamily="34" charset="0"/>
                </a:rPr>
                <a:t>28</a:t>
              </a:r>
              <a:endParaRPr lang="zh-CN" altLang="en-US" sz="1333" b="1" kern="0" dirty="0">
                <a:solidFill>
                  <a:schemeClr val="bg1"/>
                </a:solidFill>
                <a:latin typeface="Encode Sans" panose="020B0604020202020204" charset="0"/>
                <a:ea typeface="微软雅黑" pitchFamily="34" charset="-122"/>
                <a:cs typeface="Calibri" pitchFamily="34" charset="0"/>
              </a:endParaRPr>
            </a:p>
          </p:txBody>
        </p:sp>
        <p:sp>
          <p:nvSpPr>
            <p:cNvPr id="342" name="圆角矩形 147">
              <a:extLst>
                <a:ext uri="{FF2B5EF4-FFF2-40B4-BE49-F238E27FC236}">
                  <a16:creationId xmlns:a16="http://schemas.microsoft.com/office/drawing/2014/main" xmlns="" id="{54AB6DF9-CC69-4600-BF77-1B35E153C178}"/>
                </a:ext>
              </a:extLst>
            </p:cNvPr>
            <p:cNvSpPr/>
            <p:nvPr/>
          </p:nvSpPr>
          <p:spPr bwMode="auto">
            <a:xfrm>
              <a:off x="3436944" y="1393305"/>
              <a:ext cx="954481" cy="778395"/>
            </a:xfrm>
            <a:prstGeom prst="roundRect">
              <a:avLst>
                <a:gd name="adj" fmla="val 50000"/>
              </a:avLst>
            </a:prstGeom>
            <a:noFill/>
            <a:ln w="9525">
              <a:noFill/>
              <a:prstDash val="sysDash"/>
              <a:miter lim="800000"/>
              <a:headEnd/>
              <a:tailEnd/>
            </a:ln>
          </p:spPr>
          <p:txBody>
            <a:bodyPr wrap="none" lIns="60929" tIns="30465" rIns="60929" bIns="30465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076">
                <a:defRPr/>
              </a:pPr>
              <a:r>
                <a:rPr lang="en-US" altLang="zh-CN" sz="1333" b="1" kern="0" dirty="0">
                  <a:solidFill>
                    <a:schemeClr val="bg1"/>
                  </a:solidFill>
                  <a:latin typeface="Encode Sans" panose="020B0604020202020204" charset="0"/>
                  <a:ea typeface="微软雅黑" pitchFamily="34" charset="-122"/>
                  <a:cs typeface="Calibri" pitchFamily="34" charset="0"/>
                </a:rPr>
                <a:t>  19</a:t>
              </a:r>
              <a:endParaRPr lang="zh-CN" altLang="en-US" sz="1333" b="1" kern="0" dirty="0">
                <a:solidFill>
                  <a:schemeClr val="bg1"/>
                </a:solidFill>
                <a:latin typeface="Encode Sans" panose="020B0604020202020204" charset="0"/>
                <a:ea typeface="微软雅黑" pitchFamily="34" charset="-122"/>
                <a:cs typeface="Calibri" pitchFamily="34" charset="0"/>
              </a:endParaRPr>
            </a:p>
          </p:txBody>
        </p:sp>
        <p:sp>
          <p:nvSpPr>
            <p:cNvPr id="343" name="圆角矩形 147">
              <a:extLst>
                <a:ext uri="{FF2B5EF4-FFF2-40B4-BE49-F238E27FC236}">
                  <a16:creationId xmlns:a16="http://schemas.microsoft.com/office/drawing/2014/main" xmlns="" id="{A82B5F51-40E7-44A0-9DC9-F751D18BC780}"/>
                </a:ext>
              </a:extLst>
            </p:cNvPr>
            <p:cNvSpPr/>
            <p:nvPr/>
          </p:nvSpPr>
          <p:spPr bwMode="auto">
            <a:xfrm>
              <a:off x="2103335" y="9431712"/>
              <a:ext cx="954481" cy="844069"/>
            </a:xfrm>
            <a:prstGeom prst="roundRect">
              <a:avLst>
                <a:gd name="adj" fmla="val 50000"/>
              </a:avLst>
            </a:prstGeom>
            <a:noFill/>
            <a:ln w="9525">
              <a:noFill/>
              <a:prstDash val="sysDash"/>
              <a:miter lim="800000"/>
              <a:headEnd/>
              <a:tailEnd/>
            </a:ln>
          </p:spPr>
          <p:txBody>
            <a:bodyPr wrap="none" lIns="60929" tIns="30465" rIns="60929" bIns="30465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076">
                <a:defRPr/>
              </a:pPr>
              <a:r>
                <a:rPr lang="en-US" altLang="zh-CN" sz="1333" b="1" kern="0" dirty="0">
                  <a:solidFill>
                    <a:schemeClr val="bg1"/>
                  </a:solidFill>
                  <a:latin typeface="Encode Sans" panose="020B0604020202020204" charset="0"/>
                  <a:ea typeface="微软雅黑" pitchFamily="34" charset="-122"/>
                  <a:cs typeface="Calibri" pitchFamily="34" charset="0"/>
                </a:rPr>
                <a:t>3</a:t>
              </a:r>
              <a:endParaRPr lang="zh-CN" altLang="en-US" sz="1067" b="1" kern="0" dirty="0">
                <a:solidFill>
                  <a:schemeClr val="bg1"/>
                </a:solidFill>
                <a:latin typeface="Encode Sans" panose="020B0604020202020204" charset="0"/>
                <a:ea typeface="微软雅黑" pitchFamily="34" charset="-122"/>
                <a:cs typeface="Calibri" pitchFamily="34" charset="0"/>
              </a:endParaRPr>
            </a:p>
          </p:txBody>
        </p:sp>
        <p:sp>
          <p:nvSpPr>
            <p:cNvPr id="344" name="圆角矩形 147">
              <a:extLst>
                <a:ext uri="{FF2B5EF4-FFF2-40B4-BE49-F238E27FC236}">
                  <a16:creationId xmlns:a16="http://schemas.microsoft.com/office/drawing/2014/main" xmlns="" id="{6ACEDDD0-AD42-42CF-86B6-B887B55DD65C}"/>
                </a:ext>
              </a:extLst>
            </p:cNvPr>
            <p:cNvSpPr/>
            <p:nvPr/>
          </p:nvSpPr>
          <p:spPr bwMode="auto">
            <a:xfrm>
              <a:off x="1303425" y="8290334"/>
              <a:ext cx="954481" cy="844069"/>
            </a:xfrm>
            <a:prstGeom prst="roundRect">
              <a:avLst>
                <a:gd name="adj" fmla="val 50000"/>
              </a:avLst>
            </a:prstGeom>
            <a:noFill/>
            <a:ln w="9525">
              <a:noFill/>
              <a:prstDash val="sysDash"/>
              <a:miter lim="800000"/>
              <a:headEnd/>
              <a:tailEnd/>
            </a:ln>
          </p:spPr>
          <p:txBody>
            <a:bodyPr wrap="none" lIns="60929" tIns="30465" rIns="60929" bIns="30465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076">
                <a:defRPr/>
              </a:pPr>
              <a:r>
                <a:rPr lang="en-US" altLang="zh-CN" sz="1333" b="1" kern="0" dirty="0">
                  <a:solidFill>
                    <a:schemeClr val="bg1"/>
                  </a:solidFill>
                  <a:latin typeface="Encode Sans" panose="020B0604020202020204" charset="0"/>
                  <a:ea typeface="微软雅黑" pitchFamily="34" charset="-122"/>
                  <a:cs typeface="Calibri" pitchFamily="34" charset="0"/>
                </a:rPr>
                <a:t>6</a:t>
              </a:r>
              <a:endParaRPr lang="zh-CN" altLang="en-US" sz="1067" b="1" kern="0" dirty="0">
                <a:solidFill>
                  <a:schemeClr val="bg1"/>
                </a:solidFill>
                <a:latin typeface="Encode Sans" panose="020B0604020202020204" charset="0"/>
                <a:ea typeface="微软雅黑" pitchFamily="34" charset="-122"/>
                <a:cs typeface="Calibri" pitchFamily="34" charset="0"/>
              </a:endParaRPr>
            </a:p>
          </p:txBody>
        </p:sp>
        <p:sp>
          <p:nvSpPr>
            <p:cNvPr id="345" name="圆角矩形 147">
              <a:extLst>
                <a:ext uri="{FF2B5EF4-FFF2-40B4-BE49-F238E27FC236}">
                  <a16:creationId xmlns:a16="http://schemas.microsoft.com/office/drawing/2014/main" xmlns="" id="{42B59C90-5B5B-49A3-A072-68191CAC5058}"/>
                </a:ext>
              </a:extLst>
            </p:cNvPr>
            <p:cNvSpPr/>
            <p:nvPr/>
          </p:nvSpPr>
          <p:spPr bwMode="auto">
            <a:xfrm>
              <a:off x="1491466" y="6804674"/>
              <a:ext cx="954481" cy="844069"/>
            </a:xfrm>
            <a:prstGeom prst="roundRect">
              <a:avLst>
                <a:gd name="adj" fmla="val 50000"/>
              </a:avLst>
            </a:prstGeom>
            <a:noFill/>
            <a:ln w="9525">
              <a:noFill/>
              <a:prstDash val="sysDash"/>
              <a:miter lim="800000"/>
              <a:headEnd/>
              <a:tailEnd/>
            </a:ln>
          </p:spPr>
          <p:txBody>
            <a:bodyPr wrap="none" lIns="60929" tIns="30465" rIns="60929" bIns="30465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076">
                <a:defRPr/>
              </a:pPr>
              <a:r>
                <a:rPr lang="en-US" altLang="zh-CN" sz="1067" b="1" kern="0" dirty="0">
                  <a:solidFill>
                    <a:schemeClr val="bg1"/>
                  </a:solidFill>
                  <a:latin typeface="Encode Sans" panose="020B0604020202020204" charset="0"/>
                  <a:ea typeface="微软雅黑" pitchFamily="34" charset="-122"/>
                  <a:cs typeface="Calibri" pitchFamily="34" charset="0"/>
                </a:rPr>
                <a:t>  </a:t>
              </a:r>
              <a:r>
                <a:rPr lang="en-US" altLang="zh-CN" sz="1333" b="1" kern="0" dirty="0">
                  <a:solidFill>
                    <a:schemeClr val="bg1"/>
                  </a:solidFill>
                  <a:latin typeface="Encode Sans" panose="020B0604020202020204" charset="0"/>
                  <a:ea typeface="微软雅黑" pitchFamily="34" charset="-122"/>
                  <a:cs typeface="Calibri" pitchFamily="34" charset="0"/>
                </a:rPr>
                <a:t>4</a:t>
              </a:r>
              <a:endParaRPr lang="zh-CN" altLang="en-US" sz="1067" b="1" kern="0" dirty="0">
                <a:solidFill>
                  <a:schemeClr val="bg1"/>
                </a:solidFill>
                <a:latin typeface="Encode Sans" panose="020B0604020202020204" charset="0"/>
                <a:ea typeface="微软雅黑" pitchFamily="34" charset="-122"/>
                <a:cs typeface="Calibri" pitchFamily="34" charset="0"/>
              </a:endParaRPr>
            </a:p>
          </p:txBody>
        </p:sp>
        <p:sp>
          <p:nvSpPr>
            <p:cNvPr id="346" name="圆角矩形 147">
              <a:extLst>
                <a:ext uri="{FF2B5EF4-FFF2-40B4-BE49-F238E27FC236}">
                  <a16:creationId xmlns:a16="http://schemas.microsoft.com/office/drawing/2014/main" xmlns="" id="{615DB934-335C-4BDE-AA27-95EA387A28AA}"/>
                </a:ext>
              </a:extLst>
            </p:cNvPr>
            <p:cNvSpPr/>
            <p:nvPr/>
          </p:nvSpPr>
          <p:spPr bwMode="auto">
            <a:xfrm>
              <a:off x="1751178" y="5855037"/>
              <a:ext cx="954481" cy="844069"/>
            </a:xfrm>
            <a:prstGeom prst="roundRect">
              <a:avLst>
                <a:gd name="adj" fmla="val 50000"/>
              </a:avLst>
            </a:prstGeom>
            <a:noFill/>
            <a:ln w="9525">
              <a:noFill/>
              <a:prstDash val="sysDash"/>
              <a:miter lim="800000"/>
              <a:headEnd/>
              <a:tailEnd/>
            </a:ln>
          </p:spPr>
          <p:txBody>
            <a:bodyPr wrap="none" lIns="60929" tIns="30465" rIns="60929" bIns="30465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076">
                <a:defRPr/>
              </a:pPr>
              <a:r>
                <a:rPr lang="en-US" altLang="zh-CN" sz="1333" b="1" kern="0" dirty="0">
                  <a:solidFill>
                    <a:schemeClr val="bg1"/>
                  </a:solidFill>
                  <a:latin typeface="Encode Sans" panose="020B0604020202020204" charset="0"/>
                  <a:ea typeface="微软雅黑" pitchFamily="34" charset="-122"/>
                  <a:cs typeface="Calibri" pitchFamily="34" charset="0"/>
                </a:rPr>
                <a:t>8</a:t>
              </a:r>
              <a:endParaRPr lang="zh-CN" altLang="en-US" sz="1067" b="1" kern="0" dirty="0">
                <a:solidFill>
                  <a:schemeClr val="bg1"/>
                </a:solidFill>
                <a:latin typeface="Encode Sans" panose="020B0604020202020204" charset="0"/>
                <a:ea typeface="微软雅黑" pitchFamily="34" charset="-122"/>
                <a:cs typeface="Calibri" pitchFamily="34" charset="0"/>
              </a:endParaRPr>
            </a:p>
          </p:txBody>
        </p:sp>
        <p:sp>
          <p:nvSpPr>
            <p:cNvPr id="347" name="圆角矩形 147">
              <a:extLst>
                <a:ext uri="{FF2B5EF4-FFF2-40B4-BE49-F238E27FC236}">
                  <a16:creationId xmlns:a16="http://schemas.microsoft.com/office/drawing/2014/main" xmlns="" id="{340A77A3-F8DA-4AC9-89EA-19E8A36ACAD3}"/>
                </a:ext>
              </a:extLst>
            </p:cNvPr>
            <p:cNvSpPr/>
            <p:nvPr/>
          </p:nvSpPr>
          <p:spPr bwMode="auto">
            <a:xfrm>
              <a:off x="1318582" y="2254809"/>
              <a:ext cx="954481" cy="844069"/>
            </a:xfrm>
            <a:prstGeom prst="roundRect">
              <a:avLst>
                <a:gd name="adj" fmla="val 50000"/>
              </a:avLst>
            </a:prstGeom>
            <a:noFill/>
            <a:ln w="9525">
              <a:noFill/>
              <a:prstDash val="sysDash"/>
              <a:miter lim="800000"/>
              <a:headEnd/>
              <a:tailEnd/>
            </a:ln>
          </p:spPr>
          <p:txBody>
            <a:bodyPr wrap="none" lIns="60929" tIns="30465" rIns="60929" bIns="30465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076">
                <a:defRPr/>
              </a:pPr>
              <a:r>
                <a:rPr lang="en-US" altLang="zh-CN" sz="1333" b="1" kern="0" dirty="0">
                  <a:solidFill>
                    <a:schemeClr val="bg1"/>
                  </a:solidFill>
                  <a:latin typeface="Encode Sans" panose="020B0604020202020204" charset="0"/>
                  <a:ea typeface="微软雅黑" pitchFamily="34" charset="-122"/>
                  <a:cs typeface="Calibri" pitchFamily="34" charset="0"/>
                </a:rPr>
                <a:t>17</a:t>
              </a:r>
              <a:endParaRPr lang="zh-CN" altLang="en-US" sz="1333" b="1" kern="0" dirty="0">
                <a:solidFill>
                  <a:schemeClr val="bg1"/>
                </a:solidFill>
                <a:latin typeface="Encode Sans" panose="020B0604020202020204" charset="0"/>
                <a:ea typeface="微软雅黑" pitchFamily="34" charset="-122"/>
                <a:cs typeface="Calibri" pitchFamily="34" charset="0"/>
              </a:endParaRPr>
            </a:p>
          </p:txBody>
        </p:sp>
        <p:sp>
          <p:nvSpPr>
            <p:cNvPr id="348" name="圆角矩形 147">
              <a:extLst>
                <a:ext uri="{FF2B5EF4-FFF2-40B4-BE49-F238E27FC236}">
                  <a16:creationId xmlns:a16="http://schemas.microsoft.com/office/drawing/2014/main" xmlns="" id="{CF5CB700-04D0-4DE2-ADCF-C4D70455C453}"/>
                </a:ext>
              </a:extLst>
            </p:cNvPr>
            <p:cNvSpPr/>
            <p:nvPr/>
          </p:nvSpPr>
          <p:spPr bwMode="auto">
            <a:xfrm>
              <a:off x="2442428" y="2578594"/>
              <a:ext cx="954481" cy="844069"/>
            </a:xfrm>
            <a:prstGeom prst="roundRect">
              <a:avLst>
                <a:gd name="adj" fmla="val 50000"/>
              </a:avLst>
            </a:prstGeom>
            <a:noFill/>
            <a:ln w="9525">
              <a:noFill/>
              <a:prstDash val="sysDash"/>
              <a:miter lim="800000"/>
              <a:headEnd/>
              <a:tailEnd/>
            </a:ln>
          </p:spPr>
          <p:txBody>
            <a:bodyPr wrap="none" lIns="60929" tIns="30465" rIns="60929" bIns="30465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076">
                <a:defRPr/>
              </a:pPr>
              <a:r>
                <a:rPr lang="en-US" altLang="zh-CN" sz="1333" b="1" kern="0" dirty="0">
                  <a:solidFill>
                    <a:schemeClr val="bg1"/>
                  </a:solidFill>
                  <a:latin typeface="Encode Sans" panose="020B0604020202020204" charset="0"/>
                  <a:ea typeface="微软雅黑" pitchFamily="34" charset="-122"/>
                  <a:cs typeface="Calibri" pitchFamily="34" charset="0"/>
                </a:rPr>
                <a:t>16</a:t>
              </a:r>
              <a:endParaRPr lang="zh-CN" altLang="en-US" sz="1067" b="1" kern="0" dirty="0">
                <a:solidFill>
                  <a:schemeClr val="bg1"/>
                </a:solidFill>
                <a:latin typeface="Encode Sans" panose="020B0604020202020204" charset="0"/>
                <a:ea typeface="微软雅黑" pitchFamily="34" charset="-122"/>
                <a:cs typeface="Calibri" pitchFamily="34" charset="0"/>
              </a:endParaRPr>
            </a:p>
          </p:txBody>
        </p:sp>
        <p:sp>
          <p:nvSpPr>
            <p:cNvPr id="349" name="圆角矩形 147">
              <a:extLst>
                <a:ext uri="{FF2B5EF4-FFF2-40B4-BE49-F238E27FC236}">
                  <a16:creationId xmlns:a16="http://schemas.microsoft.com/office/drawing/2014/main" xmlns="" id="{0409F303-3D3F-48D4-B2B9-8B82D30DB255}"/>
                </a:ext>
              </a:extLst>
            </p:cNvPr>
            <p:cNvSpPr/>
            <p:nvPr/>
          </p:nvSpPr>
          <p:spPr bwMode="auto">
            <a:xfrm>
              <a:off x="3169116" y="2176600"/>
              <a:ext cx="954481" cy="844069"/>
            </a:xfrm>
            <a:prstGeom prst="roundRect">
              <a:avLst>
                <a:gd name="adj" fmla="val 50000"/>
              </a:avLst>
            </a:prstGeom>
            <a:noFill/>
            <a:ln w="9525">
              <a:noFill/>
              <a:prstDash val="sysDash"/>
              <a:miter lim="800000"/>
              <a:headEnd/>
              <a:tailEnd/>
            </a:ln>
          </p:spPr>
          <p:txBody>
            <a:bodyPr wrap="none" lIns="60929" tIns="30465" rIns="60929" bIns="30465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09076">
                <a:defRPr/>
              </a:pPr>
              <a:r>
                <a:rPr lang="en-US" altLang="zh-CN" sz="1333" b="1" kern="0" dirty="0">
                  <a:solidFill>
                    <a:schemeClr val="bg1"/>
                  </a:solidFill>
                  <a:latin typeface="Encode Sans" panose="020B0604020202020204" charset="0"/>
                  <a:ea typeface="微软雅黑" pitchFamily="34" charset="-122"/>
                  <a:cs typeface="Calibri" pitchFamily="34" charset="0"/>
                </a:rPr>
                <a:t>17</a:t>
              </a:r>
              <a:endParaRPr lang="zh-CN" altLang="en-US" sz="1067" b="1" kern="0" dirty="0">
                <a:solidFill>
                  <a:schemeClr val="bg1"/>
                </a:solidFill>
                <a:latin typeface="Encode Sans" panose="020B0604020202020204" charset="0"/>
                <a:ea typeface="微软雅黑" pitchFamily="34" charset="-122"/>
                <a:cs typeface="Calibri" pitchFamily="34" charset="0"/>
              </a:endParaRPr>
            </a:p>
          </p:txBody>
        </p:sp>
        <p:sp>
          <p:nvSpPr>
            <p:cNvPr id="350" name="圆角矩形 147">
              <a:extLst>
                <a:ext uri="{FF2B5EF4-FFF2-40B4-BE49-F238E27FC236}">
                  <a16:creationId xmlns:a16="http://schemas.microsoft.com/office/drawing/2014/main" xmlns="" id="{5222D0AB-9D24-4E23-BF3C-04554D4C7F93}"/>
                </a:ext>
              </a:extLst>
            </p:cNvPr>
            <p:cNvSpPr/>
            <p:nvPr/>
          </p:nvSpPr>
          <p:spPr bwMode="auto">
            <a:xfrm>
              <a:off x="3147389" y="2994502"/>
              <a:ext cx="954481" cy="844069"/>
            </a:xfrm>
            <a:prstGeom prst="roundRect">
              <a:avLst>
                <a:gd name="adj" fmla="val 50000"/>
              </a:avLst>
            </a:prstGeom>
            <a:noFill/>
            <a:ln w="9525">
              <a:noFill/>
              <a:prstDash val="sysDash"/>
              <a:miter lim="800000"/>
              <a:headEnd/>
              <a:tailEnd/>
            </a:ln>
          </p:spPr>
          <p:txBody>
            <a:bodyPr wrap="none" lIns="60929" tIns="30465" rIns="60929" bIns="30465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076">
                <a:defRPr/>
              </a:pPr>
              <a:r>
                <a:rPr lang="en-US" altLang="zh-CN" sz="1333" b="1" kern="0" dirty="0">
                  <a:solidFill>
                    <a:schemeClr val="bg1"/>
                  </a:solidFill>
                  <a:latin typeface="Encode Sans" panose="020B0604020202020204" charset="0"/>
                  <a:ea typeface="微软雅黑" pitchFamily="34" charset="-122"/>
                  <a:cs typeface="Calibri" pitchFamily="34" charset="0"/>
                </a:rPr>
                <a:t>20</a:t>
              </a:r>
              <a:endParaRPr lang="zh-CN" altLang="en-US" sz="1067" b="1" kern="0" dirty="0">
                <a:solidFill>
                  <a:schemeClr val="bg1"/>
                </a:solidFill>
                <a:latin typeface="Encode Sans" panose="020B0604020202020204" charset="0"/>
                <a:ea typeface="微软雅黑" pitchFamily="34" charset="-122"/>
                <a:cs typeface="Calibri" pitchFamily="34" charset="0"/>
              </a:endParaRPr>
            </a:p>
          </p:txBody>
        </p:sp>
        <p:sp>
          <p:nvSpPr>
            <p:cNvPr id="351" name="圆角矩形 147">
              <a:extLst>
                <a:ext uri="{FF2B5EF4-FFF2-40B4-BE49-F238E27FC236}">
                  <a16:creationId xmlns:a16="http://schemas.microsoft.com/office/drawing/2014/main" xmlns="" id="{4AC0C59D-1EBA-4D3D-8DA8-29939DD12ABA}"/>
                </a:ext>
              </a:extLst>
            </p:cNvPr>
            <p:cNvSpPr/>
            <p:nvPr/>
          </p:nvSpPr>
          <p:spPr bwMode="auto">
            <a:xfrm>
              <a:off x="2347116" y="3375421"/>
              <a:ext cx="954481" cy="844069"/>
            </a:xfrm>
            <a:prstGeom prst="roundRect">
              <a:avLst>
                <a:gd name="adj" fmla="val 50000"/>
              </a:avLst>
            </a:prstGeom>
            <a:noFill/>
            <a:ln w="9525">
              <a:noFill/>
              <a:prstDash val="sysDash"/>
              <a:miter lim="800000"/>
              <a:headEnd/>
              <a:tailEnd/>
            </a:ln>
          </p:spPr>
          <p:txBody>
            <a:bodyPr wrap="none" lIns="60929" tIns="30465" rIns="60929" bIns="30465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076">
                <a:defRPr/>
              </a:pPr>
              <a:r>
                <a:rPr lang="en-US" altLang="zh-CN" sz="1067" b="1" kern="0" dirty="0">
                  <a:solidFill>
                    <a:schemeClr val="bg1"/>
                  </a:solidFill>
                  <a:latin typeface="Encode Sans" panose="020B0604020202020204" charset="0"/>
                  <a:ea typeface="微软雅黑" pitchFamily="34" charset="-122"/>
                  <a:cs typeface="Calibri" pitchFamily="34" charset="0"/>
                </a:rPr>
                <a:t>  </a:t>
              </a:r>
              <a:r>
                <a:rPr lang="en-US" altLang="zh-CN" sz="1333" b="1" kern="0" dirty="0">
                  <a:solidFill>
                    <a:schemeClr val="bg1"/>
                  </a:solidFill>
                  <a:latin typeface="Encode Sans" panose="020B0604020202020204" charset="0"/>
                  <a:ea typeface="微软雅黑" pitchFamily="34" charset="-122"/>
                  <a:cs typeface="Calibri" pitchFamily="34" charset="0"/>
                </a:rPr>
                <a:t>7</a:t>
              </a:r>
              <a:endParaRPr lang="zh-CN" altLang="en-US" sz="1067" b="1" kern="0" dirty="0">
                <a:solidFill>
                  <a:schemeClr val="bg1"/>
                </a:solidFill>
                <a:latin typeface="Encode Sans" panose="020B0604020202020204" charset="0"/>
                <a:ea typeface="微软雅黑" pitchFamily="34" charset="-122"/>
                <a:cs typeface="Calibri" pitchFamily="34" charset="0"/>
              </a:endParaRPr>
            </a:p>
          </p:txBody>
        </p:sp>
        <p:sp>
          <p:nvSpPr>
            <p:cNvPr id="352" name="圆角矩形 147">
              <a:extLst>
                <a:ext uri="{FF2B5EF4-FFF2-40B4-BE49-F238E27FC236}">
                  <a16:creationId xmlns:a16="http://schemas.microsoft.com/office/drawing/2014/main" xmlns="" id="{C0106C0A-E879-4641-B11A-0F35BE41C8D4}"/>
                </a:ext>
              </a:extLst>
            </p:cNvPr>
            <p:cNvSpPr/>
            <p:nvPr/>
          </p:nvSpPr>
          <p:spPr bwMode="auto">
            <a:xfrm>
              <a:off x="1682796" y="2955797"/>
              <a:ext cx="954481" cy="844069"/>
            </a:xfrm>
            <a:prstGeom prst="roundRect">
              <a:avLst>
                <a:gd name="adj" fmla="val 50000"/>
              </a:avLst>
            </a:prstGeom>
            <a:noFill/>
            <a:ln w="9525">
              <a:noFill/>
              <a:prstDash val="sysDash"/>
              <a:miter lim="800000"/>
              <a:headEnd/>
              <a:tailEnd/>
            </a:ln>
          </p:spPr>
          <p:txBody>
            <a:bodyPr wrap="none" lIns="60929" tIns="30465" rIns="60929" bIns="30465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076">
                <a:defRPr/>
              </a:pPr>
              <a:r>
                <a:rPr lang="en-US" altLang="zh-CN" sz="1333" b="1" kern="0" dirty="0">
                  <a:solidFill>
                    <a:schemeClr val="bg1"/>
                  </a:solidFill>
                  <a:latin typeface="Encode Sans" panose="020B0604020202020204" charset="0"/>
                  <a:ea typeface="微软雅黑" pitchFamily="34" charset="-122"/>
                  <a:cs typeface="Calibri" pitchFamily="34" charset="0"/>
                </a:rPr>
                <a:t>18</a:t>
              </a:r>
              <a:endParaRPr lang="zh-CN" altLang="en-US" sz="1067" b="1" kern="0" dirty="0">
                <a:solidFill>
                  <a:schemeClr val="bg1"/>
                </a:solidFill>
                <a:latin typeface="Encode Sans" panose="020B0604020202020204" charset="0"/>
                <a:ea typeface="微软雅黑" pitchFamily="34" charset="-122"/>
                <a:cs typeface="Calibri" pitchFamily="34" charset="0"/>
              </a:endParaRPr>
            </a:p>
          </p:txBody>
        </p:sp>
        <p:sp>
          <p:nvSpPr>
            <p:cNvPr id="353" name="圆角矩形 147">
              <a:extLst>
                <a:ext uri="{FF2B5EF4-FFF2-40B4-BE49-F238E27FC236}">
                  <a16:creationId xmlns:a16="http://schemas.microsoft.com/office/drawing/2014/main" xmlns="" id="{8EF87E46-D356-411A-B39C-9DA0006E78A9}"/>
                </a:ext>
              </a:extLst>
            </p:cNvPr>
            <p:cNvSpPr/>
            <p:nvPr/>
          </p:nvSpPr>
          <p:spPr bwMode="auto">
            <a:xfrm>
              <a:off x="1031753" y="3317621"/>
              <a:ext cx="954481" cy="844069"/>
            </a:xfrm>
            <a:prstGeom prst="roundRect">
              <a:avLst>
                <a:gd name="adj" fmla="val 50000"/>
              </a:avLst>
            </a:prstGeom>
            <a:noFill/>
            <a:ln w="9525">
              <a:noFill/>
              <a:prstDash val="sysDash"/>
              <a:miter lim="800000"/>
              <a:headEnd/>
              <a:tailEnd/>
            </a:ln>
          </p:spPr>
          <p:txBody>
            <a:bodyPr wrap="none" lIns="60929" tIns="30465" rIns="60929" bIns="30465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076">
                <a:defRPr/>
              </a:pPr>
              <a:r>
                <a:rPr lang="en-US" altLang="zh-CN" sz="1200" b="1" kern="0" dirty="0">
                  <a:solidFill>
                    <a:schemeClr val="bg1"/>
                  </a:solidFill>
                  <a:latin typeface="Encode Sans" panose="020B0604020202020204" charset="0"/>
                  <a:ea typeface="微软雅黑" pitchFamily="34" charset="-122"/>
                  <a:cs typeface="Calibri" pitchFamily="34" charset="0"/>
                </a:rPr>
                <a:t>11</a:t>
              </a:r>
              <a:endParaRPr lang="zh-CN" altLang="en-US" sz="1067" b="1" kern="0" dirty="0">
                <a:solidFill>
                  <a:schemeClr val="bg1"/>
                </a:solidFill>
                <a:latin typeface="Encode Sans" panose="020B0604020202020204" charset="0"/>
                <a:ea typeface="微软雅黑" pitchFamily="34" charset="-122"/>
                <a:cs typeface="Calibri" pitchFamily="34" charset="0"/>
              </a:endParaRPr>
            </a:p>
          </p:txBody>
        </p:sp>
        <p:sp>
          <p:nvSpPr>
            <p:cNvPr id="354" name="圆角矩形 147">
              <a:extLst>
                <a:ext uri="{FF2B5EF4-FFF2-40B4-BE49-F238E27FC236}">
                  <a16:creationId xmlns:a16="http://schemas.microsoft.com/office/drawing/2014/main" xmlns="" id="{5EF29556-AA39-4318-8CC6-1CB4971728FE}"/>
                </a:ext>
              </a:extLst>
            </p:cNvPr>
            <p:cNvSpPr/>
            <p:nvPr/>
          </p:nvSpPr>
          <p:spPr bwMode="auto">
            <a:xfrm>
              <a:off x="1832083" y="4058580"/>
              <a:ext cx="954481" cy="844069"/>
            </a:xfrm>
            <a:prstGeom prst="roundRect">
              <a:avLst>
                <a:gd name="adj" fmla="val 50000"/>
              </a:avLst>
            </a:prstGeom>
            <a:noFill/>
            <a:ln w="9525">
              <a:noFill/>
              <a:prstDash val="sysDash"/>
              <a:miter lim="800000"/>
              <a:headEnd/>
              <a:tailEnd/>
            </a:ln>
          </p:spPr>
          <p:txBody>
            <a:bodyPr wrap="none" lIns="60929" tIns="30465" rIns="60929" bIns="30465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076">
                <a:defRPr/>
              </a:pPr>
              <a:r>
                <a:rPr lang="en-US" altLang="zh-CN" sz="1333" b="1" kern="0" dirty="0">
                  <a:solidFill>
                    <a:schemeClr val="bg1"/>
                  </a:solidFill>
                  <a:latin typeface="Encode Sans" panose="020B0604020202020204" charset="0"/>
                  <a:ea typeface="微软雅黑" pitchFamily="34" charset="-122"/>
                  <a:cs typeface="Calibri" pitchFamily="34" charset="0"/>
                </a:rPr>
                <a:t>10</a:t>
              </a:r>
              <a:endParaRPr lang="zh-CN" altLang="en-US" sz="1067" b="1" kern="0" dirty="0">
                <a:solidFill>
                  <a:schemeClr val="bg1"/>
                </a:solidFill>
                <a:latin typeface="Encode Sans" panose="020B0604020202020204" charset="0"/>
                <a:ea typeface="微软雅黑" pitchFamily="34" charset="-122"/>
                <a:cs typeface="Calibri" pitchFamily="34" charset="0"/>
              </a:endParaRPr>
            </a:p>
          </p:txBody>
        </p:sp>
        <p:sp>
          <p:nvSpPr>
            <p:cNvPr id="355" name="圆角矩形 147">
              <a:extLst>
                <a:ext uri="{FF2B5EF4-FFF2-40B4-BE49-F238E27FC236}">
                  <a16:creationId xmlns:a16="http://schemas.microsoft.com/office/drawing/2014/main" xmlns="" id="{CCFAD70B-69EE-4F72-AD66-A00F1A812824}"/>
                </a:ext>
              </a:extLst>
            </p:cNvPr>
            <p:cNvSpPr/>
            <p:nvPr/>
          </p:nvSpPr>
          <p:spPr bwMode="auto">
            <a:xfrm>
              <a:off x="2175084" y="5012886"/>
              <a:ext cx="954481" cy="844069"/>
            </a:xfrm>
            <a:prstGeom prst="roundRect">
              <a:avLst>
                <a:gd name="adj" fmla="val 50000"/>
              </a:avLst>
            </a:prstGeom>
            <a:noFill/>
            <a:ln w="9525">
              <a:noFill/>
              <a:prstDash val="sysDash"/>
              <a:miter lim="800000"/>
              <a:headEnd/>
              <a:tailEnd/>
            </a:ln>
          </p:spPr>
          <p:txBody>
            <a:bodyPr wrap="none" lIns="60929" tIns="30465" rIns="60929" bIns="30465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076">
                <a:defRPr/>
              </a:pPr>
              <a:r>
                <a:rPr lang="en-US" altLang="zh-CN" sz="1333" b="1" kern="0" dirty="0">
                  <a:solidFill>
                    <a:schemeClr val="bg1"/>
                  </a:solidFill>
                  <a:latin typeface="Encode Sans" panose="020B0604020202020204" charset="0"/>
                  <a:ea typeface="微软雅黑" pitchFamily="34" charset="-122"/>
                  <a:cs typeface="Calibri" pitchFamily="34" charset="0"/>
                </a:rPr>
                <a:t>5</a:t>
              </a:r>
              <a:endParaRPr lang="zh-CN" altLang="en-US" sz="1067" b="1" kern="0" dirty="0">
                <a:solidFill>
                  <a:schemeClr val="bg1"/>
                </a:solidFill>
                <a:latin typeface="Encode Sans" panose="020B0604020202020204" charset="0"/>
                <a:ea typeface="微软雅黑" pitchFamily="34" charset="-122"/>
                <a:cs typeface="Calibri" pitchFamily="34" charset="0"/>
              </a:endParaRPr>
            </a:p>
          </p:txBody>
        </p:sp>
        <p:sp>
          <p:nvSpPr>
            <p:cNvPr id="356" name="圆角矩形 147">
              <a:extLst>
                <a:ext uri="{FF2B5EF4-FFF2-40B4-BE49-F238E27FC236}">
                  <a16:creationId xmlns:a16="http://schemas.microsoft.com/office/drawing/2014/main" xmlns="" id="{A5D3DFBA-15C2-49F0-BE30-B804A8FA8386}"/>
                </a:ext>
              </a:extLst>
            </p:cNvPr>
            <p:cNvSpPr/>
            <p:nvPr/>
          </p:nvSpPr>
          <p:spPr bwMode="auto">
            <a:xfrm>
              <a:off x="1166012" y="4250987"/>
              <a:ext cx="954481" cy="844069"/>
            </a:xfrm>
            <a:prstGeom prst="roundRect">
              <a:avLst>
                <a:gd name="adj" fmla="val 50000"/>
              </a:avLst>
            </a:prstGeom>
            <a:noFill/>
            <a:ln w="9525">
              <a:noFill/>
              <a:prstDash val="sysDash"/>
              <a:miter lim="800000"/>
              <a:headEnd/>
              <a:tailEnd/>
            </a:ln>
          </p:spPr>
          <p:txBody>
            <a:bodyPr wrap="none" lIns="60929" tIns="30465" rIns="60929" bIns="30465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076">
                <a:defRPr/>
              </a:pPr>
              <a:r>
                <a:rPr lang="en-US" altLang="zh-CN" sz="1333" b="1" kern="0" dirty="0">
                  <a:solidFill>
                    <a:schemeClr val="bg1"/>
                  </a:solidFill>
                  <a:latin typeface="Encode Sans" panose="020B0604020202020204" charset="0"/>
                  <a:ea typeface="微软雅黑" pitchFamily="34" charset="-122"/>
                  <a:cs typeface="Calibri" pitchFamily="34" charset="0"/>
                </a:rPr>
                <a:t>8</a:t>
              </a:r>
              <a:endParaRPr lang="zh-CN" altLang="en-US" sz="1067" b="1" kern="0" dirty="0">
                <a:solidFill>
                  <a:schemeClr val="bg1"/>
                </a:solidFill>
                <a:latin typeface="Encode Sans" panose="020B0604020202020204" charset="0"/>
                <a:ea typeface="微软雅黑" pitchFamily="34" charset="-122"/>
                <a:cs typeface="Calibri" pitchFamily="34" charset="0"/>
              </a:endParaRPr>
            </a:p>
          </p:txBody>
        </p:sp>
        <p:sp>
          <p:nvSpPr>
            <p:cNvPr id="357" name="圆角矩形 147">
              <a:extLst>
                <a:ext uri="{FF2B5EF4-FFF2-40B4-BE49-F238E27FC236}">
                  <a16:creationId xmlns:a16="http://schemas.microsoft.com/office/drawing/2014/main" xmlns="" id="{D20B1E1E-2018-4021-A8BE-7C9D812D5067}"/>
                </a:ext>
              </a:extLst>
            </p:cNvPr>
            <p:cNvSpPr/>
            <p:nvPr/>
          </p:nvSpPr>
          <p:spPr bwMode="auto">
            <a:xfrm>
              <a:off x="841341" y="5397351"/>
              <a:ext cx="954481" cy="844069"/>
            </a:xfrm>
            <a:prstGeom prst="roundRect">
              <a:avLst>
                <a:gd name="adj" fmla="val 50000"/>
              </a:avLst>
            </a:prstGeom>
            <a:noFill/>
            <a:ln w="9525">
              <a:noFill/>
              <a:prstDash val="sysDash"/>
              <a:miter lim="800000"/>
              <a:headEnd/>
              <a:tailEnd/>
            </a:ln>
          </p:spPr>
          <p:txBody>
            <a:bodyPr wrap="none" lIns="60929" tIns="30465" rIns="60929" bIns="30465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076">
                <a:defRPr/>
              </a:pPr>
              <a:r>
                <a:rPr lang="en-US" altLang="zh-CN" sz="1333" b="1" kern="0" dirty="0">
                  <a:solidFill>
                    <a:schemeClr val="bg1"/>
                  </a:solidFill>
                  <a:latin typeface="Encode Sans" panose="020B0604020202020204" charset="0"/>
                  <a:ea typeface="微软雅黑" pitchFamily="34" charset="-122"/>
                  <a:cs typeface="Calibri" pitchFamily="34" charset="0"/>
                </a:rPr>
                <a:t>7</a:t>
              </a:r>
              <a:endParaRPr lang="zh-CN" altLang="en-US" sz="1067" b="1" kern="0" dirty="0">
                <a:solidFill>
                  <a:schemeClr val="bg1"/>
                </a:solidFill>
                <a:latin typeface="Encode Sans" panose="020B0604020202020204" charset="0"/>
                <a:ea typeface="微软雅黑" pitchFamily="34" charset="-122"/>
                <a:cs typeface="Calibri" pitchFamily="34" charset="0"/>
              </a:endParaRPr>
            </a:p>
          </p:txBody>
        </p:sp>
        <p:sp>
          <p:nvSpPr>
            <p:cNvPr id="358" name="圆角矩形 147">
              <a:extLst>
                <a:ext uri="{FF2B5EF4-FFF2-40B4-BE49-F238E27FC236}">
                  <a16:creationId xmlns:a16="http://schemas.microsoft.com/office/drawing/2014/main" xmlns="" id="{B96A5709-3949-4ACC-A9E7-11B8C2A8CEAD}"/>
                </a:ext>
              </a:extLst>
            </p:cNvPr>
            <p:cNvSpPr/>
            <p:nvPr/>
          </p:nvSpPr>
          <p:spPr bwMode="auto">
            <a:xfrm>
              <a:off x="4946014" y="5047802"/>
              <a:ext cx="1215681" cy="652708"/>
            </a:xfrm>
            <a:prstGeom prst="roundRect">
              <a:avLst>
                <a:gd name="adj" fmla="val 11361"/>
              </a:avLst>
            </a:prstGeom>
            <a:solidFill>
              <a:schemeClr val="bg1"/>
            </a:solidFill>
            <a:ln w="9525">
              <a:noFill/>
              <a:prstDash val="sysDash"/>
              <a:miter lim="800000"/>
              <a:headEnd/>
              <a:tailEnd/>
            </a:ln>
          </p:spPr>
          <p:txBody>
            <a:bodyPr wrap="none" lIns="60929" tIns="30465" rIns="60929" bIns="30465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076">
                <a:defRPr/>
              </a:pPr>
              <a:r>
                <a:rPr lang="en-US" altLang="zh-CN" sz="933" b="1" kern="0" dirty="0">
                  <a:solidFill>
                    <a:srgbClr val="002060"/>
                  </a:solidFill>
                  <a:latin typeface="Encode Sans" panose="020B0604020202020204" charset="0"/>
                  <a:ea typeface="微软雅黑" pitchFamily="34" charset="-122"/>
                  <a:cs typeface="Calibri" pitchFamily="34" charset="0"/>
                </a:rPr>
                <a:t>         CABA</a:t>
              </a:r>
              <a:endParaRPr lang="zh-CN" altLang="en-US" sz="933" b="1" kern="0" dirty="0">
                <a:solidFill>
                  <a:srgbClr val="002060"/>
                </a:solidFill>
                <a:latin typeface="Encode Sans" panose="020B0604020202020204" charset="0"/>
                <a:ea typeface="微软雅黑" pitchFamily="34" charset="-122"/>
                <a:cs typeface="Calibri" pitchFamily="34" charset="0"/>
              </a:endParaRPr>
            </a:p>
          </p:txBody>
        </p:sp>
        <p:grpSp>
          <p:nvGrpSpPr>
            <p:cNvPr id="5" name="Grupo 4">
              <a:extLst>
                <a:ext uri="{FF2B5EF4-FFF2-40B4-BE49-F238E27FC236}">
                  <a16:creationId xmlns:a16="http://schemas.microsoft.com/office/drawing/2014/main" xmlns="" id="{F03192AD-5755-41B5-8CFA-B8984DEDFC53}"/>
                </a:ext>
              </a:extLst>
            </p:cNvPr>
            <p:cNvGrpSpPr/>
            <p:nvPr/>
          </p:nvGrpSpPr>
          <p:grpSpPr>
            <a:xfrm>
              <a:off x="2924090" y="6905892"/>
              <a:ext cx="2434133" cy="1246658"/>
              <a:chOff x="3402072" y="6905892"/>
              <a:chExt cx="2434133" cy="1246658"/>
            </a:xfrm>
          </p:grpSpPr>
          <p:sp>
            <p:nvSpPr>
              <p:cNvPr id="2" name="Rectángulo: esquinas redondeadas 1">
                <a:extLst>
                  <a:ext uri="{FF2B5EF4-FFF2-40B4-BE49-F238E27FC236}">
                    <a16:creationId xmlns:a16="http://schemas.microsoft.com/office/drawing/2014/main" xmlns="" id="{BBE554E6-8782-4D25-9994-BF07CB106C81}"/>
                  </a:ext>
                </a:extLst>
              </p:cNvPr>
              <p:cNvSpPr/>
              <p:nvPr/>
            </p:nvSpPr>
            <p:spPr>
              <a:xfrm>
                <a:off x="3402072" y="7370552"/>
                <a:ext cx="288000" cy="288000"/>
              </a:xfrm>
              <a:prstGeom prst="roundRect">
                <a:avLst/>
              </a:prstGeom>
              <a:solidFill>
                <a:srgbClr val="57D1C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sz="800"/>
              </a:p>
            </p:txBody>
          </p:sp>
          <p:sp>
            <p:nvSpPr>
              <p:cNvPr id="93" name="Rectángulo 92">
                <a:extLst>
                  <a:ext uri="{FF2B5EF4-FFF2-40B4-BE49-F238E27FC236}">
                    <a16:creationId xmlns:a16="http://schemas.microsoft.com/office/drawing/2014/main" xmlns="" id="{6C73275F-C0F0-4D8E-A53C-B41AD29276A3}"/>
                  </a:ext>
                </a:extLst>
              </p:cNvPr>
              <p:cNvSpPr/>
              <p:nvPr/>
            </p:nvSpPr>
            <p:spPr>
              <a:xfrm>
                <a:off x="3695175" y="6905892"/>
                <a:ext cx="2141030" cy="124665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es-A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 dirty="0">
                    <a:solidFill>
                      <a:srgbClr val="21796F"/>
                    </a:solidFill>
                    <a:latin typeface="Encode Sans" pitchFamily="2" charset="0"/>
                    <a:ea typeface="Verdana" panose="020B0604030504040204" pitchFamily="34" charset="0"/>
                  </a:rPr>
                  <a:t>Provincias que transfirieron los montos a sus municipios</a:t>
                </a:r>
                <a:endParaRPr lang="es-ES" sz="1200" dirty="0">
                  <a:solidFill>
                    <a:srgbClr val="21796F"/>
                  </a:solidFill>
                  <a:latin typeface="Encode Sans" pitchFamily="2" charset="0"/>
                  <a:ea typeface="Verdana" panose="020B0604030504040204" pitchFamily="34" charset="0"/>
                </a:endParaRPr>
              </a:p>
            </p:txBody>
          </p:sp>
        </p:grpSp>
      </p:grpSp>
      <p:sp>
        <p:nvSpPr>
          <p:cNvPr id="98" name="Rectángulo 97">
            <a:extLst>
              <a:ext uri="{FF2B5EF4-FFF2-40B4-BE49-F238E27FC236}">
                <a16:creationId xmlns:a16="http://schemas.microsoft.com/office/drawing/2014/main" xmlns="" id="{670E8D52-9D5D-4B91-BE58-28F3740EE0FF}"/>
              </a:ext>
            </a:extLst>
          </p:cNvPr>
          <p:cNvSpPr/>
          <p:nvPr/>
        </p:nvSpPr>
        <p:spPr>
          <a:xfrm>
            <a:off x="6000468" y="876653"/>
            <a:ext cx="4477589" cy="89255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rgbClr val="0070C0"/>
                </a:solidFill>
                <a:latin typeface="Encode Sans" pitchFamily="2" charset="0"/>
                <a:ea typeface="Verdana" panose="020B0604030504040204" pitchFamily="34" charset="0"/>
                <a:cs typeface="Verdana" panose="020B0604030504040204" pitchFamily="34" charset="0"/>
              </a:rPr>
              <a:t>u$s 26 </a:t>
            </a:r>
            <a:r>
              <a:rPr lang="en-US" sz="2800" b="1" dirty="0" smtClean="0">
                <a:solidFill>
                  <a:srgbClr val="0070C0"/>
                </a:solidFill>
                <a:latin typeface="Encode Sans" pitchFamily="2" charset="0"/>
                <a:ea typeface="Verdana" panose="020B0604030504040204" pitchFamily="34" charset="0"/>
                <a:cs typeface="Verdana" panose="020B0604030504040204" pitchFamily="34" charset="0"/>
              </a:rPr>
              <a:t>millones</a:t>
            </a:r>
            <a:endParaRPr lang="en-US" sz="2800" b="1" dirty="0">
              <a:solidFill>
                <a:srgbClr val="0070C0"/>
              </a:solidFill>
              <a:latin typeface="Encode Sans" pitchFamily="2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en-US" sz="2400" dirty="0">
                <a:solidFill>
                  <a:srgbClr val="0070C0"/>
                </a:solidFill>
                <a:latin typeface="Encode Sans" pitchFamily="2" charset="0"/>
                <a:ea typeface="Verdana" panose="020B0604030504040204" pitchFamily="34" charset="0"/>
                <a:cs typeface="Verdana" panose="020B0604030504040204" pitchFamily="34" charset="0"/>
              </a:rPr>
              <a:t>Monto total del Programa</a:t>
            </a:r>
          </a:p>
        </p:txBody>
      </p:sp>
      <p:pic>
        <p:nvPicPr>
          <p:cNvPr id="95" name="Google Shape;1459;p1"/>
          <p:cNvPicPr preferRelativeResize="0"/>
          <p:nvPr/>
        </p:nvPicPr>
        <p:blipFill rotWithShape="1">
          <a:blip r:embed="rId3">
            <a:alphaModFix/>
          </a:blip>
          <a:srcRect l="79426" t="85426" b="1480"/>
          <a:stretch/>
        </p:blipFill>
        <p:spPr>
          <a:xfrm>
            <a:off x="10036631" y="122531"/>
            <a:ext cx="2047517" cy="7956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33280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7" name="Google Shape;1467;p2"/>
          <p:cNvSpPr/>
          <p:nvPr/>
        </p:nvSpPr>
        <p:spPr>
          <a:xfrm>
            <a:off x="706246" y="180874"/>
            <a:ext cx="9368430" cy="553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25" tIns="30450" rIns="60925" bIns="304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200" b="1" i="0" u="none" strike="noStrike" cap="none" dirty="0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Estructura de transferencias - </a:t>
            </a:r>
            <a:r>
              <a:rPr lang="es-ES" sz="3200" b="1" i="0" u="none" strike="noStrike" cap="none" dirty="0">
                <a:solidFill>
                  <a:srgbClr val="00B0F0"/>
                </a:solidFill>
                <a:latin typeface="Encode Sans"/>
                <a:ea typeface="Encode Sans"/>
                <a:cs typeface="Encode Sans"/>
                <a:sym typeface="Encode Sans"/>
              </a:rPr>
              <a:t>Fases</a:t>
            </a:r>
            <a:endParaRPr sz="900" b="0" i="0" u="none" strike="noStrike" cap="none" dirty="0">
              <a:solidFill>
                <a:srgbClr val="00B0F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68" name="Google Shape;1468;p2"/>
          <p:cNvGrpSpPr/>
          <p:nvPr/>
        </p:nvGrpSpPr>
        <p:grpSpPr>
          <a:xfrm>
            <a:off x="576692" y="2119071"/>
            <a:ext cx="11576458" cy="1627425"/>
            <a:chOff x="8488" y="2698471"/>
            <a:chExt cx="17366949" cy="2441456"/>
          </a:xfrm>
        </p:grpSpPr>
        <p:sp>
          <p:nvSpPr>
            <p:cNvPr id="1469" name="Google Shape;1469;p2"/>
            <p:cNvSpPr/>
            <p:nvPr/>
          </p:nvSpPr>
          <p:spPr>
            <a:xfrm>
              <a:off x="8488" y="2698471"/>
              <a:ext cx="2631356" cy="2441456"/>
            </a:xfrm>
            <a:prstGeom prst="roundRect">
              <a:avLst>
                <a:gd name="adj" fmla="val 10000"/>
              </a:avLst>
            </a:prstGeom>
            <a:solidFill>
              <a:srgbClr val="41709B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25" tIns="60925" rIns="60925" bIns="609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0" name="Google Shape;1470;p2"/>
            <p:cNvSpPr txBox="1"/>
            <p:nvPr/>
          </p:nvSpPr>
          <p:spPr>
            <a:xfrm>
              <a:off x="79996" y="2769979"/>
              <a:ext cx="2488340" cy="22984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25" tIns="60925" rIns="60925" bIns="609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600" b="0" i="0" u="none" strike="noStrike" cap="none">
                  <a:solidFill>
                    <a:srgbClr val="FFFFFF"/>
                  </a:solidFill>
                  <a:latin typeface="Encode Sans"/>
                  <a:ea typeface="Encode Sans"/>
                  <a:cs typeface="Encode Sans"/>
                  <a:sym typeface="Encode Sans"/>
                </a:rPr>
                <a:t>Firma de Convenio y selección de Municipios</a:t>
              </a:r>
              <a:endParaRPr sz="1600" b="0" i="0" u="none" strike="noStrike" cap="none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endParaRPr>
            </a:p>
          </p:txBody>
        </p:sp>
        <p:sp>
          <p:nvSpPr>
            <p:cNvPr id="1471" name="Google Shape;1471;p2"/>
            <p:cNvSpPr/>
            <p:nvPr/>
          </p:nvSpPr>
          <p:spPr>
            <a:xfrm>
              <a:off x="2902979" y="3592911"/>
              <a:ext cx="557847" cy="652576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5593CB"/>
            </a:solidFill>
            <a:ln>
              <a:noFill/>
            </a:ln>
          </p:spPr>
          <p:txBody>
            <a:bodyPr spcFirstLastPara="1" wrap="square" lIns="60925" tIns="60925" rIns="60925" bIns="609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2" name="Google Shape;1472;p2"/>
            <p:cNvSpPr txBox="1"/>
            <p:nvPr/>
          </p:nvSpPr>
          <p:spPr>
            <a:xfrm>
              <a:off x="2902979" y="3723426"/>
              <a:ext cx="390493" cy="3915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600" b="0" i="0" u="none" strike="noStrike" cap="none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endParaRPr>
            </a:p>
          </p:txBody>
        </p:sp>
        <p:sp>
          <p:nvSpPr>
            <p:cNvPr id="1473" name="Google Shape;1473;p2"/>
            <p:cNvSpPr/>
            <p:nvPr/>
          </p:nvSpPr>
          <p:spPr>
            <a:xfrm>
              <a:off x="3692386" y="2698471"/>
              <a:ext cx="2631356" cy="2441456"/>
            </a:xfrm>
            <a:prstGeom prst="roundRect">
              <a:avLst>
                <a:gd name="adj" fmla="val 10000"/>
              </a:avLst>
            </a:prstGeom>
            <a:solidFill>
              <a:srgbClr val="6794C4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25" tIns="60925" rIns="60925" bIns="609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4" name="Google Shape;1474;p2"/>
            <p:cNvSpPr txBox="1"/>
            <p:nvPr/>
          </p:nvSpPr>
          <p:spPr>
            <a:xfrm>
              <a:off x="3763894" y="2769979"/>
              <a:ext cx="2488340" cy="22984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25" tIns="60925" rIns="60925" bIns="609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600" b="1" i="0" u="none" strike="noStrike" cap="none" dirty="0">
                  <a:solidFill>
                    <a:srgbClr val="FFFFFF"/>
                  </a:solidFill>
                  <a:latin typeface="Encode Sans"/>
                  <a:ea typeface="Encode Sans"/>
                  <a:cs typeface="Encode Sans"/>
                  <a:sym typeface="Encode Sans"/>
                </a:rPr>
                <a:t>Fase 1:  diagnóstico sobre el contexto local </a:t>
              </a:r>
              <a:endParaRPr sz="1600" b="1" i="0" u="none" strike="noStrike" cap="none" dirty="0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endParaRPr>
            </a:p>
          </p:txBody>
        </p:sp>
        <p:sp>
          <p:nvSpPr>
            <p:cNvPr id="1475" name="Google Shape;1475;p2"/>
            <p:cNvSpPr/>
            <p:nvPr/>
          </p:nvSpPr>
          <p:spPr>
            <a:xfrm>
              <a:off x="6586878" y="3592911"/>
              <a:ext cx="557847" cy="652576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8BB1DA"/>
            </a:solidFill>
            <a:ln>
              <a:noFill/>
            </a:ln>
          </p:spPr>
          <p:txBody>
            <a:bodyPr spcFirstLastPara="1" wrap="square" lIns="60925" tIns="60925" rIns="60925" bIns="609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6" name="Google Shape;1476;p2"/>
            <p:cNvSpPr txBox="1"/>
            <p:nvPr/>
          </p:nvSpPr>
          <p:spPr>
            <a:xfrm>
              <a:off x="6586878" y="3723426"/>
              <a:ext cx="390493" cy="3915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600" b="0" i="0" u="none" strike="noStrike" cap="none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endParaRPr>
            </a:p>
          </p:txBody>
        </p:sp>
        <p:sp>
          <p:nvSpPr>
            <p:cNvPr id="1477" name="Google Shape;1477;p2"/>
            <p:cNvSpPr/>
            <p:nvPr/>
          </p:nvSpPr>
          <p:spPr>
            <a:xfrm>
              <a:off x="7376285" y="2698471"/>
              <a:ext cx="2631356" cy="2441456"/>
            </a:xfrm>
            <a:prstGeom prst="roundRect">
              <a:avLst>
                <a:gd name="adj" fmla="val 10000"/>
              </a:avLst>
            </a:prstGeom>
            <a:solidFill>
              <a:srgbClr val="9EBBDD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25" tIns="60925" rIns="60925" bIns="609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8" name="Google Shape;1478;p2"/>
            <p:cNvSpPr txBox="1"/>
            <p:nvPr/>
          </p:nvSpPr>
          <p:spPr>
            <a:xfrm>
              <a:off x="7447793" y="2769979"/>
              <a:ext cx="2488340" cy="22984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25" tIns="60925" rIns="60925" bIns="609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600" b="0" i="0" u="none" strike="noStrike" cap="none">
                  <a:solidFill>
                    <a:srgbClr val="FFFFFF"/>
                  </a:solidFill>
                  <a:latin typeface="Encode Sans"/>
                  <a:ea typeface="Encode Sans"/>
                  <a:cs typeface="Encode Sans"/>
                  <a:sym typeface="Encode Sans"/>
                </a:rPr>
                <a:t>Fase 2: Implementación operativa parcial de las acciones </a:t>
              </a:r>
              <a:endParaRPr sz="1600" b="0" i="0" u="none" strike="noStrike" cap="none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endParaRPr>
            </a:p>
          </p:txBody>
        </p:sp>
        <p:sp>
          <p:nvSpPr>
            <p:cNvPr id="1479" name="Google Shape;1479;p2"/>
            <p:cNvSpPr/>
            <p:nvPr/>
          </p:nvSpPr>
          <p:spPr>
            <a:xfrm>
              <a:off x="10270777" y="3592911"/>
              <a:ext cx="557847" cy="652576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C2D3EA"/>
            </a:solidFill>
            <a:ln>
              <a:noFill/>
            </a:ln>
          </p:spPr>
          <p:txBody>
            <a:bodyPr spcFirstLastPara="1" wrap="square" lIns="60925" tIns="60925" rIns="60925" bIns="609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0" name="Google Shape;1480;p2"/>
            <p:cNvSpPr txBox="1"/>
            <p:nvPr/>
          </p:nvSpPr>
          <p:spPr>
            <a:xfrm>
              <a:off x="10270777" y="3723426"/>
              <a:ext cx="390493" cy="3915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600" b="0" i="0" u="none" strike="noStrike" cap="none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endParaRPr>
            </a:p>
          </p:txBody>
        </p:sp>
        <p:sp>
          <p:nvSpPr>
            <p:cNvPr id="1481" name="Google Shape;1481;p2"/>
            <p:cNvSpPr/>
            <p:nvPr/>
          </p:nvSpPr>
          <p:spPr>
            <a:xfrm>
              <a:off x="11060184" y="2698471"/>
              <a:ext cx="2631356" cy="2441456"/>
            </a:xfrm>
            <a:prstGeom prst="roundRect">
              <a:avLst>
                <a:gd name="adj" fmla="val 10000"/>
              </a:avLst>
            </a:prstGeom>
            <a:solidFill>
              <a:srgbClr val="9EBBDD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25" tIns="60925" rIns="60925" bIns="609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2" name="Google Shape;1482;p2"/>
            <p:cNvSpPr txBox="1"/>
            <p:nvPr/>
          </p:nvSpPr>
          <p:spPr>
            <a:xfrm>
              <a:off x="11131692" y="2769979"/>
              <a:ext cx="2488340" cy="22984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25" tIns="60925" rIns="60925" bIns="609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600" b="0" i="0" u="none" strike="noStrike" cap="none">
                  <a:solidFill>
                    <a:srgbClr val="FFFFFF"/>
                  </a:solidFill>
                  <a:latin typeface="Encode Sans"/>
                  <a:ea typeface="Encode Sans"/>
                  <a:cs typeface="Encode Sans"/>
                  <a:sym typeface="Encode Sans"/>
                </a:rPr>
                <a:t>Fase 3: Implementación operativa final de las acciones</a:t>
              </a:r>
              <a:endParaRPr sz="1600" b="0" i="0" u="none" strike="noStrike" cap="none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endParaRPr>
            </a:p>
          </p:txBody>
        </p:sp>
        <p:sp>
          <p:nvSpPr>
            <p:cNvPr id="1483" name="Google Shape;1483;p2"/>
            <p:cNvSpPr/>
            <p:nvPr/>
          </p:nvSpPr>
          <p:spPr>
            <a:xfrm>
              <a:off x="13954675" y="3592911"/>
              <a:ext cx="557847" cy="652576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8BB1DA"/>
            </a:solidFill>
            <a:ln>
              <a:noFill/>
            </a:ln>
          </p:spPr>
          <p:txBody>
            <a:bodyPr spcFirstLastPara="1" wrap="square" lIns="60925" tIns="60925" rIns="60925" bIns="609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4" name="Google Shape;1484;p2"/>
            <p:cNvSpPr txBox="1"/>
            <p:nvPr/>
          </p:nvSpPr>
          <p:spPr>
            <a:xfrm>
              <a:off x="13954675" y="3723426"/>
              <a:ext cx="390493" cy="3915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600" b="0" i="0" u="none" strike="noStrike" cap="none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endParaRPr>
            </a:p>
          </p:txBody>
        </p:sp>
        <p:sp>
          <p:nvSpPr>
            <p:cNvPr id="1485" name="Google Shape;1485;p2"/>
            <p:cNvSpPr/>
            <p:nvPr/>
          </p:nvSpPr>
          <p:spPr>
            <a:xfrm>
              <a:off x="14744081" y="2698471"/>
              <a:ext cx="2631356" cy="2441456"/>
            </a:xfrm>
            <a:prstGeom prst="roundRect">
              <a:avLst>
                <a:gd name="adj" fmla="val 10000"/>
              </a:avLst>
            </a:prstGeom>
            <a:solidFill>
              <a:srgbClr val="6794C4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25" tIns="60925" rIns="60925" bIns="609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6" name="Google Shape;1486;p2"/>
            <p:cNvSpPr txBox="1"/>
            <p:nvPr/>
          </p:nvSpPr>
          <p:spPr>
            <a:xfrm>
              <a:off x="14815591" y="2769979"/>
              <a:ext cx="2488340" cy="22984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25" tIns="60925" rIns="60925" bIns="609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600" b="0" i="0" u="none" strike="noStrike" cap="none">
                  <a:solidFill>
                    <a:srgbClr val="FFFFFF"/>
                  </a:solidFill>
                  <a:latin typeface="Encode Sans"/>
                  <a:ea typeface="Encode Sans"/>
                  <a:cs typeface="Encode Sans"/>
                  <a:sym typeface="Encode Sans"/>
                </a:rPr>
                <a:t>Fase 4: Evaluación y comunicación de la implementación</a:t>
              </a:r>
              <a:endParaRPr sz="1600" b="0" i="0" u="none" strike="noStrike" cap="none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endParaRPr>
            </a:p>
          </p:txBody>
        </p:sp>
      </p:grpSp>
      <p:sp>
        <p:nvSpPr>
          <p:cNvPr id="1487" name="Google Shape;1487;p2"/>
          <p:cNvSpPr txBox="1"/>
          <p:nvPr/>
        </p:nvSpPr>
        <p:spPr>
          <a:xfrm>
            <a:off x="1053449" y="3851257"/>
            <a:ext cx="826845" cy="348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25" tIns="30450" rIns="60925" bIns="304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66" b="1" i="0" u="none" strike="noStrike" cap="none" dirty="0">
                <a:solidFill>
                  <a:schemeClr val="bg2">
                    <a:lumMod val="75000"/>
                  </a:schemeClr>
                </a:solidFill>
                <a:latin typeface="Encode Sans"/>
                <a:ea typeface="Encode Sans"/>
                <a:cs typeface="Encode Sans"/>
                <a:sym typeface="Encode Sans"/>
              </a:rPr>
              <a:t>10%</a:t>
            </a:r>
            <a:endParaRPr sz="1866" b="1" i="0" u="none" strike="noStrike" cap="none" dirty="0">
              <a:solidFill>
                <a:schemeClr val="bg2">
                  <a:lumMod val="75000"/>
                </a:schemeClr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1488" name="Google Shape;1488;p2"/>
          <p:cNvSpPr txBox="1"/>
          <p:nvPr/>
        </p:nvSpPr>
        <p:spPr>
          <a:xfrm>
            <a:off x="3530236" y="3851257"/>
            <a:ext cx="826845" cy="348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25" tIns="30450" rIns="60925" bIns="304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66" b="1" i="0" u="none" strike="noStrike" cap="none" dirty="0">
                <a:solidFill>
                  <a:schemeClr val="bg2">
                    <a:lumMod val="75000"/>
                  </a:schemeClr>
                </a:solidFill>
                <a:latin typeface="Encode Sans"/>
                <a:ea typeface="Encode Sans"/>
                <a:cs typeface="Encode Sans"/>
                <a:sym typeface="Encode Sans"/>
              </a:rPr>
              <a:t>10%</a:t>
            </a:r>
            <a:endParaRPr sz="1866" b="1" i="0" u="none" strike="noStrike" cap="none" dirty="0">
              <a:solidFill>
                <a:schemeClr val="bg2">
                  <a:lumMod val="75000"/>
                </a:schemeClr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1489" name="Google Shape;1489;p2"/>
          <p:cNvSpPr txBox="1"/>
          <p:nvPr/>
        </p:nvSpPr>
        <p:spPr>
          <a:xfrm>
            <a:off x="6007023" y="3851257"/>
            <a:ext cx="826845" cy="348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25" tIns="30450" rIns="60925" bIns="304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66" b="1" i="0" u="none" strike="noStrike" cap="none" dirty="0">
                <a:solidFill>
                  <a:schemeClr val="bg2">
                    <a:lumMod val="75000"/>
                  </a:schemeClr>
                </a:solidFill>
                <a:latin typeface="Encode Sans"/>
                <a:ea typeface="Encode Sans"/>
                <a:cs typeface="Encode Sans"/>
                <a:sym typeface="Encode Sans"/>
              </a:rPr>
              <a:t>30%</a:t>
            </a:r>
            <a:endParaRPr sz="1866" b="1" i="0" u="none" strike="noStrike" cap="none" dirty="0">
              <a:solidFill>
                <a:schemeClr val="bg2">
                  <a:lumMod val="75000"/>
                </a:schemeClr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1490" name="Google Shape;1490;p2"/>
          <p:cNvSpPr txBox="1"/>
          <p:nvPr/>
        </p:nvSpPr>
        <p:spPr>
          <a:xfrm>
            <a:off x="8483810" y="3851257"/>
            <a:ext cx="826845" cy="348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25" tIns="30450" rIns="60925" bIns="304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66" b="1" i="0" u="none" strike="noStrike" cap="none" dirty="0">
                <a:solidFill>
                  <a:schemeClr val="bg2">
                    <a:lumMod val="75000"/>
                  </a:schemeClr>
                </a:solidFill>
                <a:latin typeface="Encode Sans"/>
                <a:ea typeface="Encode Sans"/>
                <a:cs typeface="Encode Sans"/>
                <a:sym typeface="Encode Sans"/>
              </a:rPr>
              <a:t>30%</a:t>
            </a:r>
            <a:endParaRPr sz="1866" b="1" i="0" u="none" strike="noStrike" cap="none" dirty="0">
              <a:solidFill>
                <a:schemeClr val="bg2">
                  <a:lumMod val="75000"/>
                </a:schemeClr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1491" name="Google Shape;1491;p2"/>
          <p:cNvSpPr txBox="1"/>
          <p:nvPr/>
        </p:nvSpPr>
        <p:spPr>
          <a:xfrm>
            <a:off x="10960596" y="3851257"/>
            <a:ext cx="826845" cy="348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25" tIns="30450" rIns="60925" bIns="304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66" b="1" i="0" u="none" strike="noStrike" cap="none">
                <a:solidFill>
                  <a:schemeClr val="bg2">
                    <a:lumMod val="75000"/>
                  </a:schemeClr>
                </a:solidFill>
                <a:latin typeface="Encode Sans"/>
                <a:ea typeface="Encode Sans"/>
                <a:cs typeface="Encode Sans"/>
                <a:sym typeface="Encode Sans"/>
              </a:rPr>
              <a:t>20%</a:t>
            </a:r>
            <a:endParaRPr sz="1866" b="1" i="0" u="none" strike="noStrike" cap="none">
              <a:solidFill>
                <a:schemeClr val="bg2">
                  <a:lumMod val="75000"/>
                </a:schemeClr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1492" name="Google Shape;1492;p2"/>
          <p:cNvSpPr/>
          <p:nvPr/>
        </p:nvSpPr>
        <p:spPr>
          <a:xfrm>
            <a:off x="794880" y="986825"/>
            <a:ext cx="10424286" cy="717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25" tIns="30450" rIns="60925" bIns="304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133" b="1" i="0" u="none" strike="noStrike" cap="none" dirty="0">
                <a:solidFill>
                  <a:srgbClr val="08CAA5"/>
                </a:solidFill>
                <a:latin typeface="Encode Sans"/>
                <a:ea typeface="Encode Sans"/>
                <a:cs typeface="Encode Sans"/>
                <a:sym typeface="Encode Sans"/>
              </a:rPr>
              <a:t>Ejecución conforme al cumplimiento de acciones cuatrimestrales: 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133" b="1" i="0" u="none" strike="noStrike" cap="none" dirty="0">
                <a:solidFill>
                  <a:srgbClr val="08CAA5"/>
                </a:solidFill>
                <a:latin typeface="Encode Sans"/>
                <a:ea typeface="Encode Sans"/>
                <a:cs typeface="Encode Sans"/>
                <a:sym typeface="Encode Sans"/>
              </a:rPr>
              <a:t>Estructura general de las Líneas de promoción de la Salud Municipal </a:t>
            </a:r>
            <a:endParaRPr sz="2133" b="1" i="1" u="none" strike="noStrike" cap="none" dirty="0">
              <a:solidFill>
                <a:srgbClr val="08CA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Flecha: hacia arriba 1">
            <a:extLst>
              <a:ext uri="{FF2B5EF4-FFF2-40B4-BE49-F238E27FC236}">
                <a16:creationId xmlns:a16="http://schemas.microsoft.com/office/drawing/2014/main" xmlns="" id="{E6F58E62-198B-D91B-6D92-B2BAF698CA42}"/>
              </a:ext>
            </a:extLst>
          </p:cNvPr>
          <p:cNvSpPr/>
          <p:nvPr/>
        </p:nvSpPr>
        <p:spPr>
          <a:xfrm>
            <a:off x="6110287" y="4334680"/>
            <a:ext cx="509268" cy="842098"/>
          </a:xfrm>
          <a:prstGeom prst="upArrow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36F86683-3124-A19A-78D2-6C0682C64199}"/>
              </a:ext>
            </a:extLst>
          </p:cNvPr>
          <p:cNvSpPr txBox="1"/>
          <p:nvPr/>
        </p:nvSpPr>
        <p:spPr>
          <a:xfrm>
            <a:off x="4237346" y="5311550"/>
            <a:ext cx="42571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latin typeface="Encode Sans" panose="020B0604020202020204" charset="0"/>
              </a:rPr>
              <a:t>Próxima transferencia </a:t>
            </a:r>
            <a:r>
              <a:rPr lang="es-ES" sz="1600" b="1" dirty="0" smtClean="0">
                <a:latin typeface="Encode Sans" panose="020B0604020202020204" charset="0"/>
              </a:rPr>
              <a:t>por </a:t>
            </a:r>
            <a:r>
              <a:rPr lang="es-ES" sz="1600" b="1" dirty="0">
                <a:latin typeface="Encode Sans" panose="020B0604020202020204" charset="0"/>
              </a:rPr>
              <a:t>la presentación de los cumplimientos de implementación de cada línea de acción</a:t>
            </a:r>
            <a:endParaRPr lang="es-AR" sz="1600" b="1" dirty="0">
              <a:latin typeface="Encode Sans" panose="020B0604020202020204" charset="0"/>
            </a:endParaRPr>
          </a:p>
        </p:txBody>
      </p:sp>
      <p:pic>
        <p:nvPicPr>
          <p:cNvPr id="32" name="Google Shape;1459;p1"/>
          <p:cNvPicPr preferRelativeResize="0"/>
          <p:nvPr/>
        </p:nvPicPr>
        <p:blipFill rotWithShape="1">
          <a:blip r:embed="rId3">
            <a:alphaModFix/>
          </a:blip>
          <a:srcRect l="79426" t="85426" b="1480"/>
          <a:stretch/>
        </p:blipFill>
        <p:spPr>
          <a:xfrm>
            <a:off x="10036631" y="122531"/>
            <a:ext cx="2047517" cy="7956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30950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7" name="Google Shape;1457;p1"/>
          <p:cNvPicPr preferRelativeResize="0"/>
          <p:nvPr/>
        </p:nvPicPr>
        <p:blipFill rotWithShape="1">
          <a:blip r:embed="rId3">
            <a:alphaModFix/>
          </a:blip>
          <a:srcRect b="16246"/>
          <a:stretch/>
        </p:blipFill>
        <p:spPr>
          <a:xfrm>
            <a:off x="556180" y="0"/>
            <a:ext cx="11634233" cy="582430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458;p1"/>
          <p:cNvSpPr txBox="1">
            <a:spLocks/>
          </p:cNvSpPr>
          <p:nvPr/>
        </p:nvSpPr>
        <p:spPr>
          <a:xfrm>
            <a:off x="1187604" y="1019685"/>
            <a:ext cx="6108935" cy="24380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7100" tIns="48550" rIns="97100" bIns="4855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Calibri"/>
              <a:buNone/>
              <a:defRPr sz="6399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ES" sz="3200" dirty="0" smtClean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/>
            </a:r>
            <a:br>
              <a:rPr lang="es-ES" sz="3200" dirty="0" smtClean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</a:br>
            <a:r>
              <a:rPr lang="es-MX" sz="3200" dirty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Estudios observacionales </a:t>
            </a:r>
            <a:r>
              <a:rPr lang="es-MX" sz="3200" dirty="0" smtClean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del comportamiento </a:t>
            </a:r>
            <a:r>
              <a:rPr lang="es-MX" sz="3200" dirty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de </a:t>
            </a:r>
            <a:r>
              <a:rPr lang="es-MX" sz="3200" dirty="0" smtClean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personas usuarias </a:t>
            </a:r>
            <a:r>
              <a:rPr lang="es-MX" sz="3200" dirty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de la vía en municipios</a:t>
            </a:r>
            <a:r>
              <a:rPr lang="es-ES" sz="3200" dirty="0" smtClean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/>
            </a:r>
            <a:br>
              <a:rPr lang="es-ES" sz="3200" dirty="0" smtClean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</a:br>
            <a:endParaRPr lang="es-ES" sz="3200" dirty="0"/>
          </a:p>
        </p:txBody>
      </p:sp>
      <p:pic>
        <p:nvPicPr>
          <p:cNvPr id="4100" name="Picture 4" descr="Logos de Ministerios | Argentina.gob.a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8645" y="4390829"/>
            <a:ext cx="3124994" cy="1195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Logos de Ministerios | Argentina.gob.a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0057" y="4390829"/>
            <a:ext cx="3729613" cy="1195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707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355" y="74644"/>
            <a:ext cx="11346488" cy="6735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Google Shape;1459;p1"/>
          <p:cNvPicPr preferRelativeResize="0"/>
          <p:nvPr/>
        </p:nvPicPr>
        <p:blipFill rotWithShape="1">
          <a:blip r:embed="rId4">
            <a:alphaModFix/>
          </a:blip>
          <a:srcRect l="79426" t="85426" b="1480"/>
          <a:stretch/>
        </p:blipFill>
        <p:spPr>
          <a:xfrm>
            <a:off x="10036631" y="122531"/>
            <a:ext cx="2047517" cy="7956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08960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023" y="0"/>
            <a:ext cx="11676678" cy="68483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Google Shape;1459;p1"/>
          <p:cNvPicPr preferRelativeResize="0"/>
          <p:nvPr/>
        </p:nvPicPr>
        <p:blipFill rotWithShape="1">
          <a:blip r:embed="rId4">
            <a:alphaModFix/>
          </a:blip>
          <a:srcRect l="79426" t="85426" b="1480"/>
          <a:stretch/>
        </p:blipFill>
        <p:spPr>
          <a:xfrm>
            <a:off x="10036631" y="122531"/>
            <a:ext cx="2047517" cy="7956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41370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15348" y="103870"/>
            <a:ext cx="6092825" cy="1938992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r>
              <a:rPr lang="es-MX" sz="2400" b="1" dirty="0" smtClean="0">
                <a:solidFill>
                  <a:schemeClr val="tx1">
                    <a:lumMod val="75000"/>
                  </a:schemeClr>
                </a:solidFill>
                <a:latin typeface="Encode Sans"/>
                <a:ea typeface="Encode Sans"/>
                <a:cs typeface="Encode Sans"/>
                <a:sym typeface="Encode Sans"/>
              </a:rPr>
              <a:t>“Acelerando </a:t>
            </a:r>
            <a:r>
              <a:rPr lang="es-MX" sz="2400" b="1" dirty="0">
                <a:solidFill>
                  <a:schemeClr val="tx1">
                    <a:lumMod val="75000"/>
                  </a:schemeClr>
                </a:solidFill>
                <a:latin typeface="Encode Sans"/>
                <a:ea typeface="Encode Sans"/>
                <a:cs typeface="Encode Sans"/>
                <a:sym typeface="Encode Sans"/>
              </a:rPr>
              <a:t>la transformación hacia modelos de transporte sostenibles, saludables y </a:t>
            </a:r>
            <a:r>
              <a:rPr lang="es-MX" sz="2400" b="1" dirty="0" smtClean="0">
                <a:solidFill>
                  <a:schemeClr val="tx1">
                    <a:lumMod val="75000"/>
                  </a:schemeClr>
                </a:solidFill>
                <a:latin typeface="Encode Sans"/>
                <a:ea typeface="Encode Sans"/>
                <a:cs typeface="Encode Sans"/>
                <a:sym typeface="Encode Sans"/>
              </a:rPr>
              <a:t>seguros”</a:t>
            </a:r>
          </a:p>
          <a:p>
            <a:r>
              <a:rPr lang="en-US" sz="2400" b="1" dirty="0" smtClean="0">
                <a:solidFill>
                  <a:schemeClr val="bg2"/>
                </a:solidFill>
                <a:latin typeface="Encode Sans"/>
                <a:sym typeface="Encode Sans"/>
              </a:rPr>
              <a:t>Estrategia interministerial con el apoyo de OPS</a:t>
            </a:r>
            <a:endParaRPr lang="es-AR" sz="2400" b="1" dirty="0">
              <a:solidFill>
                <a:schemeClr val="bg2"/>
              </a:solidFill>
              <a:latin typeface="Encode Sans"/>
              <a:sym typeface="Encode Sans"/>
            </a:endParaRPr>
          </a:p>
        </p:txBody>
      </p:sp>
      <p:pic>
        <p:nvPicPr>
          <p:cNvPr id="5122" name="Picture 2" descr="https://www.argentina.gob.ar/sites/default/files/whatsapp_image_2022-06-16_at_11.27.50_am_4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7742" y="1002246"/>
            <a:ext cx="4528522" cy="30178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Ministerio de Ambiente y Desarrollo Sostenible (Argentina) - Wikipedia, la  enciclopedia libr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3139" y="5774854"/>
            <a:ext cx="2259213" cy="801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Logos de Ministerios | Argentina.gob.a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2365" y="5774854"/>
            <a:ext cx="2095238" cy="801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Logos de Ministerios | Argentina.gob.a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3897" y="5774854"/>
            <a:ext cx="2500622" cy="801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OPS/OMS | Organización Panamericana de la Salud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9804" y="5766313"/>
            <a:ext cx="1950682" cy="818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827148" y="2511164"/>
            <a:ext cx="600269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itchFamily="34" charset="0"/>
              <a:buChar char="•"/>
            </a:pPr>
            <a:r>
              <a:rPr lang="es-AR" sz="1600" dirty="0">
                <a:latin typeface="Encode Sans" pitchFamily="2" charset="0"/>
              </a:rPr>
              <a:t>Diseño de una </a:t>
            </a:r>
            <a:r>
              <a:rPr lang="es-AR" sz="1600" b="1" dirty="0">
                <a:latin typeface="Encode Sans" pitchFamily="2" charset="0"/>
              </a:rPr>
              <a:t>propuesta de trabajo para ser presentada a potenciales entes financiadores multilaterales </a:t>
            </a:r>
            <a:r>
              <a:rPr lang="es-AR" sz="1600" dirty="0">
                <a:latin typeface="Encode Sans" pitchFamily="2" charset="0"/>
              </a:rPr>
              <a:t>en la cual se ponga en </a:t>
            </a:r>
            <a:r>
              <a:rPr lang="es-AR" sz="1600" dirty="0" smtClean="0">
                <a:latin typeface="Encode Sans" pitchFamily="2" charset="0"/>
              </a:rPr>
              <a:t>práctica, </a:t>
            </a:r>
            <a:r>
              <a:rPr lang="es-AR" sz="1600" dirty="0">
                <a:latin typeface="Encode Sans" pitchFamily="2" charset="0"/>
              </a:rPr>
              <a:t>a través de pruebas piloto </a:t>
            </a:r>
            <a:r>
              <a:rPr lang="es-AR" sz="1600" dirty="0" smtClean="0">
                <a:latin typeface="Encode Sans" pitchFamily="2" charset="0"/>
              </a:rPr>
              <a:t>locales, </a:t>
            </a:r>
            <a:r>
              <a:rPr lang="es-AR" sz="1600" dirty="0">
                <a:latin typeface="Encode Sans" pitchFamily="2" charset="0"/>
              </a:rPr>
              <a:t>la implementación de políticas públicas generadoras de sistemas urbanos de movilidad sostenible</a:t>
            </a:r>
            <a:r>
              <a:rPr lang="es-AR" sz="1600" dirty="0" smtClean="0">
                <a:latin typeface="Encode Sans" pitchFamily="2" charset="0"/>
              </a:rPr>
              <a:t>.</a:t>
            </a:r>
          </a:p>
          <a:p>
            <a:pPr lvl="0"/>
            <a:endParaRPr lang="es-AR" sz="1600" dirty="0">
              <a:latin typeface="Encode Sans" pitchFamily="2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s-AR" sz="1600" dirty="0">
                <a:latin typeface="Encode Sans" pitchFamily="2" charset="0"/>
              </a:rPr>
              <a:t>Generación de </a:t>
            </a:r>
            <a:r>
              <a:rPr lang="es-AR" sz="1600" b="1" dirty="0">
                <a:latin typeface="Encode Sans" pitchFamily="2" charset="0"/>
              </a:rPr>
              <a:t>herramientas para el cálculo de los beneficios sociales y el retorno de la inversión de las políticas públicas</a:t>
            </a:r>
            <a:r>
              <a:rPr lang="es-AR" sz="1600" dirty="0">
                <a:latin typeface="Encode Sans" pitchFamily="2" charset="0"/>
              </a:rPr>
              <a:t> orientadas a la generación de sistemas de movilidad urbana </a:t>
            </a:r>
            <a:r>
              <a:rPr lang="es-AR" sz="1600" dirty="0" smtClean="0">
                <a:latin typeface="Encode Sans" pitchFamily="2" charset="0"/>
              </a:rPr>
              <a:t>sostenible</a:t>
            </a:r>
            <a:r>
              <a:rPr lang="es-AR" sz="1600" dirty="0">
                <a:latin typeface="Encode Sans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89273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7" name="Google Shape;1457;p1"/>
          <p:cNvPicPr preferRelativeResize="0"/>
          <p:nvPr/>
        </p:nvPicPr>
        <p:blipFill rotWithShape="1">
          <a:blip r:embed="rId3">
            <a:alphaModFix/>
          </a:blip>
          <a:srcRect b="16246"/>
          <a:stretch/>
        </p:blipFill>
        <p:spPr>
          <a:xfrm>
            <a:off x="556180" y="0"/>
            <a:ext cx="11634233" cy="582430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458;p1"/>
          <p:cNvSpPr txBox="1">
            <a:spLocks/>
          </p:cNvSpPr>
          <p:nvPr/>
        </p:nvSpPr>
        <p:spPr>
          <a:xfrm>
            <a:off x="1247320" y="1535597"/>
            <a:ext cx="6630588" cy="24380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7100" tIns="48550" rIns="97100" bIns="4855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Calibri"/>
              <a:buNone/>
              <a:defRPr sz="6399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ES" sz="3200" dirty="0" smtClean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/>
            </a:r>
            <a:br>
              <a:rPr lang="es-ES" sz="3200" dirty="0" smtClean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</a:br>
            <a:r>
              <a:rPr lang="es-ES" sz="4800" dirty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Programa Nacional de </a:t>
            </a:r>
            <a:r>
              <a:rPr lang="es-ES" sz="4800" dirty="0" smtClean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Salud Comunitaria</a:t>
            </a:r>
            <a:br>
              <a:rPr lang="es-ES" sz="4800" dirty="0" smtClean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</a:br>
            <a:endParaRPr lang="es-ES" sz="5400" dirty="0"/>
          </a:p>
        </p:txBody>
      </p:sp>
      <p:pic>
        <p:nvPicPr>
          <p:cNvPr id="5" name="Picture 4" descr="Logos de Ministerios | Argentina.gob.a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7445" y="5883545"/>
            <a:ext cx="2457077" cy="940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6492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>
            <a:spLocks noChangeArrowheads="1"/>
          </p:cNvSpPr>
          <p:nvPr/>
        </p:nvSpPr>
        <p:spPr bwMode="auto">
          <a:xfrm>
            <a:off x="562708" y="75490"/>
            <a:ext cx="7921970" cy="1200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8" tIns="45714" rIns="91428" bIns="45714">
            <a:spAutoFit/>
          </a:bodyPr>
          <a:lstStyle/>
          <a:p>
            <a:r>
              <a:rPr lang="es-ES" altLang="es-AR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Encode Sans" pitchFamily="2" charset="0"/>
              </a:rPr>
              <a:t>Estado de situación de la firma de convenios del Programa Nacional de Salud </a:t>
            </a:r>
            <a:r>
              <a:rPr lang="es-ES" altLang="es-AR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Encode Sans" pitchFamily="2" charset="0"/>
              </a:rPr>
              <a:t>Comunitaria 2022</a:t>
            </a:r>
            <a:endParaRPr lang="es-ES" altLang="es-AR" sz="2400" b="1" dirty="0">
              <a:solidFill>
                <a:schemeClr val="tx1">
                  <a:lumMod val="85000"/>
                  <a:lumOff val="15000"/>
                </a:schemeClr>
              </a:solidFill>
              <a:latin typeface="Encode Sans" pitchFamily="2" charset="0"/>
            </a:endParaRPr>
          </a:p>
          <a:p>
            <a:endParaRPr lang="es-ES" altLang="es-AR" sz="2400" b="1" dirty="0">
              <a:solidFill>
                <a:schemeClr val="tx1">
                  <a:lumMod val="85000"/>
                  <a:lumOff val="15000"/>
                </a:schemeClr>
              </a:solidFill>
              <a:latin typeface="Encode Sans" pitchFamily="2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562708" y="1024941"/>
            <a:ext cx="11627704" cy="58326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l="42864" r="5893"/>
          <a:stretch/>
        </p:blipFill>
        <p:spPr>
          <a:xfrm>
            <a:off x="10045186" y="122798"/>
            <a:ext cx="1857132" cy="761338"/>
          </a:xfrm>
          <a:prstGeom prst="rect">
            <a:avLst/>
          </a:prstGeom>
        </p:spPr>
      </p:pic>
      <p:grpSp>
        <p:nvGrpSpPr>
          <p:cNvPr id="8" name="组合 1"/>
          <p:cNvGrpSpPr/>
          <p:nvPr/>
        </p:nvGrpSpPr>
        <p:grpSpPr>
          <a:xfrm>
            <a:off x="1026445" y="1185149"/>
            <a:ext cx="2859239" cy="5429702"/>
            <a:chOff x="3527426" y="1462236"/>
            <a:chExt cx="2282825" cy="4991100"/>
          </a:xfrm>
          <a:solidFill>
            <a:schemeClr val="bg1">
              <a:lumMod val="95000"/>
            </a:schemeClr>
          </a:solidFill>
        </p:grpSpPr>
        <p:sp>
          <p:nvSpPr>
            <p:cNvPr id="9" name="Freeform 139"/>
            <p:cNvSpPr>
              <a:spLocks/>
            </p:cNvSpPr>
            <p:nvPr/>
          </p:nvSpPr>
          <p:spPr bwMode="auto">
            <a:xfrm>
              <a:off x="3567114" y="4462611"/>
              <a:ext cx="930275" cy="631825"/>
            </a:xfrm>
            <a:custGeom>
              <a:avLst/>
              <a:gdLst/>
              <a:ahLst/>
              <a:cxnLst>
                <a:cxn ang="0">
                  <a:pos x="159" y="181"/>
                </a:cxn>
                <a:cxn ang="0">
                  <a:pos x="35" y="296"/>
                </a:cxn>
                <a:cxn ang="0">
                  <a:pos x="0" y="536"/>
                </a:cxn>
                <a:cxn ang="0">
                  <a:pos x="35" y="852"/>
                </a:cxn>
                <a:cxn ang="0">
                  <a:pos x="192" y="893"/>
                </a:cxn>
                <a:cxn ang="0">
                  <a:pos x="264" y="968"/>
                </a:cxn>
                <a:cxn ang="0">
                  <a:pos x="137" y="1044"/>
                </a:cxn>
                <a:cxn ang="0">
                  <a:pos x="234" y="1197"/>
                </a:cxn>
                <a:cxn ang="0">
                  <a:pos x="271" y="1358"/>
                </a:cxn>
                <a:cxn ang="0">
                  <a:pos x="222" y="1504"/>
                </a:cxn>
                <a:cxn ang="0">
                  <a:pos x="252" y="1647"/>
                </a:cxn>
                <a:cxn ang="0">
                  <a:pos x="419" y="1643"/>
                </a:cxn>
                <a:cxn ang="0">
                  <a:pos x="534" y="1677"/>
                </a:cxn>
                <a:cxn ang="0">
                  <a:pos x="502" y="1828"/>
                </a:cxn>
                <a:cxn ang="0">
                  <a:pos x="297" y="1928"/>
                </a:cxn>
                <a:cxn ang="0">
                  <a:pos x="167" y="1941"/>
                </a:cxn>
                <a:cxn ang="0">
                  <a:pos x="444" y="2246"/>
                </a:cxn>
                <a:cxn ang="0">
                  <a:pos x="340" y="2420"/>
                </a:cxn>
                <a:cxn ang="0">
                  <a:pos x="374" y="2630"/>
                </a:cxn>
                <a:cxn ang="0">
                  <a:pos x="2101" y="2501"/>
                </a:cxn>
                <a:cxn ang="0">
                  <a:pos x="2234" y="2261"/>
                </a:cxn>
                <a:cxn ang="0">
                  <a:pos x="2397" y="2081"/>
                </a:cxn>
                <a:cxn ang="0">
                  <a:pos x="2737" y="1856"/>
                </a:cxn>
                <a:cxn ang="0">
                  <a:pos x="2913" y="1901"/>
                </a:cxn>
                <a:cxn ang="0">
                  <a:pos x="2983" y="1568"/>
                </a:cxn>
                <a:cxn ang="0">
                  <a:pos x="3105" y="1508"/>
                </a:cxn>
                <a:cxn ang="0">
                  <a:pos x="3062" y="1019"/>
                </a:cxn>
                <a:cxn ang="0">
                  <a:pos x="3278" y="721"/>
                </a:cxn>
                <a:cxn ang="0">
                  <a:pos x="3400" y="721"/>
                </a:cxn>
                <a:cxn ang="0">
                  <a:pos x="3455" y="641"/>
                </a:cxn>
                <a:cxn ang="0">
                  <a:pos x="3253" y="506"/>
                </a:cxn>
                <a:cxn ang="0">
                  <a:pos x="3253" y="406"/>
                </a:cxn>
                <a:cxn ang="0">
                  <a:pos x="3425" y="371"/>
                </a:cxn>
                <a:cxn ang="0">
                  <a:pos x="3504" y="536"/>
                </a:cxn>
                <a:cxn ang="0">
                  <a:pos x="3667" y="541"/>
                </a:cxn>
                <a:cxn ang="0">
                  <a:pos x="3824" y="451"/>
                </a:cxn>
                <a:cxn ang="0">
                  <a:pos x="3794" y="331"/>
                </a:cxn>
                <a:cxn ang="0">
                  <a:pos x="3809" y="182"/>
                </a:cxn>
                <a:cxn ang="0">
                  <a:pos x="3720" y="32"/>
                </a:cxn>
                <a:cxn ang="0">
                  <a:pos x="3489" y="132"/>
                </a:cxn>
                <a:cxn ang="0">
                  <a:pos x="3588" y="242"/>
                </a:cxn>
                <a:cxn ang="0">
                  <a:pos x="3415" y="271"/>
                </a:cxn>
                <a:cxn ang="0">
                  <a:pos x="3367" y="177"/>
                </a:cxn>
                <a:cxn ang="0">
                  <a:pos x="3209" y="92"/>
                </a:cxn>
                <a:cxn ang="0">
                  <a:pos x="3098" y="0"/>
                </a:cxn>
                <a:cxn ang="0">
                  <a:pos x="646" y="143"/>
                </a:cxn>
                <a:cxn ang="0">
                  <a:pos x="159" y="181"/>
                </a:cxn>
              </a:cxnLst>
              <a:rect l="0" t="0" r="r" b="b"/>
              <a:pathLst>
                <a:path w="3824" h="2630">
                  <a:moveTo>
                    <a:pt x="159" y="181"/>
                  </a:moveTo>
                  <a:lnTo>
                    <a:pt x="35" y="296"/>
                  </a:lnTo>
                  <a:lnTo>
                    <a:pt x="0" y="536"/>
                  </a:lnTo>
                  <a:lnTo>
                    <a:pt x="35" y="852"/>
                  </a:lnTo>
                  <a:lnTo>
                    <a:pt x="192" y="893"/>
                  </a:lnTo>
                  <a:lnTo>
                    <a:pt x="264" y="968"/>
                  </a:lnTo>
                  <a:lnTo>
                    <a:pt x="137" y="1044"/>
                  </a:lnTo>
                  <a:lnTo>
                    <a:pt x="234" y="1197"/>
                  </a:lnTo>
                  <a:lnTo>
                    <a:pt x="271" y="1358"/>
                  </a:lnTo>
                  <a:lnTo>
                    <a:pt x="222" y="1504"/>
                  </a:lnTo>
                  <a:lnTo>
                    <a:pt x="252" y="1647"/>
                  </a:lnTo>
                  <a:lnTo>
                    <a:pt x="419" y="1643"/>
                  </a:lnTo>
                  <a:lnTo>
                    <a:pt x="534" y="1677"/>
                  </a:lnTo>
                  <a:lnTo>
                    <a:pt x="502" y="1828"/>
                  </a:lnTo>
                  <a:lnTo>
                    <a:pt x="297" y="1928"/>
                  </a:lnTo>
                  <a:lnTo>
                    <a:pt x="167" y="1941"/>
                  </a:lnTo>
                  <a:lnTo>
                    <a:pt x="444" y="2246"/>
                  </a:lnTo>
                  <a:lnTo>
                    <a:pt x="340" y="2420"/>
                  </a:lnTo>
                  <a:lnTo>
                    <a:pt x="374" y="2630"/>
                  </a:lnTo>
                  <a:lnTo>
                    <a:pt x="2101" y="2501"/>
                  </a:lnTo>
                  <a:lnTo>
                    <a:pt x="2234" y="2261"/>
                  </a:lnTo>
                  <a:lnTo>
                    <a:pt x="2397" y="2081"/>
                  </a:lnTo>
                  <a:lnTo>
                    <a:pt x="2737" y="1856"/>
                  </a:lnTo>
                  <a:lnTo>
                    <a:pt x="2913" y="1901"/>
                  </a:lnTo>
                  <a:lnTo>
                    <a:pt x="2983" y="1568"/>
                  </a:lnTo>
                  <a:lnTo>
                    <a:pt x="3105" y="1508"/>
                  </a:lnTo>
                  <a:lnTo>
                    <a:pt x="3062" y="1019"/>
                  </a:lnTo>
                  <a:lnTo>
                    <a:pt x="3278" y="721"/>
                  </a:lnTo>
                  <a:lnTo>
                    <a:pt x="3400" y="721"/>
                  </a:lnTo>
                  <a:lnTo>
                    <a:pt x="3455" y="641"/>
                  </a:lnTo>
                  <a:lnTo>
                    <a:pt x="3253" y="506"/>
                  </a:lnTo>
                  <a:lnTo>
                    <a:pt x="3253" y="406"/>
                  </a:lnTo>
                  <a:lnTo>
                    <a:pt x="3425" y="371"/>
                  </a:lnTo>
                  <a:lnTo>
                    <a:pt x="3504" y="536"/>
                  </a:lnTo>
                  <a:lnTo>
                    <a:pt x="3667" y="541"/>
                  </a:lnTo>
                  <a:lnTo>
                    <a:pt x="3824" y="451"/>
                  </a:lnTo>
                  <a:lnTo>
                    <a:pt x="3794" y="331"/>
                  </a:lnTo>
                  <a:lnTo>
                    <a:pt x="3809" y="182"/>
                  </a:lnTo>
                  <a:lnTo>
                    <a:pt x="3720" y="32"/>
                  </a:lnTo>
                  <a:lnTo>
                    <a:pt x="3489" y="132"/>
                  </a:lnTo>
                  <a:lnTo>
                    <a:pt x="3588" y="242"/>
                  </a:lnTo>
                  <a:lnTo>
                    <a:pt x="3415" y="271"/>
                  </a:lnTo>
                  <a:lnTo>
                    <a:pt x="3367" y="177"/>
                  </a:lnTo>
                  <a:lnTo>
                    <a:pt x="3209" y="92"/>
                  </a:lnTo>
                  <a:lnTo>
                    <a:pt x="3098" y="0"/>
                  </a:lnTo>
                  <a:lnTo>
                    <a:pt x="646" y="143"/>
                  </a:lnTo>
                  <a:lnTo>
                    <a:pt x="159" y="18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28575" cmpd="sng">
              <a:solidFill>
                <a:schemeClr val="tx1">
                  <a:lumMod val="75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ysClr val="windowText" lastClr="000000"/>
                </a:solidFill>
                <a:latin typeface="Montserrat" panose="020B0604020202020204" charset="0"/>
              </a:endParaRPr>
            </a:p>
          </p:txBody>
        </p:sp>
        <p:sp>
          <p:nvSpPr>
            <p:cNvPr id="10" name="Freeform 140"/>
            <p:cNvSpPr>
              <a:spLocks/>
            </p:cNvSpPr>
            <p:nvPr/>
          </p:nvSpPr>
          <p:spPr bwMode="auto">
            <a:xfrm>
              <a:off x="3527426" y="5062686"/>
              <a:ext cx="754063" cy="971550"/>
            </a:xfrm>
            <a:custGeom>
              <a:avLst/>
              <a:gdLst/>
              <a:ahLst/>
              <a:cxnLst>
                <a:cxn ang="0">
                  <a:pos x="429" y="104"/>
                </a:cxn>
                <a:cxn ang="0">
                  <a:pos x="415" y="271"/>
                </a:cxn>
                <a:cxn ang="0">
                  <a:pos x="461" y="419"/>
                </a:cxn>
                <a:cxn ang="0">
                  <a:pos x="391" y="580"/>
                </a:cxn>
                <a:cxn ang="0">
                  <a:pos x="417" y="718"/>
                </a:cxn>
                <a:cxn ang="0">
                  <a:pos x="311" y="906"/>
                </a:cxn>
                <a:cxn ang="0">
                  <a:pos x="272" y="1149"/>
                </a:cxn>
                <a:cxn ang="0">
                  <a:pos x="334" y="1285"/>
                </a:cxn>
                <a:cxn ang="0">
                  <a:pos x="271" y="1414"/>
                </a:cxn>
                <a:cxn ang="0">
                  <a:pos x="274" y="1549"/>
                </a:cxn>
                <a:cxn ang="0">
                  <a:pos x="1" y="1876"/>
                </a:cxn>
                <a:cxn ang="0">
                  <a:pos x="0" y="2083"/>
                </a:cxn>
                <a:cxn ang="0">
                  <a:pos x="52" y="2269"/>
                </a:cxn>
                <a:cxn ang="0">
                  <a:pos x="157" y="2378"/>
                </a:cxn>
                <a:cxn ang="0">
                  <a:pos x="201" y="2534"/>
                </a:cxn>
                <a:cxn ang="0">
                  <a:pos x="346" y="2462"/>
                </a:cxn>
                <a:cxn ang="0">
                  <a:pos x="483" y="2479"/>
                </a:cxn>
                <a:cxn ang="0">
                  <a:pos x="481" y="2770"/>
                </a:cxn>
                <a:cxn ang="0">
                  <a:pos x="463" y="2950"/>
                </a:cxn>
                <a:cxn ang="0">
                  <a:pos x="556" y="3088"/>
                </a:cxn>
                <a:cxn ang="0">
                  <a:pos x="803" y="3109"/>
                </a:cxn>
                <a:cxn ang="0">
                  <a:pos x="1381" y="3053"/>
                </a:cxn>
                <a:cxn ang="0">
                  <a:pos x="1643" y="3225"/>
                </a:cxn>
                <a:cxn ang="0">
                  <a:pos x="1736" y="3232"/>
                </a:cxn>
                <a:cxn ang="0">
                  <a:pos x="1677" y="3136"/>
                </a:cxn>
                <a:cxn ang="0">
                  <a:pos x="1598" y="3036"/>
                </a:cxn>
                <a:cxn ang="0">
                  <a:pos x="1512" y="2897"/>
                </a:cxn>
                <a:cxn ang="0">
                  <a:pos x="1504" y="2705"/>
                </a:cxn>
                <a:cxn ang="0">
                  <a:pos x="1453" y="2526"/>
                </a:cxn>
                <a:cxn ang="0">
                  <a:pos x="1480" y="2390"/>
                </a:cxn>
                <a:cxn ang="0">
                  <a:pos x="1547" y="2226"/>
                </a:cxn>
                <a:cxn ang="0">
                  <a:pos x="1716" y="2119"/>
                </a:cxn>
                <a:cxn ang="0">
                  <a:pos x="1846" y="1995"/>
                </a:cxn>
                <a:cxn ang="0">
                  <a:pos x="1870" y="1748"/>
                </a:cxn>
                <a:cxn ang="0">
                  <a:pos x="1866" y="1568"/>
                </a:cxn>
                <a:cxn ang="0">
                  <a:pos x="2232" y="1181"/>
                </a:cxn>
                <a:cxn ang="0">
                  <a:pos x="2449" y="946"/>
                </a:cxn>
                <a:cxn ang="0">
                  <a:pos x="2425" y="822"/>
                </a:cxn>
                <a:cxn ang="0">
                  <a:pos x="2480" y="642"/>
                </a:cxn>
                <a:cxn ang="0">
                  <a:pos x="2409" y="559"/>
                </a:cxn>
                <a:cxn ang="0">
                  <a:pos x="2279" y="547"/>
                </a:cxn>
                <a:cxn ang="0">
                  <a:pos x="2106" y="535"/>
                </a:cxn>
                <a:cxn ang="0">
                  <a:pos x="1984" y="347"/>
                </a:cxn>
                <a:cxn ang="0">
                  <a:pos x="1811" y="188"/>
                </a:cxn>
                <a:cxn ang="0">
                  <a:pos x="1811" y="0"/>
                </a:cxn>
                <a:cxn ang="0">
                  <a:pos x="429" y="104"/>
                </a:cxn>
              </a:cxnLst>
              <a:rect l="0" t="0" r="r" b="b"/>
              <a:pathLst>
                <a:path w="2480" h="3232">
                  <a:moveTo>
                    <a:pt x="429" y="104"/>
                  </a:moveTo>
                  <a:lnTo>
                    <a:pt x="415" y="271"/>
                  </a:lnTo>
                  <a:lnTo>
                    <a:pt x="461" y="419"/>
                  </a:lnTo>
                  <a:lnTo>
                    <a:pt x="391" y="580"/>
                  </a:lnTo>
                  <a:lnTo>
                    <a:pt x="417" y="718"/>
                  </a:lnTo>
                  <a:lnTo>
                    <a:pt x="311" y="906"/>
                  </a:lnTo>
                  <a:lnTo>
                    <a:pt x="272" y="1149"/>
                  </a:lnTo>
                  <a:lnTo>
                    <a:pt x="334" y="1285"/>
                  </a:lnTo>
                  <a:lnTo>
                    <a:pt x="271" y="1414"/>
                  </a:lnTo>
                  <a:lnTo>
                    <a:pt x="274" y="1549"/>
                  </a:lnTo>
                  <a:lnTo>
                    <a:pt x="1" y="1876"/>
                  </a:lnTo>
                  <a:lnTo>
                    <a:pt x="0" y="2083"/>
                  </a:lnTo>
                  <a:lnTo>
                    <a:pt x="52" y="2269"/>
                  </a:lnTo>
                  <a:lnTo>
                    <a:pt x="157" y="2378"/>
                  </a:lnTo>
                  <a:lnTo>
                    <a:pt x="201" y="2534"/>
                  </a:lnTo>
                  <a:lnTo>
                    <a:pt x="346" y="2462"/>
                  </a:lnTo>
                  <a:lnTo>
                    <a:pt x="483" y="2479"/>
                  </a:lnTo>
                  <a:lnTo>
                    <a:pt x="481" y="2770"/>
                  </a:lnTo>
                  <a:lnTo>
                    <a:pt x="463" y="2950"/>
                  </a:lnTo>
                  <a:lnTo>
                    <a:pt x="556" y="3088"/>
                  </a:lnTo>
                  <a:lnTo>
                    <a:pt x="803" y="3109"/>
                  </a:lnTo>
                  <a:lnTo>
                    <a:pt x="1381" y="3053"/>
                  </a:lnTo>
                  <a:lnTo>
                    <a:pt x="1643" y="3225"/>
                  </a:lnTo>
                  <a:lnTo>
                    <a:pt x="1736" y="3232"/>
                  </a:lnTo>
                  <a:lnTo>
                    <a:pt x="1677" y="3136"/>
                  </a:lnTo>
                  <a:lnTo>
                    <a:pt x="1598" y="3036"/>
                  </a:lnTo>
                  <a:lnTo>
                    <a:pt x="1512" y="2897"/>
                  </a:lnTo>
                  <a:lnTo>
                    <a:pt x="1504" y="2705"/>
                  </a:lnTo>
                  <a:lnTo>
                    <a:pt x="1453" y="2526"/>
                  </a:lnTo>
                  <a:lnTo>
                    <a:pt x="1480" y="2390"/>
                  </a:lnTo>
                  <a:lnTo>
                    <a:pt x="1547" y="2226"/>
                  </a:lnTo>
                  <a:lnTo>
                    <a:pt x="1716" y="2119"/>
                  </a:lnTo>
                  <a:lnTo>
                    <a:pt x="1846" y="1995"/>
                  </a:lnTo>
                  <a:lnTo>
                    <a:pt x="1870" y="1748"/>
                  </a:lnTo>
                  <a:lnTo>
                    <a:pt x="1866" y="1568"/>
                  </a:lnTo>
                  <a:lnTo>
                    <a:pt x="2232" y="1181"/>
                  </a:lnTo>
                  <a:lnTo>
                    <a:pt x="2449" y="946"/>
                  </a:lnTo>
                  <a:lnTo>
                    <a:pt x="2425" y="822"/>
                  </a:lnTo>
                  <a:lnTo>
                    <a:pt x="2480" y="642"/>
                  </a:lnTo>
                  <a:lnTo>
                    <a:pt x="2409" y="559"/>
                  </a:lnTo>
                  <a:lnTo>
                    <a:pt x="2279" y="547"/>
                  </a:lnTo>
                  <a:lnTo>
                    <a:pt x="2106" y="535"/>
                  </a:lnTo>
                  <a:lnTo>
                    <a:pt x="1984" y="347"/>
                  </a:lnTo>
                  <a:lnTo>
                    <a:pt x="1811" y="188"/>
                  </a:lnTo>
                  <a:lnTo>
                    <a:pt x="1811" y="0"/>
                  </a:lnTo>
                  <a:lnTo>
                    <a:pt x="429" y="10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28575" cmpd="sng">
              <a:solidFill>
                <a:schemeClr val="tx1">
                  <a:lumMod val="75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ysClr val="windowText" lastClr="000000"/>
                </a:solidFill>
                <a:latin typeface="Montserrat" panose="020B0604020202020204" charset="0"/>
              </a:endParaRPr>
            </a:p>
          </p:txBody>
        </p:sp>
        <p:sp>
          <p:nvSpPr>
            <p:cNvPr id="11" name="Freeform 141"/>
            <p:cNvSpPr>
              <a:spLocks/>
            </p:cNvSpPr>
            <p:nvPr/>
          </p:nvSpPr>
          <p:spPr bwMode="auto">
            <a:xfrm>
              <a:off x="3575051" y="3821261"/>
              <a:ext cx="949325" cy="684213"/>
            </a:xfrm>
            <a:custGeom>
              <a:avLst/>
              <a:gdLst/>
              <a:ahLst/>
              <a:cxnLst>
                <a:cxn ang="0">
                  <a:pos x="0" y="2279"/>
                </a:cxn>
                <a:cxn ang="0">
                  <a:pos x="15" y="2533"/>
                </a:cxn>
                <a:cxn ang="0">
                  <a:pos x="124" y="2847"/>
                </a:cxn>
                <a:cxn ang="0">
                  <a:pos x="576" y="2813"/>
                </a:cxn>
                <a:cxn ang="0">
                  <a:pos x="3066" y="2665"/>
                </a:cxn>
                <a:cxn ang="0">
                  <a:pos x="3065" y="1991"/>
                </a:cxn>
                <a:cxn ang="0">
                  <a:pos x="3219" y="1966"/>
                </a:cxn>
                <a:cxn ang="0">
                  <a:pos x="3435" y="2094"/>
                </a:cxn>
                <a:cxn ang="0">
                  <a:pos x="3735" y="2174"/>
                </a:cxn>
                <a:cxn ang="0">
                  <a:pos x="3900" y="2139"/>
                </a:cxn>
                <a:cxn ang="0">
                  <a:pos x="3882" y="1377"/>
                </a:cxn>
                <a:cxn ang="0">
                  <a:pos x="3846" y="1123"/>
                </a:cxn>
                <a:cxn ang="0">
                  <a:pos x="3878" y="991"/>
                </a:cxn>
                <a:cxn ang="0">
                  <a:pos x="3765" y="957"/>
                </a:cxn>
                <a:cxn ang="0">
                  <a:pos x="3671" y="814"/>
                </a:cxn>
                <a:cxn ang="0">
                  <a:pos x="3391" y="704"/>
                </a:cxn>
                <a:cxn ang="0">
                  <a:pos x="2490" y="679"/>
                </a:cxn>
                <a:cxn ang="0">
                  <a:pos x="2328" y="589"/>
                </a:cxn>
                <a:cxn ang="0">
                  <a:pos x="2278" y="439"/>
                </a:cxn>
                <a:cxn ang="0">
                  <a:pos x="1988" y="349"/>
                </a:cxn>
                <a:cxn ang="0">
                  <a:pos x="1899" y="409"/>
                </a:cxn>
                <a:cxn ang="0">
                  <a:pos x="1757" y="349"/>
                </a:cxn>
                <a:cxn ang="0">
                  <a:pos x="1795" y="200"/>
                </a:cxn>
                <a:cxn ang="0">
                  <a:pos x="1767" y="65"/>
                </a:cxn>
                <a:cxn ang="0">
                  <a:pos x="1546" y="0"/>
                </a:cxn>
                <a:cxn ang="0">
                  <a:pos x="1536" y="389"/>
                </a:cxn>
                <a:cxn ang="0">
                  <a:pos x="1609" y="664"/>
                </a:cxn>
                <a:cxn ang="0">
                  <a:pos x="1491" y="962"/>
                </a:cxn>
                <a:cxn ang="0">
                  <a:pos x="1176" y="1262"/>
                </a:cxn>
                <a:cxn ang="0">
                  <a:pos x="1003" y="1377"/>
                </a:cxn>
                <a:cxn ang="0">
                  <a:pos x="792" y="1556"/>
                </a:cxn>
                <a:cxn ang="0">
                  <a:pos x="797" y="1781"/>
                </a:cxn>
                <a:cxn ang="0">
                  <a:pos x="660" y="1856"/>
                </a:cxn>
                <a:cxn ang="0">
                  <a:pos x="482" y="1876"/>
                </a:cxn>
                <a:cxn ang="0">
                  <a:pos x="340" y="2009"/>
                </a:cxn>
                <a:cxn ang="0">
                  <a:pos x="335" y="2154"/>
                </a:cxn>
                <a:cxn ang="0">
                  <a:pos x="231" y="2304"/>
                </a:cxn>
                <a:cxn ang="0">
                  <a:pos x="0" y="2279"/>
                </a:cxn>
              </a:cxnLst>
              <a:rect l="0" t="0" r="r" b="b"/>
              <a:pathLst>
                <a:path w="3900" h="2847">
                  <a:moveTo>
                    <a:pt x="0" y="2279"/>
                  </a:moveTo>
                  <a:lnTo>
                    <a:pt x="15" y="2533"/>
                  </a:lnTo>
                  <a:lnTo>
                    <a:pt x="124" y="2847"/>
                  </a:lnTo>
                  <a:lnTo>
                    <a:pt x="576" y="2813"/>
                  </a:lnTo>
                  <a:lnTo>
                    <a:pt x="3066" y="2665"/>
                  </a:lnTo>
                  <a:lnTo>
                    <a:pt x="3065" y="1991"/>
                  </a:lnTo>
                  <a:lnTo>
                    <a:pt x="3219" y="1966"/>
                  </a:lnTo>
                  <a:lnTo>
                    <a:pt x="3435" y="2094"/>
                  </a:lnTo>
                  <a:lnTo>
                    <a:pt x="3735" y="2174"/>
                  </a:lnTo>
                  <a:lnTo>
                    <a:pt x="3900" y="2139"/>
                  </a:lnTo>
                  <a:lnTo>
                    <a:pt x="3882" y="1377"/>
                  </a:lnTo>
                  <a:lnTo>
                    <a:pt x="3846" y="1123"/>
                  </a:lnTo>
                  <a:lnTo>
                    <a:pt x="3878" y="991"/>
                  </a:lnTo>
                  <a:lnTo>
                    <a:pt x="3765" y="957"/>
                  </a:lnTo>
                  <a:lnTo>
                    <a:pt x="3671" y="814"/>
                  </a:lnTo>
                  <a:lnTo>
                    <a:pt x="3391" y="704"/>
                  </a:lnTo>
                  <a:lnTo>
                    <a:pt x="2490" y="679"/>
                  </a:lnTo>
                  <a:lnTo>
                    <a:pt x="2328" y="589"/>
                  </a:lnTo>
                  <a:lnTo>
                    <a:pt x="2278" y="439"/>
                  </a:lnTo>
                  <a:lnTo>
                    <a:pt x="1988" y="349"/>
                  </a:lnTo>
                  <a:lnTo>
                    <a:pt x="1899" y="409"/>
                  </a:lnTo>
                  <a:lnTo>
                    <a:pt x="1757" y="349"/>
                  </a:lnTo>
                  <a:lnTo>
                    <a:pt x="1795" y="200"/>
                  </a:lnTo>
                  <a:lnTo>
                    <a:pt x="1767" y="65"/>
                  </a:lnTo>
                  <a:lnTo>
                    <a:pt x="1546" y="0"/>
                  </a:lnTo>
                  <a:lnTo>
                    <a:pt x="1536" y="389"/>
                  </a:lnTo>
                  <a:lnTo>
                    <a:pt x="1609" y="664"/>
                  </a:lnTo>
                  <a:lnTo>
                    <a:pt x="1491" y="962"/>
                  </a:lnTo>
                  <a:lnTo>
                    <a:pt x="1176" y="1262"/>
                  </a:lnTo>
                  <a:lnTo>
                    <a:pt x="1003" y="1377"/>
                  </a:lnTo>
                  <a:lnTo>
                    <a:pt x="792" y="1556"/>
                  </a:lnTo>
                  <a:lnTo>
                    <a:pt x="797" y="1781"/>
                  </a:lnTo>
                  <a:lnTo>
                    <a:pt x="660" y="1856"/>
                  </a:lnTo>
                  <a:lnTo>
                    <a:pt x="482" y="1876"/>
                  </a:lnTo>
                  <a:lnTo>
                    <a:pt x="340" y="2009"/>
                  </a:lnTo>
                  <a:lnTo>
                    <a:pt x="335" y="2154"/>
                  </a:lnTo>
                  <a:lnTo>
                    <a:pt x="231" y="2304"/>
                  </a:lnTo>
                  <a:lnTo>
                    <a:pt x="0" y="227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28575" cmpd="sng">
              <a:solidFill>
                <a:schemeClr val="tx1">
                  <a:lumMod val="75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ysClr val="windowText" lastClr="000000"/>
                </a:solidFill>
                <a:latin typeface="Montserrat" panose="020B0604020202020204" charset="0"/>
              </a:endParaRPr>
            </a:p>
          </p:txBody>
        </p:sp>
        <p:sp>
          <p:nvSpPr>
            <p:cNvPr id="12" name="Freeform 142"/>
            <p:cNvSpPr>
              <a:spLocks/>
            </p:cNvSpPr>
            <p:nvPr/>
          </p:nvSpPr>
          <p:spPr bwMode="auto">
            <a:xfrm>
              <a:off x="3570289" y="3632349"/>
              <a:ext cx="396875" cy="742950"/>
            </a:xfrm>
            <a:custGeom>
              <a:avLst/>
              <a:gdLst/>
              <a:ahLst/>
              <a:cxnLst>
                <a:cxn ang="0">
                  <a:pos x="404" y="0"/>
                </a:cxn>
                <a:cxn ang="0">
                  <a:pos x="221" y="195"/>
                </a:cxn>
                <a:cxn ang="0">
                  <a:pos x="122" y="369"/>
                </a:cxn>
                <a:cxn ang="0">
                  <a:pos x="119" y="774"/>
                </a:cxn>
                <a:cxn ang="0">
                  <a:pos x="167" y="1331"/>
                </a:cxn>
                <a:cxn ang="0">
                  <a:pos x="119" y="2000"/>
                </a:cxn>
                <a:cxn ang="0">
                  <a:pos x="5" y="2274"/>
                </a:cxn>
                <a:cxn ang="0">
                  <a:pos x="0" y="2723"/>
                </a:cxn>
                <a:cxn ang="0">
                  <a:pos x="20" y="3067"/>
                </a:cxn>
                <a:cxn ang="0">
                  <a:pos x="251" y="3090"/>
                </a:cxn>
                <a:cxn ang="0">
                  <a:pos x="355" y="2941"/>
                </a:cxn>
                <a:cxn ang="0">
                  <a:pos x="360" y="2798"/>
                </a:cxn>
                <a:cxn ang="0">
                  <a:pos x="500" y="2666"/>
                </a:cxn>
                <a:cxn ang="0">
                  <a:pos x="682" y="2643"/>
                </a:cxn>
                <a:cxn ang="0">
                  <a:pos x="815" y="2568"/>
                </a:cxn>
                <a:cxn ang="0">
                  <a:pos x="813" y="2343"/>
                </a:cxn>
                <a:cxn ang="0">
                  <a:pos x="1032" y="2158"/>
                </a:cxn>
                <a:cxn ang="0">
                  <a:pos x="1192" y="2051"/>
                </a:cxn>
                <a:cxn ang="0">
                  <a:pos x="1510" y="1751"/>
                </a:cxn>
                <a:cxn ang="0">
                  <a:pos x="1629" y="1451"/>
                </a:cxn>
                <a:cxn ang="0">
                  <a:pos x="1557" y="1171"/>
                </a:cxn>
                <a:cxn ang="0">
                  <a:pos x="1564" y="789"/>
                </a:cxn>
                <a:cxn ang="0">
                  <a:pos x="1214" y="681"/>
                </a:cxn>
                <a:cxn ang="0">
                  <a:pos x="1159" y="576"/>
                </a:cxn>
                <a:cxn ang="0">
                  <a:pos x="842" y="579"/>
                </a:cxn>
                <a:cxn ang="0">
                  <a:pos x="682" y="324"/>
                </a:cxn>
                <a:cxn ang="0">
                  <a:pos x="404" y="0"/>
                </a:cxn>
              </a:cxnLst>
              <a:rect l="0" t="0" r="r" b="b"/>
              <a:pathLst>
                <a:path w="1629" h="3090">
                  <a:moveTo>
                    <a:pt x="404" y="0"/>
                  </a:moveTo>
                  <a:lnTo>
                    <a:pt x="221" y="195"/>
                  </a:lnTo>
                  <a:lnTo>
                    <a:pt x="122" y="369"/>
                  </a:lnTo>
                  <a:lnTo>
                    <a:pt x="119" y="774"/>
                  </a:lnTo>
                  <a:lnTo>
                    <a:pt x="167" y="1331"/>
                  </a:lnTo>
                  <a:lnTo>
                    <a:pt x="119" y="2000"/>
                  </a:lnTo>
                  <a:lnTo>
                    <a:pt x="5" y="2274"/>
                  </a:lnTo>
                  <a:lnTo>
                    <a:pt x="0" y="2723"/>
                  </a:lnTo>
                  <a:lnTo>
                    <a:pt x="20" y="3067"/>
                  </a:lnTo>
                  <a:lnTo>
                    <a:pt x="251" y="3090"/>
                  </a:lnTo>
                  <a:lnTo>
                    <a:pt x="355" y="2941"/>
                  </a:lnTo>
                  <a:lnTo>
                    <a:pt x="360" y="2798"/>
                  </a:lnTo>
                  <a:lnTo>
                    <a:pt x="500" y="2666"/>
                  </a:lnTo>
                  <a:lnTo>
                    <a:pt x="682" y="2643"/>
                  </a:lnTo>
                  <a:lnTo>
                    <a:pt x="815" y="2568"/>
                  </a:lnTo>
                  <a:lnTo>
                    <a:pt x="813" y="2343"/>
                  </a:lnTo>
                  <a:lnTo>
                    <a:pt x="1032" y="2158"/>
                  </a:lnTo>
                  <a:lnTo>
                    <a:pt x="1192" y="2051"/>
                  </a:lnTo>
                  <a:lnTo>
                    <a:pt x="1510" y="1751"/>
                  </a:lnTo>
                  <a:lnTo>
                    <a:pt x="1629" y="1451"/>
                  </a:lnTo>
                  <a:lnTo>
                    <a:pt x="1557" y="1171"/>
                  </a:lnTo>
                  <a:lnTo>
                    <a:pt x="1564" y="789"/>
                  </a:lnTo>
                  <a:lnTo>
                    <a:pt x="1214" y="681"/>
                  </a:lnTo>
                  <a:lnTo>
                    <a:pt x="1159" y="576"/>
                  </a:lnTo>
                  <a:lnTo>
                    <a:pt x="842" y="579"/>
                  </a:lnTo>
                  <a:lnTo>
                    <a:pt x="682" y="324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28575" cmpd="sng">
              <a:solidFill>
                <a:schemeClr val="tx1">
                  <a:lumMod val="75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ysClr val="windowText" lastClr="000000"/>
                </a:solidFill>
                <a:latin typeface="Montserrat" panose="020B0604020202020204" charset="0"/>
              </a:endParaRPr>
            </a:p>
          </p:txBody>
        </p:sp>
        <p:sp>
          <p:nvSpPr>
            <p:cNvPr id="13" name="Freeform 152"/>
            <p:cNvSpPr>
              <a:spLocks/>
            </p:cNvSpPr>
            <p:nvPr/>
          </p:nvSpPr>
          <p:spPr bwMode="auto">
            <a:xfrm>
              <a:off x="3754439" y="1992461"/>
              <a:ext cx="557213" cy="714375"/>
            </a:xfrm>
            <a:custGeom>
              <a:avLst/>
              <a:gdLst/>
              <a:ahLst/>
              <a:cxnLst>
                <a:cxn ang="0">
                  <a:pos x="291" y="0"/>
                </a:cxn>
                <a:cxn ang="0">
                  <a:pos x="181" y="120"/>
                </a:cxn>
                <a:cxn ang="0">
                  <a:pos x="203" y="369"/>
                </a:cxn>
                <a:cxn ang="0">
                  <a:pos x="294" y="625"/>
                </a:cxn>
                <a:cxn ang="0">
                  <a:pos x="201" y="802"/>
                </a:cxn>
                <a:cxn ang="0">
                  <a:pos x="326" y="1182"/>
                </a:cxn>
                <a:cxn ang="0">
                  <a:pos x="128" y="1243"/>
                </a:cxn>
                <a:cxn ang="0">
                  <a:pos x="1" y="1496"/>
                </a:cxn>
                <a:cxn ang="0">
                  <a:pos x="0" y="1608"/>
                </a:cxn>
                <a:cxn ang="0">
                  <a:pos x="735" y="1916"/>
                </a:cxn>
                <a:cxn ang="0">
                  <a:pos x="940" y="1923"/>
                </a:cxn>
                <a:cxn ang="0">
                  <a:pos x="1177" y="1855"/>
                </a:cxn>
                <a:cxn ang="0">
                  <a:pos x="1338" y="1914"/>
                </a:cxn>
                <a:cxn ang="0">
                  <a:pos x="1440" y="2073"/>
                </a:cxn>
                <a:cxn ang="0">
                  <a:pos x="1824" y="2445"/>
                </a:cxn>
                <a:cxn ang="0">
                  <a:pos x="2047" y="2973"/>
                </a:cxn>
                <a:cxn ang="0">
                  <a:pos x="2173" y="2878"/>
                </a:cxn>
                <a:cxn ang="0">
                  <a:pos x="2290" y="2656"/>
                </a:cxn>
                <a:cxn ang="0">
                  <a:pos x="2245" y="2424"/>
                </a:cxn>
                <a:cxn ang="0">
                  <a:pos x="2149" y="2176"/>
                </a:cxn>
                <a:cxn ang="0">
                  <a:pos x="2113" y="1896"/>
                </a:cxn>
                <a:cxn ang="0">
                  <a:pos x="2134" y="1627"/>
                </a:cxn>
                <a:cxn ang="0">
                  <a:pos x="2049" y="1536"/>
                </a:cxn>
                <a:cxn ang="0">
                  <a:pos x="1906" y="1656"/>
                </a:cxn>
                <a:cxn ang="0">
                  <a:pos x="1788" y="1542"/>
                </a:cxn>
                <a:cxn ang="0">
                  <a:pos x="1724" y="1311"/>
                </a:cxn>
                <a:cxn ang="0">
                  <a:pos x="1680" y="1162"/>
                </a:cxn>
                <a:cxn ang="0">
                  <a:pos x="1759" y="957"/>
                </a:cxn>
                <a:cxn ang="0">
                  <a:pos x="1620" y="817"/>
                </a:cxn>
                <a:cxn ang="0">
                  <a:pos x="1665" y="644"/>
                </a:cxn>
                <a:cxn ang="0">
                  <a:pos x="1577" y="554"/>
                </a:cxn>
                <a:cxn ang="0">
                  <a:pos x="1384" y="584"/>
                </a:cxn>
                <a:cxn ang="0">
                  <a:pos x="1227" y="444"/>
                </a:cxn>
                <a:cxn ang="0">
                  <a:pos x="1183" y="324"/>
                </a:cxn>
                <a:cxn ang="0">
                  <a:pos x="1384" y="130"/>
                </a:cxn>
                <a:cxn ang="0">
                  <a:pos x="1315" y="10"/>
                </a:cxn>
                <a:cxn ang="0">
                  <a:pos x="843" y="40"/>
                </a:cxn>
                <a:cxn ang="0">
                  <a:pos x="291" y="0"/>
                </a:cxn>
              </a:cxnLst>
              <a:rect l="0" t="0" r="r" b="b"/>
              <a:pathLst>
                <a:path w="2290" h="2973">
                  <a:moveTo>
                    <a:pt x="291" y="0"/>
                  </a:moveTo>
                  <a:lnTo>
                    <a:pt x="181" y="120"/>
                  </a:lnTo>
                  <a:lnTo>
                    <a:pt x="203" y="369"/>
                  </a:lnTo>
                  <a:lnTo>
                    <a:pt x="294" y="625"/>
                  </a:lnTo>
                  <a:lnTo>
                    <a:pt x="201" y="802"/>
                  </a:lnTo>
                  <a:lnTo>
                    <a:pt x="326" y="1182"/>
                  </a:lnTo>
                  <a:lnTo>
                    <a:pt x="128" y="1243"/>
                  </a:lnTo>
                  <a:lnTo>
                    <a:pt x="1" y="1496"/>
                  </a:lnTo>
                  <a:lnTo>
                    <a:pt x="0" y="1608"/>
                  </a:lnTo>
                  <a:lnTo>
                    <a:pt x="735" y="1916"/>
                  </a:lnTo>
                  <a:lnTo>
                    <a:pt x="940" y="1923"/>
                  </a:lnTo>
                  <a:lnTo>
                    <a:pt x="1177" y="1855"/>
                  </a:lnTo>
                  <a:lnTo>
                    <a:pt x="1338" y="1914"/>
                  </a:lnTo>
                  <a:lnTo>
                    <a:pt x="1440" y="2073"/>
                  </a:lnTo>
                  <a:lnTo>
                    <a:pt x="1824" y="2445"/>
                  </a:lnTo>
                  <a:lnTo>
                    <a:pt x="2047" y="2973"/>
                  </a:lnTo>
                  <a:lnTo>
                    <a:pt x="2173" y="2878"/>
                  </a:lnTo>
                  <a:lnTo>
                    <a:pt x="2290" y="2656"/>
                  </a:lnTo>
                  <a:lnTo>
                    <a:pt x="2245" y="2424"/>
                  </a:lnTo>
                  <a:lnTo>
                    <a:pt x="2149" y="2176"/>
                  </a:lnTo>
                  <a:lnTo>
                    <a:pt x="2113" y="1896"/>
                  </a:lnTo>
                  <a:lnTo>
                    <a:pt x="2134" y="1627"/>
                  </a:lnTo>
                  <a:lnTo>
                    <a:pt x="2049" y="1536"/>
                  </a:lnTo>
                  <a:lnTo>
                    <a:pt x="1906" y="1656"/>
                  </a:lnTo>
                  <a:lnTo>
                    <a:pt x="1788" y="1542"/>
                  </a:lnTo>
                  <a:lnTo>
                    <a:pt x="1724" y="1311"/>
                  </a:lnTo>
                  <a:lnTo>
                    <a:pt x="1680" y="1162"/>
                  </a:lnTo>
                  <a:lnTo>
                    <a:pt x="1759" y="957"/>
                  </a:lnTo>
                  <a:lnTo>
                    <a:pt x="1620" y="817"/>
                  </a:lnTo>
                  <a:lnTo>
                    <a:pt x="1665" y="644"/>
                  </a:lnTo>
                  <a:lnTo>
                    <a:pt x="1577" y="554"/>
                  </a:lnTo>
                  <a:lnTo>
                    <a:pt x="1384" y="584"/>
                  </a:lnTo>
                  <a:lnTo>
                    <a:pt x="1227" y="444"/>
                  </a:lnTo>
                  <a:lnTo>
                    <a:pt x="1183" y="324"/>
                  </a:lnTo>
                  <a:lnTo>
                    <a:pt x="1384" y="130"/>
                  </a:lnTo>
                  <a:lnTo>
                    <a:pt x="1315" y="10"/>
                  </a:lnTo>
                  <a:lnTo>
                    <a:pt x="843" y="40"/>
                  </a:lnTo>
                  <a:lnTo>
                    <a:pt x="291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28575" cmpd="sng">
              <a:solidFill>
                <a:schemeClr val="tx1">
                  <a:lumMod val="75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ysClr val="windowText" lastClr="000000"/>
                </a:solidFill>
                <a:latin typeface="Montserrat" panose="020B0604020202020204" charset="0"/>
              </a:endParaRPr>
            </a:p>
          </p:txBody>
        </p:sp>
        <p:sp>
          <p:nvSpPr>
            <p:cNvPr id="14" name="Freeform 153"/>
            <p:cNvSpPr>
              <a:spLocks/>
            </p:cNvSpPr>
            <p:nvPr/>
          </p:nvSpPr>
          <p:spPr bwMode="auto">
            <a:xfrm>
              <a:off x="4149726" y="2103586"/>
              <a:ext cx="220663" cy="287338"/>
            </a:xfrm>
            <a:custGeom>
              <a:avLst/>
              <a:gdLst/>
              <a:ahLst/>
              <a:cxnLst>
                <a:cxn ang="0">
                  <a:pos x="41" y="175"/>
                </a:cxn>
                <a:cxn ang="0">
                  <a:pos x="174" y="130"/>
                </a:cxn>
                <a:cxn ang="0">
                  <a:pos x="311" y="0"/>
                </a:cxn>
                <a:cxn ang="0">
                  <a:pos x="678" y="120"/>
                </a:cxn>
                <a:cxn ang="0">
                  <a:pos x="905" y="88"/>
                </a:cxn>
                <a:cxn ang="0">
                  <a:pos x="839" y="359"/>
                </a:cxn>
                <a:cxn ang="0">
                  <a:pos x="702" y="668"/>
                </a:cxn>
                <a:cxn ang="0">
                  <a:pos x="547" y="848"/>
                </a:cxn>
                <a:cxn ang="0">
                  <a:pos x="614" y="1133"/>
                </a:cxn>
                <a:cxn ang="0">
                  <a:pos x="512" y="1163"/>
                </a:cxn>
                <a:cxn ang="0">
                  <a:pos x="423" y="1072"/>
                </a:cxn>
                <a:cxn ang="0">
                  <a:pos x="281" y="1192"/>
                </a:cxn>
                <a:cxn ang="0">
                  <a:pos x="164" y="1077"/>
                </a:cxn>
                <a:cxn ang="0">
                  <a:pos x="57" y="700"/>
                </a:cxn>
                <a:cxn ang="0">
                  <a:pos x="137" y="495"/>
                </a:cxn>
                <a:cxn ang="0">
                  <a:pos x="0" y="355"/>
                </a:cxn>
                <a:cxn ang="0">
                  <a:pos x="41" y="175"/>
                </a:cxn>
              </a:cxnLst>
              <a:rect l="0" t="0" r="r" b="b"/>
              <a:pathLst>
                <a:path w="905" h="1192">
                  <a:moveTo>
                    <a:pt x="41" y="175"/>
                  </a:moveTo>
                  <a:lnTo>
                    <a:pt x="174" y="130"/>
                  </a:lnTo>
                  <a:lnTo>
                    <a:pt x="311" y="0"/>
                  </a:lnTo>
                  <a:lnTo>
                    <a:pt x="678" y="120"/>
                  </a:lnTo>
                  <a:lnTo>
                    <a:pt x="905" y="88"/>
                  </a:lnTo>
                  <a:lnTo>
                    <a:pt x="839" y="359"/>
                  </a:lnTo>
                  <a:lnTo>
                    <a:pt x="702" y="668"/>
                  </a:lnTo>
                  <a:lnTo>
                    <a:pt x="547" y="848"/>
                  </a:lnTo>
                  <a:lnTo>
                    <a:pt x="614" y="1133"/>
                  </a:lnTo>
                  <a:lnTo>
                    <a:pt x="512" y="1163"/>
                  </a:lnTo>
                  <a:lnTo>
                    <a:pt x="423" y="1072"/>
                  </a:lnTo>
                  <a:lnTo>
                    <a:pt x="281" y="1192"/>
                  </a:lnTo>
                  <a:lnTo>
                    <a:pt x="164" y="1077"/>
                  </a:lnTo>
                  <a:lnTo>
                    <a:pt x="57" y="700"/>
                  </a:lnTo>
                  <a:lnTo>
                    <a:pt x="137" y="495"/>
                  </a:lnTo>
                  <a:lnTo>
                    <a:pt x="0" y="355"/>
                  </a:lnTo>
                  <a:lnTo>
                    <a:pt x="41" y="175"/>
                  </a:lnTo>
                  <a:close/>
                </a:path>
              </a:pathLst>
            </a:custGeom>
            <a:solidFill>
              <a:srgbClr val="00B050"/>
            </a:solidFill>
            <a:ln w="28575" cmpd="sng">
              <a:solidFill>
                <a:schemeClr val="tx1">
                  <a:lumMod val="75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ysClr val="windowText" lastClr="000000"/>
                </a:solidFill>
                <a:latin typeface="Montserrat" panose="020B0604020202020204" charset="0"/>
              </a:endParaRPr>
            </a:p>
          </p:txBody>
        </p:sp>
        <p:sp>
          <p:nvSpPr>
            <p:cNvPr id="15" name="Freeform 155"/>
            <p:cNvSpPr>
              <a:spLocks/>
            </p:cNvSpPr>
            <p:nvPr/>
          </p:nvSpPr>
          <p:spPr bwMode="auto">
            <a:xfrm>
              <a:off x="3963989" y="1462236"/>
              <a:ext cx="433388" cy="415925"/>
            </a:xfrm>
            <a:custGeom>
              <a:avLst/>
              <a:gdLst/>
              <a:ahLst/>
              <a:cxnLst>
                <a:cxn ang="0">
                  <a:pos x="559" y="0"/>
                </a:cxn>
                <a:cxn ang="0">
                  <a:pos x="478" y="243"/>
                </a:cxn>
                <a:cxn ang="0">
                  <a:pos x="264" y="288"/>
                </a:cxn>
                <a:cxn ang="0">
                  <a:pos x="0" y="695"/>
                </a:cxn>
                <a:cxn ang="0">
                  <a:pos x="56" y="926"/>
                </a:cxn>
                <a:cxn ang="0">
                  <a:pos x="8" y="1271"/>
                </a:cxn>
                <a:cxn ang="0">
                  <a:pos x="570" y="1572"/>
                </a:cxn>
                <a:cxn ang="0">
                  <a:pos x="560" y="1380"/>
                </a:cxn>
                <a:cxn ang="0">
                  <a:pos x="480" y="1124"/>
                </a:cxn>
                <a:cxn ang="0">
                  <a:pos x="514" y="987"/>
                </a:cxn>
                <a:cxn ang="0">
                  <a:pos x="655" y="1030"/>
                </a:cxn>
                <a:cxn ang="0">
                  <a:pos x="733" y="1182"/>
                </a:cxn>
                <a:cxn ang="0">
                  <a:pos x="750" y="1395"/>
                </a:cxn>
                <a:cxn ang="0">
                  <a:pos x="957" y="1631"/>
                </a:cxn>
                <a:cxn ang="0">
                  <a:pos x="1137" y="1710"/>
                </a:cxn>
                <a:cxn ang="0">
                  <a:pos x="1407" y="1725"/>
                </a:cxn>
                <a:cxn ang="0">
                  <a:pos x="1603" y="1704"/>
                </a:cxn>
                <a:cxn ang="0">
                  <a:pos x="1779" y="1537"/>
                </a:cxn>
                <a:cxn ang="0">
                  <a:pos x="1741" y="1354"/>
                </a:cxn>
                <a:cxn ang="0">
                  <a:pos x="1738" y="1100"/>
                </a:cxn>
                <a:cxn ang="0">
                  <a:pos x="1576" y="1077"/>
                </a:cxn>
                <a:cxn ang="0">
                  <a:pos x="1411" y="1016"/>
                </a:cxn>
                <a:cxn ang="0">
                  <a:pos x="1298" y="826"/>
                </a:cxn>
                <a:cxn ang="0">
                  <a:pos x="1163" y="693"/>
                </a:cxn>
                <a:cxn ang="0">
                  <a:pos x="1106" y="383"/>
                </a:cxn>
                <a:cxn ang="0">
                  <a:pos x="1126" y="213"/>
                </a:cxn>
                <a:cxn ang="0">
                  <a:pos x="854" y="230"/>
                </a:cxn>
                <a:cxn ang="0">
                  <a:pos x="559" y="0"/>
                </a:cxn>
              </a:cxnLst>
              <a:rect l="0" t="0" r="r" b="b"/>
              <a:pathLst>
                <a:path w="1779" h="1725">
                  <a:moveTo>
                    <a:pt x="559" y="0"/>
                  </a:moveTo>
                  <a:lnTo>
                    <a:pt x="478" y="243"/>
                  </a:lnTo>
                  <a:lnTo>
                    <a:pt x="264" y="288"/>
                  </a:lnTo>
                  <a:lnTo>
                    <a:pt x="0" y="695"/>
                  </a:lnTo>
                  <a:lnTo>
                    <a:pt x="56" y="926"/>
                  </a:lnTo>
                  <a:lnTo>
                    <a:pt x="8" y="1271"/>
                  </a:lnTo>
                  <a:lnTo>
                    <a:pt x="570" y="1572"/>
                  </a:lnTo>
                  <a:lnTo>
                    <a:pt x="560" y="1380"/>
                  </a:lnTo>
                  <a:lnTo>
                    <a:pt x="480" y="1124"/>
                  </a:lnTo>
                  <a:lnTo>
                    <a:pt x="514" y="987"/>
                  </a:lnTo>
                  <a:lnTo>
                    <a:pt x="655" y="1030"/>
                  </a:lnTo>
                  <a:lnTo>
                    <a:pt x="733" y="1182"/>
                  </a:lnTo>
                  <a:lnTo>
                    <a:pt x="750" y="1395"/>
                  </a:lnTo>
                  <a:lnTo>
                    <a:pt x="957" y="1631"/>
                  </a:lnTo>
                  <a:lnTo>
                    <a:pt x="1137" y="1710"/>
                  </a:lnTo>
                  <a:lnTo>
                    <a:pt x="1407" y="1725"/>
                  </a:lnTo>
                  <a:lnTo>
                    <a:pt x="1603" y="1704"/>
                  </a:lnTo>
                  <a:lnTo>
                    <a:pt x="1779" y="1537"/>
                  </a:lnTo>
                  <a:lnTo>
                    <a:pt x="1741" y="1354"/>
                  </a:lnTo>
                  <a:lnTo>
                    <a:pt x="1738" y="1100"/>
                  </a:lnTo>
                  <a:lnTo>
                    <a:pt x="1576" y="1077"/>
                  </a:lnTo>
                  <a:lnTo>
                    <a:pt x="1411" y="1016"/>
                  </a:lnTo>
                  <a:lnTo>
                    <a:pt x="1298" y="826"/>
                  </a:lnTo>
                  <a:lnTo>
                    <a:pt x="1163" y="693"/>
                  </a:lnTo>
                  <a:lnTo>
                    <a:pt x="1106" y="383"/>
                  </a:lnTo>
                  <a:lnTo>
                    <a:pt x="1126" y="213"/>
                  </a:lnTo>
                  <a:lnTo>
                    <a:pt x="854" y="230"/>
                  </a:lnTo>
                  <a:lnTo>
                    <a:pt x="559" y="0"/>
                  </a:lnTo>
                  <a:close/>
                </a:path>
              </a:pathLst>
            </a:custGeom>
            <a:solidFill>
              <a:srgbClr val="92D050"/>
            </a:solidFill>
            <a:ln w="28575" cmpd="sng">
              <a:solidFill>
                <a:schemeClr val="tx1">
                  <a:lumMod val="75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ysClr val="windowText" lastClr="000000"/>
                </a:solidFill>
                <a:latin typeface="Montserrat" panose="020B0604020202020204" charset="0"/>
              </a:endParaRPr>
            </a:p>
          </p:txBody>
        </p:sp>
        <p:sp>
          <p:nvSpPr>
            <p:cNvPr id="16" name="Freeform 160"/>
            <p:cNvSpPr>
              <a:spLocks/>
            </p:cNvSpPr>
            <p:nvPr/>
          </p:nvSpPr>
          <p:spPr bwMode="auto">
            <a:xfrm>
              <a:off x="5511801" y="2067074"/>
              <a:ext cx="298450" cy="385763"/>
            </a:xfrm>
            <a:custGeom>
              <a:avLst/>
              <a:gdLst/>
              <a:ahLst/>
              <a:cxnLst>
                <a:cxn ang="0">
                  <a:pos x="723" y="0"/>
                </a:cxn>
                <a:cxn ang="0">
                  <a:pos x="678" y="284"/>
                </a:cxn>
                <a:cxn ang="0">
                  <a:pos x="570" y="584"/>
                </a:cxn>
                <a:cxn ang="0">
                  <a:pos x="191" y="898"/>
                </a:cxn>
                <a:cxn ang="0">
                  <a:pos x="42" y="1123"/>
                </a:cxn>
                <a:cxn ang="0">
                  <a:pos x="0" y="1401"/>
                </a:cxn>
                <a:cxn ang="0">
                  <a:pos x="68" y="1607"/>
                </a:cxn>
                <a:cxn ang="0">
                  <a:pos x="280" y="1422"/>
                </a:cxn>
                <a:cxn ang="0">
                  <a:pos x="659" y="1203"/>
                </a:cxn>
                <a:cxn ang="0">
                  <a:pos x="1087" y="1003"/>
                </a:cxn>
                <a:cxn ang="0">
                  <a:pos x="1195" y="719"/>
                </a:cxn>
                <a:cxn ang="0">
                  <a:pos x="1225" y="499"/>
                </a:cxn>
                <a:cxn ang="0">
                  <a:pos x="1117" y="95"/>
                </a:cxn>
                <a:cxn ang="0">
                  <a:pos x="856" y="80"/>
                </a:cxn>
                <a:cxn ang="0">
                  <a:pos x="723" y="0"/>
                </a:cxn>
              </a:cxnLst>
              <a:rect l="0" t="0" r="r" b="b"/>
              <a:pathLst>
                <a:path w="1225" h="1607">
                  <a:moveTo>
                    <a:pt x="723" y="0"/>
                  </a:moveTo>
                  <a:lnTo>
                    <a:pt x="678" y="284"/>
                  </a:lnTo>
                  <a:lnTo>
                    <a:pt x="570" y="584"/>
                  </a:lnTo>
                  <a:lnTo>
                    <a:pt x="191" y="898"/>
                  </a:lnTo>
                  <a:lnTo>
                    <a:pt x="42" y="1123"/>
                  </a:lnTo>
                  <a:lnTo>
                    <a:pt x="0" y="1401"/>
                  </a:lnTo>
                  <a:lnTo>
                    <a:pt x="68" y="1607"/>
                  </a:lnTo>
                  <a:lnTo>
                    <a:pt x="280" y="1422"/>
                  </a:lnTo>
                  <a:lnTo>
                    <a:pt x="659" y="1203"/>
                  </a:lnTo>
                  <a:lnTo>
                    <a:pt x="1087" y="1003"/>
                  </a:lnTo>
                  <a:lnTo>
                    <a:pt x="1195" y="719"/>
                  </a:lnTo>
                  <a:lnTo>
                    <a:pt x="1225" y="499"/>
                  </a:lnTo>
                  <a:lnTo>
                    <a:pt x="1117" y="95"/>
                  </a:lnTo>
                  <a:lnTo>
                    <a:pt x="856" y="80"/>
                  </a:lnTo>
                  <a:lnTo>
                    <a:pt x="723" y="0"/>
                  </a:lnTo>
                  <a:close/>
                </a:path>
              </a:pathLst>
            </a:custGeom>
            <a:solidFill>
              <a:srgbClr val="00B050"/>
            </a:solidFill>
            <a:ln w="28575" cmpd="sng">
              <a:solidFill>
                <a:schemeClr val="tx1">
                  <a:lumMod val="75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ysClr val="windowText" lastClr="000000"/>
                </a:solidFill>
                <a:latin typeface="Montserrat" panose="020B0604020202020204" charset="0"/>
              </a:endParaRPr>
            </a:p>
          </p:txBody>
        </p:sp>
        <p:sp>
          <p:nvSpPr>
            <p:cNvPr id="17" name="Freeform 161"/>
            <p:cNvSpPr>
              <a:spLocks/>
            </p:cNvSpPr>
            <p:nvPr/>
          </p:nvSpPr>
          <p:spPr bwMode="auto">
            <a:xfrm>
              <a:off x="4035426" y="6085036"/>
              <a:ext cx="333375" cy="3683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77"/>
                </a:cxn>
                <a:cxn ang="0">
                  <a:pos x="14" y="198"/>
                </a:cxn>
                <a:cxn ang="0">
                  <a:pos x="12" y="293"/>
                </a:cxn>
                <a:cxn ang="0">
                  <a:pos x="104" y="285"/>
                </a:cxn>
                <a:cxn ang="0">
                  <a:pos x="150" y="288"/>
                </a:cxn>
                <a:cxn ang="0">
                  <a:pos x="177" y="308"/>
                </a:cxn>
                <a:cxn ang="0">
                  <a:pos x="227" y="281"/>
                </a:cxn>
                <a:cxn ang="0">
                  <a:pos x="248" y="290"/>
                </a:cxn>
                <a:cxn ang="0">
                  <a:pos x="278" y="270"/>
                </a:cxn>
                <a:cxn ang="0">
                  <a:pos x="276" y="234"/>
                </a:cxn>
                <a:cxn ang="0">
                  <a:pos x="233" y="234"/>
                </a:cxn>
                <a:cxn ang="0">
                  <a:pos x="194" y="227"/>
                </a:cxn>
                <a:cxn ang="0">
                  <a:pos x="79" y="150"/>
                </a:cxn>
                <a:cxn ang="0">
                  <a:pos x="24" y="59"/>
                </a:cxn>
                <a:cxn ang="0">
                  <a:pos x="33" y="39"/>
                </a:cxn>
                <a:cxn ang="0">
                  <a:pos x="29" y="23"/>
                </a:cxn>
                <a:cxn ang="0">
                  <a:pos x="0" y="0"/>
                </a:cxn>
              </a:cxnLst>
              <a:rect l="0" t="0" r="r" b="b"/>
              <a:pathLst>
                <a:path w="278" h="308">
                  <a:moveTo>
                    <a:pt x="0" y="0"/>
                  </a:moveTo>
                  <a:lnTo>
                    <a:pt x="6" y="77"/>
                  </a:lnTo>
                  <a:lnTo>
                    <a:pt x="14" y="198"/>
                  </a:lnTo>
                  <a:lnTo>
                    <a:pt x="12" y="293"/>
                  </a:lnTo>
                  <a:lnTo>
                    <a:pt x="104" y="285"/>
                  </a:lnTo>
                  <a:lnTo>
                    <a:pt x="150" y="288"/>
                  </a:lnTo>
                  <a:lnTo>
                    <a:pt x="177" y="308"/>
                  </a:lnTo>
                  <a:lnTo>
                    <a:pt x="227" y="281"/>
                  </a:lnTo>
                  <a:lnTo>
                    <a:pt x="248" y="290"/>
                  </a:lnTo>
                  <a:lnTo>
                    <a:pt x="278" y="270"/>
                  </a:lnTo>
                  <a:lnTo>
                    <a:pt x="276" y="234"/>
                  </a:lnTo>
                  <a:lnTo>
                    <a:pt x="233" y="234"/>
                  </a:lnTo>
                  <a:lnTo>
                    <a:pt x="194" y="227"/>
                  </a:lnTo>
                  <a:lnTo>
                    <a:pt x="79" y="150"/>
                  </a:lnTo>
                  <a:lnTo>
                    <a:pt x="24" y="59"/>
                  </a:lnTo>
                  <a:lnTo>
                    <a:pt x="33" y="39"/>
                  </a:lnTo>
                  <a:lnTo>
                    <a:pt x="29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28575" cmpd="sng">
              <a:solidFill>
                <a:schemeClr val="tx1">
                  <a:lumMod val="75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ysClr val="windowText" lastClr="000000"/>
                </a:solidFill>
                <a:latin typeface="Montserrat" panose="020B0604020202020204" charset="0"/>
              </a:endParaRPr>
            </a:p>
          </p:txBody>
        </p:sp>
        <p:sp>
          <p:nvSpPr>
            <p:cNvPr id="18" name="Freeform 158"/>
            <p:cNvSpPr>
              <a:spLocks/>
            </p:cNvSpPr>
            <p:nvPr/>
          </p:nvSpPr>
          <p:spPr bwMode="auto">
            <a:xfrm>
              <a:off x="4651376" y="1579711"/>
              <a:ext cx="646113" cy="639763"/>
            </a:xfrm>
            <a:custGeom>
              <a:avLst/>
              <a:gdLst/>
              <a:ahLst/>
              <a:cxnLst>
                <a:cxn ang="0">
                  <a:pos x="58" y="0"/>
                </a:cxn>
                <a:cxn ang="0">
                  <a:pos x="171" y="227"/>
                </a:cxn>
                <a:cxn ang="0">
                  <a:pos x="818" y="808"/>
                </a:cxn>
                <a:cxn ang="0">
                  <a:pos x="1078" y="908"/>
                </a:cxn>
                <a:cxn ang="0">
                  <a:pos x="1313" y="936"/>
                </a:cxn>
                <a:cxn ang="0">
                  <a:pos x="1530" y="1162"/>
                </a:cxn>
                <a:cxn ang="0">
                  <a:pos x="1919" y="1392"/>
                </a:cxn>
                <a:cxn ang="0">
                  <a:pos x="2155" y="1537"/>
                </a:cxn>
                <a:cxn ang="0">
                  <a:pos x="2482" y="1627"/>
                </a:cxn>
                <a:cxn ang="0">
                  <a:pos x="2515" y="1777"/>
                </a:cxn>
                <a:cxn ang="0">
                  <a:pos x="2647" y="1927"/>
                </a:cxn>
                <a:cxn ang="0">
                  <a:pos x="2480" y="2091"/>
                </a:cxn>
                <a:cxn ang="0">
                  <a:pos x="2249" y="2425"/>
                </a:cxn>
                <a:cxn ang="0">
                  <a:pos x="2145" y="2664"/>
                </a:cxn>
                <a:cxn ang="0">
                  <a:pos x="1329" y="2046"/>
                </a:cxn>
                <a:cxn ang="0">
                  <a:pos x="1066" y="1717"/>
                </a:cxn>
                <a:cxn ang="0">
                  <a:pos x="758" y="1497"/>
                </a:cxn>
                <a:cxn ang="0">
                  <a:pos x="253" y="1088"/>
                </a:cxn>
                <a:cxn ang="0">
                  <a:pos x="21" y="968"/>
                </a:cxn>
                <a:cxn ang="0">
                  <a:pos x="0" y="297"/>
                </a:cxn>
                <a:cxn ang="0">
                  <a:pos x="58" y="0"/>
                </a:cxn>
              </a:cxnLst>
              <a:rect l="0" t="0" r="r" b="b"/>
              <a:pathLst>
                <a:path w="2647" h="2664">
                  <a:moveTo>
                    <a:pt x="58" y="0"/>
                  </a:moveTo>
                  <a:lnTo>
                    <a:pt x="171" y="227"/>
                  </a:lnTo>
                  <a:lnTo>
                    <a:pt x="818" y="808"/>
                  </a:lnTo>
                  <a:lnTo>
                    <a:pt x="1078" y="908"/>
                  </a:lnTo>
                  <a:lnTo>
                    <a:pt x="1313" y="936"/>
                  </a:lnTo>
                  <a:lnTo>
                    <a:pt x="1530" y="1162"/>
                  </a:lnTo>
                  <a:lnTo>
                    <a:pt x="1919" y="1392"/>
                  </a:lnTo>
                  <a:lnTo>
                    <a:pt x="2155" y="1537"/>
                  </a:lnTo>
                  <a:lnTo>
                    <a:pt x="2482" y="1627"/>
                  </a:lnTo>
                  <a:lnTo>
                    <a:pt x="2515" y="1777"/>
                  </a:lnTo>
                  <a:lnTo>
                    <a:pt x="2647" y="1927"/>
                  </a:lnTo>
                  <a:lnTo>
                    <a:pt x="2480" y="2091"/>
                  </a:lnTo>
                  <a:lnTo>
                    <a:pt x="2249" y="2425"/>
                  </a:lnTo>
                  <a:lnTo>
                    <a:pt x="2145" y="2664"/>
                  </a:lnTo>
                  <a:lnTo>
                    <a:pt x="1329" y="2046"/>
                  </a:lnTo>
                  <a:lnTo>
                    <a:pt x="1066" y="1717"/>
                  </a:lnTo>
                  <a:lnTo>
                    <a:pt x="758" y="1497"/>
                  </a:lnTo>
                  <a:lnTo>
                    <a:pt x="253" y="1088"/>
                  </a:lnTo>
                  <a:lnTo>
                    <a:pt x="21" y="968"/>
                  </a:lnTo>
                  <a:lnTo>
                    <a:pt x="0" y="297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92D050"/>
            </a:solidFill>
            <a:ln w="28575" cmpd="sng">
              <a:solidFill>
                <a:schemeClr val="tx1">
                  <a:lumMod val="75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ysClr val="windowText" lastClr="000000"/>
                </a:solidFill>
                <a:latin typeface="Montserrat" panose="020B0604020202020204" charset="0"/>
              </a:endParaRPr>
            </a:p>
          </p:txBody>
        </p:sp>
        <p:sp>
          <p:nvSpPr>
            <p:cNvPr id="19" name="Freeform 157"/>
            <p:cNvSpPr>
              <a:spLocks/>
            </p:cNvSpPr>
            <p:nvPr/>
          </p:nvSpPr>
          <p:spPr bwMode="auto">
            <a:xfrm>
              <a:off x="4514851" y="1811486"/>
              <a:ext cx="660400" cy="590550"/>
            </a:xfrm>
            <a:custGeom>
              <a:avLst/>
              <a:gdLst/>
              <a:ahLst/>
              <a:cxnLst>
                <a:cxn ang="0">
                  <a:pos x="465" y="0"/>
                </a:cxn>
                <a:cxn ang="0">
                  <a:pos x="651" y="98"/>
                </a:cxn>
                <a:cxn ang="0">
                  <a:pos x="1063" y="431"/>
                </a:cxn>
                <a:cxn ang="0">
                  <a:pos x="1300" y="598"/>
                </a:cxn>
                <a:cxn ang="0">
                  <a:pos x="1516" y="866"/>
                </a:cxn>
                <a:cxn ang="0">
                  <a:pos x="2166" y="1357"/>
                </a:cxn>
                <a:cxn ang="0">
                  <a:pos x="2107" y="1508"/>
                </a:cxn>
                <a:cxn ang="0">
                  <a:pos x="2020" y="1652"/>
                </a:cxn>
                <a:cxn ang="0">
                  <a:pos x="1914" y="1967"/>
                </a:cxn>
                <a:cxn ang="0">
                  <a:pos x="1503" y="1926"/>
                </a:cxn>
                <a:cxn ang="0">
                  <a:pos x="992" y="1927"/>
                </a:cxn>
                <a:cxn ang="0">
                  <a:pos x="739" y="1890"/>
                </a:cxn>
                <a:cxn ang="0">
                  <a:pos x="709" y="1736"/>
                </a:cxn>
                <a:cxn ang="0">
                  <a:pos x="725" y="1137"/>
                </a:cxn>
                <a:cxn ang="0">
                  <a:pos x="721" y="754"/>
                </a:cxn>
                <a:cxn ang="0">
                  <a:pos x="0" y="754"/>
                </a:cxn>
                <a:cxn ang="0">
                  <a:pos x="441" y="136"/>
                </a:cxn>
                <a:cxn ang="0">
                  <a:pos x="465" y="0"/>
                </a:cxn>
              </a:cxnLst>
              <a:rect l="0" t="0" r="r" b="b"/>
              <a:pathLst>
                <a:path w="2166" h="1967">
                  <a:moveTo>
                    <a:pt x="465" y="0"/>
                  </a:moveTo>
                  <a:lnTo>
                    <a:pt x="651" y="98"/>
                  </a:lnTo>
                  <a:lnTo>
                    <a:pt x="1063" y="431"/>
                  </a:lnTo>
                  <a:lnTo>
                    <a:pt x="1300" y="598"/>
                  </a:lnTo>
                  <a:lnTo>
                    <a:pt x="1516" y="866"/>
                  </a:lnTo>
                  <a:lnTo>
                    <a:pt x="2166" y="1357"/>
                  </a:lnTo>
                  <a:lnTo>
                    <a:pt x="2107" y="1508"/>
                  </a:lnTo>
                  <a:lnTo>
                    <a:pt x="2020" y="1652"/>
                  </a:lnTo>
                  <a:lnTo>
                    <a:pt x="1914" y="1967"/>
                  </a:lnTo>
                  <a:lnTo>
                    <a:pt x="1503" y="1926"/>
                  </a:lnTo>
                  <a:lnTo>
                    <a:pt x="992" y="1927"/>
                  </a:lnTo>
                  <a:lnTo>
                    <a:pt x="739" y="1890"/>
                  </a:lnTo>
                  <a:lnTo>
                    <a:pt x="709" y="1736"/>
                  </a:lnTo>
                  <a:lnTo>
                    <a:pt x="725" y="1137"/>
                  </a:lnTo>
                  <a:lnTo>
                    <a:pt x="721" y="754"/>
                  </a:lnTo>
                  <a:lnTo>
                    <a:pt x="0" y="754"/>
                  </a:lnTo>
                  <a:lnTo>
                    <a:pt x="441" y="136"/>
                  </a:lnTo>
                  <a:lnTo>
                    <a:pt x="465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28575" cmpd="sng">
              <a:solidFill>
                <a:schemeClr val="tx1">
                  <a:lumMod val="75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ysClr val="windowText" lastClr="000000"/>
                </a:solidFill>
                <a:latin typeface="Montserrat" panose="020B0604020202020204" charset="0"/>
              </a:endParaRPr>
            </a:p>
          </p:txBody>
        </p:sp>
        <p:sp>
          <p:nvSpPr>
            <p:cNvPr id="20" name="Freeform 149"/>
            <p:cNvSpPr>
              <a:spLocks/>
            </p:cNvSpPr>
            <p:nvPr/>
          </p:nvSpPr>
          <p:spPr bwMode="auto">
            <a:xfrm>
              <a:off x="4268789" y="2024211"/>
              <a:ext cx="471488" cy="633413"/>
            </a:xfrm>
            <a:custGeom>
              <a:avLst/>
              <a:gdLst/>
              <a:ahLst/>
              <a:cxnLst>
                <a:cxn ang="0">
                  <a:pos x="547" y="0"/>
                </a:cxn>
                <a:cxn ang="0">
                  <a:pos x="473" y="170"/>
                </a:cxn>
                <a:cxn ang="0">
                  <a:pos x="414" y="454"/>
                </a:cxn>
                <a:cxn ang="0">
                  <a:pos x="354" y="694"/>
                </a:cxn>
                <a:cxn ang="0">
                  <a:pos x="221" y="993"/>
                </a:cxn>
                <a:cxn ang="0">
                  <a:pos x="59" y="1183"/>
                </a:cxn>
                <a:cxn ang="0">
                  <a:pos x="128" y="1466"/>
                </a:cxn>
                <a:cxn ang="0">
                  <a:pos x="25" y="1496"/>
                </a:cxn>
                <a:cxn ang="0">
                  <a:pos x="0" y="1766"/>
                </a:cxn>
                <a:cxn ang="0">
                  <a:pos x="39" y="2055"/>
                </a:cxn>
                <a:cxn ang="0">
                  <a:pos x="133" y="2295"/>
                </a:cxn>
                <a:cxn ang="0">
                  <a:pos x="178" y="2527"/>
                </a:cxn>
                <a:cxn ang="0">
                  <a:pos x="354" y="2429"/>
                </a:cxn>
                <a:cxn ang="0">
                  <a:pos x="532" y="2399"/>
                </a:cxn>
                <a:cxn ang="0">
                  <a:pos x="734" y="2544"/>
                </a:cxn>
                <a:cxn ang="0">
                  <a:pos x="961" y="2519"/>
                </a:cxn>
                <a:cxn ang="0">
                  <a:pos x="1132" y="2624"/>
                </a:cxn>
                <a:cxn ang="0">
                  <a:pos x="1709" y="2639"/>
                </a:cxn>
                <a:cxn ang="0">
                  <a:pos x="1694" y="2440"/>
                </a:cxn>
                <a:cxn ang="0">
                  <a:pos x="1814" y="2078"/>
                </a:cxn>
                <a:cxn ang="0">
                  <a:pos x="1831" y="1756"/>
                </a:cxn>
                <a:cxn ang="0">
                  <a:pos x="1939" y="1478"/>
                </a:cxn>
                <a:cxn ang="0">
                  <a:pos x="1900" y="1293"/>
                </a:cxn>
                <a:cxn ang="0">
                  <a:pos x="1920" y="529"/>
                </a:cxn>
                <a:cxn ang="0">
                  <a:pos x="1915" y="60"/>
                </a:cxn>
                <a:cxn ang="0">
                  <a:pos x="1015" y="60"/>
                </a:cxn>
                <a:cxn ang="0">
                  <a:pos x="694" y="60"/>
                </a:cxn>
                <a:cxn ang="0">
                  <a:pos x="547" y="0"/>
                </a:cxn>
              </a:cxnLst>
              <a:rect l="0" t="0" r="r" b="b"/>
              <a:pathLst>
                <a:path w="1939" h="2639">
                  <a:moveTo>
                    <a:pt x="547" y="0"/>
                  </a:moveTo>
                  <a:lnTo>
                    <a:pt x="473" y="170"/>
                  </a:lnTo>
                  <a:lnTo>
                    <a:pt x="414" y="454"/>
                  </a:lnTo>
                  <a:lnTo>
                    <a:pt x="354" y="694"/>
                  </a:lnTo>
                  <a:lnTo>
                    <a:pt x="221" y="993"/>
                  </a:lnTo>
                  <a:lnTo>
                    <a:pt x="59" y="1183"/>
                  </a:lnTo>
                  <a:lnTo>
                    <a:pt x="128" y="1466"/>
                  </a:lnTo>
                  <a:lnTo>
                    <a:pt x="25" y="1496"/>
                  </a:lnTo>
                  <a:lnTo>
                    <a:pt x="0" y="1766"/>
                  </a:lnTo>
                  <a:lnTo>
                    <a:pt x="39" y="2055"/>
                  </a:lnTo>
                  <a:lnTo>
                    <a:pt x="133" y="2295"/>
                  </a:lnTo>
                  <a:lnTo>
                    <a:pt x="178" y="2527"/>
                  </a:lnTo>
                  <a:lnTo>
                    <a:pt x="354" y="2429"/>
                  </a:lnTo>
                  <a:lnTo>
                    <a:pt x="532" y="2399"/>
                  </a:lnTo>
                  <a:lnTo>
                    <a:pt x="734" y="2544"/>
                  </a:lnTo>
                  <a:lnTo>
                    <a:pt x="961" y="2519"/>
                  </a:lnTo>
                  <a:lnTo>
                    <a:pt x="1132" y="2624"/>
                  </a:lnTo>
                  <a:lnTo>
                    <a:pt x="1709" y="2639"/>
                  </a:lnTo>
                  <a:lnTo>
                    <a:pt x="1694" y="2440"/>
                  </a:lnTo>
                  <a:lnTo>
                    <a:pt x="1814" y="2078"/>
                  </a:lnTo>
                  <a:lnTo>
                    <a:pt x="1831" y="1756"/>
                  </a:lnTo>
                  <a:lnTo>
                    <a:pt x="1939" y="1478"/>
                  </a:lnTo>
                  <a:lnTo>
                    <a:pt x="1900" y="1293"/>
                  </a:lnTo>
                  <a:lnTo>
                    <a:pt x="1920" y="529"/>
                  </a:lnTo>
                  <a:lnTo>
                    <a:pt x="1915" y="60"/>
                  </a:lnTo>
                  <a:lnTo>
                    <a:pt x="1015" y="60"/>
                  </a:lnTo>
                  <a:lnTo>
                    <a:pt x="694" y="60"/>
                  </a:lnTo>
                  <a:lnTo>
                    <a:pt x="547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28575" cmpd="sng">
              <a:solidFill>
                <a:schemeClr val="tx1">
                  <a:lumMod val="75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ysClr val="windowText" lastClr="000000"/>
                </a:solidFill>
                <a:latin typeface="Montserrat" panose="020B0604020202020204" charset="0"/>
              </a:endParaRPr>
            </a:p>
          </p:txBody>
        </p:sp>
        <p:sp>
          <p:nvSpPr>
            <p:cNvPr id="21" name="Freeform 143"/>
            <p:cNvSpPr>
              <a:spLocks/>
            </p:cNvSpPr>
            <p:nvPr/>
          </p:nvSpPr>
          <p:spPr bwMode="auto">
            <a:xfrm>
              <a:off x="3641726" y="2998936"/>
              <a:ext cx="493713" cy="822325"/>
            </a:xfrm>
            <a:custGeom>
              <a:avLst/>
              <a:gdLst/>
              <a:ahLst/>
              <a:cxnLst>
                <a:cxn ang="0">
                  <a:pos x="17" y="278"/>
                </a:cxn>
                <a:cxn ang="0">
                  <a:pos x="183" y="644"/>
                </a:cxn>
                <a:cxn ang="0">
                  <a:pos x="280" y="1042"/>
                </a:cxn>
                <a:cxn ang="0">
                  <a:pos x="285" y="1296"/>
                </a:cxn>
                <a:cxn ang="0">
                  <a:pos x="241" y="1506"/>
                </a:cxn>
                <a:cxn ang="0">
                  <a:pos x="163" y="1795"/>
                </a:cxn>
                <a:cxn ang="0">
                  <a:pos x="118" y="2030"/>
                </a:cxn>
                <a:cxn ang="0">
                  <a:pos x="0" y="2110"/>
                </a:cxn>
                <a:cxn ang="0">
                  <a:pos x="168" y="2344"/>
                </a:cxn>
                <a:cxn ang="0">
                  <a:pos x="109" y="2634"/>
                </a:cxn>
                <a:cxn ang="0">
                  <a:pos x="389" y="2957"/>
                </a:cxn>
                <a:cxn ang="0">
                  <a:pos x="546" y="3211"/>
                </a:cxn>
                <a:cxn ang="0">
                  <a:pos x="865" y="3209"/>
                </a:cxn>
                <a:cxn ang="0">
                  <a:pos x="920" y="3316"/>
                </a:cxn>
                <a:cxn ang="0">
                  <a:pos x="1270" y="3421"/>
                </a:cxn>
                <a:cxn ang="0">
                  <a:pos x="1215" y="2479"/>
                </a:cxn>
                <a:cxn ang="0">
                  <a:pos x="1999" y="2457"/>
                </a:cxn>
                <a:cxn ang="0">
                  <a:pos x="2028" y="1915"/>
                </a:cxn>
                <a:cxn ang="0">
                  <a:pos x="1895" y="1556"/>
                </a:cxn>
                <a:cxn ang="0">
                  <a:pos x="1875" y="1182"/>
                </a:cxn>
                <a:cxn ang="0">
                  <a:pos x="1703" y="927"/>
                </a:cxn>
                <a:cxn ang="0">
                  <a:pos x="1535" y="165"/>
                </a:cxn>
                <a:cxn ang="0">
                  <a:pos x="1364" y="150"/>
                </a:cxn>
                <a:cxn ang="0">
                  <a:pos x="1157" y="40"/>
                </a:cxn>
                <a:cxn ang="0">
                  <a:pos x="935" y="180"/>
                </a:cxn>
                <a:cxn ang="0">
                  <a:pos x="803" y="150"/>
                </a:cxn>
                <a:cxn ang="0">
                  <a:pos x="739" y="75"/>
                </a:cxn>
                <a:cxn ang="0">
                  <a:pos x="581" y="0"/>
                </a:cxn>
                <a:cxn ang="0">
                  <a:pos x="429" y="60"/>
                </a:cxn>
                <a:cxn ang="0">
                  <a:pos x="271" y="145"/>
                </a:cxn>
                <a:cxn ang="0">
                  <a:pos x="211" y="264"/>
                </a:cxn>
                <a:cxn ang="0">
                  <a:pos x="17" y="278"/>
                </a:cxn>
              </a:cxnLst>
              <a:rect l="0" t="0" r="r" b="b"/>
              <a:pathLst>
                <a:path w="2028" h="3421">
                  <a:moveTo>
                    <a:pt x="17" y="278"/>
                  </a:moveTo>
                  <a:lnTo>
                    <a:pt x="183" y="644"/>
                  </a:lnTo>
                  <a:lnTo>
                    <a:pt x="280" y="1042"/>
                  </a:lnTo>
                  <a:lnTo>
                    <a:pt x="285" y="1296"/>
                  </a:lnTo>
                  <a:lnTo>
                    <a:pt x="241" y="1506"/>
                  </a:lnTo>
                  <a:lnTo>
                    <a:pt x="163" y="1795"/>
                  </a:lnTo>
                  <a:lnTo>
                    <a:pt x="118" y="2030"/>
                  </a:lnTo>
                  <a:lnTo>
                    <a:pt x="0" y="2110"/>
                  </a:lnTo>
                  <a:lnTo>
                    <a:pt x="168" y="2344"/>
                  </a:lnTo>
                  <a:lnTo>
                    <a:pt x="109" y="2634"/>
                  </a:lnTo>
                  <a:lnTo>
                    <a:pt x="389" y="2957"/>
                  </a:lnTo>
                  <a:lnTo>
                    <a:pt x="546" y="3211"/>
                  </a:lnTo>
                  <a:lnTo>
                    <a:pt x="865" y="3209"/>
                  </a:lnTo>
                  <a:lnTo>
                    <a:pt x="920" y="3316"/>
                  </a:lnTo>
                  <a:lnTo>
                    <a:pt x="1270" y="3421"/>
                  </a:lnTo>
                  <a:lnTo>
                    <a:pt x="1215" y="2479"/>
                  </a:lnTo>
                  <a:lnTo>
                    <a:pt x="1999" y="2457"/>
                  </a:lnTo>
                  <a:lnTo>
                    <a:pt x="2028" y="1915"/>
                  </a:lnTo>
                  <a:lnTo>
                    <a:pt x="1895" y="1556"/>
                  </a:lnTo>
                  <a:lnTo>
                    <a:pt x="1875" y="1182"/>
                  </a:lnTo>
                  <a:lnTo>
                    <a:pt x="1703" y="927"/>
                  </a:lnTo>
                  <a:lnTo>
                    <a:pt x="1535" y="165"/>
                  </a:lnTo>
                  <a:lnTo>
                    <a:pt x="1364" y="150"/>
                  </a:lnTo>
                  <a:lnTo>
                    <a:pt x="1157" y="40"/>
                  </a:lnTo>
                  <a:lnTo>
                    <a:pt x="935" y="180"/>
                  </a:lnTo>
                  <a:lnTo>
                    <a:pt x="803" y="150"/>
                  </a:lnTo>
                  <a:lnTo>
                    <a:pt x="739" y="75"/>
                  </a:lnTo>
                  <a:lnTo>
                    <a:pt x="581" y="0"/>
                  </a:lnTo>
                  <a:lnTo>
                    <a:pt x="429" y="60"/>
                  </a:lnTo>
                  <a:lnTo>
                    <a:pt x="271" y="145"/>
                  </a:lnTo>
                  <a:lnTo>
                    <a:pt x="211" y="264"/>
                  </a:lnTo>
                  <a:lnTo>
                    <a:pt x="17" y="278"/>
                  </a:lnTo>
                  <a:close/>
                </a:path>
              </a:pathLst>
            </a:custGeom>
            <a:solidFill>
              <a:srgbClr val="92D050"/>
            </a:solidFill>
            <a:ln w="28575" cmpd="sng">
              <a:solidFill>
                <a:schemeClr val="tx1">
                  <a:lumMod val="75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2060"/>
                </a:solidFill>
                <a:latin typeface="Montserrat" panose="020B0604020202020204" charset="0"/>
              </a:endParaRPr>
            </a:p>
          </p:txBody>
        </p:sp>
        <p:sp>
          <p:nvSpPr>
            <p:cNvPr id="22" name="Freeform 151"/>
            <p:cNvSpPr>
              <a:spLocks/>
            </p:cNvSpPr>
            <p:nvPr/>
          </p:nvSpPr>
          <p:spPr bwMode="auto">
            <a:xfrm>
              <a:off x="3689351" y="2378224"/>
              <a:ext cx="563563" cy="598488"/>
            </a:xfrm>
            <a:custGeom>
              <a:avLst/>
              <a:gdLst/>
              <a:ahLst/>
              <a:cxnLst>
                <a:cxn ang="0">
                  <a:pos x="2320" y="1368"/>
                </a:cxn>
                <a:cxn ang="0">
                  <a:pos x="2097" y="840"/>
                </a:cxn>
                <a:cxn ang="0">
                  <a:pos x="1713" y="467"/>
                </a:cxn>
                <a:cxn ang="0">
                  <a:pos x="1609" y="307"/>
                </a:cxn>
                <a:cxn ang="0">
                  <a:pos x="1452" y="248"/>
                </a:cxn>
                <a:cxn ang="0">
                  <a:pos x="1201" y="317"/>
                </a:cxn>
                <a:cxn ang="0">
                  <a:pos x="1003" y="306"/>
                </a:cxn>
                <a:cxn ang="0">
                  <a:pos x="269" y="0"/>
                </a:cxn>
                <a:cxn ang="0">
                  <a:pos x="134" y="85"/>
                </a:cxn>
                <a:cxn ang="0">
                  <a:pos x="119" y="243"/>
                </a:cxn>
                <a:cxn ang="0">
                  <a:pos x="0" y="407"/>
                </a:cxn>
                <a:cxn ang="0">
                  <a:pos x="176" y="481"/>
                </a:cxn>
                <a:cxn ang="0">
                  <a:pos x="374" y="766"/>
                </a:cxn>
                <a:cxn ang="0">
                  <a:pos x="374" y="1174"/>
                </a:cxn>
                <a:cxn ang="0">
                  <a:pos x="502" y="1189"/>
                </a:cxn>
                <a:cxn ang="0">
                  <a:pos x="620" y="1142"/>
                </a:cxn>
                <a:cxn ang="0">
                  <a:pos x="886" y="1275"/>
                </a:cxn>
                <a:cxn ang="0">
                  <a:pos x="1147" y="1507"/>
                </a:cxn>
                <a:cxn ang="0">
                  <a:pos x="1367" y="1689"/>
                </a:cxn>
                <a:cxn ang="0">
                  <a:pos x="1432" y="1984"/>
                </a:cxn>
                <a:cxn ang="0">
                  <a:pos x="1422" y="2269"/>
                </a:cxn>
                <a:cxn ang="0">
                  <a:pos x="1588" y="2461"/>
                </a:cxn>
                <a:cxn ang="0">
                  <a:pos x="2171" y="2487"/>
                </a:cxn>
                <a:cxn ang="0">
                  <a:pos x="2142" y="2042"/>
                </a:cxn>
                <a:cxn ang="0">
                  <a:pos x="2067" y="1813"/>
                </a:cxn>
                <a:cxn ang="0">
                  <a:pos x="2184" y="1672"/>
                </a:cxn>
                <a:cxn ang="0">
                  <a:pos x="2320" y="1368"/>
                </a:cxn>
              </a:cxnLst>
              <a:rect l="0" t="0" r="r" b="b"/>
              <a:pathLst>
                <a:path w="2320" h="2487">
                  <a:moveTo>
                    <a:pt x="2320" y="1368"/>
                  </a:moveTo>
                  <a:lnTo>
                    <a:pt x="2097" y="840"/>
                  </a:lnTo>
                  <a:lnTo>
                    <a:pt x="1713" y="467"/>
                  </a:lnTo>
                  <a:lnTo>
                    <a:pt x="1609" y="307"/>
                  </a:lnTo>
                  <a:lnTo>
                    <a:pt x="1452" y="248"/>
                  </a:lnTo>
                  <a:lnTo>
                    <a:pt x="1201" y="317"/>
                  </a:lnTo>
                  <a:lnTo>
                    <a:pt x="1003" y="306"/>
                  </a:lnTo>
                  <a:lnTo>
                    <a:pt x="269" y="0"/>
                  </a:lnTo>
                  <a:lnTo>
                    <a:pt x="134" y="85"/>
                  </a:lnTo>
                  <a:lnTo>
                    <a:pt x="119" y="243"/>
                  </a:lnTo>
                  <a:lnTo>
                    <a:pt x="0" y="407"/>
                  </a:lnTo>
                  <a:lnTo>
                    <a:pt x="176" y="481"/>
                  </a:lnTo>
                  <a:lnTo>
                    <a:pt x="374" y="766"/>
                  </a:lnTo>
                  <a:lnTo>
                    <a:pt x="374" y="1174"/>
                  </a:lnTo>
                  <a:lnTo>
                    <a:pt x="502" y="1189"/>
                  </a:lnTo>
                  <a:lnTo>
                    <a:pt x="620" y="1142"/>
                  </a:lnTo>
                  <a:lnTo>
                    <a:pt x="886" y="1275"/>
                  </a:lnTo>
                  <a:lnTo>
                    <a:pt x="1147" y="1507"/>
                  </a:lnTo>
                  <a:lnTo>
                    <a:pt x="1367" y="1689"/>
                  </a:lnTo>
                  <a:lnTo>
                    <a:pt x="1432" y="1984"/>
                  </a:lnTo>
                  <a:lnTo>
                    <a:pt x="1422" y="2269"/>
                  </a:lnTo>
                  <a:lnTo>
                    <a:pt x="1588" y="2461"/>
                  </a:lnTo>
                  <a:lnTo>
                    <a:pt x="2171" y="2487"/>
                  </a:lnTo>
                  <a:lnTo>
                    <a:pt x="2142" y="2042"/>
                  </a:lnTo>
                  <a:lnTo>
                    <a:pt x="2067" y="1813"/>
                  </a:lnTo>
                  <a:lnTo>
                    <a:pt x="2184" y="1672"/>
                  </a:lnTo>
                  <a:lnTo>
                    <a:pt x="2320" y="1368"/>
                  </a:lnTo>
                  <a:close/>
                </a:path>
              </a:pathLst>
            </a:custGeom>
            <a:solidFill>
              <a:srgbClr val="92D050"/>
            </a:solidFill>
            <a:ln w="28575" cmpd="sng">
              <a:solidFill>
                <a:schemeClr val="tx1">
                  <a:lumMod val="75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ysClr val="windowText" lastClr="000000"/>
                </a:solidFill>
                <a:latin typeface="Montserrat" panose="020B0604020202020204" charset="0"/>
              </a:endParaRPr>
            </a:p>
          </p:txBody>
        </p:sp>
        <p:sp>
          <p:nvSpPr>
            <p:cNvPr id="23" name="Freeform 150"/>
            <p:cNvSpPr>
              <a:spLocks/>
            </p:cNvSpPr>
            <p:nvPr/>
          </p:nvSpPr>
          <p:spPr bwMode="auto">
            <a:xfrm>
              <a:off x="3595689" y="2476649"/>
              <a:ext cx="479425" cy="590550"/>
            </a:xfrm>
            <a:custGeom>
              <a:avLst/>
              <a:gdLst/>
              <a:ahLst/>
              <a:cxnLst>
                <a:cxn ang="0">
                  <a:pos x="380" y="0"/>
                </a:cxn>
                <a:cxn ang="0">
                  <a:pos x="305" y="170"/>
                </a:cxn>
                <a:cxn ang="0">
                  <a:pos x="296" y="438"/>
                </a:cxn>
                <a:cxn ang="0">
                  <a:pos x="185" y="680"/>
                </a:cxn>
                <a:cxn ang="0">
                  <a:pos x="337" y="993"/>
                </a:cxn>
                <a:cxn ang="0">
                  <a:pos x="337" y="1196"/>
                </a:cxn>
                <a:cxn ang="0">
                  <a:pos x="195" y="1311"/>
                </a:cxn>
                <a:cxn ang="0">
                  <a:pos x="125" y="1523"/>
                </a:cxn>
                <a:cxn ang="0">
                  <a:pos x="0" y="2042"/>
                </a:cxn>
                <a:cxn ang="0">
                  <a:pos x="217" y="2244"/>
                </a:cxn>
                <a:cxn ang="0">
                  <a:pos x="147" y="2318"/>
                </a:cxn>
                <a:cxn ang="0">
                  <a:pos x="207" y="2454"/>
                </a:cxn>
                <a:cxn ang="0">
                  <a:pos x="400" y="2439"/>
                </a:cxn>
                <a:cxn ang="0">
                  <a:pos x="455" y="2321"/>
                </a:cxn>
                <a:cxn ang="0">
                  <a:pos x="608" y="2239"/>
                </a:cxn>
                <a:cxn ang="0">
                  <a:pos x="767" y="2176"/>
                </a:cxn>
                <a:cxn ang="0">
                  <a:pos x="926" y="2249"/>
                </a:cxn>
                <a:cxn ang="0">
                  <a:pos x="992" y="2324"/>
                </a:cxn>
                <a:cxn ang="0">
                  <a:pos x="1122" y="2354"/>
                </a:cxn>
                <a:cxn ang="0">
                  <a:pos x="1344" y="2213"/>
                </a:cxn>
                <a:cxn ang="0">
                  <a:pos x="1552" y="2324"/>
                </a:cxn>
                <a:cxn ang="0">
                  <a:pos x="1724" y="2339"/>
                </a:cxn>
                <a:cxn ang="0">
                  <a:pos x="1677" y="2189"/>
                </a:cxn>
                <a:cxn ang="0">
                  <a:pos x="1667" y="2056"/>
                </a:cxn>
                <a:cxn ang="0">
                  <a:pos x="1965" y="2053"/>
                </a:cxn>
                <a:cxn ang="0">
                  <a:pos x="1800" y="1861"/>
                </a:cxn>
                <a:cxn ang="0">
                  <a:pos x="1812" y="1576"/>
                </a:cxn>
                <a:cxn ang="0">
                  <a:pos x="1748" y="1281"/>
                </a:cxn>
                <a:cxn ang="0">
                  <a:pos x="1517" y="1092"/>
                </a:cxn>
                <a:cxn ang="0">
                  <a:pos x="1266" y="867"/>
                </a:cxn>
                <a:cxn ang="0">
                  <a:pos x="999" y="733"/>
                </a:cxn>
                <a:cxn ang="0">
                  <a:pos x="877" y="783"/>
                </a:cxn>
                <a:cxn ang="0">
                  <a:pos x="752" y="765"/>
                </a:cxn>
                <a:cxn ang="0">
                  <a:pos x="753" y="358"/>
                </a:cxn>
                <a:cxn ang="0">
                  <a:pos x="557" y="74"/>
                </a:cxn>
                <a:cxn ang="0">
                  <a:pos x="380" y="0"/>
                </a:cxn>
              </a:cxnLst>
              <a:rect l="0" t="0" r="r" b="b"/>
              <a:pathLst>
                <a:path w="1965" h="2454">
                  <a:moveTo>
                    <a:pt x="380" y="0"/>
                  </a:moveTo>
                  <a:lnTo>
                    <a:pt x="305" y="170"/>
                  </a:lnTo>
                  <a:lnTo>
                    <a:pt x="296" y="438"/>
                  </a:lnTo>
                  <a:lnTo>
                    <a:pt x="185" y="680"/>
                  </a:lnTo>
                  <a:lnTo>
                    <a:pt x="337" y="993"/>
                  </a:lnTo>
                  <a:lnTo>
                    <a:pt x="337" y="1196"/>
                  </a:lnTo>
                  <a:lnTo>
                    <a:pt x="195" y="1311"/>
                  </a:lnTo>
                  <a:lnTo>
                    <a:pt x="125" y="1523"/>
                  </a:lnTo>
                  <a:lnTo>
                    <a:pt x="0" y="2042"/>
                  </a:lnTo>
                  <a:lnTo>
                    <a:pt x="217" y="2244"/>
                  </a:lnTo>
                  <a:lnTo>
                    <a:pt x="147" y="2318"/>
                  </a:lnTo>
                  <a:lnTo>
                    <a:pt x="207" y="2454"/>
                  </a:lnTo>
                  <a:lnTo>
                    <a:pt x="400" y="2439"/>
                  </a:lnTo>
                  <a:lnTo>
                    <a:pt x="455" y="2321"/>
                  </a:lnTo>
                  <a:lnTo>
                    <a:pt x="608" y="2239"/>
                  </a:lnTo>
                  <a:lnTo>
                    <a:pt x="767" y="2176"/>
                  </a:lnTo>
                  <a:lnTo>
                    <a:pt x="926" y="2249"/>
                  </a:lnTo>
                  <a:lnTo>
                    <a:pt x="992" y="2324"/>
                  </a:lnTo>
                  <a:lnTo>
                    <a:pt x="1122" y="2354"/>
                  </a:lnTo>
                  <a:lnTo>
                    <a:pt x="1344" y="2213"/>
                  </a:lnTo>
                  <a:lnTo>
                    <a:pt x="1552" y="2324"/>
                  </a:lnTo>
                  <a:lnTo>
                    <a:pt x="1724" y="2339"/>
                  </a:lnTo>
                  <a:lnTo>
                    <a:pt x="1677" y="2189"/>
                  </a:lnTo>
                  <a:lnTo>
                    <a:pt x="1667" y="2056"/>
                  </a:lnTo>
                  <a:lnTo>
                    <a:pt x="1965" y="2053"/>
                  </a:lnTo>
                  <a:lnTo>
                    <a:pt x="1800" y="1861"/>
                  </a:lnTo>
                  <a:lnTo>
                    <a:pt x="1812" y="1576"/>
                  </a:lnTo>
                  <a:lnTo>
                    <a:pt x="1748" y="1281"/>
                  </a:lnTo>
                  <a:lnTo>
                    <a:pt x="1517" y="1092"/>
                  </a:lnTo>
                  <a:lnTo>
                    <a:pt x="1266" y="867"/>
                  </a:lnTo>
                  <a:lnTo>
                    <a:pt x="999" y="733"/>
                  </a:lnTo>
                  <a:lnTo>
                    <a:pt x="877" y="783"/>
                  </a:lnTo>
                  <a:lnTo>
                    <a:pt x="752" y="765"/>
                  </a:lnTo>
                  <a:lnTo>
                    <a:pt x="753" y="358"/>
                  </a:lnTo>
                  <a:lnTo>
                    <a:pt x="557" y="74"/>
                  </a:lnTo>
                  <a:lnTo>
                    <a:pt x="380" y="0"/>
                  </a:lnTo>
                  <a:close/>
                </a:path>
              </a:pathLst>
            </a:custGeom>
            <a:solidFill>
              <a:srgbClr val="92D050"/>
            </a:solidFill>
            <a:ln w="28575" cmpd="sng">
              <a:solidFill>
                <a:schemeClr val="tx1">
                  <a:lumMod val="75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ysClr val="windowText" lastClr="000000"/>
                </a:solidFill>
                <a:latin typeface="Montserrat" panose="020B0604020202020204" charset="0"/>
              </a:endParaRPr>
            </a:p>
          </p:txBody>
        </p:sp>
        <p:sp>
          <p:nvSpPr>
            <p:cNvPr id="24" name="Freeform 154"/>
            <p:cNvSpPr>
              <a:spLocks/>
            </p:cNvSpPr>
            <p:nvPr/>
          </p:nvSpPr>
          <p:spPr bwMode="auto">
            <a:xfrm>
              <a:off x="3790951" y="1492399"/>
              <a:ext cx="876300" cy="654050"/>
            </a:xfrm>
            <a:custGeom>
              <a:avLst/>
              <a:gdLst/>
              <a:ahLst/>
              <a:cxnLst>
                <a:cxn ang="0">
                  <a:pos x="720" y="1148"/>
                </a:cxn>
                <a:cxn ang="0">
                  <a:pos x="531" y="1271"/>
                </a:cxn>
                <a:cxn ang="0">
                  <a:pos x="399" y="1431"/>
                </a:cxn>
                <a:cxn ang="0">
                  <a:pos x="0" y="1720"/>
                </a:cxn>
                <a:cxn ang="0">
                  <a:pos x="25" y="1879"/>
                </a:cxn>
                <a:cxn ang="0">
                  <a:pos x="143" y="2080"/>
                </a:cxn>
                <a:cxn ang="0">
                  <a:pos x="689" y="2120"/>
                </a:cxn>
                <a:cxn ang="0">
                  <a:pos x="1164" y="2088"/>
                </a:cxn>
                <a:cxn ang="0">
                  <a:pos x="1235" y="2213"/>
                </a:cxn>
                <a:cxn ang="0">
                  <a:pos x="1035" y="2404"/>
                </a:cxn>
                <a:cxn ang="0">
                  <a:pos x="1078" y="2522"/>
                </a:cxn>
                <a:cxn ang="0">
                  <a:pos x="1235" y="2662"/>
                </a:cxn>
                <a:cxn ang="0">
                  <a:pos x="1424" y="2631"/>
                </a:cxn>
                <a:cxn ang="0">
                  <a:pos x="1514" y="2718"/>
                </a:cxn>
                <a:cxn ang="0">
                  <a:pos x="1652" y="2671"/>
                </a:cxn>
                <a:cxn ang="0">
                  <a:pos x="1787" y="2546"/>
                </a:cxn>
                <a:cxn ang="0">
                  <a:pos x="2155" y="2662"/>
                </a:cxn>
                <a:cxn ang="0">
                  <a:pos x="2382" y="2628"/>
                </a:cxn>
                <a:cxn ang="0">
                  <a:pos x="2437" y="2378"/>
                </a:cxn>
                <a:cxn ang="0">
                  <a:pos x="2511" y="2208"/>
                </a:cxn>
                <a:cxn ang="0">
                  <a:pos x="2662" y="2268"/>
                </a:cxn>
                <a:cxn ang="0">
                  <a:pos x="2982" y="2266"/>
                </a:cxn>
                <a:cxn ang="0">
                  <a:pos x="3529" y="1496"/>
                </a:cxn>
                <a:cxn ang="0">
                  <a:pos x="3559" y="1316"/>
                </a:cxn>
                <a:cxn ang="0">
                  <a:pos x="3539" y="654"/>
                </a:cxn>
                <a:cxn ang="0">
                  <a:pos x="3597" y="358"/>
                </a:cxn>
                <a:cxn ang="0">
                  <a:pos x="3377" y="190"/>
                </a:cxn>
                <a:cxn ang="0">
                  <a:pos x="3184" y="0"/>
                </a:cxn>
                <a:cxn ang="0">
                  <a:pos x="2998" y="25"/>
                </a:cxn>
                <a:cxn ang="0">
                  <a:pos x="2623" y="10"/>
                </a:cxn>
                <a:cxn ang="0">
                  <a:pos x="2417" y="359"/>
                </a:cxn>
                <a:cxn ang="0">
                  <a:pos x="2387" y="504"/>
                </a:cxn>
                <a:cxn ang="0">
                  <a:pos x="2299" y="474"/>
                </a:cxn>
                <a:cxn ang="0">
                  <a:pos x="2244" y="142"/>
                </a:cxn>
                <a:cxn ang="0">
                  <a:pos x="1838" y="89"/>
                </a:cxn>
                <a:cxn ang="0">
                  <a:pos x="1817" y="269"/>
                </a:cxn>
                <a:cxn ang="0">
                  <a:pos x="1874" y="569"/>
                </a:cxn>
                <a:cxn ang="0">
                  <a:pos x="2010" y="700"/>
                </a:cxn>
                <a:cxn ang="0">
                  <a:pos x="2122" y="892"/>
                </a:cxn>
                <a:cxn ang="0">
                  <a:pos x="2289" y="957"/>
                </a:cxn>
                <a:cxn ang="0">
                  <a:pos x="2447" y="972"/>
                </a:cxn>
                <a:cxn ang="0">
                  <a:pos x="2452" y="1241"/>
                </a:cxn>
                <a:cxn ang="0">
                  <a:pos x="2491" y="1416"/>
                </a:cxn>
                <a:cxn ang="0">
                  <a:pos x="2313" y="1580"/>
                </a:cxn>
                <a:cxn ang="0">
                  <a:pos x="2127" y="1600"/>
                </a:cxn>
                <a:cxn ang="0">
                  <a:pos x="1840" y="1585"/>
                </a:cxn>
                <a:cxn ang="0">
                  <a:pos x="1664" y="1506"/>
                </a:cxn>
                <a:cxn ang="0">
                  <a:pos x="1462" y="1271"/>
                </a:cxn>
                <a:cxn ang="0">
                  <a:pos x="1447" y="1072"/>
                </a:cxn>
                <a:cxn ang="0">
                  <a:pos x="1369" y="907"/>
                </a:cxn>
                <a:cxn ang="0">
                  <a:pos x="1225" y="862"/>
                </a:cxn>
                <a:cxn ang="0">
                  <a:pos x="1191" y="997"/>
                </a:cxn>
                <a:cxn ang="0">
                  <a:pos x="1270" y="1251"/>
                </a:cxn>
                <a:cxn ang="0">
                  <a:pos x="1280" y="1446"/>
                </a:cxn>
                <a:cxn ang="0">
                  <a:pos x="720" y="1148"/>
                </a:cxn>
              </a:cxnLst>
              <a:rect l="0" t="0" r="r" b="b"/>
              <a:pathLst>
                <a:path w="3597" h="2718">
                  <a:moveTo>
                    <a:pt x="720" y="1148"/>
                  </a:moveTo>
                  <a:lnTo>
                    <a:pt x="531" y="1271"/>
                  </a:lnTo>
                  <a:lnTo>
                    <a:pt x="399" y="1431"/>
                  </a:lnTo>
                  <a:lnTo>
                    <a:pt x="0" y="1720"/>
                  </a:lnTo>
                  <a:lnTo>
                    <a:pt x="25" y="1879"/>
                  </a:lnTo>
                  <a:lnTo>
                    <a:pt x="143" y="2080"/>
                  </a:lnTo>
                  <a:lnTo>
                    <a:pt x="689" y="2120"/>
                  </a:lnTo>
                  <a:lnTo>
                    <a:pt x="1164" y="2088"/>
                  </a:lnTo>
                  <a:lnTo>
                    <a:pt x="1235" y="2213"/>
                  </a:lnTo>
                  <a:lnTo>
                    <a:pt x="1035" y="2404"/>
                  </a:lnTo>
                  <a:lnTo>
                    <a:pt x="1078" y="2522"/>
                  </a:lnTo>
                  <a:lnTo>
                    <a:pt x="1235" y="2662"/>
                  </a:lnTo>
                  <a:lnTo>
                    <a:pt x="1424" y="2631"/>
                  </a:lnTo>
                  <a:lnTo>
                    <a:pt x="1514" y="2718"/>
                  </a:lnTo>
                  <a:lnTo>
                    <a:pt x="1652" y="2671"/>
                  </a:lnTo>
                  <a:lnTo>
                    <a:pt x="1787" y="2546"/>
                  </a:lnTo>
                  <a:lnTo>
                    <a:pt x="2155" y="2662"/>
                  </a:lnTo>
                  <a:lnTo>
                    <a:pt x="2382" y="2628"/>
                  </a:lnTo>
                  <a:lnTo>
                    <a:pt x="2437" y="2378"/>
                  </a:lnTo>
                  <a:lnTo>
                    <a:pt x="2511" y="2208"/>
                  </a:lnTo>
                  <a:lnTo>
                    <a:pt x="2662" y="2268"/>
                  </a:lnTo>
                  <a:lnTo>
                    <a:pt x="2982" y="2266"/>
                  </a:lnTo>
                  <a:lnTo>
                    <a:pt x="3529" y="1496"/>
                  </a:lnTo>
                  <a:lnTo>
                    <a:pt x="3559" y="1316"/>
                  </a:lnTo>
                  <a:lnTo>
                    <a:pt x="3539" y="654"/>
                  </a:lnTo>
                  <a:lnTo>
                    <a:pt x="3597" y="358"/>
                  </a:lnTo>
                  <a:lnTo>
                    <a:pt x="3377" y="190"/>
                  </a:lnTo>
                  <a:lnTo>
                    <a:pt x="3184" y="0"/>
                  </a:lnTo>
                  <a:lnTo>
                    <a:pt x="2998" y="25"/>
                  </a:lnTo>
                  <a:lnTo>
                    <a:pt x="2623" y="10"/>
                  </a:lnTo>
                  <a:lnTo>
                    <a:pt x="2417" y="359"/>
                  </a:lnTo>
                  <a:lnTo>
                    <a:pt x="2387" y="504"/>
                  </a:lnTo>
                  <a:lnTo>
                    <a:pt x="2299" y="474"/>
                  </a:lnTo>
                  <a:lnTo>
                    <a:pt x="2244" y="142"/>
                  </a:lnTo>
                  <a:lnTo>
                    <a:pt x="1838" y="89"/>
                  </a:lnTo>
                  <a:lnTo>
                    <a:pt x="1817" y="269"/>
                  </a:lnTo>
                  <a:lnTo>
                    <a:pt x="1874" y="569"/>
                  </a:lnTo>
                  <a:lnTo>
                    <a:pt x="2010" y="700"/>
                  </a:lnTo>
                  <a:lnTo>
                    <a:pt x="2122" y="892"/>
                  </a:lnTo>
                  <a:lnTo>
                    <a:pt x="2289" y="957"/>
                  </a:lnTo>
                  <a:lnTo>
                    <a:pt x="2447" y="972"/>
                  </a:lnTo>
                  <a:lnTo>
                    <a:pt x="2452" y="1241"/>
                  </a:lnTo>
                  <a:lnTo>
                    <a:pt x="2491" y="1416"/>
                  </a:lnTo>
                  <a:lnTo>
                    <a:pt x="2313" y="1580"/>
                  </a:lnTo>
                  <a:lnTo>
                    <a:pt x="2127" y="1600"/>
                  </a:lnTo>
                  <a:lnTo>
                    <a:pt x="1840" y="1585"/>
                  </a:lnTo>
                  <a:lnTo>
                    <a:pt x="1664" y="1506"/>
                  </a:lnTo>
                  <a:lnTo>
                    <a:pt x="1462" y="1271"/>
                  </a:lnTo>
                  <a:lnTo>
                    <a:pt x="1447" y="1072"/>
                  </a:lnTo>
                  <a:lnTo>
                    <a:pt x="1369" y="907"/>
                  </a:lnTo>
                  <a:lnTo>
                    <a:pt x="1225" y="862"/>
                  </a:lnTo>
                  <a:lnTo>
                    <a:pt x="1191" y="997"/>
                  </a:lnTo>
                  <a:lnTo>
                    <a:pt x="1270" y="1251"/>
                  </a:lnTo>
                  <a:lnTo>
                    <a:pt x="1280" y="1446"/>
                  </a:lnTo>
                  <a:lnTo>
                    <a:pt x="720" y="1148"/>
                  </a:lnTo>
                  <a:close/>
                </a:path>
              </a:pathLst>
            </a:custGeom>
            <a:solidFill>
              <a:srgbClr val="92D050"/>
            </a:solidFill>
            <a:ln w="28575" cmpd="sng">
              <a:solidFill>
                <a:schemeClr val="tx1">
                  <a:lumMod val="75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ysClr val="windowText" lastClr="000000"/>
                </a:solidFill>
                <a:latin typeface="Montserrat" panose="020B0604020202020204" charset="0"/>
              </a:endParaRPr>
            </a:p>
          </p:txBody>
        </p:sp>
        <p:sp>
          <p:nvSpPr>
            <p:cNvPr id="25" name="Freeform 159"/>
            <p:cNvSpPr>
              <a:spLocks/>
            </p:cNvSpPr>
            <p:nvPr/>
          </p:nvSpPr>
          <p:spPr bwMode="auto">
            <a:xfrm>
              <a:off x="4994276" y="2298849"/>
              <a:ext cx="534988" cy="488950"/>
            </a:xfrm>
            <a:custGeom>
              <a:avLst/>
              <a:gdLst/>
              <a:ahLst/>
              <a:cxnLst>
                <a:cxn ang="0">
                  <a:pos x="2200" y="643"/>
                </a:cxn>
                <a:cxn ang="0">
                  <a:pos x="2131" y="434"/>
                </a:cxn>
                <a:cxn ang="0">
                  <a:pos x="2175" y="160"/>
                </a:cxn>
                <a:cxn ang="0">
                  <a:pos x="1905" y="105"/>
                </a:cxn>
                <a:cxn ang="0">
                  <a:pos x="1776" y="225"/>
                </a:cxn>
                <a:cxn ang="0">
                  <a:pos x="1569" y="160"/>
                </a:cxn>
                <a:cxn ang="0">
                  <a:pos x="1254" y="135"/>
                </a:cxn>
                <a:cxn ang="0">
                  <a:pos x="1061" y="30"/>
                </a:cxn>
                <a:cxn ang="0">
                  <a:pos x="825" y="0"/>
                </a:cxn>
                <a:cxn ang="0">
                  <a:pos x="559" y="40"/>
                </a:cxn>
                <a:cxn ang="0">
                  <a:pos x="432" y="429"/>
                </a:cxn>
                <a:cxn ang="0">
                  <a:pos x="458" y="520"/>
                </a:cxn>
                <a:cxn ang="0">
                  <a:pos x="365" y="573"/>
                </a:cxn>
                <a:cxn ang="0">
                  <a:pos x="357" y="719"/>
                </a:cxn>
                <a:cxn ang="0">
                  <a:pos x="418" y="820"/>
                </a:cxn>
                <a:cxn ang="0">
                  <a:pos x="238" y="1108"/>
                </a:cxn>
                <a:cxn ang="0">
                  <a:pos x="13" y="1446"/>
                </a:cxn>
                <a:cxn ang="0">
                  <a:pos x="43" y="1683"/>
                </a:cxn>
                <a:cxn ang="0">
                  <a:pos x="0" y="1828"/>
                </a:cxn>
                <a:cxn ang="0">
                  <a:pos x="288" y="1825"/>
                </a:cxn>
                <a:cxn ang="0">
                  <a:pos x="546" y="1705"/>
                </a:cxn>
                <a:cxn ang="0">
                  <a:pos x="756" y="1870"/>
                </a:cxn>
                <a:cxn ang="0">
                  <a:pos x="929" y="2035"/>
                </a:cxn>
                <a:cxn ang="0">
                  <a:pos x="1249" y="1638"/>
                </a:cxn>
                <a:cxn ang="0">
                  <a:pos x="2200" y="643"/>
                </a:cxn>
              </a:cxnLst>
              <a:rect l="0" t="0" r="r" b="b"/>
              <a:pathLst>
                <a:path w="2200" h="2035">
                  <a:moveTo>
                    <a:pt x="2200" y="643"/>
                  </a:moveTo>
                  <a:lnTo>
                    <a:pt x="2131" y="434"/>
                  </a:lnTo>
                  <a:lnTo>
                    <a:pt x="2175" y="160"/>
                  </a:lnTo>
                  <a:lnTo>
                    <a:pt x="1905" y="105"/>
                  </a:lnTo>
                  <a:lnTo>
                    <a:pt x="1776" y="225"/>
                  </a:lnTo>
                  <a:lnTo>
                    <a:pt x="1569" y="160"/>
                  </a:lnTo>
                  <a:lnTo>
                    <a:pt x="1254" y="135"/>
                  </a:lnTo>
                  <a:lnTo>
                    <a:pt x="1061" y="30"/>
                  </a:lnTo>
                  <a:lnTo>
                    <a:pt x="825" y="0"/>
                  </a:lnTo>
                  <a:lnTo>
                    <a:pt x="559" y="40"/>
                  </a:lnTo>
                  <a:lnTo>
                    <a:pt x="432" y="429"/>
                  </a:lnTo>
                  <a:lnTo>
                    <a:pt x="458" y="520"/>
                  </a:lnTo>
                  <a:lnTo>
                    <a:pt x="365" y="573"/>
                  </a:lnTo>
                  <a:lnTo>
                    <a:pt x="357" y="719"/>
                  </a:lnTo>
                  <a:lnTo>
                    <a:pt x="418" y="820"/>
                  </a:lnTo>
                  <a:lnTo>
                    <a:pt x="238" y="1108"/>
                  </a:lnTo>
                  <a:lnTo>
                    <a:pt x="13" y="1446"/>
                  </a:lnTo>
                  <a:lnTo>
                    <a:pt x="43" y="1683"/>
                  </a:lnTo>
                  <a:lnTo>
                    <a:pt x="0" y="1828"/>
                  </a:lnTo>
                  <a:lnTo>
                    <a:pt x="288" y="1825"/>
                  </a:lnTo>
                  <a:lnTo>
                    <a:pt x="546" y="1705"/>
                  </a:lnTo>
                  <a:lnTo>
                    <a:pt x="756" y="1870"/>
                  </a:lnTo>
                  <a:lnTo>
                    <a:pt x="929" y="2035"/>
                  </a:lnTo>
                  <a:lnTo>
                    <a:pt x="1249" y="1638"/>
                  </a:lnTo>
                  <a:lnTo>
                    <a:pt x="2200" y="643"/>
                  </a:lnTo>
                  <a:close/>
                </a:path>
              </a:pathLst>
            </a:custGeom>
            <a:solidFill>
              <a:srgbClr val="00B050"/>
            </a:solidFill>
            <a:ln w="28575" cmpd="sng">
              <a:solidFill>
                <a:schemeClr val="tx1">
                  <a:lumMod val="75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ysClr val="windowText" lastClr="000000"/>
                </a:solidFill>
                <a:latin typeface="Montserrat" panose="020B0604020202020204" charset="0"/>
              </a:endParaRPr>
            </a:p>
          </p:txBody>
        </p:sp>
        <p:sp>
          <p:nvSpPr>
            <p:cNvPr id="26" name="Freeform 145"/>
            <p:cNvSpPr>
              <a:spLocks/>
            </p:cNvSpPr>
            <p:nvPr/>
          </p:nvSpPr>
          <p:spPr bwMode="auto">
            <a:xfrm>
              <a:off x="4002089" y="2970361"/>
              <a:ext cx="320675" cy="6191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" y="116"/>
                </a:cxn>
                <a:cxn ang="0">
                  <a:pos x="47" y="223"/>
                </a:cxn>
                <a:cxn ang="0">
                  <a:pos x="180" y="838"/>
                </a:cxn>
                <a:cxn ang="0">
                  <a:pos x="320" y="1044"/>
                </a:cxn>
                <a:cxn ang="0">
                  <a:pos x="335" y="1341"/>
                </a:cxn>
                <a:cxn ang="0">
                  <a:pos x="440" y="1632"/>
                </a:cxn>
                <a:cxn ang="0">
                  <a:pos x="420" y="2060"/>
                </a:cxn>
                <a:cxn ang="0">
                  <a:pos x="1020" y="2047"/>
                </a:cxn>
                <a:cxn ang="0">
                  <a:pos x="1004" y="1508"/>
                </a:cxn>
                <a:cxn ang="0">
                  <a:pos x="980" y="670"/>
                </a:cxn>
                <a:cxn ang="0">
                  <a:pos x="1055" y="295"/>
                </a:cxn>
                <a:cxn ang="0">
                  <a:pos x="906" y="114"/>
                </a:cxn>
                <a:cxn ang="0">
                  <a:pos x="714" y="22"/>
                </a:cxn>
                <a:cxn ang="0">
                  <a:pos x="240" y="0"/>
                </a:cxn>
                <a:cxn ang="0">
                  <a:pos x="0" y="0"/>
                </a:cxn>
              </a:cxnLst>
              <a:rect l="0" t="0" r="r" b="b"/>
              <a:pathLst>
                <a:path w="1055" h="2060">
                  <a:moveTo>
                    <a:pt x="0" y="0"/>
                  </a:moveTo>
                  <a:lnTo>
                    <a:pt x="12" y="116"/>
                  </a:lnTo>
                  <a:lnTo>
                    <a:pt x="47" y="223"/>
                  </a:lnTo>
                  <a:lnTo>
                    <a:pt x="180" y="838"/>
                  </a:lnTo>
                  <a:lnTo>
                    <a:pt x="320" y="1044"/>
                  </a:lnTo>
                  <a:lnTo>
                    <a:pt x="335" y="1341"/>
                  </a:lnTo>
                  <a:lnTo>
                    <a:pt x="440" y="1632"/>
                  </a:lnTo>
                  <a:lnTo>
                    <a:pt x="420" y="2060"/>
                  </a:lnTo>
                  <a:lnTo>
                    <a:pt x="1020" y="2047"/>
                  </a:lnTo>
                  <a:lnTo>
                    <a:pt x="1004" y="1508"/>
                  </a:lnTo>
                  <a:lnTo>
                    <a:pt x="980" y="670"/>
                  </a:lnTo>
                  <a:lnTo>
                    <a:pt x="1055" y="295"/>
                  </a:lnTo>
                  <a:lnTo>
                    <a:pt x="906" y="114"/>
                  </a:lnTo>
                  <a:lnTo>
                    <a:pt x="714" y="22"/>
                  </a:lnTo>
                  <a:lnTo>
                    <a:pt x="24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28575" cmpd="sng">
              <a:solidFill>
                <a:schemeClr val="tx1">
                  <a:lumMod val="75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ysClr val="windowText" lastClr="000000"/>
                </a:solidFill>
                <a:latin typeface="Montserrat" panose="020B0604020202020204" charset="0"/>
              </a:endParaRPr>
            </a:p>
          </p:txBody>
        </p:sp>
        <p:sp>
          <p:nvSpPr>
            <p:cNvPr id="27" name="Freeform 148"/>
            <p:cNvSpPr>
              <a:spLocks/>
            </p:cNvSpPr>
            <p:nvPr/>
          </p:nvSpPr>
          <p:spPr bwMode="auto">
            <a:xfrm>
              <a:off x="4579939" y="2379811"/>
              <a:ext cx="527050" cy="954088"/>
            </a:xfrm>
            <a:custGeom>
              <a:avLst/>
              <a:gdLst/>
              <a:ahLst/>
              <a:cxnLst>
                <a:cxn ang="0">
                  <a:pos x="528" y="0"/>
                </a:cxn>
                <a:cxn ang="0">
                  <a:pos x="441" y="220"/>
                </a:cxn>
                <a:cxn ang="0">
                  <a:pos x="425" y="484"/>
                </a:cxn>
                <a:cxn ang="0">
                  <a:pos x="331" y="771"/>
                </a:cxn>
                <a:cxn ang="0">
                  <a:pos x="342" y="935"/>
                </a:cxn>
                <a:cxn ang="0">
                  <a:pos x="311" y="1162"/>
                </a:cxn>
                <a:cxn ang="0">
                  <a:pos x="354" y="1306"/>
                </a:cxn>
                <a:cxn ang="0">
                  <a:pos x="417" y="1417"/>
                </a:cxn>
                <a:cxn ang="0">
                  <a:pos x="276" y="1653"/>
                </a:cxn>
                <a:cxn ang="0">
                  <a:pos x="224" y="1908"/>
                </a:cxn>
                <a:cxn ang="0">
                  <a:pos x="370" y="2215"/>
                </a:cxn>
                <a:cxn ang="0">
                  <a:pos x="441" y="2435"/>
                </a:cxn>
                <a:cxn ang="0">
                  <a:pos x="0" y="3178"/>
                </a:cxn>
                <a:cxn ang="0">
                  <a:pos x="454" y="3164"/>
                </a:cxn>
                <a:cxn ang="0">
                  <a:pos x="748" y="2792"/>
                </a:cxn>
                <a:cxn ang="0">
                  <a:pos x="921" y="2826"/>
                </a:cxn>
                <a:cxn ang="0">
                  <a:pos x="992" y="2694"/>
                </a:cxn>
                <a:cxn ang="0">
                  <a:pos x="1078" y="2682"/>
                </a:cxn>
                <a:cxn ang="0">
                  <a:pos x="980" y="2586"/>
                </a:cxn>
                <a:cxn ang="0">
                  <a:pos x="901" y="2491"/>
                </a:cxn>
                <a:cxn ang="0">
                  <a:pos x="874" y="2227"/>
                </a:cxn>
                <a:cxn ang="0">
                  <a:pos x="866" y="2012"/>
                </a:cxn>
                <a:cxn ang="0">
                  <a:pos x="968" y="1928"/>
                </a:cxn>
                <a:cxn ang="0">
                  <a:pos x="1019" y="1808"/>
                </a:cxn>
                <a:cxn ang="0">
                  <a:pos x="1134" y="1681"/>
                </a:cxn>
                <a:cxn ang="0">
                  <a:pos x="1275" y="1513"/>
                </a:cxn>
                <a:cxn ang="0">
                  <a:pos x="1362" y="1346"/>
                </a:cxn>
                <a:cxn ang="0">
                  <a:pos x="1362" y="1190"/>
                </a:cxn>
                <a:cxn ang="0">
                  <a:pos x="1393" y="1078"/>
                </a:cxn>
                <a:cxn ang="0">
                  <a:pos x="1370" y="887"/>
                </a:cxn>
                <a:cxn ang="0">
                  <a:pos x="1559" y="603"/>
                </a:cxn>
                <a:cxn ang="0">
                  <a:pos x="1693" y="384"/>
                </a:cxn>
                <a:cxn ang="0">
                  <a:pos x="1645" y="300"/>
                </a:cxn>
                <a:cxn ang="0">
                  <a:pos x="1653" y="185"/>
                </a:cxn>
                <a:cxn ang="0">
                  <a:pos x="1728" y="149"/>
                </a:cxn>
                <a:cxn ang="0">
                  <a:pos x="1704" y="77"/>
                </a:cxn>
                <a:cxn ang="0">
                  <a:pos x="1287" y="37"/>
                </a:cxn>
                <a:cxn ang="0">
                  <a:pos x="791" y="37"/>
                </a:cxn>
                <a:cxn ang="0">
                  <a:pos x="528" y="0"/>
                </a:cxn>
              </a:cxnLst>
              <a:rect l="0" t="0" r="r" b="b"/>
              <a:pathLst>
                <a:path w="1728" h="3178">
                  <a:moveTo>
                    <a:pt x="528" y="0"/>
                  </a:moveTo>
                  <a:lnTo>
                    <a:pt x="441" y="220"/>
                  </a:lnTo>
                  <a:lnTo>
                    <a:pt x="425" y="484"/>
                  </a:lnTo>
                  <a:lnTo>
                    <a:pt x="331" y="771"/>
                  </a:lnTo>
                  <a:lnTo>
                    <a:pt x="342" y="935"/>
                  </a:lnTo>
                  <a:lnTo>
                    <a:pt x="311" y="1162"/>
                  </a:lnTo>
                  <a:lnTo>
                    <a:pt x="354" y="1306"/>
                  </a:lnTo>
                  <a:lnTo>
                    <a:pt x="417" y="1417"/>
                  </a:lnTo>
                  <a:lnTo>
                    <a:pt x="276" y="1653"/>
                  </a:lnTo>
                  <a:lnTo>
                    <a:pt x="224" y="1908"/>
                  </a:lnTo>
                  <a:lnTo>
                    <a:pt x="370" y="2215"/>
                  </a:lnTo>
                  <a:lnTo>
                    <a:pt x="441" y="2435"/>
                  </a:lnTo>
                  <a:lnTo>
                    <a:pt x="0" y="3178"/>
                  </a:lnTo>
                  <a:lnTo>
                    <a:pt x="454" y="3164"/>
                  </a:lnTo>
                  <a:lnTo>
                    <a:pt x="748" y="2792"/>
                  </a:lnTo>
                  <a:lnTo>
                    <a:pt x="921" y="2826"/>
                  </a:lnTo>
                  <a:lnTo>
                    <a:pt x="992" y="2694"/>
                  </a:lnTo>
                  <a:lnTo>
                    <a:pt x="1078" y="2682"/>
                  </a:lnTo>
                  <a:lnTo>
                    <a:pt x="980" y="2586"/>
                  </a:lnTo>
                  <a:lnTo>
                    <a:pt x="901" y="2491"/>
                  </a:lnTo>
                  <a:lnTo>
                    <a:pt x="874" y="2227"/>
                  </a:lnTo>
                  <a:lnTo>
                    <a:pt x="866" y="2012"/>
                  </a:lnTo>
                  <a:lnTo>
                    <a:pt x="968" y="1928"/>
                  </a:lnTo>
                  <a:lnTo>
                    <a:pt x="1019" y="1808"/>
                  </a:lnTo>
                  <a:lnTo>
                    <a:pt x="1134" y="1681"/>
                  </a:lnTo>
                  <a:lnTo>
                    <a:pt x="1275" y="1513"/>
                  </a:lnTo>
                  <a:lnTo>
                    <a:pt x="1362" y="1346"/>
                  </a:lnTo>
                  <a:lnTo>
                    <a:pt x="1362" y="1190"/>
                  </a:lnTo>
                  <a:lnTo>
                    <a:pt x="1393" y="1078"/>
                  </a:lnTo>
                  <a:lnTo>
                    <a:pt x="1370" y="887"/>
                  </a:lnTo>
                  <a:lnTo>
                    <a:pt x="1559" y="603"/>
                  </a:lnTo>
                  <a:lnTo>
                    <a:pt x="1693" y="384"/>
                  </a:lnTo>
                  <a:lnTo>
                    <a:pt x="1645" y="300"/>
                  </a:lnTo>
                  <a:lnTo>
                    <a:pt x="1653" y="185"/>
                  </a:lnTo>
                  <a:lnTo>
                    <a:pt x="1728" y="149"/>
                  </a:lnTo>
                  <a:lnTo>
                    <a:pt x="1704" y="77"/>
                  </a:lnTo>
                  <a:lnTo>
                    <a:pt x="1287" y="37"/>
                  </a:lnTo>
                  <a:lnTo>
                    <a:pt x="791" y="37"/>
                  </a:lnTo>
                  <a:lnTo>
                    <a:pt x="528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28575" cmpd="sng">
              <a:solidFill>
                <a:schemeClr val="tx1">
                  <a:lumMod val="75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ysClr val="windowText" lastClr="000000"/>
                </a:solidFill>
                <a:latin typeface="Montserrat" panose="020B0604020202020204" charset="0"/>
              </a:endParaRPr>
            </a:p>
          </p:txBody>
        </p:sp>
        <p:sp>
          <p:nvSpPr>
            <p:cNvPr id="28" name="Freeform 156"/>
            <p:cNvSpPr>
              <a:spLocks/>
            </p:cNvSpPr>
            <p:nvPr/>
          </p:nvSpPr>
          <p:spPr bwMode="auto">
            <a:xfrm>
              <a:off x="4843464" y="2708424"/>
              <a:ext cx="376238" cy="598488"/>
            </a:xfrm>
            <a:custGeom>
              <a:avLst/>
              <a:gdLst/>
              <a:ahLst/>
              <a:cxnLst>
                <a:cxn ang="0">
                  <a:pos x="496" y="100"/>
                </a:cxn>
                <a:cxn ang="0">
                  <a:pos x="732" y="93"/>
                </a:cxn>
                <a:cxn ang="0">
                  <a:pos x="928" y="0"/>
                </a:cxn>
                <a:cxn ang="0">
                  <a:pos x="1098" y="133"/>
                </a:cxn>
                <a:cxn ang="0">
                  <a:pos x="1236" y="264"/>
                </a:cxn>
                <a:cxn ang="0">
                  <a:pos x="1142" y="655"/>
                </a:cxn>
                <a:cxn ang="0">
                  <a:pos x="1016" y="979"/>
                </a:cxn>
                <a:cxn ang="0">
                  <a:pos x="1059" y="1170"/>
                </a:cxn>
                <a:cxn ang="0">
                  <a:pos x="1039" y="1505"/>
                </a:cxn>
                <a:cxn ang="0">
                  <a:pos x="894" y="1629"/>
                </a:cxn>
                <a:cxn ang="0">
                  <a:pos x="909" y="1996"/>
                </a:cxn>
                <a:cxn ang="0">
                  <a:pos x="298" y="1726"/>
                </a:cxn>
                <a:cxn ang="0">
                  <a:pos x="212" y="1588"/>
                </a:cxn>
                <a:cxn ang="0">
                  <a:pos x="120" y="1500"/>
                </a:cxn>
                <a:cxn ang="0">
                  <a:pos x="35" y="1398"/>
                </a:cxn>
                <a:cxn ang="0">
                  <a:pos x="10" y="1140"/>
                </a:cxn>
                <a:cxn ang="0">
                  <a:pos x="0" y="918"/>
                </a:cxn>
                <a:cxn ang="0">
                  <a:pos x="102" y="832"/>
                </a:cxn>
                <a:cxn ang="0">
                  <a:pos x="152" y="714"/>
                </a:cxn>
                <a:cxn ang="0">
                  <a:pos x="283" y="572"/>
                </a:cxn>
                <a:cxn ang="0">
                  <a:pos x="408" y="418"/>
                </a:cxn>
                <a:cxn ang="0">
                  <a:pos x="496" y="250"/>
                </a:cxn>
                <a:cxn ang="0">
                  <a:pos x="496" y="100"/>
                </a:cxn>
              </a:cxnLst>
              <a:rect l="0" t="0" r="r" b="b"/>
              <a:pathLst>
                <a:path w="1236" h="1996">
                  <a:moveTo>
                    <a:pt x="496" y="100"/>
                  </a:moveTo>
                  <a:lnTo>
                    <a:pt x="732" y="93"/>
                  </a:lnTo>
                  <a:lnTo>
                    <a:pt x="928" y="0"/>
                  </a:lnTo>
                  <a:lnTo>
                    <a:pt x="1098" y="133"/>
                  </a:lnTo>
                  <a:lnTo>
                    <a:pt x="1236" y="264"/>
                  </a:lnTo>
                  <a:lnTo>
                    <a:pt x="1142" y="655"/>
                  </a:lnTo>
                  <a:lnTo>
                    <a:pt x="1016" y="979"/>
                  </a:lnTo>
                  <a:lnTo>
                    <a:pt x="1059" y="1170"/>
                  </a:lnTo>
                  <a:lnTo>
                    <a:pt x="1039" y="1505"/>
                  </a:lnTo>
                  <a:lnTo>
                    <a:pt x="894" y="1629"/>
                  </a:lnTo>
                  <a:lnTo>
                    <a:pt x="909" y="1996"/>
                  </a:lnTo>
                  <a:lnTo>
                    <a:pt x="298" y="1726"/>
                  </a:lnTo>
                  <a:lnTo>
                    <a:pt x="212" y="1588"/>
                  </a:lnTo>
                  <a:lnTo>
                    <a:pt x="120" y="1500"/>
                  </a:lnTo>
                  <a:lnTo>
                    <a:pt x="35" y="1398"/>
                  </a:lnTo>
                  <a:lnTo>
                    <a:pt x="10" y="1140"/>
                  </a:lnTo>
                  <a:lnTo>
                    <a:pt x="0" y="918"/>
                  </a:lnTo>
                  <a:lnTo>
                    <a:pt x="102" y="832"/>
                  </a:lnTo>
                  <a:lnTo>
                    <a:pt x="152" y="714"/>
                  </a:lnTo>
                  <a:lnTo>
                    <a:pt x="283" y="572"/>
                  </a:lnTo>
                  <a:lnTo>
                    <a:pt x="408" y="418"/>
                  </a:lnTo>
                  <a:lnTo>
                    <a:pt x="496" y="250"/>
                  </a:lnTo>
                  <a:lnTo>
                    <a:pt x="496" y="100"/>
                  </a:lnTo>
                  <a:close/>
                </a:path>
              </a:pathLst>
            </a:custGeom>
            <a:solidFill>
              <a:srgbClr val="00B050"/>
            </a:solidFill>
            <a:ln w="28575" cmpd="sng">
              <a:solidFill>
                <a:schemeClr val="tx1">
                  <a:lumMod val="75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ysClr val="windowText" lastClr="000000"/>
                </a:solidFill>
                <a:latin typeface="Montserrat" panose="020B0604020202020204" charset="0"/>
              </a:endParaRPr>
            </a:p>
          </p:txBody>
        </p:sp>
        <p:sp>
          <p:nvSpPr>
            <p:cNvPr id="29" name="Freeform 144"/>
            <p:cNvSpPr>
              <a:spLocks/>
            </p:cNvSpPr>
            <p:nvPr/>
          </p:nvSpPr>
          <p:spPr bwMode="auto">
            <a:xfrm>
              <a:off x="3938589" y="3422799"/>
              <a:ext cx="581025" cy="636588"/>
            </a:xfrm>
            <a:custGeom>
              <a:avLst/>
              <a:gdLst/>
              <a:ahLst/>
              <a:cxnLst>
                <a:cxn ang="0">
                  <a:pos x="787" y="697"/>
                </a:cxn>
                <a:cxn ang="0">
                  <a:pos x="1534" y="679"/>
                </a:cxn>
                <a:cxn ang="0">
                  <a:pos x="1516" y="0"/>
                </a:cxn>
                <a:cxn ang="0">
                  <a:pos x="2357" y="15"/>
                </a:cxn>
                <a:cxn ang="0">
                  <a:pos x="2387" y="2654"/>
                </a:cxn>
                <a:cxn ang="0">
                  <a:pos x="2273" y="2619"/>
                </a:cxn>
                <a:cxn ang="0">
                  <a:pos x="2181" y="2474"/>
                </a:cxn>
                <a:cxn ang="0">
                  <a:pos x="1900" y="2365"/>
                </a:cxn>
                <a:cxn ang="0">
                  <a:pos x="1004" y="2340"/>
                </a:cxn>
                <a:cxn ang="0">
                  <a:pos x="837" y="2250"/>
                </a:cxn>
                <a:cxn ang="0">
                  <a:pos x="789" y="2097"/>
                </a:cxn>
                <a:cxn ang="0">
                  <a:pos x="503" y="2010"/>
                </a:cxn>
                <a:cxn ang="0">
                  <a:pos x="410" y="2070"/>
                </a:cxn>
                <a:cxn ang="0">
                  <a:pos x="267" y="2007"/>
                </a:cxn>
                <a:cxn ang="0">
                  <a:pos x="307" y="1865"/>
                </a:cxn>
                <a:cxn ang="0">
                  <a:pos x="277" y="1726"/>
                </a:cxn>
                <a:cxn ang="0">
                  <a:pos x="55" y="1661"/>
                </a:cxn>
                <a:cxn ang="0">
                  <a:pos x="0" y="719"/>
                </a:cxn>
                <a:cxn ang="0">
                  <a:pos x="787" y="697"/>
                </a:cxn>
              </a:cxnLst>
              <a:rect l="0" t="0" r="r" b="b"/>
              <a:pathLst>
                <a:path w="2387" h="2654">
                  <a:moveTo>
                    <a:pt x="787" y="697"/>
                  </a:moveTo>
                  <a:lnTo>
                    <a:pt x="1534" y="679"/>
                  </a:lnTo>
                  <a:lnTo>
                    <a:pt x="1516" y="0"/>
                  </a:lnTo>
                  <a:lnTo>
                    <a:pt x="2357" y="15"/>
                  </a:lnTo>
                  <a:lnTo>
                    <a:pt x="2387" y="2654"/>
                  </a:lnTo>
                  <a:lnTo>
                    <a:pt x="2273" y="2619"/>
                  </a:lnTo>
                  <a:lnTo>
                    <a:pt x="2181" y="2474"/>
                  </a:lnTo>
                  <a:lnTo>
                    <a:pt x="1900" y="2365"/>
                  </a:lnTo>
                  <a:lnTo>
                    <a:pt x="1004" y="2340"/>
                  </a:lnTo>
                  <a:lnTo>
                    <a:pt x="837" y="2250"/>
                  </a:lnTo>
                  <a:lnTo>
                    <a:pt x="789" y="2097"/>
                  </a:lnTo>
                  <a:lnTo>
                    <a:pt x="503" y="2010"/>
                  </a:lnTo>
                  <a:lnTo>
                    <a:pt x="410" y="2070"/>
                  </a:lnTo>
                  <a:lnTo>
                    <a:pt x="267" y="2007"/>
                  </a:lnTo>
                  <a:lnTo>
                    <a:pt x="307" y="1865"/>
                  </a:lnTo>
                  <a:lnTo>
                    <a:pt x="277" y="1726"/>
                  </a:lnTo>
                  <a:lnTo>
                    <a:pt x="55" y="1661"/>
                  </a:lnTo>
                  <a:lnTo>
                    <a:pt x="0" y="719"/>
                  </a:lnTo>
                  <a:lnTo>
                    <a:pt x="787" y="69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28575" cmpd="sng">
              <a:solidFill>
                <a:schemeClr val="tx1">
                  <a:lumMod val="75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ysClr val="windowText" lastClr="000000"/>
                </a:solidFill>
                <a:latin typeface="Montserrat" panose="020B0604020202020204" charset="0"/>
              </a:endParaRPr>
            </a:p>
          </p:txBody>
        </p:sp>
        <p:sp>
          <p:nvSpPr>
            <p:cNvPr id="30" name="Freeform 146"/>
            <p:cNvSpPr>
              <a:spLocks/>
            </p:cNvSpPr>
            <p:nvPr/>
          </p:nvSpPr>
          <p:spPr bwMode="auto">
            <a:xfrm>
              <a:off x="4510089" y="3184674"/>
              <a:ext cx="796925" cy="1150938"/>
            </a:xfrm>
            <a:custGeom>
              <a:avLst/>
              <a:gdLst/>
              <a:ahLst/>
              <a:cxnLst>
                <a:cxn ang="0">
                  <a:pos x="4" y="1003"/>
                </a:cxn>
                <a:cxn ang="0">
                  <a:pos x="4" y="634"/>
                </a:cxn>
                <a:cxn ang="0">
                  <a:pos x="275" y="619"/>
                </a:cxn>
                <a:cxn ang="0">
                  <a:pos x="850" y="604"/>
                </a:cxn>
                <a:cxn ang="0">
                  <a:pos x="1223" y="136"/>
                </a:cxn>
                <a:cxn ang="0">
                  <a:pos x="1438" y="179"/>
                </a:cxn>
                <a:cxn ang="0">
                  <a:pos x="1520" y="16"/>
                </a:cxn>
                <a:cxn ang="0">
                  <a:pos x="1634" y="0"/>
                </a:cxn>
                <a:cxn ang="0">
                  <a:pos x="1737" y="170"/>
                </a:cxn>
                <a:cxn ang="0">
                  <a:pos x="2505" y="509"/>
                </a:cxn>
                <a:cxn ang="0">
                  <a:pos x="2514" y="619"/>
                </a:cxn>
                <a:cxn ang="0">
                  <a:pos x="2574" y="808"/>
                </a:cxn>
                <a:cxn ang="0">
                  <a:pos x="2663" y="918"/>
                </a:cxn>
                <a:cxn ang="0">
                  <a:pos x="2800" y="993"/>
                </a:cxn>
                <a:cxn ang="0">
                  <a:pos x="2889" y="1138"/>
                </a:cxn>
                <a:cxn ang="0">
                  <a:pos x="3080" y="1362"/>
                </a:cxn>
                <a:cxn ang="0">
                  <a:pos x="2963" y="1517"/>
                </a:cxn>
                <a:cxn ang="0">
                  <a:pos x="2933" y="1726"/>
                </a:cxn>
                <a:cxn ang="0">
                  <a:pos x="3120" y="1951"/>
                </a:cxn>
                <a:cxn ang="0">
                  <a:pos x="3228" y="1921"/>
                </a:cxn>
                <a:cxn ang="0">
                  <a:pos x="3268" y="2280"/>
                </a:cxn>
                <a:cxn ang="0">
                  <a:pos x="3052" y="2625"/>
                </a:cxn>
                <a:cxn ang="0">
                  <a:pos x="2825" y="2804"/>
                </a:cxn>
                <a:cxn ang="0">
                  <a:pos x="2677" y="3127"/>
                </a:cxn>
                <a:cxn ang="0">
                  <a:pos x="1810" y="3458"/>
                </a:cxn>
                <a:cxn ang="0">
                  <a:pos x="1407" y="3493"/>
                </a:cxn>
                <a:cxn ang="0">
                  <a:pos x="850" y="3533"/>
                </a:cxn>
                <a:cxn ang="0">
                  <a:pos x="600" y="3831"/>
                </a:cxn>
                <a:cxn ang="0">
                  <a:pos x="497" y="4016"/>
                </a:cxn>
                <a:cxn ang="0">
                  <a:pos x="467" y="4310"/>
                </a:cxn>
                <a:cxn ang="0">
                  <a:pos x="550" y="4569"/>
                </a:cxn>
                <a:cxn ang="0">
                  <a:pos x="359" y="4704"/>
                </a:cxn>
                <a:cxn ang="0">
                  <a:pos x="55" y="4788"/>
                </a:cxn>
                <a:cxn ang="0">
                  <a:pos x="39" y="4016"/>
                </a:cxn>
                <a:cxn ang="0">
                  <a:pos x="0" y="3771"/>
                </a:cxn>
                <a:cxn ang="0">
                  <a:pos x="35" y="3638"/>
                </a:cxn>
                <a:cxn ang="0">
                  <a:pos x="4" y="1003"/>
                </a:cxn>
              </a:cxnLst>
              <a:rect l="0" t="0" r="r" b="b"/>
              <a:pathLst>
                <a:path w="3268" h="4788">
                  <a:moveTo>
                    <a:pt x="4" y="1003"/>
                  </a:moveTo>
                  <a:lnTo>
                    <a:pt x="4" y="634"/>
                  </a:lnTo>
                  <a:lnTo>
                    <a:pt x="275" y="619"/>
                  </a:lnTo>
                  <a:lnTo>
                    <a:pt x="850" y="604"/>
                  </a:lnTo>
                  <a:lnTo>
                    <a:pt x="1223" y="136"/>
                  </a:lnTo>
                  <a:lnTo>
                    <a:pt x="1438" y="179"/>
                  </a:lnTo>
                  <a:lnTo>
                    <a:pt x="1520" y="16"/>
                  </a:lnTo>
                  <a:lnTo>
                    <a:pt x="1634" y="0"/>
                  </a:lnTo>
                  <a:lnTo>
                    <a:pt x="1737" y="170"/>
                  </a:lnTo>
                  <a:lnTo>
                    <a:pt x="2505" y="509"/>
                  </a:lnTo>
                  <a:lnTo>
                    <a:pt x="2514" y="619"/>
                  </a:lnTo>
                  <a:lnTo>
                    <a:pt x="2574" y="808"/>
                  </a:lnTo>
                  <a:lnTo>
                    <a:pt x="2663" y="918"/>
                  </a:lnTo>
                  <a:lnTo>
                    <a:pt x="2800" y="993"/>
                  </a:lnTo>
                  <a:lnTo>
                    <a:pt x="2889" y="1138"/>
                  </a:lnTo>
                  <a:lnTo>
                    <a:pt x="3080" y="1362"/>
                  </a:lnTo>
                  <a:lnTo>
                    <a:pt x="2963" y="1517"/>
                  </a:lnTo>
                  <a:lnTo>
                    <a:pt x="2933" y="1726"/>
                  </a:lnTo>
                  <a:lnTo>
                    <a:pt x="3120" y="1951"/>
                  </a:lnTo>
                  <a:lnTo>
                    <a:pt x="3228" y="1921"/>
                  </a:lnTo>
                  <a:lnTo>
                    <a:pt x="3268" y="2280"/>
                  </a:lnTo>
                  <a:lnTo>
                    <a:pt x="3052" y="2625"/>
                  </a:lnTo>
                  <a:lnTo>
                    <a:pt x="2825" y="2804"/>
                  </a:lnTo>
                  <a:lnTo>
                    <a:pt x="2677" y="3127"/>
                  </a:lnTo>
                  <a:lnTo>
                    <a:pt x="1810" y="3458"/>
                  </a:lnTo>
                  <a:lnTo>
                    <a:pt x="1407" y="3493"/>
                  </a:lnTo>
                  <a:lnTo>
                    <a:pt x="850" y="3533"/>
                  </a:lnTo>
                  <a:lnTo>
                    <a:pt x="600" y="3831"/>
                  </a:lnTo>
                  <a:lnTo>
                    <a:pt x="497" y="4016"/>
                  </a:lnTo>
                  <a:lnTo>
                    <a:pt x="467" y="4310"/>
                  </a:lnTo>
                  <a:lnTo>
                    <a:pt x="550" y="4569"/>
                  </a:lnTo>
                  <a:lnTo>
                    <a:pt x="359" y="4704"/>
                  </a:lnTo>
                  <a:lnTo>
                    <a:pt x="55" y="4788"/>
                  </a:lnTo>
                  <a:lnTo>
                    <a:pt x="39" y="4016"/>
                  </a:lnTo>
                  <a:lnTo>
                    <a:pt x="0" y="3771"/>
                  </a:lnTo>
                  <a:lnTo>
                    <a:pt x="35" y="3638"/>
                  </a:lnTo>
                  <a:lnTo>
                    <a:pt x="4" y="100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28575" cmpd="sng">
              <a:solidFill>
                <a:schemeClr val="tx1">
                  <a:lumMod val="75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>
                <a:solidFill>
                  <a:sysClr val="windowText" lastClr="000000"/>
                </a:solidFill>
                <a:latin typeface="Montserrat" panose="020B0604020202020204" charset="0"/>
              </a:endParaRPr>
            </a:p>
          </p:txBody>
        </p:sp>
        <p:sp>
          <p:nvSpPr>
            <p:cNvPr id="31" name="Freeform 147"/>
            <p:cNvSpPr>
              <a:spLocks/>
            </p:cNvSpPr>
            <p:nvPr/>
          </p:nvSpPr>
          <p:spPr bwMode="auto">
            <a:xfrm>
              <a:off x="4192589" y="2600474"/>
              <a:ext cx="522288" cy="825500"/>
            </a:xfrm>
            <a:custGeom>
              <a:avLst/>
              <a:gdLst/>
              <a:ahLst/>
              <a:cxnLst>
                <a:cxn ang="0">
                  <a:pos x="84" y="1254"/>
                </a:cxn>
                <a:cxn ang="0">
                  <a:pos x="59" y="898"/>
                </a:cxn>
                <a:cxn ang="0">
                  <a:pos x="0" y="714"/>
                </a:cxn>
                <a:cxn ang="0">
                  <a:pos x="87" y="610"/>
                </a:cxn>
                <a:cxn ang="0">
                  <a:pos x="204" y="354"/>
                </a:cxn>
                <a:cxn ang="0">
                  <a:pos x="300" y="278"/>
                </a:cxn>
                <a:cxn ang="0">
                  <a:pos x="398" y="100"/>
                </a:cxn>
                <a:cxn ang="0">
                  <a:pos x="532" y="24"/>
                </a:cxn>
                <a:cxn ang="0">
                  <a:pos x="677" y="0"/>
                </a:cxn>
                <a:cxn ang="0">
                  <a:pos x="840" y="116"/>
                </a:cxn>
                <a:cxn ang="0">
                  <a:pos x="1018" y="94"/>
                </a:cxn>
                <a:cxn ang="0">
                  <a:pos x="1162" y="180"/>
                </a:cxn>
                <a:cxn ang="0">
                  <a:pos x="1618" y="192"/>
                </a:cxn>
                <a:cxn ang="0">
                  <a:pos x="1588" y="420"/>
                </a:cxn>
                <a:cxn ang="0">
                  <a:pos x="1622" y="551"/>
                </a:cxn>
                <a:cxn ang="0">
                  <a:pos x="1692" y="682"/>
                </a:cxn>
                <a:cxn ang="0">
                  <a:pos x="1552" y="918"/>
                </a:cxn>
                <a:cxn ang="0">
                  <a:pos x="1500" y="1168"/>
                </a:cxn>
                <a:cxn ang="0">
                  <a:pos x="1646" y="1480"/>
                </a:cxn>
                <a:cxn ang="0">
                  <a:pos x="1717" y="1700"/>
                </a:cxn>
                <a:cxn ang="0">
                  <a:pos x="1276" y="2442"/>
                </a:cxn>
                <a:cxn ang="0">
                  <a:pos x="1050" y="2454"/>
                </a:cxn>
                <a:cxn ang="0">
                  <a:pos x="1051" y="2749"/>
                </a:cxn>
                <a:cxn ang="0">
                  <a:pos x="378" y="2736"/>
                </a:cxn>
                <a:cxn ang="0">
                  <a:pos x="354" y="1908"/>
                </a:cxn>
                <a:cxn ang="0">
                  <a:pos x="430" y="1528"/>
                </a:cxn>
                <a:cxn ang="0">
                  <a:pos x="284" y="1349"/>
                </a:cxn>
                <a:cxn ang="0">
                  <a:pos x="84" y="1254"/>
                </a:cxn>
              </a:cxnLst>
              <a:rect l="0" t="0" r="r" b="b"/>
              <a:pathLst>
                <a:path w="1717" h="2749">
                  <a:moveTo>
                    <a:pt x="84" y="1254"/>
                  </a:moveTo>
                  <a:lnTo>
                    <a:pt x="59" y="898"/>
                  </a:lnTo>
                  <a:lnTo>
                    <a:pt x="0" y="714"/>
                  </a:lnTo>
                  <a:lnTo>
                    <a:pt x="87" y="610"/>
                  </a:lnTo>
                  <a:lnTo>
                    <a:pt x="204" y="354"/>
                  </a:lnTo>
                  <a:lnTo>
                    <a:pt x="300" y="278"/>
                  </a:lnTo>
                  <a:lnTo>
                    <a:pt x="398" y="100"/>
                  </a:lnTo>
                  <a:lnTo>
                    <a:pt x="532" y="24"/>
                  </a:lnTo>
                  <a:lnTo>
                    <a:pt x="677" y="0"/>
                  </a:lnTo>
                  <a:lnTo>
                    <a:pt x="840" y="116"/>
                  </a:lnTo>
                  <a:lnTo>
                    <a:pt x="1018" y="94"/>
                  </a:lnTo>
                  <a:lnTo>
                    <a:pt x="1162" y="180"/>
                  </a:lnTo>
                  <a:lnTo>
                    <a:pt x="1618" y="192"/>
                  </a:lnTo>
                  <a:lnTo>
                    <a:pt x="1588" y="420"/>
                  </a:lnTo>
                  <a:lnTo>
                    <a:pt x="1622" y="551"/>
                  </a:lnTo>
                  <a:lnTo>
                    <a:pt x="1692" y="682"/>
                  </a:lnTo>
                  <a:lnTo>
                    <a:pt x="1552" y="918"/>
                  </a:lnTo>
                  <a:lnTo>
                    <a:pt x="1500" y="1168"/>
                  </a:lnTo>
                  <a:lnTo>
                    <a:pt x="1646" y="1480"/>
                  </a:lnTo>
                  <a:lnTo>
                    <a:pt x="1717" y="1700"/>
                  </a:lnTo>
                  <a:lnTo>
                    <a:pt x="1276" y="2442"/>
                  </a:lnTo>
                  <a:lnTo>
                    <a:pt x="1050" y="2454"/>
                  </a:lnTo>
                  <a:lnTo>
                    <a:pt x="1051" y="2749"/>
                  </a:lnTo>
                  <a:lnTo>
                    <a:pt x="378" y="2736"/>
                  </a:lnTo>
                  <a:lnTo>
                    <a:pt x="354" y="1908"/>
                  </a:lnTo>
                  <a:lnTo>
                    <a:pt x="430" y="1528"/>
                  </a:lnTo>
                  <a:lnTo>
                    <a:pt x="284" y="1349"/>
                  </a:lnTo>
                  <a:lnTo>
                    <a:pt x="84" y="125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28575" cmpd="sng">
              <a:solidFill>
                <a:schemeClr val="tx1">
                  <a:lumMod val="75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ysClr val="windowText" lastClr="000000"/>
                </a:solidFill>
                <a:latin typeface="Montserrat" panose="020B0604020202020204" charset="0"/>
              </a:endParaRPr>
            </a:p>
          </p:txBody>
        </p:sp>
      </p:grpSp>
      <p:pic>
        <p:nvPicPr>
          <p:cNvPr id="32" name="Picture 4" descr="Imagen relacionada"/>
          <p:cNvPicPr>
            <a:picLocks noChangeAspect="1" noChangeArrowheads="1"/>
          </p:cNvPicPr>
          <p:nvPr/>
        </p:nvPicPr>
        <p:blipFill>
          <a:blip r:embed="rId4">
            <a:lum bright="70000" contrast="-70000"/>
          </a:blip>
          <a:srcRect/>
          <a:stretch>
            <a:fillRect/>
          </a:stretch>
        </p:blipFill>
        <p:spPr bwMode="auto">
          <a:xfrm>
            <a:off x="2300040" y="5782441"/>
            <a:ext cx="604790" cy="327796"/>
          </a:xfrm>
          <a:prstGeom prst="rect">
            <a:avLst/>
          </a:prstGeom>
          <a:noFill/>
        </p:spPr>
      </p:pic>
      <p:sp>
        <p:nvSpPr>
          <p:cNvPr id="4" name="Rectángulo 3"/>
          <p:cNvSpPr/>
          <p:nvPr/>
        </p:nvSpPr>
        <p:spPr>
          <a:xfrm>
            <a:off x="4738811" y="1792820"/>
            <a:ext cx="576685" cy="56473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3" name="Rectángulo 32"/>
          <p:cNvSpPr/>
          <p:nvPr/>
        </p:nvSpPr>
        <p:spPr>
          <a:xfrm>
            <a:off x="5381323" y="1761969"/>
            <a:ext cx="6206711" cy="5846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altLang="es-AR" sz="1600" b="1" dirty="0">
                <a:solidFill>
                  <a:schemeClr val="tx1">
                    <a:lumMod val="75000"/>
                  </a:schemeClr>
                </a:solidFill>
                <a:latin typeface="Encode Sans" pitchFamily="2" charset="0"/>
              </a:rPr>
              <a:t>Convenio firmado por ambas partes y documentación completa</a:t>
            </a:r>
            <a:endParaRPr lang="es-AR" sz="16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34" name="Rectángulo 33"/>
          <p:cNvSpPr/>
          <p:nvPr/>
        </p:nvSpPr>
        <p:spPr>
          <a:xfrm>
            <a:off x="4738811" y="2789632"/>
            <a:ext cx="576685" cy="56473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5" name="Rectángulo 34"/>
          <p:cNvSpPr/>
          <p:nvPr/>
        </p:nvSpPr>
        <p:spPr>
          <a:xfrm>
            <a:off x="5381323" y="2664311"/>
            <a:ext cx="6206711" cy="8308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altLang="es-AR" sz="1600" b="1" dirty="0">
                <a:solidFill>
                  <a:schemeClr val="tx1">
                    <a:lumMod val="75000"/>
                  </a:schemeClr>
                </a:solidFill>
                <a:latin typeface="Encode Sans" pitchFamily="2" charset="0"/>
              </a:rPr>
              <a:t>Convenio firmado por ambas partes y documentación pendiente para comenzar a implementar (rendición 2021 y/o fondos remanentes)</a:t>
            </a:r>
            <a:endParaRPr lang="es-AR" sz="16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36" name="Rectángulo 35"/>
          <p:cNvSpPr/>
          <p:nvPr/>
        </p:nvSpPr>
        <p:spPr>
          <a:xfrm>
            <a:off x="4738811" y="3831545"/>
            <a:ext cx="576685" cy="564730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 cmpd="sng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es-AR">
              <a:solidFill>
                <a:sysClr val="windowText" lastClr="000000"/>
              </a:solidFill>
              <a:latin typeface="Montserrat" panose="020B0604020202020204" charset="0"/>
            </a:endParaRPr>
          </a:p>
        </p:txBody>
      </p:sp>
      <p:sp>
        <p:nvSpPr>
          <p:cNvPr id="37" name="Rectángulo 36"/>
          <p:cNvSpPr/>
          <p:nvPr/>
        </p:nvSpPr>
        <p:spPr>
          <a:xfrm>
            <a:off x="5381323" y="3831545"/>
            <a:ext cx="6206711" cy="5846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altLang="es-AR" sz="1600" b="1" dirty="0">
                <a:solidFill>
                  <a:schemeClr val="tx1">
                    <a:lumMod val="75000"/>
                  </a:schemeClr>
                </a:solidFill>
                <a:latin typeface="Encode Sans" pitchFamily="2" charset="0"/>
              </a:rPr>
              <a:t>Documentación incompleta para proceder a la firma de ambas partes / No firmaron</a:t>
            </a:r>
            <a:endParaRPr lang="es-AR" sz="16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38" name="Elipse 37"/>
          <p:cNvSpPr/>
          <p:nvPr/>
        </p:nvSpPr>
        <p:spPr>
          <a:xfrm>
            <a:off x="2727820" y="3171258"/>
            <a:ext cx="342855" cy="350582"/>
          </a:xfrm>
          <a:prstGeom prst="ellipse">
            <a:avLst/>
          </a:prstGeom>
          <a:solidFill>
            <a:schemeClr val="bg1">
              <a:lumMod val="75000"/>
            </a:schemeClr>
          </a:solidFill>
          <a:ln w="28575" cmpd="sng">
            <a:solidFill>
              <a:schemeClr val="tx1">
                <a:lumMod val="75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es-AR">
              <a:solidFill>
                <a:sysClr val="windowText" lastClr="000000"/>
              </a:solidFill>
              <a:latin typeface="Montserrat" panose="020B060402020202020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4625891" y="5036812"/>
            <a:ext cx="5840676" cy="12001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altLang="es-AR" sz="2400" b="1" dirty="0">
                <a:solidFill>
                  <a:schemeClr val="tx1">
                    <a:lumMod val="50000"/>
                  </a:schemeClr>
                </a:solidFill>
                <a:latin typeface="Encode Sans" pitchFamily="2" charset="0"/>
              </a:rPr>
              <a:t>Síntesis: </a:t>
            </a:r>
            <a:r>
              <a:rPr lang="es-ES" altLang="es-AR" sz="2400" dirty="0">
                <a:solidFill>
                  <a:schemeClr val="tx1">
                    <a:lumMod val="75000"/>
                  </a:schemeClr>
                </a:solidFill>
                <a:latin typeface="Encode Sans" pitchFamily="2" charset="0"/>
              </a:rPr>
              <a:t>10 jurisdicciones ya adhirieron al Programa y otras 10 se encuentran trabajando para adherir.</a:t>
            </a:r>
            <a:endParaRPr lang="es-AR" sz="2400" dirty="0">
              <a:solidFill>
                <a:schemeClr val="tx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981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7" name="Google Shape;1457;p1"/>
          <p:cNvPicPr preferRelativeResize="0"/>
          <p:nvPr/>
        </p:nvPicPr>
        <p:blipFill rotWithShape="1">
          <a:blip r:embed="rId3">
            <a:alphaModFix/>
          </a:blip>
          <a:srcRect b="16246"/>
          <a:stretch/>
        </p:blipFill>
        <p:spPr>
          <a:xfrm>
            <a:off x="556180" y="0"/>
            <a:ext cx="11634233" cy="582430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458;p1"/>
          <p:cNvSpPr txBox="1">
            <a:spLocks/>
          </p:cNvSpPr>
          <p:nvPr/>
        </p:nvSpPr>
        <p:spPr>
          <a:xfrm>
            <a:off x="1345793" y="1549664"/>
            <a:ext cx="6124151" cy="24380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7100" tIns="48550" rIns="97100" bIns="4855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Calibri"/>
              <a:buNone/>
              <a:defRPr sz="6399" b="1" i="0" u="none" strike="noStrike" cap="non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ES" sz="3200" dirty="0" smtClean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/>
            </a:r>
            <a:br>
              <a:rPr lang="es-ES" sz="3200" dirty="0" smtClean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</a:br>
            <a:r>
              <a:rPr lang="es-ES" sz="4800" dirty="0" smtClean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  <a:t>Programa Nacional de Salud para los Pueblos Indígenas</a:t>
            </a:r>
            <a:br>
              <a:rPr lang="es-ES" sz="4800" dirty="0" smtClean="0">
                <a:solidFill>
                  <a:schemeClr val="lt1"/>
                </a:solidFill>
                <a:latin typeface="Encode Sans"/>
                <a:ea typeface="Encode Sans"/>
                <a:cs typeface="Encode Sans"/>
                <a:sym typeface="Encode Sans"/>
              </a:rPr>
            </a:br>
            <a:endParaRPr lang="es-ES" sz="5400" dirty="0"/>
          </a:p>
        </p:txBody>
      </p:sp>
      <p:pic>
        <p:nvPicPr>
          <p:cNvPr id="7" name="Picture 4" descr="Logos de Ministerios | Argentina.gob.a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7445" y="5883545"/>
            <a:ext cx="2457077" cy="940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1473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Rectángulo 63"/>
          <p:cNvSpPr/>
          <p:nvPr/>
        </p:nvSpPr>
        <p:spPr>
          <a:xfrm>
            <a:off x="814253" y="4817665"/>
            <a:ext cx="6752737" cy="18466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32" name="Google Shape;1459;p1"/>
          <p:cNvPicPr preferRelativeResize="0"/>
          <p:nvPr/>
        </p:nvPicPr>
        <p:blipFill rotWithShape="1">
          <a:blip r:embed="rId3">
            <a:alphaModFix/>
          </a:blip>
          <a:srcRect l="79426" t="85426" b="1480"/>
          <a:stretch/>
        </p:blipFill>
        <p:spPr>
          <a:xfrm>
            <a:off x="10036631" y="122531"/>
            <a:ext cx="2047517" cy="79563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9" name="组合 1"/>
          <p:cNvGrpSpPr/>
          <p:nvPr/>
        </p:nvGrpSpPr>
        <p:grpSpPr>
          <a:xfrm>
            <a:off x="8607011" y="1157773"/>
            <a:ext cx="2859239" cy="5429702"/>
            <a:chOff x="3527426" y="1462236"/>
            <a:chExt cx="2282825" cy="4991100"/>
          </a:xfrm>
          <a:solidFill>
            <a:schemeClr val="bg1">
              <a:lumMod val="75000"/>
            </a:schemeClr>
          </a:solidFill>
        </p:grpSpPr>
        <p:sp>
          <p:nvSpPr>
            <p:cNvPr id="30" name="Freeform 139"/>
            <p:cNvSpPr>
              <a:spLocks/>
            </p:cNvSpPr>
            <p:nvPr/>
          </p:nvSpPr>
          <p:spPr bwMode="auto">
            <a:xfrm>
              <a:off x="3567114" y="4462611"/>
              <a:ext cx="930275" cy="631825"/>
            </a:xfrm>
            <a:custGeom>
              <a:avLst/>
              <a:gdLst/>
              <a:ahLst/>
              <a:cxnLst>
                <a:cxn ang="0">
                  <a:pos x="159" y="181"/>
                </a:cxn>
                <a:cxn ang="0">
                  <a:pos x="35" y="296"/>
                </a:cxn>
                <a:cxn ang="0">
                  <a:pos x="0" y="536"/>
                </a:cxn>
                <a:cxn ang="0">
                  <a:pos x="35" y="852"/>
                </a:cxn>
                <a:cxn ang="0">
                  <a:pos x="192" y="893"/>
                </a:cxn>
                <a:cxn ang="0">
                  <a:pos x="264" y="968"/>
                </a:cxn>
                <a:cxn ang="0">
                  <a:pos x="137" y="1044"/>
                </a:cxn>
                <a:cxn ang="0">
                  <a:pos x="234" y="1197"/>
                </a:cxn>
                <a:cxn ang="0">
                  <a:pos x="271" y="1358"/>
                </a:cxn>
                <a:cxn ang="0">
                  <a:pos x="222" y="1504"/>
                </a:cxn>
                <a:cxn ang="0">
                  <a:pos x="252" y="1647"/>
                </a:cxn>
                <a:cxn ang="0">
                  <a:pos x="419" y="1643"/>
                </a:cxn>
                <a:cxn ang="0">
                  <a:pos x="534" y="1677"/>
                </a:cxn>
                <a:cxn ang="0">
                  <a:pos x="502" y="1828"/>
                </a:cxn>
                <a:cxn ang="0">
                  <a:pos x="297" y="1928"/>
                </a:cxn>
                <a:cxn ang="0">
                  <a:pos x="167" y="1941"/>
                </a:cxn>
                <a:cxn ang="0">
                  <a:pos x="444" y="2246"/>
                </a:cxn>
                <a:cxn ang="0">
                  <a:pos x="340" y="2420"/>
                </a:cxn>
                <a:cxn ang="0">
                  <a:pos x="374" y="2630"/>
                </a:cxn>
                <a:cxn ang="0">
                  <a:pos x="2101" y="2501"/>
                </a:cxn>
                <a:cxn ang="0">
                  <a:pos x="2234" y="2261"/>
                </a:cxn>
                <a:cxn ang="0">
                  <a:pos x="2397" y="2081"/>
                </a:cxn>
                <a:cxn ang="0">
                  <a:pos x="2737" y="1856"/>
                </a:cxn>
                <a:cxn ang="0">
                  <a:pos x="2913" y="1901"/>
                </a:cxn>
                <a:cxn ang="0">
                  <a:pos x="2983" y="1568"/>
                </a:cxn>
                <a:cxn ang="0">
                  <a:pos x="3105" y="1508"/>
                </a:cxn>
                <a:cxn ang="0">
                  <a:pos x="3062" y="1019"/>
                </a:cxn>
                <a:cxn ang="0">
                  <a:pos x="3278" y="721"/>
                </a:cxn>
                <a:cxn ang="0">
                  <a:pos x="3400" y="721"/>
                </a:cxn>
                <a:cxn ang="0">
                  <a:pos x="3455" y="641"/>
                </a:cxn>
                <a:cxn ang="0">
                  <a:pos x="3253" y="506"/>
                </a:cxn>
                <a:cxn ang="0">
                  <a:pos x="3253" y="406"/>
                </a:cxn>
                <a:cxn ang="0">
                  <a:pos x="3425" y="371"/>
                </a:cxn>
                <a:cxn ang="0">
                  <a:pos x="3504" y="536"/>
                </a:cxn>
                <a:cxn ang="0">
                  <a:pos x="3667" y="541"/>
                </a:cxn>
                <a:cxn ang="0">
                  <a:pos x="3824" y="451"/>
                </a:cxn>
                <a:cxn ang="0">
                  <a:pos x="3794" y="331"/>
                </a:cxn>
                <a:cxn ang="0">
                  <a:pos x="3809" y="182"/>
                </a:cxn>
                <a:cxn ang="0">
                  <a:pos x="3720" y="32"/>
                </a:cxn>
                <a:cxn ang="0">
                  <a:pos x="3489" y="132"/>
                </a:cxn>
                <a:cxn ang="0">
                  <a:pos x="3588" y="242"/>
                </a:cxn>
                <a:cxn ang="0">
                  <a:pos x="3415" y="271"/>
                </a:cxn>
                <a:cxn ang="0">
                  <a:pos x="3367" y="177"/>
                </a:cxn>
                <a:cxn ang="0">
                  <a:pos x="3209" y="92"/>
                </a:cxn>
                <a:cxn ang="0">
                  <a:pos x="3098" y="0"/>
                </a:cxn>
                <a:cxn ang="0">
                  <a:pos x="646" y="143"/>
                </a:cxn>
                <a:cxn ang="0">
                  <a:pos x="159" y="181"/>
                </a:cxn>
              </a:cxnLst>
              <a:rect l="0" t="0" r="r" b="b"/>
              <a:pathLst>
                <a:path w="3824" h="2630">
                  <a:moveTo>
                    <a:pt x="159" y="181"/>
                  </a:moveTo>
                  <a:lnTo>
                    <a:pt x="35" y="296"/>
                  </a:lnTo>
                  <a:lnTo>
                    <a:pt x="0" y="536"/>
                  </a:lnTo>
                  <a:lnTo>
                    <a:pt x="35" y="852"/>
                  </a:lnTo>
                  <a:lnTo>
                    <a:pt x="192" y="893"/>
                  </a:lnTo>
                  <a:lnTo>
                    <a:pt x="264" y="968"/>
                  </a:lnTo>
                  <a:lnTo>
                    <a:pt x="137" y="1044"/>
                  </a:lnTo>
                  <a:lnTo>
                    <a:pt x="234" y="1197"/>
                  </a:lnTo>
                  <a:lnTo>
                    <a:pt x="271" y="1358"/>
                  </a:lnTo>
                  <a:lnTo>
                    <a:pt x="222" y="1504"/>
                  </a:lnTo>
                  <a:lnTo>
                    <a:pt x="252" y="1647"/>
                  </a:lnTo>
                  <a:lnTo>
                    <a:pt x="419" y="1643"/>
                  </a:lnTo>
                  <a:lnTo>
                    <a:pt x="534" y="1677"/>
                  </a:lnTo>
                  <a:lnTo>
                    <a:pt x="502" y="1828"/>
                  </a:lnTo>
                  <a:lnTo>
                    <a:pt x="297" y="1928"/>
                  </a:lnTo>
                  <a:lnTo>
                    <a:pt x="167" y="1941"/>
                  </a:lnTo>
                  <a:lnTo>
                    <a:pt x="444" y="2246"/>
                  </a:lnTo>
                  <a:lnTo>
                    <a:pt x="340" y="2420"/>
                  </a:lnTo>
                  <a:lnTo>
                    <a:pt x="374" y="2630"/>
                  </a:lnTo>
                  <a:lnTo>
                    <a:pt x="2101" y="2501"/>
                  </a:lnTo>
                  <a:lnTo>
                    <a:pt x="2234" y="2261"/>
                  </a:lnTo>
                  <a:lnTo>
                    <a:pt x="2397" y="2081"/>
                  </a:lnTo>
                  <a:lnTo>
                    <a:pt x="2737" y="1856"/>
                  </a:lnTo>
                  <a:lnTo>
                    <a:pt x="2913" y="1901"/>
                  </a:lnTo>
                  <a:lnTo>
                    <a:pt x="2983" y="1568"/>
                  </a:lnTo>
                  <a:lnTo>
                    <a:pt x="3105" y="1508"/>
                  </a:lnTo>
                  <a:lnTo>
                    <a:pt x="3062" y="1019"/>
                  </a:lnTo>
                  <a:lnTo>
                    <a:pt x="3278" y="721"/>
                  </a:lnTo>
                  <a:lnTo>
                    <a:pt x="3400" y="721"/>
                  </a:lnTo>
                  <a:lnTo>
                    <a:pt x="3455" y="641"/>
                  </a:lnTo>
                  <a:lnTo>
                    <a:pt x="3253" y="506"/>
                  </a:lnTo>
                  <a:lnTo>
                    <a:pt x="3253" y="406"/>
                  </a:lnTo>
                  <a:lnTo>
                    <a:pt x="3425" y="371"/>
                  </a:lnTo>
                  <a:lnTo>
                    <a:pt x="3504" y="536"/>
                  </a:lnTo>
                  <a:lnTo>
                    <a:pt x="3667" y="541"/>
                  </a:lnTo>
                  <a:lnTo>
                    <a:pt x="3824" y="451"/>
                  </a:lnTo>
                  <a:lnTo>
                    <a:pt x="3794" y="331"/>
                  </a:lnTo>
                  <a:lnTo>
                    <a:pt x="3809" y="182"/>
                  </a:lnTo>
                  <a:lnTo>
                    <a:pt x="3720" y="32"/>
                  </a:lnTo>
                  <a:lnTo>
                    <a:pt x="3489" y="132"/>
                  </a:lnTo>
                  <a:lnTo>
                    <a:pt x="3588" y="242"/>
                  </a:lnTo>
                  <a:lnTo>
                    <a:pt x="3415" y="271"/>
                  </a:lnTo>
                  <a:lnTo>
                    <a:pt x="3367" y="177"/>
                  </a:lnTo>
                  <a:lnTo>
                    <a:pt x="3209" y="92"/>
                  </a:lnTo>
                  <a:lnTo>
                    <a:pt x="3098" y="0"/>
                  </a:lnTo>
                  <a:lnTo>
                    <a:pt x="646" y="143"/>
                  </a:lnTo>
                  <a:lnTo>
                    <a:pt x="159" y="181"/>
                  </a:lnTo>
                  <a:close/>
                </a:path>
              </a:pathLst>
            </a:custGeom>
            <a:grpFill/>
            <a:ln w="28575" cmpd="sng">
              <a:solidFill>
                <a:schemeClr val="tx1">
                  <a:lumMod val="75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ysClr val="windowText" lastClr="000000"/>
                </a:solidFill>
                <a:latin typeface="Montserrat" panose="020B0604020202020204" charset="0"/>
              </a:endParaRPr>
            </a:p>
          </p:txBody>
        </p:sp>
        <p:sp>
          <p:nvSpPr>
            <p:cNvPr id="33" name="Freeform 140"/>
            <p:cNvSpPr>
              <a:spLocks/>
            </p:cNvSpPr>
            <p:nvPr/>
          </p:nvSpPr>
          <p:spPr bwMode="auto">
            <a:xfrm>
              <a:off x="3527426" y="5062686"/>
              <a:ext cx="754063" cy="971550"/>
            </a:xfrm>
            <a:custGeom>
              <a:avLst/>
              <a:gdLst/>
              <a:ahLst/>
              <a:cxnLst>
                <a:cxn ang="0">
                  <a:pos x="429" y="104"/>
                </a:cxn>
                <a:cxn ang="0">
                  <a:pos x="415" y="271"/>
                </a:cxn>
                <a:cxn ang="0">
                  <a:pos x="461" y="419"/>
                </a:cxn>
                <a:cxn ang="0">
                  <a:pos x="391" y="580"/>
                </a:cxn>
                <a:cxn ang="0">
                  <a:pos x="417" y="718"/>
                </a:cxn>
                <a:cxn ang="0">
                  <a:pos x="311" y="906"/>
                </a:cxn>
                <a:cxn ang="0">
                  <a:pos x="272" y="1149"/>
                </a:cxn>
                <a:cxn ang="0">
                  <a:pos x="334" y="1285"/>
                </a:cxn>
                <a:cxn ang="0">
                  <a:pos x="271" y="1414"/>
                </a:cxn>
                <a:cxn ang="0">
                  <a:pos x="274" y="1549"/>
                </a:cxn>
                <a:cxn ang="0">
                  <a:pos x="1" y="1876"/>
                </a:cxn>
                <a:cxn ang="0">
                  <a:pos x="0" y="2083"/>
                </a:cxn>
                <a:cxn ang="0">
                  <a:pos x="52" y="2269"/>
                </a:cxn>
                <a:cxn ang="0">
                  <a:pos x="157" y="2378"/>
                </a:cxn>
                <a:cxn ang="0">
                  <a:pos x="201" y="2534"/>
                </a:cxn>
                <a:cxn ang="0">
                  <a:pos x="346" y="2462"/>
                </a:cxn>
                <a:cxn ang="0">
                  <a:pos x="483" y="2479"/>
                </a:cxn>
                <a:cxn ang="0">
                  <a:pos x="481" y="2770"/>
                </a:cxn>
                <a:cxn ang="0">
                  <a:pos x="463" y="2950"/>
                </a:cxn>
                <a:cxn ang="0">
                  <a:pos x="556" y="3088"/>
                </a:cxn>
                <a:cxn ang="0">
                  <a:pos x="803" y="3109"/>
                </a:cxn>
                <a:cxn ang="0">
                  <a:pos x="1381" y="3053"/>
                </a:cxn>
                <a:cxn ang="0">
                  <a:pos x="1643" y="3225"/>
                </a:cxn>
                <a:cxn ang="0">
                  <a:pos x="1736" y="3232"/>
                </a:cxn>
                <a:cxn ang="0">
                  <a:pos x="1677" y="3136"/>
                </a:cxn>
                <a:cxn ang="0">
                  <a:pos x="1598" y="3036"/>
                </a:cxn>
                <a:cxn ang="0">
                  <a:pos x="1512" y="2897"/>
                </a:cxn>
                <a:cxn ang="0">
                  <a:pos x="1504" y="2705"/>
                </a:cxn>
                <a:cxn ang="0">
                  <a:pos x="1453" y="2526"/>
                </a:cxn>
                <a:cxn ang="0">
                  <a:pos x="1480" y="2390"/>
                </a:cxn>
                <a:cxn ang="0">
                  <a:pos x="1547" y="2226"/>
                </a:cxn>
                <a:cxn ang="0">
                  <a:pos x="1716" y="2119"/>
                </a:cxn>
                <a:cxn ang="0">
                  <a:pos x="1846" y="1995"/>
                </a:cxn>
                <a:cxn ang="0">
                  <a:pos x="1870" y="1748"/>
                </a:cxn>
                <a:cxn ang="0">
                  <a:pos x="1866" y="1568"/>
                </a:cxn>
                <a:cxn ang="0">
                  <a:pos x="2232" y="1181"/>
                </a:cxn>
                <a:cxn ang="0">
                  <a:pos x="2449" y="946"/>
                </a:cxn>
                <a:cxn ang="0">
                  <a:pos x="2425" y="822"/>
                </a:cxn>
                <a:cxn ang="0">
                  <a:pos x="2480" y="642"/>
                </a:cxn>
                <a:cxn ang="0">
                  <a:pos x="2409" y="559"/>
                </a:cxn>
                <a:cxn ang="0">
                  <a:pos x="2279" y="547"/>
                </a:cxn>
                <a:cxn ang="0">
                  <a:pos x="2106" y="535"/>
                </a:cxn>
                <a:cxn ang="0">
                  <a:pos x="1984" y="347"/>
                </a:cxn>
                <a:cxn ang="0">
                  <a:pos x="1811" y="188"/>
                </a:cxn>
                <a:cxn ang="0">
                  <a:pos x="1811" y="0"/>
                </a:cxn>
                <a:cxn ang="0">
                  <a:pos x="429" y="104"/>
                </a:cxn>
              </a:cxnLst>
              <a:rect l="0" t="0" r="r" b="b"/>
              <a:pathLst>
                <a:path w="2480" h="3232">
                  <a:moveTo>
                    <a:pt x="429" y="104"/>
                  </a:moveTo>
                  <a:lnTo>
                    <a:pt x="415" y="271"/>
                  </a:lnTo>
                  <a:lnTo>
                    <a:pt x="461" y="419"/>
                  </a:lnTo>
                  <a:lnTo>
                    <a:pt x="391" y="580"/>
                  </a:lnTo>
                  <a:lnTo>
                    <a:pt x="417" y="718"/>
                  </a:lnTo>
                  <a:lnTo>
                    <a:pt x="311" y="906"/>
                  </a:lnTo>
                  <a:lnTo>
                    <a:pt x="272" y="1149"/>
                  </a:lnTo>
                  <a:lnTo>
                    <a:pt x="334" y="1285"/>
                  </a:lnTo>
                  <a:lnTo>
                    <a:pt x="271" y="1414"/>
                  </a:lnTo>
                  <a:lnTo>
                    <a:pt x="274" y="1549"/>
                  </a:lnTo>
                  <a:lnTo>
                    <a:pt x="1" y="1876"/>
                  </a:lnTo>
                  <a:lnTo>
                    <a:pt x="0" y="2083"/>
                  </a:lnTo>
                  <a:lnTo>
                    <a:pt x="52" y="2269"/>
                  </a:lnTo>
                  <a:lnTo>
                    <a:pt x="157" y="2378"/>
                  </a:lnTo>
                  <a:lnTo>
                    <a:pt x="201" y="2534"/>
                  </a:lnTo>
                  <a:lnTo>
                    <a:pt x="346" y="2462"/>
                  </a:lnTo>
                  <a:lnTo>
                    <a:pt x="483" y="2479"/>
                  </a:lnTo>
                  <a:lnTo>
                    <a:pt x="481" y="2770"/>
                  </a:lnTo>
                  <a:lnTo>
                    <a:pt x="463" y="2950"/>
                  </a:lnTo>
                  <a:lnTo>
                    <a:pt x="556" y="3088"/>
                  </a:lnTo>
                  <a:lnTo>
                    <a:pt x="803" y="3109"/>
                  </a:lnTo>
                  <a:lnTo>
                    <a:pt x="1381" y="3053"/>
                  </a:lnTo>
                  <a:lnTo>
                    <a:pt x="1643" y="3225"/>
                  </a:lnTo>
                  <a:lnTo>
                    <a:pt x="1736" y="3232"/>
                  </a:lnTo>
                  <a:lnTo>
                    <a:pt x="1677" y="3136"/>
                  </a:lnTo>
                  <a:lnTo>
                    <a:pt x="1598" y="3036"/>
                  </a:lnTo>
                  <a:lnTo>
                    <a:pt x="1512" y="2897"/>
                  </a:lnTo>
                  <a:lnTo>
                    <a:pt x="1504" y="2705"/>
                  </a:lnTo>
                  <a:lnTo>
                    <a:pt x="1453" y="2526"/>
                  </a:lnTo>
                  <a:lnTo>
                    <a:pt x="1480" y="2390"/>
                  </a:lnTo>
                  <a:lnTo>
                    <a:pt x="1547" y="2226"/>
                  </a:lnTo>
                  <a:lnTo>
                    <a:pt x="1716" y="2119"/>
                  </a:lnTo>
                  <a:lnTo>
                    <a:pt x="1846" y="1995"/>
                  </a:lnTo>
                  <a:lnTo>
                    <a:pt x="1870" y="1748"/>
                  </a:lnTo>
                  <a:lnTo>
                    <a:pt x="1866" y="1568"/>
                  </a:lnTo>
                  <a:lnTo>
                    <a:pt x="2232" y="1181"/>
                  </a:lnTo>
                  <a:lnTo>
                    <a:pt x="2449" y="946"/>
                  </a:lnTo>
                  <a:lnTo>
                    <a:pt x="2425" y="822"/>
                  </a:lnTo>
                  <a:lnTo>
                    <a:pt x="2480" y="642"/>
                  </a:lnTo>
                  <a:lnTo>
                    <a:pt x="2409" y="559"/>
                  </a:lnTo>
                  <a:lnTo>
                    <a:pt x="2279" y="547"/>
                  </a:lnTo>
                  <a:lnTo>
                    <a:pt x="2106" y="535"/>
                  </a:lnTo>
                  <a:lnTo>
                    <a:pt x="1984" y="347"/>
                  </a:lnTo>
                  <a:lnTo>
                    <a:pt x="1811" y="188"/>
                  </a:lnTo>
                  <a:lnTo>
                    <a:pt x="1811" y="0"/>
                  </a:lnTo>
                  <a:lnTo>
                    <a:pt x="429" y="104"/>
                  </a:lnTo>
                  <a:close/>
                </a:path>
              </a:pathLst>
            </a:custGeom>
            <a:grpFill/>
            <a:ln w="28575" cmpd="sng">
              <a:solidFill>
                <a:schemeClr val="tx1">
                  <a:lumMod val="75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ysClr val="windowText" lastClr="000000"/>
                </a:solidFill>
                <a:latin typeface="Montserrat" panose="020B0604020202020204" charset="0"/>
              </a:endParaRPr>
            </a:p>
          </p:txBody>
        </p:sp>
        <p:sp>
          <p:nvSpPr>
            <p:cNvPr id="34" name="Freeform 141"/>
            <p:cNvSpPr>
              <a:spLocks/>
            </p:cNvSpPr>
            <p:nvPr/>
          </p:nvSpPr>
          <p:spPr bwMode="auto">
            <a:xfrm>
              <a:off x="3575051" y="3821261"/>
              <a:ext cx="949325" cy="684213"/>
            </a:xfrm>
            <a:custGeom>
              <a:avLst/>
              <a:gdLst/>
              <a:ahLst/>
              <a:cxnLst>
                <a:cxn ang="0">
                  <a:pos x="0" y="2279"/>
                </a:cxn>
                <a:cxn ang="0">
                  <a:pos x="15" y="2533"/>
                </a:cxn>
                <a:cxn ang="0">
                  <a:pos x="124" y="2847"/>
                </a:cxn>
                <a:cxn ang="0">
                  <a:pos x="576" y="2813"/>
                </a:cxn>
                <a:cxn ang="0">
                  <a:pos x="3066" y="2665"/>
                </a:cxn>
                <a:cxn ang="0">
                  <a:pos x="3065" y="1991"/>
                </a:cxn>
                <a:cxn ang="0">
                  <a:pos x="3219" y="1966"/>
                </a:cxn>
                <a:cxn ang="0">
                  <a:pos x="3435" y="2094"/>
                </a:cxn>
                <a:cxn ang="0">
                  <a:pos x="3735" y="2174"/>
                </a:cxn>
                <a:cxn ang="0">
                  <a:pos x="3900" y="2139"/>
                </a:cxn>
                <a:cxn ang="0">
                  <a:pos x="3882" y="1377"/>
                </a:cxn>
                <a:cxn ang="0">
                  <a:pos x="3846" y="1123"/>
                </a:cxn>
                <a:cxn ang="0">
                  <a:pos x="3878" y="991"/>
                </a:cxn>
                <a:cxn ang="0">
                  <a:pos x="3765" y="957"/>
                </a:cxn>
                <a:cxn ang="0">
                  <a:pos x="3671" y="814"/>
                </a:cxn>
                <a:cxn ang="0">
                  <a:pos x="3391" y="704"/>
                </a:cxn>
                <a:cxn ang="0">
                  <a:pos x="2490" y="679"/>
                </a:cxn>
                <a:cxn ang="0">
                  <a:pos x="2328" y="589"/>
                </a:cxn>
                <a:cxn ang="0">
                  <a:pos x="2278" y="439"/>
                </a:cxn>
                <a:cxn ang="0">
                  <a:pos x="1988" y="349"/>
                </a:cxn>
                <a:cxn ang="0">
                  <a:pos x="1899" y="409"/>
                </a:cxn>
                <a:cxn ang="0">
                  <a:pos x="1757" y="349"/>
                </a:cxn>
                <a:cxn ang="0">
                  <a:pos x="1795" y="200"/>
                </a:cxn>
                <a:cxn ang="0">
                  <a:pos x="1767" y="65"/>
                </a:cxn>
                <a:cxn ang="0">
                  <a:pos x="1546" y="0"/>
                </a:cxn>
                <a:cxn ang="0">
                  <a:pos x="1536" y="389"/>
                </a:cxn>
                <a:cxn ang="0">
                  <a:pos x="1609" y="664"/>
                </a:cxn>
                <a:cxn ang="0">
                  <a:pos x="1491" y="962"/>
                </a:cxn>
                <a:cxn ang="0">
                  <a:pos x="1176" y="1262"/>
                </a:cxn>
                <a:cxn ang="0">
                  <a:pos x="1003" y="1377"/>
                </a:cxn>
                <a:cxn ang="0">
                  <a:pos x="792" y="1556"/>
                </a:cxn>
                <a:cxn ang="0">
                  <a:pos x="797" y="1781"/>
                </a:cxn>
                <a:cxn ang="0">
                  <a:pos x="660" y="1856"/>
                </a:cxn>
                <a:cxn ang="0">
                  <a:pos x="482" y="1876"/>
                </a:cxn>
                <a:cxn ang="0">
                  <a:pos x="340" y="2009"/>
                </a:cxn>
                <a:cxn ang="0">
                  <a:pos x="335" y="2154"/>
                </a:cxn>
                <a:cxn ang="0">
                  <a:pos x="231" y="2304"/>
                </a:cxn>
                <a:cxn ang="0">
                  <a:pos x="0" y="2279"/>
                </a:cxn>
              </a:cxnLst>
              <a:rect l="0" t="0" r="r" b="b"/>
              <a:pathLst>
                <a:path w="3900" h="2847">
                  <a:moveTo>
                    <a:pt x="0" y="2279"/>
                  </a:moveTo>
                  <a:lnTo>
                    <a:pt x="15" y="2533"/>
                  </a:lnTo>
                  <a:lnTo>
                    <a:pt x="124" y="2847"/>
                  </a:lnTo>
                  <a:lnTo>
                    <a:pt x="576" y="2813"/>
                  </a:lnTo>
                  <a:lnTo>
                    <a:pt x="3066" y="2665"/>
                  </a:lnTo>
                  <a:lnTo>
                    <a:pt x="3065" y="1991"/>
                  </a:lnTo>
                  <a:lnTo>
                    <a:pt x="3219" y="1966"/>
                  </a:lnTo>
                  <a:lnTo>
                    <a:pt x="3435" y="2094"/>
                  </a:lnTo>
                  <a:lnTo>
                    <a:pt x="3735" y="2174"/>
                  </a:lnTo>
                  <a:lnTo>
                    <a:pt x="3900" y="2139"/>
                  </a:lnTo>
                  <a:lnTo>
                    <a:pt x="3882" y="1377"/>
                  </a:lnTo>
                  <a:lnTo>
                    <a:pt x="3846" y="1123"/>
                  </a:lnTo>
                  <a:lnTo>
                    <a:pt x="3878" y="991"/>
                  </a:lnTo>
                  <a:lnTo>
                    <a:pt x="3765" y="957"/>
                  </a:lnTo>
                  <a:lnTo>
                    <a:pt x="3671" y="814"/>
                  </a:lnTo>
                  <a:lnTo>
                    <a:pt x="3391" y="704"/>
                  </a:lnTo>
                  <a:lnTo>
                    <a:pt x="2490" y="679"/>
                  </a:lnTo>
                  <a:lnTo>
                    <a:pt x="2328" y="589"/>
                  </a:lnTo>
                  <a:lnTo>
                    <a:pt x="2278" y="439"/>
                  </a:lnTo>
                  <a:lnTo>
                    <a:pt x="1988" y="349"/>
                  </a:lnTo>
                  <a:lnTo>
                    <a:pt x="1899" y="409"/>
                  </a:lnTo>
                  <a:lnTo>
                    <a:pt x="1757" y="349"/>
                  </a:lnTo>
                  <a:lnTo>
                    <a:pt x="1795" y="200"/>
                  </a:lnTo>
                  <a:lnTo>
                    <a:pt x="1767" y="65"/>
                  </a:lnTo>
                  <a:lnTo>
                    <a:pt x="1546" y="0"/>
                  </a:lnTo>
                  <a:lnTo>
                    <a:pt x="1536" y="389"/>
                  </a:lnTo>
                  <a:lnTo>
                    <a:pt x="1609" y="664"/>
                  </a:lnTo>
                  <a:lnTo>
                    <a:pt x="1491" y="962"/>
                  </a:lnTo>
                  <a:lnTo>
                    <a:pt x="1176" y="1262"/>
                  </a:lnTo>
                  <a:lnTo>
                    <a:pt x="1003" y="1377"/>
                  </a:lnTo>
                  <a:lnTo>
                    <a:pt x="792" y="1556"/>
                  </a:lnTo>
                  <a:lnTo>
                    <a:pt x="797" y="1781"/>
                  </a:lnTo>
                  <a:lnTo>
                    <a:pt x="660" y="1856"/>
                  </a:lnTo>
                  <a:lnTo>
                    <a:pt x="482" y="1876"/>
                  </a:lnTo>
                  <a:lnTo>
                    <a:pt x="340" y="2009"/>
                  </a:lnTo>
                  <a:lnTo>
                    <a:pt x="335" y="2154"/>
                  </a:lnTo>
                  <a:lnTo>
                    <a:pt x="231" y="2304"/>
                  </a:lnTo>
                  <a:lnTo>
                    <a:pt x="0" y="2279"/>
                  </a:lnTo>
                  <a:close/>
                </a:path>
              </a:pathLst>
            </a:custGeom>
            <a:grpFill/>
            <a:ln w="28575" cmpd="sng">
              <a:solidFill>
                <a:schemeClr val="tx1">
                  <a:lumMod val="75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ysClr val="windowText" lastClr="000000"/>
                </a:solidFill>
                <a:latin typeface="Montserrat" panose="020B0604020202020204" charset="0"/>
              </a:endParaRPr>
            </a:p>
          </p:txBody>
        </p:sp>
        <p:sp>
          <p:nvSpPr>
            <p:cNvPr id="35" name="Freeform 142"/>
            <p:cNvSpPr>
              <a:spLocks/>
            </p:cNvSpPr>
            <p:nvPr/>
          </p:nvSpPr>
          <p:spPr bwMode="auto">
            <a:xfrm>
              <a:off x="3570289" y="3632349"/>
              <a:ext cx="396875" cy="742950"/>
            </a:xfrm>
            <a:custGeom>
              <a:avLst/>
              <a:gdLst/>
              <a:ahLst/>
              <a:cxnLst>
                <a:cxn ang="0">
                  <a:pos x="404" y="0"/>
                </a:cxn>
                <a:cxn ang="0">
                  <a:pos x="221" y="195"/>
                </a:cxn>
                <a:cxn ang="0">
                  <a:pos x="122" y="369"/>
                </a:cxn>
                <a:cxn ang="0">
                  <a:pos x="119" y="774"/>
                </a:cxn>
                <a:cxn ang="0">
                  <a:pos x="167" y="1331"/>
                </a:cxn>
                <a:cxn ang="0">
                  <a:pos x="119" y="2000"/>
                </a:cxn>
                <a:cxn ang="0">
                  <a:pos x="5" y="2274"/>
                </a:cxn>
                <a:cxn ang="0">
                  <a:pos x="0" y="2723"/>
                </a:cxn>
                <a:cxn ang="0">
                  <a:pos x="20" y="3067"/>
                </a:cxn>
                <a:cxn ang="0">
                  <a:pos x="251" y="3090"/>
                </a:cxn>
                <a:cxn ang="0">
                  <a:pos x="355" y="2941"/>
                </a:cxn>
                <a:cxn ang="0">
                  <a:pos x="360" y="2798"/>
                </a:cxn>
                <a:cxn ang="0">
                  <a:pos x="500" y="2666"/>
                </a:cxn>
                <a:cxn ang="0">
                  <a:pos x="682" y="2643"/>
                </a:cxn>
                <a:cxn ang="0">
                  <a:pos x="815" y="2568"/>
                </a:cxn>
                <a:cxn ang="0">
                  <a:pos x="813" y="2343"/>
                </a:cxn>
                <a:cxn ang="0">
                  <a:pos x="1032" y="2158"/>
                </a:cxn>
                <a:cxn ang="0">
                  <a:pos x="1192" y="2051"/>
                </a:cxn>
                <a:cxn ang="0">
                  <a:pos x="1510" y="1751"/>
                </a:cxn>
                <a:cxn ang="0">
                  <a:pos x="1629" y="1451"/>
                </a:cxn>
                <a:cxn ang="0">
                  <a:pos x="1557" y="1171"/>
                </a:cxn>
                <a:cxn ang="0">
                  <a:pos x="1564" y="789"/>
                </a:cxn>
                <a:cxn ang="0">
                  <a:pos x="1214" y="681"/>
                </a:cxn>
                <a:cxn ang="0">
                  <a:pos x="1159" y="576"/>
                </a:cxn>
                <a:cxn ang="0">
                  <a:pos x="842" y="579"/>
                </a:cxn>
                <a:cxn ang="0">
                  <a:pos x="682" y="324"/>
                </a:cxn>
                <a:cxn ang="0">
                  <a:pos x="404" y="0"/>
                </a:cxn>
              </a:cxnLst>
              <a:rect l="0" t="0" r="r" b="b"/>
              <a:pathLst>
                <a:path w="1629" h="3090">
                  <a:moveTo>
                    <a:pt x="404" y="0"/>
                  </a:moveTo>
                  <a:lnTo>
                    <a:pt x="221" y="195"/>
                  </a:lnTo>
                  <a:lnTo>
                    <a:pt x="122" y="369"/>
                  </a:lnTo>
                  <a:lnTo>
                    <a:pt x="119" y="774"/>
                  </a:lnTo>
                  <a:lnTo>
                    <a:pt x="167" y="1331"/>
                  </a:lnTo>
                  <a:lnTo>
                    <a:pt x="119" y="2000"/>
                  </a:lnTo>
                  <a:lnTo>
                    <a:pt x="5" y="2274"/>
                  </a:lnTo>
                  <a:lnTo>
                    <a:pt x="0" y="2723"/>
                  </a:lnTo>
                  <a:lnTo>
                    <a:pt x="20" y="3067"/>
                  </a:lnTo>
                  <a:lnTo>
                    <a:pt x="251" y="3090"/>
                  </a:lnTo>
                  <a:lnTo>
                    <a:pt x="355" y="2941"/>
                  </a:lnTo>
                  <a:lnTo>
                    <a:pt x="360" y="2798"/>
                  </a:lnTo>
                  <a:lnTo>
                    <a:pt x="500" y="2666"/>
                  </a:lnTo>
                  <a:lnTo>
                    <a:pt x="682" y="2643"/>
                  </a:lnTo>
                  <a:lnTo>
                    <a:pt x="815" y="2568"/>
                  </a:lnTo>
                  <a:lnTo>
                    <a:pt x="813" y="2343"/>
                  </a:lnTo>
                  <a:lnTo>
                    <a:pt x="1032" y="2158"/>
                  </a:lnTo>
                  <a:lnTo>
                    <a:pt x="1192" y="2051"/>
                  </a:lnTo>
                  <a:lnTo>
                    <a:pt x="1510" y="1751"/>
                  </a:lnTo>
                  <a:lnTo>
                    <a:pt x="1629" y="1451"/>
                  </a:lnTo>
                  <a:lnTo>
                    <a:pt x="1557" y="1171"/>
                  </a:lnTo>
                  <a:lnTo>
                    <a:pt x="1564" y="789"/>
                  </a:lnTo>
                  <a:lnTo>
                    <a:pt x="1214" y="681"/>
                  </a:lnTo>
                  <a:lnTo>
                    <a:pt x="1159" y="576"/>
                  </a:lnTo>
                  <a:lnTo>
                    <a:pt x="842" y="579"/>
                  </a:lnTo>
                  <a:lnTo>
                    <a:pt x="682" y="324"/>
                  </a:lnTo>
                  <a:lnTo>
                    <a:pt x="404" y="0"/>
                  </a:lnTo>
                  <a:close/>
                </a:path>
              </a:pathLst>
            </a:custGeom>
            <a:grpFill/>
            <a:ln w="28575" cmpd="sng">
              <a:solidFill>
                <a:schemeClr val="tx1">
                  <a:lumMod val="75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ysClr val="windowText" lastClr="000000"/>
                </a:solidFill>
                <a:latin typeface="Montserrat" panose="020B0604020202020204" charset="0"/>
              </a:endParaRPr>
            </a:p>
          </p:txBody>
        </p:sp>
        <p:sp>
          <p:nvSpPr>
            <p:cNvPr id="36" name="Freeform 152"/>
            <p:cNvSpPr>
              <a:spLocks/>
            </p:cNvSpPr>
            <p:nvPr/>
          </p:nvSpPr>
          <p:spPr bwMode="auto">
            <a:xfrm>
              <a:off x="3754439" y="1992461"/>
              <a:ext cx="557213" cy="714375"/>
            </a:xfrm>
            <a:custGeom>
              <a:avLst/>
              <a:gdLst/>
              <a:ahLst/>
              <a:cxnLst>
                <a:cxn ang="0">
                  <a:pos x="291" y="0"/>
                </a:cxn>
                <a:cxn ang="0">
                  <a:pos x="181" y="120"/>
                </a:cxn>
                <a:cxn ang="0">
                  <a:pos x="203" y="369"/>
                </a:cxn>
                <a:cxn ang="0">
                  <a:pos x="294" y="625"/>
                </a:cxn>
                <a:cxn ang="0">
                  <a:pos x="201" y="802"/>
                </a:cxn>
                <a:cxn ang="0">
                  <a:pos x="326" y="1182"/>
                </a:cxn>
                <a:cxn ang="0">
                  <a:pos x="128" y="1243"/>
                </a:cxn>
                <a:cxn ang="0">
                  <a:pos x="1" y="1496"/>
                </a:cxn>
                <a:cxn ang="0">
                  <a:pos x="0" y="1608"/>
                </a:cxn>
                <a:cxn ang="0">
                  <a:pos x="735" y="1916"/>
                </a:cxn>
                <a:cxn ang="0">
                  <a:pos x="940" y="1923"/>
                </a:cxn>
                <a:cxn ang="0">
                  <a:pos x="1177" y="1855"/>
                </a:cxn>
                <a:cxn ang="0">
                  <a:pos x="1338" y="1914"/>
                </a:cxn>
                <a:cxn ang="0">
                  <a:pos x="1440" y="2073"/>
                </a:cxn>
                <a:cxn ang="0">
                  <a:pos x="1824" y="2445"/>
                </a:cxn>
                <a:cxn ang="0">
                  <a:pos x="2047" y="2973"/>
                </a:cxn>
                <a:cxn ang="0">
                  <a:pos x="2173" y="2878"/>
                </a:cxn>
                <a:cxn ang="0">
                  <a:pos x="2290" y="2656"/>
                </a:cxn>
                <a:cxn ang="0">
                  <a:pos x="2245" y="2424"/>
                </a:cxn>
                <a:cxn ang="0">
                  <a:pos x="2149" y="2176"/>
                </a:cxn>
                <a:cxn ang="0">
                  <a:pos x="2113" y="1896"/>
                </a:cxn>
                <a:cxn ang="0">
                  <a:pos x="2134" y="1627"/>
                </a:cxn>
                <a:cxn ang="0">
                  <a:pos x="2049" y="1536"/>
                </a:cxn>
                <a:cxn ang="0">
                  <a:pos x="1906" y="1656"/>
                </a:cxn>
                <a:cxn ang="0">
                  <a:pos x="1788" y="1542"/>
                </a:cxn>
                <a:cxn ang="0">
                  <a:pos x="1724" y="1311"/>
                </a:cxn>
                <a:cxn ang="0">
                  <a:pos x="1680" y="1162"/>
                </a:cxn>
                <a:cxn ang="0">
                  <a:pos x="1759" y="957"/>
                </a:cxn>
                <a:cxn ang="0">
                  <a:pos x="1620" y="817"/>
                </a:cxn>
                <a:cxn ang="0">
                  <a:pos x="1665" y="644"/>
                </a:cxn>
                <a:cxn ang="0">
                  <a:pos x="1577" y="554"/>
                </a:cxn>
                <a:cxn ang="0">
                  <a:pos x="1384" y="584"/>
                </a:cxn>
                <a:cxn ang="0">
                  <a:pos x="1227" y="444"/>
                </a:cxn>
                <a:cxn ang="0">
                  <a:pos x="1183" y="324"/>
                </a:cxn>
                <a:cxn ang="0">
                  <a:pos x="1384" y="130"/>
                </a:cxn>
                <a:cxn ang="0">
                  <a:pos x="1315" y="10"/>
                </a:cxn>
                <a:cxn ang="0">
                  <a:pos x="843" y="40"/>
                </a:cxn>
                <a:cxn ang="0">
                  <a:pos x="291" y="0"/>
                </a:cxn>
              </a:cxnLst>
              <a:rect l="0" t="0" r="r" b="b"/>
              <a:pathLst>
                <a:path w="2290" h="2973">
                  <a:moveTo>
                    <a:pt x="291" y="0"/>
                  </a:moveTo>
                  <a:lnTo>
                    <a:pt x="181" y="120"/>
                  </a:lnTo>
                  <a:lnTo>
                    <a:pt x="203" y="369"/>
                  </a:lnTo>
                  <a:lnTo>
                    <a:pt x="294" y="625"/>
                  </a:lnTo>
                  <a:lnTo>
                    <a:pt x="201" y="802"/>
                  </a:lnTo>
                  <a:lnTo>
                    <a:pt x="326" y="1182"/>
                  </a:lnTo>
                  <a:lnTo>
                    <a:pt x="128" y="1243"/>
                  </a:lnTo>
                  <a:lnTo>
                    <a:pt x="1" y="1496"/>
                  </a:lnTo>
                  <a:lnTo>
                    <a:pt x="0" y="1608"/>
                  </a:lnTo>
                  <a:lnTo>
                    <a:pt x="735" y="1916"/>
                  </a:lnTo>
                  <a:lnTo>
                    <a:pt x="940" y="1923"/>
                  </a:lnTo>
                  <a:lnTo>
                    <a:pt x="1177" y="1855"/>
                  </a:lnTo>
                  <a:lnTo>
                    <a:pt x="1338" y="1914"/>
                  </a:lnTo>
                  <a:lnTo>
                    <a:pt x="1440" y="2073"/>
                  </a:lnTo>
                  <a:lnTo>
                    <a:pt x="1824" y="2445"/>
                  </a:lnTo>
                  <a:lnTo>
                    <a:pt x="2047" y="2973"/>
                  </a:lnTo>
                  <a:lnTo>
                    <a:pt x="2173" y="2878"/>
                  </a:lnTo>
                  <a:lnTo>
                    <a:pt x="2290" y="2656"/>
                  </a:lnTo>
                  <a:lnTo>
                    <a:pt x="2245" y="2424"/>
                  </a:lnTo>
                  <a:lnTo>
                    <a:pt x="2149" y="2176"/>
                  </a:lnTo>
                  <a:lnTo>
                    <a:pt x="2113" y="1896"/>
                  </a:lnTo>
                  <a:lnTo>
                    <a:pt x="2134" y="1627"/>
                  </a:lnTo>
                  <a:lnTo>
                    <a:pt x="2049" y="1536"/>
                  </a:lnTo>
                  <a:lnTo>
                    <a:pt x="1906" y="1656"/>
                  </a:lnTo>
                  <a:lnTo>
                    <a:pt x="1788" y="1542"/>
                  </a:lnTo>
                  <a:lnTo>
                    <a:pt x="1724" y="1311"/>
                  </a:lnTo>
                  <a:lnTo>
                    <a:pt x="1680" y="1162"/>
                  </a:lnTo>
                  <a:lnTo>
                    <a:pt x="1759" y="957"/>
                  </a:lnTo>
                  <a:lnTo>
                    <a:pt x="1620" y="817"/>
                  </a:lnTo>
                  <a:lnTo>
                    <a:pt x="1665" y="644"/>
                  </a:lnTo>
                  <a:lnTo>
                    <a:pt x="1577" y="554"/>
                  </a:lnTo>
                  <a:lnTo>
                    <a:pt x="1384" y="584"/>
                  </a:lnTo>
                  <a:lnTo>
                    <a:pt x="1227" y="444"/>
                  </a:lnTo>
                  <a:lnTo>
                    <a:pt x="1183" y="324"/>
                  </a:lnTo>
                  <a:lnTo>
                    <a:pt x="1384" y="130"/>
                  </a:lnTo>
                  <a:lnTo>
                    <a:pt x="1315" y="10"/>
                  </a:lnTo>
                  <a:lnTo>
                    <a:pt x="843" y="40"/>
                  </a:lnTo>
                  <a:lnTo>
                    <a:pt x="291" y="0"/>
                  </a:lnTo>
                  <a:close/>
                </a:path>
              </a:pathLst>
            </a:custGeom>
            <a:solidFill>
              <a:srgbClr val="92D050"/>
            </a:solidFill>
            <a:ln w="28575" cmpd="sng">
              <a:solidFill>
                <a:schemeClr val="tx1">
                  <a:lumMod val="75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ysClr val="windowText" lastClr="000000"/>
                </a:solidFill>
                <a:latin typeface="Montserrat" panose="020B0604020202020204" charset="0"/>
              </a:endParaRPr>
            </a:p>
          </p:txBody>
        </p:sp>
        <p:sp>
          <p:nvSpPr>
            <p:cNvPr id="37" name="Freeform 153"/>
            <p:cNvSpPr>
              <a:spLocks/>
            </p:cNvSpPr>
            <p:nvPr/>
          </p:nvSpPr>
          <p:spPr bwMode="auto">
            <a:xfrm>
              <a:off x="4149726" y="2103586"/>
              <a:ext cx="220663" cy="287338"/>
            </a:xfrm>
            <a:custGeom>
              <a:avLst/>
              <a:gdLst/>
              <a:ahLst/>
              <a:cxnLst>
                <a:cxn ang="0">
                  <a:pos x="41" y="175"/>
                </a:cxn>
                <a:cxn ang="0">
                  <a:pos x="174" y="130"/>
                </a:cxn>
                <a:cxn ang="0">
                  <a:pos x="311" y="0"/>
                </a:cxn>
                <a:cxn ang="0">
                  <a:pos x="678" y="120"/>
                </a:cxn>
                <a:cxn ang="0">
                  <a:pos x="905" y="88"/>
                </a:cxn>
                <a:cxn ang="0">
                  <a:pos x="839" y="359"/>
                </a:cxn>
                <a:cxn ang="0">
                  <a:pos x="702" y="668"/>
                </a:cxn>
                <a:cxn ang="0">
                  <a:pos x="547" y="848"/>
                </a:cxn>
                <a:cxn ang="0">
                  <a:pos x="614" y="1133"/>
                </a:cxn>
                <a:cxn ang="0">
                  <a:pos x="512" y="1163"/>
                </a:cxn>
                <a:cxn ang="0">
                  <a:pos x="423" y="1072"/>
                </a:cxn>
                <a:cxn ang="0">
                  <a:pos x="281" y="1192"/>
                </a:cxn>
                <a:cxn ang="0">
                  <a:pos x="164" y="1077"/>
                </a:cxn>
                <a:cxn ang="0">
                  <a:pos x="57" y="700"/>
                </a:cxn>
                <a:cxn ang="0">
                  <a:pos x="137" y="495"/>
                </a:cxn>
                <a:cxn ang="0">
                  <a:pos x="0" y="355"/>
                </a:cxn>
                <a:cxn ang="0">
                  <a:pos x="41" y="175"/>
                </a:cxn>
              </a:cxnLst>
              <a:rect l="0" t="0" r="r" b="b"/>
              <a:pathLst>
                <a:path w="905" h="1192">
                  <a:moveTo>
                    <a:pt x="41" y="175"/>
                  </a:moveTo>
                  <a:lnTo>
                    <a:pt x="174" y="130"/>
                  </a:lnTo>
                  <a:lnTo>
                    <a:pt x="311" y="0"/>
                  </a:lnTo>
                  <a:lnTo>
                    <a:pt x="678" y="120"/>
                  </a:lnTo>
                  <a:lnTo>
                    <a:pt x="905" y="88"/>
                  </a:lnTo>
                  <a:lnTo>
                    <a:pt x="839" y="359"/>
                  </a:lnTo>
                  <a:lnTo>
                    <a:pt x="702" y="668"/>
                  </a:lnTo>
                  <a:lnTo>
                    <a:pt x="547" y="848"/>
                  </a:lnTo>
                  <a:lnTo>
                    <a:pt x="614" y="1133"/>
                  </a:lnTo>
                  <a:lnTo>
                    <a:pt x="512" y="1163"/>
                  </a:lnTo>
                  <a:lnTo>
                    <a:pt x="423" y="1072"/>
                  </a:lnTo>
                  <a:lnTo>
                    <a:pt x="281" y="1192"/>
                  </a:lnTo>
                  <a:lnTo>
                    <a:pt x="164" y="1077"/>
                  </a:lnTo>
                  <a:lnTo>
                    <a:pt x="57" y="700"/>
                  </a:lnTo>
                  <a:lnTo>
                    <a:pt x="137" y="495"/>
                  </a:lnTo>
                  <a:lnTo>
                    <a:pt x="0" y="355"/>
                  </a:lnTo>
                  <a:lnTo>
                    <a:pt x="41" y="175"/>
                  </a:lnTo>
                  <a:close/>
                </a:path>
              </a:pathLst>
            </a:custGeom>
            <a:solidFill>
              <a:srgbClr val="92D050"/>
            </a:solidFill>
            <a:ln w="28575" cmpd="sng">
              <a:solidFill>
                <a:schemeClr val="tx1">
                  <a:lumMod val="75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ysClr val="windowText" lastClr="000000"/>
                </a:solidFill>
                <a:latin typeface="Montserrat" panose="020B0604020202020204" charset="0"/>
              </a:endParaRPr>
            </a:p>
          </p:txBody>
        </p:sp>
        <p:sp>
          <p:nvSpPr>
            <p:cNvPr id="38" name="Freeform 155"/>
            <p:cNvSpPr>
              <a:spLocks/>
            </p:cNvSpPr>
            <p:nvPr/>
          </p:nvSpPr>
          <p:spPr bwMode="auto">
            <a:xfrm>
              <a:off x="3963989" y="1462236"/>
              <a:ext cx="433388" cy="415925"/>
            </a:xfrm>
            <a:custGeom>
              <a:avLst/>
              <a:gdLst/>
              <a:ahLst/>
              <a:cxnLst>
                <a:cxn ang="0">
                  <a:pos x="559" y="0"/>
                </a:cxn>
                <a:cxn ang="0">
                  <a:pos x="478" y="243"/>
                </a:cxn>
                <a:cxn ang="0">
                  <a:pos x="264" y="288"/>
                </a:cxn>
                <a:cxn ang="0">
                  <a:pos x="0" y="695"/>
                </a:cxn>
                <a:cxn ang="0">
                  <a:pos x="56" y="926"/>
                </a:cxn>
                <a:cxn ang="0">
                  <a:pos x="8" y="1271"/>
                </a:cxn>
                <a:cxn ang="0">
                  <a:pos x="570" y="1572"/>
                </a:cxn>
                <a:cxn ang="0">
                  <a:pos x="560" y="1380"/>
                </a:cxn>
                <a:cxn ang="0">
                  <a:pos x="480" y="1124"/>
                </a:cxn>
                <a:cxn ang="0">
                  <a:pos x="514" y="987"/>
                </a:cxn>
                <a:cxn ang="0">
                  <a:pos x="655" y="1030"/>
                </a:cxn>
                <a:cxn ang="0">
                  <a:pos x="733" y="1182"/>
                </a:cxn>
                <a:cxn ang="0">
                  <a:pos x="750" y="1395"/>
                </a:cxn>
                <a:cxn ang="0">
                  <a:pos x="957" y="1631"/>
                </a:cxn>
                <a:cxn ang="0">
                  <a:pos x="1137" y="1710"/>
                </a:cxn>
                <a:cxn ang="0">
                  <a:pos x="1407" y="1725"/>
                </a:cxn>
                <a:cxn ang="0">
                  <a:pos x="1603" y="1704"/>
                </a:cxn>
                <a:cxn ang="0">
                  <a:pos x="1779" y="1537"/>
                </a:cxn>
                <a:cxn ang="0">
                  <a:pos x="1741" y="1354"/>
                </a:cxn>
                <a:cxn ang="0">
                  <a:pos x="1738" y="1100"/>
                </a:cxn>
                <a:cxn ang="0">
                  <a:pos x="1576" y="1077"/>
                </a:cxn>
                <a:cxn ang="0">
                  <a:pos x="1411" y="1016"/>
                </a:cxn>
                <a:cxn ang="0">
                  <a:pos x="1298" y="826"/>
                </a:cxn>
                <a:cxn ang="0">
                  <a:pos x="1163" y="693"/>
                </a:cxn>
                <a:cxn ang="0">
                  <a:pos x="1106" y="383"/>
                </a:cxn>
                <a:cxn ang="0">
                  <a:pos x="1126" y="213"/>
                </a:cxn>
                <a:cxn ang="0">
                  <a:pos x="854" y="230"/>
                </a:cxn>
                <a:cxn ang="0">
                  <a:pos x="559" y="0"/>
                </a:cxn>
              </a:cxnLst>
              <a:rect l="0" t="0" r="r" b="b"/>
              <a:pathLst>
                <a:path w="1779" h="1725">
                  <a:moveTo>
                    <a:pt x="559" y="0"/>
                  </a:moveTo>
                  <a:lnTo>
                    <a:pt x="478" y="243"/>
                  </a:lnTo>
                  <a:lnTo>
                    <a:pt x="264" y="288"/>
                  </a:lnTo>
                  <a:lnTo>
                    <a:pt x="0" y="695"/>
                  </a:lnTo>
                  <a:lnTo>
                    <a:pt x="56" y="926"/>
                  </a:lnTo>
                  <a:lnTo>
                    <a:pt x="8" y="1271"/>
                  </a:lnTo>
                  <a:lnTo>
                    <a:pt x="570" y="1572"/>
                  </a:lnTo>
                  <a:lnTo>
                    <a:pt x="560" y="1380"/>
                  </a:lnTo>
                  <a:lnTo>
                    <a:pt x="480" y="1124"/>
                  </a:lnTo>
                  <a:lnTo>
                    <a:pt x="514" y="987"/>
                  </a:lnTo>
                  <a:lnTo>
                    <a:pt x="655" y="1030"/>
                  </a:lnTo>
                  <a:lnTo>
                    <a:pt x="733" y="1182"/>
                  </a:lnTo>
                  <a:lnTo>
                    <a:pt x="750" y="1395"/>
                  </a:lnTo>
                  <a:lnTo>
                    <a:pt x="957" y="1631"/>
                  </a:lnTo>
                  <a:lnTo>
                    <a:pt x="1137" y="1710"/>
                  </a:lnTo>
                  <a:lnTo>
                    <a:pt x="1407" y="1725"/>
                  </a:lnTo>
                  <a:lnTo>
                    <a:pt x="1603" y="1704"/>
                  </a:lnTo>
                  <a:lnTo>
                    <a:pt x="1779" y="1537"/>
                  </a:lnTo>
                  <a:lnTo>
                    <a:pt x="1741" y="1354"/>
                  </a:lnTo>
                  <a:lnTo>
                    <a:pt x="1738" y="1100"/>
                  </a:lnTo>
                  <a:lnTo>
                    <a:pt x="1576" y="1077"/>
                  </a:lnTo>
                  <a:lnTo>
                    <a:pt x="1411" y="1016"/>
                  </a:lnTo>
                  <a:lnTo>
                    <a:pt x="1298" y="826"/>
                  </a:lnTo>
                  <a:lnTo>
                    <a:pt x="1163" y="693"/>
                  </a:lnTo>
                  <a:lnTo>
                    <a:pt x="1106" y="383"/>
                  </a:lnTo>
                  <a:lnTo>
                    <a:pt x="1126" y="213"/>
                  </a:lnTo>
                  <a:lnTo>
                    <a:pt x="854" y="230"/>
                  </a:lnTo>
                  <a:lnTo>
                    <a:pt x="559" y="0"/>
                  </a:lnTo>
                  <a:close/>
                </a:path>
              </a:pathLst>
            </a:custGeom>
            <a:solidFill>
              <a:srgbClr val="92D050"/>
            </a:solidFill>
            <a:ln w="28575" cmpd="sng">
              <a:solidFill>
                <a:schemeClr val="tx1">
                  <a:lumMod val="75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ysClr val="windowText" lastClr="000000"/>
                </a:solidFill>
                <a:latin typeface="Montserrat" panose="020B0604020202020204" charset="0"/>
              </a:endParaRPr>
            </a:p>
          </p:txBody>
        </p:sp>
        <p:sp>
          <p:nvSpPr>
            <p:cNvPr id="39" name="Freeform 160"/>
            <p:cNvSpPr>
              <a:spLocks/>
            </p:cNvSpPr>
            <p:nvPr/>
          </p:nvSpPr>
          <p:spPr bwMode="auto">
            <a:xfrm>
              <a:off x="5511801" y="2067074"/>
              <a:ext cx="298450" cy="385763"/>
            </a:xfrm>
            <a:custGeom>
              <a:avLst/>
              <a:gdLst/>
              <a:ahLst/>
              <a:cxnLst>
                <a:cxn ang="0">
                  <a:pos x="723" y="0"/>
                </a:cxn>
                <a:cxn ang="0">
                  <a:pos x="678" y="284"/>
                </a:cxn>
                <a:cxn ang="0">
                  <a:pos x="570" y="584"/>
                </a:cxn>
                <a:cxn ang="0">
                  <a:pos x="191" y="898"/>
                </a:cxn>
                <a:cxn ang="0">
                  <a:pos x="42" y="1123"/>
                </a:cxn>
                <a:cxn ang="0">
                  <a:pos x="0" y="1401"/>
                </a:cxn>
                <a:cxn ang="0">
                  <a:pos x="68" y="1607"/>
                </a:cxn>
                <a:cxn ang="0">
                  <a:pos x="280" y="1422"/>
                </a:cxn>
                <a:cxn ang="0">
                  <a:pos x="659" y="1203"/>
                </a:cxn>
                <a:cxn ang="0">
                  <a:pos x="1087" y="1003"/>
                </a:cxn>
                <a:cxn ang="0">
                  <a:pos x="1195" y="719"/>
                </a:cxn>
                <a:cxn ang="0">
                  <a:pos x="1225" y="499"/>
                </a:cxn>
                <a:cxn ang="0">
                  <a:pos x="1117" y="95"/>
                </a:cxn>
                <a:cxn ang="0">
                  <a:pos x="856" y="80"/>
                </a:cxn>
                <a:cxn ang="0">
                  <a:pos x="723" y="0"/>
                </a:cxn>
              </a:cxnLst>
              <a:rect l="0" t="0" r="r" b="b"/>
              <a:pathLst>
                <a:path w="1225" h="1607">
                  <a:moveTo>
                    <a:pt x="723" y="0"/>
                  </a:moveTo>
                  <a:lnTo>
                    <a:pt x="678" y="284"/>
                  </a:lnTo>
                  <a:lnTo>
                    <a:pt x="570" y="584"/>
                  </a:lnTo>
                  <a:lnTo>
                    <a:pt x="191" y="898"/>
                  </a:lnTo>
                  <a:lnTo>
                    <a:pt x="42" y="1123"/>
                  </a:lnTo>
                  <a:lnTo>
                    <a:pt x="0" y="1401"/>
                  </a:lnTo>
                  <a:lnTo>
                    <a:pt x="68" y="1607"/>
                  </a:lnTo>
                  <a:lnTo>
                    <a:pt x="280" y="1422"/>
                  </a:lnTo>
                  <a:lnTo>
                    <a:pt x="659" y="1203"/>
                  </a:lnTo>
                  <a:lnTo>
                    <a:pt x="1087" y="1003"/>
                  </a:lnTo>
                  <a:lnTo>
                    <a:pt x="1195" y="719"/>
                  </a:lnTo>
                  <a:lnTo>
                    <a:pt x="1225" y="499"/>
                  </a:lnTo>
                  <a:lnTo>
                    <a:pt x="1117" y="95"/>
                  </a:lnTo>
                  <a:lnTo>
                    <a:pt x="856" y="80"/>
                  </a:lnTo>
                  <a:lnTo>
                    <a:pt x="723" y="0"/>
                  </a:lnTo>
                  <a:close/>
                </a:path>
              </a:pathLst>
            </a:custGeom>
            <a:solidFill>
              <a:srgbClr val="92D050"/>
            </a:solidFill>
            <a:ln w="28575" cmpd="sng">
              <a:solidFill>
                <a:schemeClr val="tx1">
                  <a:lumMod val="75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ysClr val="windowText" lastClr="000000"/>
                </a:solidFill>
                <a:latin typeface="Montserrat" panose="020B0604020202020204" charset="0"/>
              </a:endParaRPr>
            </a:p>
          </p:txBody>
        </p:sp>
        <p:sp>
          <p:nvSpPr>
            <p:cNvPr id="40" name="Freeform 161"/>
            <p:cNvSpPr>
              <a:spLocks/>
            </p:cNvSpPr>
            <p:nvPr/>
          </p:nvSpPr>
          <p:spPr bwMode="auto">
            <a:xfrm>
              <a:off x="4035426" y="6085036"/>
              <a:ext cx="333375" cy="3683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77"/>
                </a:cxn>
                <a:cxn ang="0">
                  <a:pos x="14" y="198"/>
                </a:cxn>
                <a:cxn ang="0">
                  <a:pos x="12" y="293"/>
                </a:cxn>
                <a:cxn ang="0">
                  <a:pos x="104" y="285"/>
                </a:cxn>
                <a:cxn ang="0">
                  <a:pos x="150" y="288"/>
                </a:cxn>
                <a:cxn ang="0">
                  <a:pos x="177" y="308"/>
                </a:cxn>
                <a:cxn ang="0">
                  <a:pos x="227" y="281"/>
                </a:cxn>
                <a:cxn ang="0">
                  <a:pos x="248" y="290"/>
                </a:cxn>
                <a:cxn ang="0">
                  <a:pos x="278" y="270"/>
                </a:cxn>
                <a:cxn ang="0">
                  <a:pos x="276" y="234"/>
                </a:cxn>
                <a:cxn ang="0">
                  <a:pos x="233" y="234"/>
                </a:cxn>
                <a:cxn ang="0">
                  <a:pos x="194" y="227"/>
                </a:cxn>
                <a:cxn ang="0">
                  <a:pos x="79" y="150"/>
                </a:cxn>
                <a:cxn ang="0">
                  <a:pos x="24" y="59"/>
                </a:cxn>
                <a:cxn ang="0">
                  <a:pos x="33" y="39"/>
                </a:cxn>
                <a:cxn ang="0">
                  <a:pos x="29" y="23"/>
                </a:cxn>
                <a:cxn ang="0">
                  <a:pos x="0" y="0"/>
                </a:cxn>
              </a:cxnLst>
              <a:rect l="0" t="0" r="r" b="b"/>
              <a:pathLst>
                <a:path w="278" h="308">
                  <a:moveTo>
                    <a:pt x="0" y="0"/>
                  </a:moveTo>
                  <a:lnTo>
                    <a:pt x="6" y="77"/>
                  </a:lnTo>
                  <a:lnTo>
                    <a:pt x="14" y="198"/>
                  </a:lnTo>
                  <a:lnTo>
                    <a:pt x="12" y="293"/>
                  </a:lnTo>
                  <a:lnTo>
                    <a:pt x="104" y="285"/>
                  </a:lnTo>
                  <a:lnTo>
                    <a:pt x="150" y="288"/>
                  </a:lnTo>
                  <a:lnTo>
                    <a:pt x="177" y="308"/>
                  </a:lnTo>
                  <a:lnTo>
                    <a:pt x="227" y="281"/>
                  </a:lnTo>
                  <a:lnTo>
                    <a:pt x="248" y="290"/>
                  </a:lnTo>
                  <a:lnTo>
                    <a:pt x="278" y="270"/>
                  </a:lnTo>
                  <a:lnTo>
                    <a:pt x="276" y="234"/>
                  </a:lnTo>
                  <a:lnTo>
                    <a:pt x="233" y="234"/>
                  </a:lnTo>
                  <a:lnTo>
                    <a:pt x="194" y="227"/>
                  </a:lnTo>
                  <a:lnTo>
                    <a:pt x="79" y="150"/>
                  </a:lnTo>
                  <a:lnTo>
                    <a:pt x="24" y="59"/>
                  </a:lnTo>
                  <a:lnTo>
                    <a:pt x="33" y="39"/>
                  </a:lnTo>
                  <a:lnTo>
                    <a:pt x="29" y="2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28575" cmpd="sng">
              <a:solidFill>
                <a:schemeClr val="tx1">
                  <a:lumMod val="75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ysClr val="windowText" lastClr="000000"/>
                </a:solidFill>
                <a:latin typeface="Montserrat" panose="020B0604020202020204" charset="0"/>
              </a:endParaRPr>
            </a:p>
          </p:txBody>
        </p:sp>
        <p:sp>
          <p:nvSpPr>
            <p:cNvPr id="41" name="Freeform 158"/>
            <p:cNvSpPr>
              <a:spLocks/>
            </p:cNvSpPr>
            <p:nvPr/>
          </p:nvSpPr>
          <p:spPr bwMode="auto">
            <a:xfrm>
              <a:off x="4651376" y="1579711"/>
              <a:ext cx="646113" cy="639763"/>
            </a:xfrm>
            <a:custGeom>
              <a:avLst/>
              <a:gdLst/>
              <a:ahLst/>
              <a:cxnLst>
                <a:cxn ang="0">
                  <a:pos x="58" y="0"/>
                </a:cxn>
                <a:cxn ang="0">
                  <a:pos x="171" y="227"/>
                </a:cxn>
                <a:cxn ang="0">
                  <a:pos x="818" y="808"/>
                </a:cxn>
                <a:cxn ang="0">
                  <a:pos x="1078" y="908"/>
                </a:cxn>
                <a:cxn ang="0">
                  <a:pos x="1313" y="936"/>
                </a:cxn>
                <a:cxn ang="0">
                  <a:pos x="1530" y="1162"/>
                </a:cxn>
                <a:cxn ang="0">
                  <a:pos x="1919" y="1392"/>
                </a:cxn>
                <a:cxn ang="0">
                  <a:pos x="2155" y="1537"/>
                </a:cxn>
                <a:cxn ang="0">
                  <a:pos x="2482" y="1627"/>
                </a:cxn>
                <a:cxn ang="0">
                  <a:pos x="2515" y="1777"/>
                </a:cxn>
                <a:cxn ang="0">
                  <a:pos x="2647" y="1927"/>
                </a:cxn>
                <a:cxn ang="0">
                  <a:pos x="2480" y="2091"/>
                </a:cxn>
                <a:cxn ang="0">
                  <a:pos x="2249" y="2425"/>
                </a:cxn>
                <a:cxn ang="0">
                  <a:pos x="2145" y="2664"/>
                </a:cxn>
                <a:cxn ang="0">
                  <a:pos x="1329" y="2046"/>
                </a:cxn>
                <a:cxn ang="0">
                  <a:pos x="1066" y="1717"/>
                </a:cxn>
                <a:cxn ang="0">
                  <a:pos x="758" y="1497"/>
                </a:cxn>
                <a:cxn ang="0">
                  <a:pos x="253" y="1088"/>
                </a:cxn>
                <a:cxn ang="0">
                  <a:pos x="21" y="968"/>
                </a:cxn>
                <a:cxn ang="0">
                  <a:pos x="0" y="297"/>
                </a:cxn>
                <a:cxn ang="0">
                  <a:pos x="58" y="0"/>
                </a:cxn>
              </a:cxnLst>
              <a:rect l="0" t="0" r="r" b="b"/>
              <a:pathLst>
                <a:path w="2647" h="2664">
                  <a:moveTo>
                    <a:pt x="58" y="0"/>
                  </a:moveTo>
                  <a:lnTo>
                    <a:pt x="171" y="227"/>
                  </a:lnTo>
                  <a:lnTo>
                    <a:pt x="818" y="808"/>
                  </a:lnTo>
                  <a:lnTo>
                    <a:pt x="1078" y="908"/>
                  </a:lnTo>
                  <a:lnTo>
                    <a:pt x="1313" y="936"/>
                  </a:lnTo>
                  <a:lnTo>
                    <a:pt x="1530" y="1162"/>
                  </a:lnTo>
                  <a:lnTo>
                    <a:pt x="1919" y="1392"/>
                  </a:lnTo>
                  <a:lnTo>
                    <a:pt x="2155" y="1537"/>
                  </a:lnTo>
                  <a:lnTo>
                    <a:pt x="2482" y="1627"/>
                  </a:lnTo>
                  <a:lnTo>
                    <a:pt x="2515" y="1777"/>
                  </a:lnTo>
                  <a:lnTo>
                    <a:pt x="2647" y="1927"/>
                  </a:lnTo>
                  <a:lnTo>
                    <a:pt x="2480" y="2091"/>
                  </a:lnTo>
                  <a:lnTo>
                    <a:pt x="2249" y="2425"/>
                  </a:lnTo>
                  <a:lnTo>
                    <a:pt x="2145" y="2664"/>
                  </a:lnTo>
                  <a:lnTo>
                    <a:pt x="1329" y="2046"/>
                  </a:lnTo>
                  <a:lnTo>
                    <a:pt x="1066" y="1717"/>
                  </a:lnTo>
                  <a:lnTo>
                    <a:pt x="758" y="1497"/>
                  </a:lnTo>
                  <a:lnTo>
                    <a:pt x="253" y="1088"/>
                  </a:lnTo>
                  <a:lnTo>
                    <a:pt x="21" y="968"/>
                  </a:lnTo>
                  <a:lnTo>
                    <a:pt x="0" y="297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92D050"/>
            </a:solidFill>
            <a:ln w="28575" cmpd="sng">
              <a:solidFill>
                <a:schemeClr val="tx1">
                  <a:lumMod val="75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ysClr val="windowText" lastClr="000000"/>
                </a:solidFill>
                <a:latin typeface="Montserrat" panose="020B0604020202020204" charset="0"/>
              </a:endParaRPr>
            </a:p>
          </p:txBody>
        </p:sp>
        <p:sp>
          <p:nvSpPr>
            <p:cNvPr id="42" name="Freeform 157"/>
            <p:cNvSpPr>
              <a:spLocks/>
            </p:cNvSpPr>
            <p:nvPr/>
          </p:nvSpPr>
          <p:spPr bwMode="auto">
            <a:xfrm>
              <a:off x="4514851" y="1811486"/>
              <a:ext cx="660400" cy="590550"/>
            </a:xfrm>
            <a:custGeom>
              <a:avLst/>
              <a:gdLst/>
              <a:ahLst/>
              <a:cxnLst>
                <a:cxn ang="0">
                  <a:pos x="465" y="0"/>
                </a:cxn>
                <a:cxn ang="0">
                  <a:pos x="651" y="98"/>
                </a:cxn>
                <a:cxn ang="0">
                  <a:pos x="1063" y="431"/>
                </a:cxn>
                <a:cxn ang="0">
                  <a:pos x="1300" y="598"/>
                </a:cxn>
                <a:cxn ang="0">
                  <a:pos x="1516" y="866"/>
                </a:cxn>
                <a:cxn ang="0">
                  <a:pos x="2166" y="1357"/>
                </a:cxn>
                <a:cxn ang="0">
                  <a:pos x="2107" y="1508"/>
                </a:cxn>
                <a:cxn ang="0">
                  <a:pos x="2020" y="1652"/>
                </a:cxn>
                <a:cxn ang="0">
                  <a:pos x="1914" y="1967"/>
                </a:cxn>
                <a:cxn ang="0">
                  <a:pos x="1503" y="1926"/>
                </a:cxn>
                <a:cxn ang="0">
                  <a:pos x="992" y="1927"/>
                </a:cxn>
                <a:cxn ang="0">
                  <a:pos x="739" y="1890"/>
                </a:cxn>
                <a:cxn ang="0">
                  <a:pos x="709" y="1736"/>
                </a:cxn>
                <a:cxn ang="0">
                  <a:pos x="725" y="1137"/>
                </a:cxn>
                <a:cxn ang="0">
                  <a:pos x="721" y="754"/>
                </a:cxn>
                <a:cxn ang="0">
                  <a:pos x="0" y="754"/>
                </a:cxn>
                <a:cxn ang="0">
                  <a:pos x="441" y="136"/>
                </a:cxn>
                <a:cxn ang="0">
                  <a:pos x="465" y="0"/>
                </a:cxn>
              </a:cxnLst>
              <a:rect l="0" t="0" r="r" b="b"/>
              <a:pathLst>
                <a:path w="2166" h="1967">
                  <a:moveTo>
                    <a:pt x="465" y="0"/>
                  </a:moveTo>
                  <a:lnTo>
                    <a:pt x="651" y="98"/>
                  </a:lnTo>
                  <a:lnTo>
                    <a:pt x="1063" y="431"/>
                  </a:lnTo>
                  <a:lnTo>
                    <a:pt x="1300" y="598"/>
                  </a:lnTo>
                  <a:lnTo>
                    <a:pt x="1516" y="866"/>
                  </a:lnTo>
                  <a:lnTo>
                    <a:pt x="2166" y="1357"/>
                  </a:lnTo>
                  <a:lnTo>
                    <a:pt x="2107" y="1508"/>
                  </a:lnTo>
                  <a:lnTo>
                    <a:pt x="2020" y="1652"/>
                  </a:lnTo>
                  <a:lnTo>
                    <a:pt x="1914" y="1967"/>
                  </a:lnTo>
                  <a:lnTo>
                    <a:pt x="1503" y="1926"/>
                  </a:lnTo>
                  <a:lnTo>
                    <a:pt x="992" y="1927"/>
                  </a:lnTo>
                  <a:lnTo>
                    <a:pt x="739" y="1890"/>
                  </a:lnTo>
                  <a:lnTo>
                    <a:pt x="709" y="1736"/>
                  </a:lnTo>
                  <a:lnTo>
                    <a:pt x="725" y="1137"/>
                  </a:lnTo>
                  <a:lnTo>
                    <a:pt x="721" y="754"/>
                  </a:lnTo>
                  <a:lnTo>
                    <a:pt x="0" y="754"/>
                  </a:lnTo>
                  <a:lnTo>
                    <a:pt x="441" y="136"/>
                  </a:lnTo>
                  <a:lnTo>
                    <a:pt x="465" y="0"/>
                  </a:lnTo>
                  <a:close/>
                </a:path>
              </a:pathLst>
            </a:custGeom>
            <a:solidFill>
              <a:srgbClr val="92D050"/>
            </a:solidFill>
            <a:ln w="28575" cmpd="sng">
              <a:solidFill>
                <a:schemeClr val="tx1">
                  <a:lumMod val="75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ysClr val="windowText" lastClr="000000"/>
                </a:solidFill>
                <a:latin typeface="Montserrat" panose="020B0604020202020204" charset="0"/>
              </a:endParaRPr>
            </a:p>
          </p:txBody>
        </p:sp>
        <p:sp>
          <p:nvSpPr>
            <p:cNvPr id="43" name="Freeform 149"/>
            <p:cNvSpPr>
              <a:spLocks/>
            </p:cNvSpPr>
            <p:nvPr/>
          </p:nvSpPr>
          <p:spPr bwMode="auto">
            <a:xfrm>
              <a:off x="4268789" y="2024211"/>
              <a:ext cx="471488" cy="633413"/>
            </a:xfrm>
            <a:custGeom>
              <a:avLst/>
              <a:gdLst/>
              <a:ahLst/>
              <a:cxnLst>
                <a:cxn ang="0">
                  <a:pos x="547" y="0"/>
                </a:cxn>
                <a:cxn ang="0">
                  <a:pos x="473" y="170"/>
                </a:cxn>
                <a:cxn ang="0">
                  <a:pos x="414" y="454"/>
                </a:cxn>
                <a:cxn ang="0">
                  <a:pos x="354" y="694"/>
                </a:cxn>
                <a:cxn ang="0">
                  <a:pos x="221" y="993"/>
                </a:cxn>
                <a:cxn ang="0">
                  <a:pos x="59" y="1183"/>
                </a:cxn>
                <a:cxn ang="0">
                  <a:pos x="128" y="1466"/>
                </a:cxn>
                <a:cxn ang="0">
                  <a:pos x="25" y="1496"/>
                </a:cxn>
                <a:cxn ang="0">
                  <a:pos x="0" y="1766"/>
                </a:cxn>
                <a:cxn ang="0">
                  <a:pos x="39" y="2055"/>
                </a:cxn>
                <a:cxn ang="0">
                  <a:pos x="133" y="2295"/>
                </a:cxn>
                <a:cxn ang="0">
                  <a:pos x="178" y="2527"/>
                </a:cxn>
                <a:cxn ang="0">
                  <a:pos x="354" y="2429"/>
                </a:cxn>
                <a:cxn ang="0">
                  <a:pos x="532" y="2399"/>
                </a:cxn>
                <a:cxn ang="0">
                  <a:pos x="734" y="2544"/>
                </a:cxn>
                <a:cxn ang="0">
                  <a:pos x="961" y="2519"/>
                </a:cxn>
                <a:cxn ang="0">
                  <a:pos x="1132" y="2624"/>
                </a:cxn>
                <a:cxn ang="0">
                  <a:pos x="1709" y="2639"/>
                </a:cxn>
                <a:cxn ang="0">
                  <a:pos x="1694" y="2440"/>
                </a:cxn>
                <a:cxn ang="0">
                  <a:pos x="1814" y="2078"/>
                </a:cxn>
                <a:cxn ang="0">
                  <a:pos x="1831" y="1756"/>
                </a:cxn>
                <a:cxn ang="0">
                  <a:pos x="1939" y="1478"/>
                </a:cxn>
                <a:cxn ang="0">
                  <a:pos x="1900" y="1293"/>
                </a:cxn>
                <a:cxn ang="0">
                  <a:pos x="1920" y="529"/>
                </a:cxn>
                <a:cxn ang="0">
                  <a:pos x="1915" y="60"/>
                </a:cxn>
                <a:cxn ang="0">
                  <a:pos x="1015" y="60"/>
                </a:cxn>
                <a:cxn ang="0">
                  <a:pos x="694" y="60"/>
                </a:cxn>
                <a:cxn ang="0">
                  <a:pos x="547" y="0"/>
                </a:cxn>
              </a:cxnLst>
              <a:rect l="0" t="0" r="r" b="b"/>
              <a:pathLst>
                <a:path w="1939" h="2639">
                  <a:moveTo>
                    <a:pt x="547" y="0"/>
                  </a:moveTo>
                  <a:lnTo>
                    <a:pt x="473" y="170"/>
                  </a:lnTo>
                  <a:lnTo>
                    <a:pt x="414" y="454"/>
                  </a:lnTo>
                  <a:lnTo>
                    <a:pt x="354" y="694"/>
                  </a:lnTo>
                  <a:lnTo>
                    <a:pt x="221" y="993"/>
                  </a:lnTo>
                  <a:lnTo>
                    <a:pt x="59" y="1183"/>
                  </a:lnTo>
                  <a:lnTo>
                    <a:pt x="128" y="1466"/>
                  </a:lnTo>
                  <a:lnTo>
                    <a:pt x="25" y="1496"/>
                  </a:lnTo>
                  <a:lnTo>
                    <a:pt x="0" y="1766"/>
                  </a:lnTo>
                  <a:lnTo>
                    <a:pt x="39" y="2055"/>
                  </a:lnTo>
                  <a:lnTo>
                    <a:pt x="133" y="2295"/>
                  </a:lnTo>
                  <a:lnTo>
                    <a:pt x="178" y="2527"/>
                  </a:lnTo>
                  <a:lnTo>
                    <a:pt x="354" y="2429"/>
                  </a:lnTo>
                  <a:lnTo>
                    <a:pt x="532" y="2399"/>
                  </a:lnTo>
                  <a:lnTo>
                    <a:pt x="734" y="2544"/>
                  </a:lnTo>
                  <a:lnTo>
                    <a:pt x="961" y="2519"/>
                  </a:lnTo>
                  <a:lnTo>
                    <a:pt x="1132" y="2624"/>
                  </a:lnTo>
                  <a:lnTo>
                    <a:pt x="1709" y="2639"/>
                  </a:lnTo>
                  <a:lnTo>
                    <a:pt x="1694" y="2440"/>
                  </a:lnTo>
                  <a:lnTo>
                    <a:pt x="1814" y="2078"/>
                  </a:lnTo>
                  <a:lnTo>
                    <a:pt x="1831" y="1756"/>
                  </a:lnTo>
                  <a:lnTo>
                    <a:pt x="1939" y="1478"/>
                  </a:lnTo>
                  <a:lnTo>
                    <a:pt x="1900" y="1293"/>
                  </a:lnTo>
                  <a:lnTo>
                    <a:pt x="1920" y="529"/>
                  </a:lnTo>
                  <a:lnTo>
                    <a:pt x="1915" y="60"/>
                  </a:lnTo>
                  <a:lnTo>
                    <a:pt x="1015" y="60"/>
                  </a:lnTo>
                  <a:lnTo>
                    <a:pt x="694" y="60"/>
                  </a:lnTo>
                  <a:lnTo>
                    <a:pt x="547" y="0"/>
                  </a:lnTo>
                  <a:close/>
                </a:path>
              </a:pathLst>
            </a:custGeom>
            <a:solidFill>
              <a:srgbClr val="92D050"/>
            </a:solidFill>
            <a:ln w="28575" cmpd="sng">
              <a:solidFill>
                <a:schemeClr val="tx1">
                  <a:lumMod val="75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ysClr val="windowText" lastClr="000000"/>
                </a:solidFill>
                <a:latin typeface="Montserrat" panose="020B0604020202020204" charset="0"/>
              </a:endParaRPr>
            </a:p>
          </p:txBody>
        </p:sp>
        <p:sp>
          <p:nvSpPr>
            <p:cNvPr id="44" name="Freeform 143"/>
            <p:cNvSpPr>
              <a:spLocks/>
            </p:cNvSpPr>
            <p:nvPr/>
          </p:nvSpPr>
          <p:spPr bwMode="auto">
            <a:xfrm>
              <a:off x="3641726" y="2998936"/>
              <a:ext cx="493713" cy="822325"/>
            </a:xfrm>
            <a:custGeom>
              <a:avLst/>
              <a:gdLst/>
              <a:ahLst/>
              <a:cxnLst>
                <a:cxn ang="0">
                  <a:pos x="17" y="278"/>
                </a:cxn>
                <a:cxn ang="0">
                  <a:pos x="183" y="644"/>
                </a:cxn>
                <a:cxn ang="0">
                  <a:pos x="280" y="1042"/>
                </a:cxn>
                <a:cxn ang="0">
                  <a:pos x="285" y="1296"/>
                </a:cxn>
                <a:cxn ang="0">
                  <a:pos x="241" y="1506"/>
                </a:cxn>
                <a:cxn ang="0">
                  <a:pos x="163" y="1795"/>
                </a:cxn>
                <a:cxn ang="0">
                  <a:pos x="118" y="2030"/>
                </a:cxn>
                <a:cxn ang="0">
                  <a:pos x="0" y="2110"/>
                </a:cxn>
                <a:cxn ang="0">
                  <a:pos x="168" y="2344"/>
                </a:cxn>
                <a:cxn ang="0">
                  <a:pos x="109" y="2634"/>
                </a:cxn>
                <a:cxn ang="0">
                  <a:pos x="389" y="2957"/>
                </a:cxn>
                <a:cxn ang="0">
                  <a:pos x="546" y="3211"/>
                </a:cxn>
                <a:cxn ang="0">
                  <a:pos x="865" y="3209"/>
                </a:cxn>
                <a:cxn ang="0">
                  <a:pos x="920" y="3316"/>
                </a:cxn>
                <a:cxn ang="0">
                  <a:pos x="1270" y="3421"/>
                </a:cxn>
                <a:cxn ang="0">
                  <a:pos x="1215" y="2479"/>
                </a:cxn>
                <a:cxn ang="0">
                  <a:pos x="1999" y="2457"/>
                </a:cxn>
                <a:cxn ang="0">
                  <a:pos x="2028" y="1915"/>
                </a:cxn>
                <a:cxn ang="0">
                  <a:pos x="1895" y="1556"/>
                </a:cxn>
                <a:cxn ang="0">
                  <a:pos x="1875" y="1182"/>
                </a:cxn>
                <a:cxn ang="0">
                  <a:pos x="1703" y="927"/>
                </a:cxn>
                <a:cxn ang="0">
                  <a:pos x="1535" y="165"/>
                </a:cxn>
                <a:cxn ang="0">
                  <a:pos x="1364" y="150"/>
                </a:cxn>
                <a:cxn ang="0">
                  <a:pos x="1157" y="40"/>
                </a:cxn>
                <a:cxn ang="0">
                  <a:pos x="935" y="180"/>
                </a:cxn>
                <a:cxn ang="0">
                  <a:pos x="803" y="150"/>
                </a:cxn>
                <a:cxn ang="0">
                  <a:pos x="739" y="75"/>
                </a:cxn>
                <a:cxn ang="0">
                  <a:pos x="581" y="0"/>
                </a:cxn>
                <a:cxn ang="0">
                  <a:pos x="429" y="60"/>
                </a:cxn>
                <a:cxn ang="0">
                  <a:pos x="271" y="145"/>
                </a:cxn>
                <a:cxn ang="0">
                  <a:pos x="211" y="264"/>
                </a:cxn>
                <a:cxn ang="0">
                  <a:pos x="17" y="278"/>
                </a:cxn>
              </a:cxnLst>
              <a:rect l="0" t="0" r="r" b="b"/>
              <a:pathLst>
                <a:path w="2028" h="3421">
                  <a:moveTo>
                    <a:pt x="17" y="278"/>
                  </a:moveTo>
                  <a:lnTo>
                    <a:pt x="183" y="644"/>
                  </a:lnTo>
                  <a:lnTo>
                    <a:pt x="280" y="1042"/>
                  </a:lnTo>
                  <a:lnTo>
                    <a:pt x="285" y="1296"/>
                  </a:lnTo>
                  <a:lnTo>
                    <a:pt x="241" y="1506"/>
                  </a:lnTo>
                  <a:lnTo>
                    <a:pt x="163" y="1795"/>
                  </a:lnTo>
                  <a:lnTo>
                    <a:pt x="118" y="2030"/>
                  </a:lnTo>
                  <a:lnTo>
                    <a:pt x="0" y="2110"/>
                  </a:lnTo>
                  <a:lnTo>
                    <a:pt x="168" y="2344"/>
                  </a:lnTo>
                  <a:lnTo>
                    <a:pt x="109" y="2634"/>
                  </a:lnTo>
                  <a:lnTo>
                    <a:pt x="389" y="2957"/>
                  </a:lnTo>
                  <a:lnTo>
                    <a:pt x="546" y="3211"/>
                  </a:lnTo>
                  <a:lnTo>
                    <a:pt x="865" y="3209"/>
                  </a:lnTo>
                  <a:lnTo>
                    <a:pt x="920" y="3316"/>
                  </a:lnTo>
                  <a:lnTo>
                    <a:pt x="1270" y="3421"/>
                  </a:lnTo>
                  <a:lnTo>
                    <a:pt x="1215" y="2479"/>
                  </a:lnTo>
                  <a:lnTo>
                    <a:pt x="1999" y="2457"/>
                  </a:lnTo>
                  <a:lnTo>
                    <a:pt x="2028" y="1915"/>
                  </a:lnTo>
                  <a:lnTo>
                    <a:pt x="1895" y="1556"/>
                  </a:lnTo>
                  <a:lnTo>
                    <a:pt x="1875" y="1182"/>
                  </a:lnTo>
                  <a:lnTo>
                    <a:pt x="1703" y="927"/>
                  </a:lnTo>
                  <a:lnTo>
                    <a:pt x="1535" y="165"/>
                  </a:lnTo>
                  <a:lnTo>
                    <a:pt x="1364" y="150"/>
                  </a:lnTo>
                  <a:lnTo>
                    <a:pt x="1157" y="40"/>
                  </a:lnTo>
                  <a:lnTo>
                    <a:pt x="935" y="180"/>
                  </a:lnTo>
                  <a:lnTo>
                    <a:pt x="803" y="150"/>
                  </a:lnTo>
                  <a:lnTo>
                    <a:pt x="739" y="75"/>
                  </a:lnTo>
                  <a:lnTo>
                    <a:pt x="581" y="0"/>
                  </a:lnTo>
                  <a:lnTo>
                    <a:pt x="429" y="60"/>
                  </a:lnTo>
                  <a:lnTo>
                    <a:pt x="271" y="145"/>
                  </a:lnTo>
                  <a:lnTo>
                    <a:pt x="211" y="264"/>
                  </a:lnTo>
                  <a:lnTo>
                    <a:pt x="17" y="278"/>
                  </a:lnTo>
                  <a:close/>
                </a:path>
              </a:pathLst>
            </a:custGeom>
            <a:solidFill>
              <a:srgbClr val="92D050"/>
            </a:solidFill>
            <a:ln w="28575" cmpd="sng">
              <a:solidFill>
                <a:schemeClr val="tx1">
                  <a:lumMod val="75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002060"/>
                </a:solidFill>
                <a:latin typeface="Montserrat" panose="020B0604020202020204" charset="0"/>
              </a:endParaRPr>
            </a:p>
          </p:txBody>
        </p:sp>
        <p:sp>
          <p:nvSpPr>
            <p:cNvPr id="45" name="Freeform 151"/>
            <p:cNvSpPr>
              <a:spLocks/>
            </p:cNvSpPr>
            <p:nvPr/>
          </p:nvSpPr>
          <p:spPr bwMode="auto">
            <a:xfrm>
              <a:off x="3689351" y="2378224"/>
              <a:ext cx="563563" cy="598488"/>
            </a:xfrm>
            <a:custGeom>
              <a:avLst/>
              <a:gdLst/>
              <a:ahLst/>
              <a:cxnLst>
                <a:cxn ang="0">
                  <a:pos x="2320" y="1368"/>
                </a:cxn>
                <a:cxn ang="0">
                  <a:pos x="2097" y="840"/>
                </a:cxn>
                <a:cxn ang="0">
                  <a:pos x="1713" y="467"/>
                </a:cxn>
                <a:cxn ang="0">
                  <a:pos x="1609" y="307"/>
                </a:cxn>
                <a:cxn ang="0">
                  <a:pos x="1452" y="248"/>
                </a:cxn>
                <a:cxn ang="0">
                  <a:pos x="1201" y="317"/>
                </a:cxn>
                <a:cxn ang="0">
                  <a:pos x="1003" y="306"/>
                </a:cxn>
                <a:cxn ang="0">
                  <a:pos x="269" y="0"/>
                </a:cxn>
                <a:cxn ang="0">
                  <a:pos x="134" y="85"/>
                </a:cxn>
                <a:cxn ang="0">
                  <a:pos x="119" y="243"/>
                </a:cxn>
                <a:cxn ang="0">
                  <a:pos x="0" y="407"/>
                </a:cxn>
                <a:cxn ang="0">
                  <a:pos x="176" y="481"/>
                </a:cxn>
                <a:cxn ang="0">
                  <a:pos x="374" y="766"/>
                </a:cxn>
                <a:cxn ang="0">
                  <a:pos x="374" y="1174"/>
                </a:cxn>
                <a:cxn ang="0">
                  <a:pos x="502" y="1189"/>
                </a:cxn>
                <a:cxn ang="0">
                  <a:pos x="620" y="1142"/>
                </a:cxn>
                <a:cxn ang="0">
                  <a:pos x="886" y="1275"/>
                </a:cxn>
                <a:cxn ang="0">
                  <a:pos x="1147" y="1507"/>
                </a:cxn>
                <a:cxn ang="0">
                  <a:pos x="1367" y="1689"/>
                </a:cxn>
                <a:cxn ang="0">
                  <a:pos x="1432" y="1984"/>
                </a:cxn>
                <a:cxn ang="0">
                  <a:pos x="1422" y="2269"/>
                </a:cxn>
                <a:cxn ang="0">
                  <a:pos x="1588" y="2461"/>
                </a:cxn>
                <a:cxn ang="0">
                  <a:pos x="2171" y="2487"/>
                </a:cxn>
                <a:cxn ang="0">
                  <a:pos x="2142" y="2042"/>
                </a:cxn>
                <a:cxn ang="0">
                  <a:pos x="2067" y="1813"/>
                </a:cxn>
                <a:cxn ang="0">
                  <a:pos x="2184" y="1672"/>
                </a:cxn>
                <a:cxn ang="0">
                  <a:pos x="2320" y="1368"/>
                </a:cxn>
              </a:cxnLst>
              <a:rect l="0" t="0" r="r" b="b"/>
              <a:pathLst>
                <a:path w="2320" h="2487">
                  <a:moveTo>
                    <a:pt x="2320" y="1368"/>
                  </a:moveTo>
                  <a:lnTo>
                    <a:pt x="2097" y="840"/>
                  </a:lnTo>
                  <a:lnTo>
                    <a:pt x="1713" y="467"/>
                  </a:lnTo>
                  <a:lnTo>
                    <a:pt x="1609" y="307"/>
                  </a:lnTo>
                  <a:lnTo>
                    <a:pt x="1452" y="248"/>
                  </a:lnTo>
                  <a:lnTo>
                    <a:pt x="1201" y="317"/>
                  </a:lnTo>
                  <a:lnTo>
                    <a:pt x="1003" y="306"/>
                  </a:lnTo>
                  <a:lnTo>
                    <a:pt x="269" y="0"/>
                  </a:lnTo>
                  <a:lnTo>
                    <a:pt x="134" y="85"/>
                  </a:lnTo>
                  <a:lnTo>
                    <a:pt x="119" y="243"/>
                  </a:lnTo>
                  <a:lnTo>
                    <a:pt x="0" y="407"/>
                  </a:lnTo>
                  <a:lnTo>
                    <a:pt x="176" y="481"/>
                  </a:lnTo>
                  <a:lnTo>
                    <a:pt x="374" y="766"/>
                  </a:lnTo>
                  <a:lnTo>
                    <a:pt x="374" y="1174"/>
                  </a:lnTo>
                  <a:lnTo>
                    <a:pt x="502" y="1189"/>
                  </a:lnTo>
                  <a:lnTo>
                    <a:pt x="620" y="1142"/>
                  </a:lnTo>
                  <a:lnTo>
                    <a:pt x="886" y="1275"/>
                  </a:lnTo>
                  <a:lnTo>
                    <a:pt x="1147" y="1507"/>
                  </a:lnTo>
                  <a:lnTo>
                    <a:pt x="1367" y="1689"/>
                  </a:lnTo>
                  <a:lnTo>
                    <a:pt x="1432" y="1984"/>
                  </a:lnTo>
                  <a:lnTo>
                    <a:pt x="1422" y="2269"/>
                  </a:lnTo>
                  <a:lnTo>
                    <a:pt x="1588" y="2461"/>
                  </a:lnTo>
                  <a:lnTo>
                    <a:pt x="2171" y="2487"/>
                  </a:lnTo>
                  <a:lnTo>
                    <a:pt x="2142" y="2042"/>
                  </a:lnTo>
                  <a:lnTo>
                    <a:pt x="2067" y="1813"/>
                  </a:lnTo>
                  <a:lnTo>
                    <a:pt x="2184" y="1672"/>
                  </a:lnTo>
                  <a:lnTo>
                    <a:pt x="2320" y="1368"/>
                  </a:lnTo>
                  <a:close/>
                </a:path>
              </a:pathLst>
            </a:custGeom>
            <a:solidFill>
              <a:srgbClr val="92D050"/>
            </a:solidFill>
            <a:ln w="28575" cmpd="sng">
              <a:solidFill>
                <a:schemeClr val="tx1">
                  <a:lumMod val="75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ysClr val="windowText" lastClr="000000"/>
                </a:solidFill>
                <a:latin typeface="Montserrat" panose="020B0604020202020204" charset="0"/>
              </a:endParaRPr>
            </a:p>
          </p:txBody>
        </p:sp>
        <p:sp>
          <p:nvSpPr>
            <p:cNvPr id="46" name="Freeform 150"/>
            <p:cNvSpPr>
              <a:spLocks/>
            </p:cNvSpPr>
            <p:nvPr/>
          </p:nvSpPr>
          <p:spPr bwMode="auto">
            <a:xfrm>
              <a:off x="3595689" y="2476649"/>
              <a:ext cx="479425" cy="590550"/>
            </a:xfrm>
            <a:custGeom>
              <a:avLst/>
              <a:gdLst/>
              <a:ahLst/>
              <a:cxnLst>
                <a:cxn ang="0">
                  <a:pos x="380" y="0"/>
                </a:cxn>
                <a:cxn ang="0">
                  <a:pos x="305" y="170"/>
                </a:cxn>
                <a:cxn ang="0">
                  <a:pos x="296" y="438"/>
                </a:cxn>
                <a:cxn ang="0">
                  <a:pos x="185" y="680"/>
                </a:cxn>
                <a:cxn ang="0">
                  <a:pos x="337" y="993"/>
                </a:cxn>
                <a:cxn ang="0">
                  <a:pos x="337" y="1196"/>
                </a:cxn>
                <a:cxn ang="0">
                  <a:pos x="195" y="1311"/>
                </a:cxn>
                <a:cxn ang="0">
                  <a:pos x="125" y="1523"/>
                </a:cxn>
                <a:cxn ang="0">
                  <a:pos x="0" y="2042"/>
                </a:cxn>
                <a:cxn ang="0">
                  <a:pos x="217" y="2244"/>
                </a:cxn>
                <a:cxn ang="0">
                  <a:pos x="147" y="2318"/>
                </a:cxn>
                <a:cxn ang="0">
                  <a:pos x="207" y="2454"/>
                </a:cxn>
                <a:cxn ang="0">
                  <a:pos x="400" y="2439"/>
                </a:cxn>
                <a:cxn ang="0">
                  <a:pos x="455" y="2321"/>
                </a:cxn>
                <a:cxn ang="0">
                  <a:pos x="608" y="2239"/>
                </a:cxn>
                <a:cxn ang="0">
                  <a:pos x="767" y="2176"/>
                </a:cxn>
                <a:cxn ang="0">
                  <a:pos x="926" y="2249"/>
                </a:cxn>
                <a:cxn ang="0">
                  <a:pos x="992" y="2324"/>
                </a:cxn>
                <a:cxn ang="0">
                  <a:pos x="1122" y="2354"/>
                </a:cxn>
                <a:cxn ang="0">
                  <a:pos x="1344" y="2213"/>
                </a:cxn>
                <a:cxn ang="0">
                  <a:pos x="1552" y="2324"/>
                </a:cxn>
                <a:cxn ang="0">
                  <a:pos x="1724" y="2339"/>
                </a:cxn>
                <a:cxn ang="0">
                  <a:pos x="1677" y="2189"/>
                </a:cxn>
                <a:cxn ang="0">
                  <a:pos x="1667" y="2056"/>
                </a:cxn>
                <a:cxn ang="0">
                  <a:pos x="1965" y="2053"/>
                </a:cxn>
                <a:cxn ang="0">
                  <a:pos x="1800" y="1861"/>
                </a:cxn>
                <a:cxn ang="0">
                  <a:pos x="1812" y="1576"/>
                </a:cxn>
                <a:cxn ang="0">
                  <a:pos x="1748" y="1281"/>
                </a:cxn>
                <a:cxn ang="0">
                  <a:pos x="1517" y="1092"/>
                </a:cxn>
                <a:cxn ang="0">
                  <a:pos x="1266" y="867"/>
                </a:cxn>
                <a:cxn ang="0">
                  <a:pos x="999" y="733"/>
                </a:cxn>
                <a:cxn ang="0">
                  <a:pos x="877" y="783"/>
                </a:cxn>
                <a:cxn ang="0">
                  <a:pos x="752" y="765"/>
                </a:cxn>
                <a:cxn ang="0">
                  <a:pos x="753" y="358"/>
                </a:cxn>
                <a:cxn ang="0">
                  <a:pos x="557" y="74"/>
                </a:cxn>
                <a:cxn ang="0">
                  <a:pos x="380" y="0"/>
                </a:cxn>
              </a:cxnLst>
              <a:rect l="0" t="0" r="r" b="b"/>
              <a:pathLst>
                <a:path w="1965" h="2454">
                  <a:moveTo>
                    <a:pt x="380" y="0"/>
                  </a:moveTo>
                  <a:lnTo>
                    <a:pt x="305" y="170"/>
                  </a:lnTo>
                  <a:lnTo>
                    <a:pt x="296" y="438"/>
                  </a:lnTo>
                  <a:lnTo>
                    <a:pt x="185" y="680"/>
                  </a:lnTo>
                  <a:lnTo>
                    <a:pt x="337" y="993"/>
                  </a:lnTo>
                  <a:lnTo>
                    <a:pt x="337" y="1196"/>
                  </a:lnTo>
                  <a:lnTo>
                    <a:pt x="195" y="1311"/>
                  </a:lnTo>
                  <a:lnTo>
                    <a:pt x="125" y="1523"/>
                  </a:lnTo>
                  <a:lnTo>
                    <a:pt x="0" y="2042"/>
                  </a:lnTo>
                  <a:lnTo>
                    <a:pt x="217" y="2244"/>
                  </a:lnTo>
                  <a:lnTo>
                    <a:pt x="147" y="2318"/>
                  </a:lnTo>
                  <a:lnTo>
                    <a:pt x="207" y="2454"/>
                  </a:lnTo>
                  <a:lnTo>
                    <a:pt x="400" y="2439"/>
                  </a:lnTo>
                  <a:lnTo>
                    <a:pt x="455" y="2321"/>
                  </a:lnTo>
                  <a:lnTo>
                    <a:pt x="608" y="2239"/>
                  </a:lnTo>
                  <a:lnTo>
                    <a:pt x="767" y="2176"/>
                  </a:lnTo>
                  <a:lnTo>
                    <a:pt x="926" y="2249"/>
                  </a:lnTo>
                  <a:lnTo>
                    <a:pt x="992" y="2324"/>
                  </a:lnTo>
                  <a:lnTo>
                    <a:pt x="1122" y="2354"/>
                  </a:lnTo>
                  <a:lnTo>
                    <a:pt x="1344" y="2213"/>
                  </a:lnTo>
                  <a:lnTo>
                    <a:pt x="1552" y="2324"/>
                  </a:lnTo>
                  <a:lnTo>
                    <a:pt x="1724" y="2339"/>
                  </a:lnTo>
                  <a:lnTo>
                    <a:pt x="1677" y="2189"/>
                  </a:lnTo>
                  <a:lnTo>
                    <a:pt x="1667" y="2056"/>
                  </a:lnTo>
                  <a:lnTo>
                    <a:pt x="1965" y="2053"/>
                  </a:lnTo>
                  <a:lnTo>
                    <a:pt x="1800" y="1861"/>
                  </a:lnTo>
                  <a:lnTo>
                    <a:pt x="1812" y="1576"/>
                  </a:lnTo>
                  <a:lnTo>
                    <a:pt x="1748" y="1281"/>
                  </a:lnTo>
                  <a:lnTo>
                    <a:pt x="1517" y="1092"/>
                  </a:lnTo>
                  <a:lnTo>
                    <a:pt x="1266" y="867"/>
                  </a:lnTo>
                  <a:lnTo>
                    <a:pt x="999" y="733"/>
                  </a:lnTo>
                  <a:lnTo>
                    <a:pt x="877" y="783"/>
                  </a:lnTo>
                  <a:lnTo>
                    <a:pt x="752" y="765"/>
                  </a:lnTo>
                  <a:lnTo>
                    <a:pt x="753" y="358"/>
                  </a:lnTo>
                  <a:lnTo>
                    <a:pt x="557" y="74"/>
                  </a:lnTo>
                  <a:lnTo>
                    <a:pt x="380" y="0"/>
                  </a:lnTo>
                  <a:close/>
                </a:path>
              </a:pathLst>
            </a:custGeom>
            <a:solidFill>
              <a:srgbClr val="92D050"/>
            </a:solidFill>
            <a:ln w="28575" cmpd="sng">
              <a:solidFill>
                <a:schemeClr val="tx1">
                  <a:lumMod val="75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ysClr val="windowText" lastClr="000000"/>
                </a:solidFill>
                <a:latin typeface="Montserrat" panose="020B0604020202020204" charset="0"/>
              </a:endParaRPr>
            </a:p>
          </p:txBody>
        </p:sp>
        <p:sp>
          <p:nvSpPr>
            <p:cNvPr id="47" name="Freeform 154"/>
            <p:cNvSpPr>
              <a:spLocks/>
            </p:cNvSpPr>
            <p:nvPr/>
          </p:nvSpPr>
          <p:spPr bwMode="auto">
            <a:xfrm>
              <a:off x="3790951" y="1492399"/>
              <a:ext cx="876300" cy="654050"/>
            </a:xfrm>
            <a:custGeom>
              <a:avLst/>
              <a:gdLst/>
              <a:ahLst/>
              <a:cxnLst>
                <a:cxn ang="0">
                  <a:pos x="720" y="1148"/>
                </a:cxn>
                <a:cxn ang="0">
                  <a:pos x="531" y="1271"/>
                </a:cxn>
                <a:cxn ang="0">
                  <a:pos x="399" y="1431"/>
                </a:cxn>
                <a:cxn ang="0">
                  <a:pos x="0" y="1720"/>
                </a:cxn>
                <a:cxn ang="0">
                  <a:pos x="25" y="1879"/>
                </a:cxn>
                <a:cxn ang="0">
                  <a:pos x="143" y="2080"/>
                </a:cxn>
                <a:cxn ang="0">
                  <a:pos x="689" y="2120"/>
                </a:cxn>
                <a:cxn ang="0">
                  <a:pos x="1164" y="2088"/>
                </a:cxn>
                <a:cxn ang="0">
                  <a:pos x="1235" y="2213"/>
                </a:cxn>
                <a:cxn ang="0">
                  <a:pos x="1035" y="2404"/>
                </a:cxn>
                <a:cxn ang="0">
                  <a:pos x="1078" y="2522"/>
                </a:cxn>
                <a:cxn ang="0">
                  <a:pos x="1235" y="2662"/>
                </a:cxn>
                <a:cxn ang="0">
                  <a:pos x="1424" y="2631"/>
                </a:cxn>
                <a:cxn ang="0">
                  <a:pos x="1514" y="2718"/>
                </a:cxn>
                <a:cxn ang="0">
                  <a:pos x="1652" y="2671"/>
                </a:cxn>
                <a:cxn ang="0">
                  <a:pos x="1787" y="2546"/>
                </a:cxn>
                <a:cxn ang="0">
                  <a:pos x="2155" y="2662"/>
                </a:cxn>
                <a:cxn ang="0">
                  <a:pos x="2382" y="2628"/>
                </a:cxn>
                <a:cxn ang="0">
                  <a:pos x="2437" y="2378"/>
                </a:cxn>
                <a:cxn ang="0">
                  <a:pos x="2511" y="2208"/>
                </a:cxn>
                <a:cxn ang="0">
                  <a:pos x="2662" y="2268"/>
                </a:cxn>
                <a:cxn ang="0">
                  <a:pos x="2982" y="2266"/>
                </a:cxn>
                <a:cxn ang="0">
                  <a:pos x="3529" y="1496"/>
                </a:cxn>
                <a:cxn ang="0">
                  <a:pos x="3559" y="1316"/>
                </a:cxn>
                <a:cxn ang="0">
                  <a:pos x="3539" y="654"/>
                </a:cxn>
                <a:cxn ang="0">
                  <a:pos x="3597" y="358"/>
                </a:cxn>
                <a:cxn ang="0">
                  <a:pos x="3377" y="190"/>
                </a:cxn>
                <a:cxn ang="0">
                  <a:pos x="3184" y="0"/>
                </a:cxn>
                <a:cxn ang="0">
                  <a:pos x="2998" y="25"/>
                </a:cxn>
                <a:cxn ang="0">
                  <a:pos x="2623" y="10"/>
                </a:cxn>
                <a:cxn ang="0">
                  <a:pos x="2417" y="359"/>
                </a:cxn>
                <a:cxn ang="0">
                  <a:pos x="2387" y="504"/>
                </a:cxn>
                <a:cxn ang="0">
                  <a:pos x="2299" y="474"/>
                </a:cxn>
                <a:cxn ang="0">
                  <a:pos x="2244" y="142"/>
                </a:cxn>
                <a:cxn ang="0">
                  <a:pos x="1838" y="89"/>
                </a:cxn>
                <a:cxn ang="0">
                  <a:pos x="1817" y="269"/>
                </a:cxn>
                <a:cxn ang="0">
                  <a:pos x="1874" y="569"/>
                </a:cxn>
                <a:cxn ang="0">
                  <a:pos x="2010" y="700"/>
                </a:cxn>
                <a:cxn ang="0">
                  <a:pos x="2122" y="892"/>
                </a:cxn>
                <a:cxn ang="0">
                  <a:pos x="2289" y="957"/>
                </a:cxn>
                <a:cxn ang="0">
                  <a:pos x="2447" y="972"/>
                </a:cxn>
                <a:cxn ang="0">
                  <a:pos x="2452" y="1241"/>
                </a:cxn>
                <a:cxn ang="0">
                  <a:pos x="2491" y="1416"/>
                </a:cxn>
                <a:cxn ang="0">
                  <a:pos x="2313" y="1580"/>
                </a:cxn>
                <a:cxn ang="0">
                  <a:pos x="2127" y="1600"/>
                </a:cxn>
                <a:cxn ang="0">
                  <a:pos x="1840" y="1585"/>
                </a:cxn>
                <a:cxn ang="0">
                  <a:pos x="1664" y="1506"/>
                </a:cxn>
                <a:cxn ang="0">
                  <a:pos x="1462" y="1271"/>
                </a:cxn>
                <a:cxn ang="0">
                  <a:pos x="1447" y="1072"/>
                </a:cxn>
                <a:cxn ang="0">
                  <a:pos x="1369" y="907"/>
                </a:cxn>
                <a:cxn ang="0">
                  <a:pos x="1225" y="862"/>
                </a:cxn>
                <a:cxn ang="0">
                  <a:pos x="1191" y="997"/>
                </a:cxn>
                <a:cxn ang="0">
                  <a:pos x="1270" y="1251"/>
                </a:cxn>
                <a:cxn ang="0">
                  <a:pos x="1280" y="1446"/>
                </a:cxn>
                <a:cxn ang="0">
                  <a:pos x="720" y="1148"/>
                </a:cxn>
              </a:cxnLst>
              <a:rect l="0" t="0" r="r" b="b"/>
              <a:pathLst>
                <a:path w="3597" h="2718">
                  <a:moveTo>
                    <a:pt x="720" y="1148"/>
                  </a:moveTo>
                  <a:lnTo>
                    <a:pt x="531" y="1271"/>
                  </a:lnTo>
                  <a:lnTo>
                    <a:pt x="399" y="1431"/>
                  </a:lnTo>
                  <a:lnTo>
                    <a:pt x="0" y="1720"/>
                  </a:lnTo>
                  <a:lnTo>
                    <a:pt x="25" y="1879"/>
                  </a:lnTo>
                  <a:lnTo>
                    <a:pt x="143" y="2080"/>
                  </a:lnTo>
                  <a:lnTo>
                    <a:pt x="689" y="2120"/>
                  </a:lnTo>
                  <a:lnTo>
                    <a:pt x="1164" y="2088"/>
                  </a:lnTo>
                  <a:lnTo>
                    <a:pt x="1235" y="2213"/>
                  </a:lnTo>
                  <a:lnTo>
                    <a:pt x="1035" y="2404"/>
                  </a:lnTo>
                  <a:lnTo>
                    <a:pt x="1078" y="2522"/>
                  </a:lnTo>
                  <a:lnTo>
                    <a:pt x="1235" y="2662"/>
                  </a:lnTo>
                  <a:lnTo>
                    <a:pt x="1424" y="2631"/>
                  </a:lnTo>
                  <a:lnTo>
                    <a:pt x="1514" y="2718"/>
                  </a:lnTo>
                  <a:lnTo>
                    <a:pt x="1652" y="2671"/>
                  </a:lnTo>
                  <a:lnTo>
                    <a:pt x="1787" y="2546"/>
                  </a:lnTo>
                  <a:lnTo>
                    <a:pt x="2155" y="2662"/>
                  </a:lnTo>
                  <a:lnTo>
                    <a:pt x="2382" y="2628"/>
                  </a:lnTo>
                  <a:lnTo>
                    <a:pt x="2437" y="2378"/>
                  </a:lnTo>
                  <a:lnTo>
                    <a:pt x="2511" y="2208"/>
                  </a:lnTo>
                  <a:lnTo>
                    <a:pt x="2662" y="2268"/>
                  </a:lnTo>
                  <a:lnTo>
                    <a:pt x="2982" y="2266"/>
                  </a:lnTo>
                  <a:lnTo>
                    <a:pt x="3529" y="1496"/>
                  </a:lnTo>
                  <a:lnTo>
                    <a:pt x="3559" y="1316"/>
                  </a:lnTo>
                  <a:lnTo>
                    <a:pt x="3539" y="654"/>
                  </a:lnTo>
                  <a:lnTo>
                    <a:pt x="3597" y="358"/>
                  </a:lnTo>
                  <a:lnTo>
                    <a:pt x="3377" y="190"/>
                  </a:lnTo>
                  <a:lnTo>
                    <a:pt x="3184" y="0"/>
                  </a:lnTo>
                  <a:lnTo>
                    <a:pt x="2998" y="25"/>
                  </a:lnTo>
                  <a:lnTo>
                    <a:pt x="2623" y="10"/>
                  </a:lnTo>
                  <a:lnTo>
                    <a:pt x="2417" y="359"/>
                  </a:lnTo>
                  <a:lnTo>
                    <a:pt x="2387" y="504"/>
                  </a:lnTo>
                  <a:lnTo>
                    <a:pt x="2299" y="474"/>
                  </a:lnTo>
                  <a:lnTo>
                    <a:pt x="2244" y="142"/>
                  </a:lnTo>
                  <a:lnTo>
                    <a:pt x="1838" y="89"/>
                  </a:lnTo>
                  <a:lnTo>
                    <a:pt x="1817" y="269"/>
                  </a:lnTo>
                  <a:lnTo>
                    <a:pt x="1874" y="569"/>
                  </a:lnTo>
                  <a:lnTo>
                    <a:pt x="2010" y="700"/>
                  </a:lnTo>
                  <a:lnTo>
                    <a:pt x="2122" y="892"/>
                  </a:lnTo>
                  <a:lnTo>
                    <a:pt x="2289" y="957"/>
                  </a:lnTo>
                  <a:lnTo>
                    <a:pt x="2447" y="972"/>
                  </a:lnTo>
                  <a:lnTo>
                    <a:pt x="2452" y="1241"/>
                  </a:lnTo>
                  <a:lnTo>
                    <a:pt x="2491" y="1416"/>
                  </a:lnTo>
                  <a:lnTo>
                    <a:pt x="2313" y="1580"/>
                  </a:lnTo>
                  <a:lnTo>
                    <a:pt x="2127" y="1600"/>
                  </a:lnTo>
                  <a:lnTo>
                    <a:pt x="1840" y="1585"/>
                  </a:lnTo>
                  <a:lnTo>
                    <a:pt x="1664" y="1506"/>
                  </a:lnTo>
                  <a:lnTo>
                    <a:pt x="1462" y="1271"/>
                  </a:lnTo>
                  <a:lnTo>
                    <a:pt x="1447" y="1072"/>
                  </a:lnTo>
                  <a:lnTo>
                    <a:pt x="1369" y="907"/>
                  </a:lnTo>
                  <a:lnTo>
                    <a:pt x="1225" y="862"/>
                  </a:lnTo>
                  <a:lnTo>
                    <a:pt x="1191" y="997"/>
                  </a:lnTo>
                  <a:lnTo>
                    <a:pt x="1270" y="1251"/>
                  </a:lnTo>
                  <a:lnTo>
                    <a:pt x="1280" y="1446"/>
                  </a:lnTo>
                  <a:lnTo>
                    <a:pt x="720" y="1148"/>
                  </a:lnTo>
                  <a:close/>
                </a:path>
              </a:pathLst>
            </a:custGeom>
            <a:solidFill>
              <a:srgbClr val="92D050"/>
            </a:solidFill>
            <a:ln w="28575" cmpd="sng">
              <a:solidFill>
                <a:schemeClr val="tx1">
                  <a:lumMod val="75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ysClr val="windowText" lastClr="000000"/>
                </a:solidFill>
                <a:latin typeface="Montserrat" panose="020B0604020202020204" charset="0"/>
              </a:endParaRPr>
            </a:p>
          </p:txBody>
        </p:sp>
        <p:sp>
          <p:nvSpPr>
            <p:cNvPr id="48" name="Freeform 159"/>
            <p:cNvSpPr>
              <a:spLocks/>
            </p:cNvSpPr>
            <p:nvPr/>
          </p:nvSpPr>
          <p:spPr bwMode="auto">
            <a:xfrm>
              <a:off x="4994276" y="2298849"/>
              <a:ext cx="534988" cy="488950"/>
            </a:xfrm>
            <a:custGeom>
              <a:avLst/>
              <a:gdLst/>
              <a:ahLst/>
              <a:cxnLst>
                <a:cxn ang="0">
                  <a:pos x="2200" y="643"/>
                </a:cxn>
                <a:cxn ang="0">
                  <a:pos x="2131" y="434"/>
                </a:cxn>
                <a:cxn ang="0">
                  <a:pos x="2175" y="160"/>
                </a:cxn>
                <a:cxn ang="0">
                  <a:pos x="1905" y="105"/>
                </a:cxn>
                <a:cxn ang="0">
                  <a:pos x="1776" y="225"/>
                </a:cxn>
                <a:cxn ang="0">
                  <a:pos x="1569" y="160"/>
                </a:cxn>
                <a:cxn ang="0">
                  <a:pos x="1254" y="135"/>
                </a:cxn>
                <a:cxn ang="0">
                  <a:pos x="1061" y="30"/>
                </a:cxn>
                <a:cxn ang="0">
                  <a:pos x="825" y="0"/>
                </a:cxn>
                <a:cxn ang="0">
                  <a:pos x="559" y="40"/>
                </a:cxn>
                <a:cxn ang="0">
                  <a:pos x="432" y="429"/>
                </a:cxn>
                <a:cxn ang="0">
                  <a:pos x="458" y="520"/>
                </a:cxn>
                <a:cxn ang="0">
                  <a:pos x="365" y="573"/>
                </a:cxn>
                <a:cxn ang="0">
                  <a:pos x="357" y="719"/>
                </a:cxn>
                <a:cxn ang="0">
                  <a:pos x="418" y="820"/>
                </a:cxn>
                <a:cxn ang="0">
                  <a:pos x="238" y="1108"/>
                </a:cxn>
                <a:cxn ang="0">
                  <a:pos x="13" y="1446"/>
                </a:cxn>
                <a:cxn ang="0">
                  <a:pos x="43" y="1683"/>
                </a:cxn>
                <a:cxn ang="0">
                  <a:pos x="0" y="1828"/>
                </a:cxn>
                <a:cxn ang="0">
                  <a:pos x="288" y="1825"/>
                </a:cxn>
                <a:cxn ang="0">
                  <a:pos x="546" y="1705"/>
                </a:cxn>
                <a:cxn ang="0">
                  <a:pos x="756" y="1870"/>
                </a:cxn>
                <a:cxn ang="0">
                  <a:pos x="929" y="2035"/>
                </a:cxn>
                <a:cxn ang="0">
                  <a:pos x="1249" y="1638"/>
                </a:cxn>
                <a:cxn ang="0">
                  <a:pos x="2200" y="643"/>
                </a:cxn>
              </a:cxnLst>
              <a:rect l="0" t="0" r="r" b="b"/>
              <a:pathLst>
                <a:path w="2200" h="2035">
                  <a:moveTo>
                    <a:pt x="2200" y="643"/>
                  </a:moveTo>
                  <a:lnTo>
                    <a:pt x="2131" y="434"/>
                  </a:lnTo>
                  <a:lnTo>
                    <a:pt x="2175" y="160"/>
                  </a:lnTo>
                  <a:lnTo>
                    <a:pt x="1905" y="105"/>
                  </a:lnTo>
                  <a:lnTo>
                    <a:pt x="1776" y="225"/>
                  </a:lnTo>
                  <a:lnTo>
                    <a:pt x="1569" y="160"/>
                  </a:lnTo>
                  <a:lnTo>
                    <a:pt x="1254" y="135"/>
                  </a:lnTo>
                  <a:lnTo>
                    <a:pt x="1061" y="30"/>
                  </a:lnTo>
                  <a:lnTo>
                    <a:pt x="825" y="0"/>
                  </a:lnTo>
                  <a:lnTo>
                    <a:pt x="559" y="40"/>
                  </a:lnTo>
                  <a:lnTo>
                    <a:pt x="432" y="429"/>
                  </a:lnTo>
                  <a:lnTo>
                    <a:pt x="458" y="520"/>
                  </a:lnTo>
                  <a:lnTo>
                    <a:pt x="365" y="573"/>
                  </a:lnTo>
                  <a:lnTo>
                    <a:pt x="357" y="719"/>
                  </a:lnTo>
                  <a:lnTo>
                    <a:pt x="418" y="820"/>
                  </a:lnTo>
                  <a:lnTo>
                    <a:pt x="238" y="1108"/>
                  </a:lnTo>
                  <a:lnTo>
                    <a:pt x="13" y="1446"/>
                  </a:lnTo>
                  <a:lnTo>
                    <a:pt x="43" y="1683"/>
                  </a:lnTo>
                  <a:lnTo>
                    <a:pt x="0" y="1828"/>
                  </a:lnTo>
                  <a:lnTo>
                    <a:pt x="288" y="1825"/>
                  </a:lnTo>
                  <a:lnTo>
                    <a:pt x="546" y="1705"/>
                  </a:lnTo>
                  <a:lnTo>
                    <a:pt x="756" y="1870"/>
                  </a:lnTo>
                  <a:lnTo>
                    <a:pt x="929" y="2035"/>
                  </a:lnTo>
                  <a:lnTo>
                    <a:pt x="1249" y="1638"/>
                  </a:lnTo>
                  <a:lnTo>
                    <a:pt x="2200" y="643"/>
                  </a:lnTo>
                  <a:close/>
                </a:path>
              </a:pathLst>
            </a:custGeom>
            <a:grpFill/>
            <a:ln w="28575" cmpd="sng">
              <a:solidFill>
                <a:schemeClr val="tx1">
                  <a:lumMod val="75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ysClr val="windowText" lastClr="000000"/>
                </a:solidFill>
                <a:latin typeface="Montserrat" panose="020B0604020202020204" charset="0"/>
              </a:endParaRPr>
            </a:p>
          </p:txBody>
        </p:sp>
        <p:sp>
          <p:nvSpPr>
            <p:cNvPr id="49" name="Freeform 145"/>
            <p:cNvSpPr>
              <a:spLocks/>
            </p:cNvSpPr>
            <p:nvPr/>
          </p:nvSpPr>
          <p:spPr bwMode="auto">
            <a:xfrm>
              <a:off x="4002089" y="2970361"/>
              <a:ext cx="320675" cy="6191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" y="116"/>
                </a:cxn>
                <a:cxn ang="0">
                  <a:pos x="47" y="223"/>
                </a:cxn>
                <a:cxn ang="0">
                  <a:pos x="180" y="838"/>
                </a:cxn>
                <a:cxn ang="0">
                  <a:pos x="320" y="1044"/>
                </a:cxn>
                <a:cxn ang="0">
                  <a:pos x="335" y="1341"/>
                </a:cxn>
                <a:cxn ang="0">
                  <a:pos x="440" y="1632"/>
                </a:cxn>
                <a:cxn ang="0">
                  <a:pos x="420" y="2060"/>
                </a:cxn>
                <a:cxn ang="0">
                  <a:pos x="1020" y="2047"/>
                </a:cxn>
                <a:cxn ang="0">
                  <a:pos x="1004" y="1508"/>
                </a:cxn>
                <a:cxn ang="0">
                  <a:pos x="980" y="670"/>
                </a:cxn>
                <a:cxn ang="0">
                  <a:pos x="1055" y="295"/>
                </a:cxn>
                <a:cxn ang="0">
                  <a:pos x="906" y="114"/>
                </a:cxn>
                <a:cxn ang="0">
                  <a:pos x="714" y="22"/>
                </a:cxn>
                <a:cxn ang="0">
                  <a:pos x="240" y="0"/>
                </a:cxn>
                <a:cxn ang="0">
                  <a:pos x="0" y="0"/>
                </a:cxn>
              </a:cxnLst>
              <a:rect l="0" t="0" r="r" b="b"/>
              <a:pathLst>
                <a:path w="1055" h="2060">
                  <a:moveTo>
                    <a:pt x="0" y="0"/>
                  </a:moveTo>
                  <a:lnTo>
                    <a:pt x="12" y="116"/>
                  </a:lnTo>
                  <a:lnTo>
                    <a:pt x="47" y="223"/>
                  </a:lnTo>
                  <a:lnTo>
                    <a:pt x="180" y="838"/>
                  </a:lnTo>
                  <a:lnTo>
                    <a:pt x="320" y="1044"/>
                  </a:lnTo>
                  <a:lnTo>
                    <a:pt x="335" y="1341"/>
                  </a:lnTo>
                  <a:lnTo>
                    <a:pt x="440" y="1632"/>
                  </a:lnTo>
                  <a:lnTo>
                    <a:pt x="420" y="2060"/>
                  </a:lnTo>
                  <a:lnTo>
                    <a:pt x="1020" y="2047"/>
                  </a:lnTo>
                  <a:lnTo>
                    <a:pt x="1004" y="1508"/>
                  </a:lnTo>
                  <a:lnTo>
                    <a:pt x="980" y="670"/>
                  </a:lnTo>
                  <a:lnTo>
                    <a:pt x="1055" y="295"/>
                  </a:lnTo>
                  <a:lnTo>
                    <a:pt x="906" y="114"/>
                  </a:lnTo>
                  <a:lnTo>
                    <a:pt x="714" y="22"/>
                  </a:lnTo>
                  <a:lnTo>
                    <a:pt x="24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28575" cmpd="sng">
              <a:solidFill>
                <a:schemeClr val="tx1">
                  <a:lumMod val="75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ysClr val="windowText" lastClr="000000"/>
                </a:solidFill>
                <a:latin typeface="Montserrat" panose="020B0604020202020204" charset="0"/>
              </a:endParaRPr>
            </a:p>
          </p:txBody>
        </p:sp>
        <p:sp>
          <p:nvSpPr>
            <p:cNvPr id="50" name="Freeform 148"/>
            <p:cNvSpPr>
              <a:spLocks/>
            </p:cNvSpPr>
            <p:nvPr/>
          </p:nvSpPr>
          <p:spPr bwMode="auto">
            <a:xfrm>
              <a:off x="4579939" y="2379811"/>
              <a:ext cx="527050" cy="954088"/>
            </a:xfrm>
            <a:custGeom>
              <a:avLst/>
              <a:gdLst/>
              <a:ahLst/>
              <a:cxnLst>
                <a:cxn ang="0">
                  <a:pos x="528" y="0"/>
                </a:cxn>
                <a:cxn ang="0">
                  <a:pos x="441" y="220"/>
                </a:cxn>
                <a:cxn ang="0">
                  <a:pos x="425" y="484"/>
                </a:cxn>
                <a:cxn ang="0">
                  <a:pos x="331" y="771"/>
                </a:cxn>
                <a:cxn ang="0">
                  <a:pos x="342" y="935"/>
                </a:cxn>
                <a:cxn ang="0">
                  <a:pos x="311" y="1162"/>
                </a:cxn>
                <a:cxn ang="0">
                  <a:pos x="354" y="1306"/>
                </a:cxn>
                <a:cxn ang="0">
                  <a:pos x="417" y="1417"/>
                </a:cxn>
                <a:cxn ang="0">
                  <a:pos x="276" y="1653"/>
                </a:cxn>
                <a:cxn ang="0">
                  <a:pos x="224" y="1908"/>
                </a:cxn>
                <a:cxn ang="0">
                  <a:pos x="370" y="2215"/>
                </a:cxn>
                <a:cxn ang="0">
                  <a:pos x="441" y="2435"/>
                </a:cxn>
                <a:cxn ang="0">
                  <a:pos x="0" y="3178"/>
                </a:cxn>
                <a:cxn ang="0">
                  <a:pos x="454" y="3164"/>
                </a:cxn>
                <a:cxn ang="0">
                  <a:pos x="748" y="2792"/>
                </a:cxn>
                <a:cxn ang="0">
                  <a:pos x="921" y="2826"/>
                </a:cxn>
                <a:cxn ang="0">
                  <a:pos x="992" y="2694"/>
                </a:cxn>
                <a:cxn ang="0">
                  <a:pos x="1078" y="2682"/>
                </a:cxn>
                <a:cxn ang="0">
                  <a:pos x="980" y="2586"/>
                </a:cxn>
                <a:cxn ang="0">
                  <a:pos x="901" y="2491"/>
                </a:cxn>
                <a:cxn ang="0">
                  <a:pos x="874" y="2227"/>
                </a:cxn>
                <a:cxn ang="0">
                  <a:pos x="866" y="2012"/>
                </a:cxn>
                <a:cxn ang="0">
                  <a:pos x="968" y="1928"/>
                </a:cxn>
                <a:cxn ang="0">
                  <a:pos x="1019" y="1808"/>
                </a:cxn>
                <a:cxn ang="0">
                  <a:pos x="1134" y="1681"/>
                </a:cxn>
                <a:cxn ang="0">
                  <a:pos x="1275" y="1513"/>
                </a:cxn>
                <a:cxn ang="0">
                  <a:pos x="1362" y="1346"/>
                </a:cxn>
                <a:cxn ang="0">
                  <a:pos x="1362" y="1190"/>
                </a:cxn>
                <a:cxn ang="0">
                  <a:pos x="1393" y="1078"/>
                </a:cxn>
                <a:cxn ang="0">
                  <a:pos x="1370" y="887"/>
                </a:cxn>
                <a:cxn ang="0">
                  <a:pos x="1559" y="603"/>
                </a:cxn>
                <a:cxn ang="0">
                  <a:pos x="1693" y="384"/>
                </a:cxn>
                <a:cxn ang="0">
                  <a:pos x="1645" y="300"/>
                </a:cxn>
                <a:cxn ang="0">
                  <a:pos x="1653" y="185"/>
                </a:cxn>
                <a:cxn ang="0">
                  <a:pos x="1728" y="149"/>
                </a:cxn>
                <a:cxn ang="0">
                  <a:pos x="1704" y="77"/>
                </a:cxn>
                <a:cxn ang="0">
                  <a:pos x="1287" y="37"/>
                </a:cxn>
                <a:cxn ang="0">
                  <a:pos x="791" y="37"/>
                </a:cxn>
                <a:cxn ang="0">
                  <a:pos x="528" y="0"/>
                </a:cxn>
              </a:cxnLst>
              <a:rect l="0" t="0" r="r" b="b"/>
              <a:pathLst>
                <a:path w="1728" h="3178">
                  <a:moveTo>
                    <a:pt x="528" y="0"/>
                  </a:moveTo>
                  <a:lnTo>
                    <a:pt x="441" y="220"/>
                  </a:lnTo>
                  <a:lnTo>
                    <a:pt x="425" y="484"/>
                  </a:lnTo>
                  <a:lnTo>
                    <a:pt x="331" y="771"/>
                  </a:lnTo>
                  <a:lnTo>
                    <a:pt x="342" y="935"/>
                  </a:lnTo>
                  <a:lnTo>
                    <a:pt x="311" y="1162"/>
                  </a:lnTo>
                  <a:lnTo>
                    <a:pt x="354" y="1306"/>
                  </a:lnTo>
                  <a:lnTo>
                    <a:pt x="417" y="1417"/>
                  </a:lnTo>
                  <a:lnTo>
                    <a:pt x="276" y="1653"/>
                  </a:lnTo>
                  <a:lnTo>
                    <a:pt x="224" y="1908"/>
                  </a:lnTo>
                  <a:lnTo>
                    <a:pt x="370" y="2215"/>
                  </a:lnTo>
                  <a:lnTo>
                    <a:pt x="441" y="2435"/>
                  </a:lnTo>
                  <a:lnTo>
                    <a:pt x="0" y="3178"/>
                  </a:lnTo>
                  <a:lnTo>
                    <a:pt x="454" y="3164"/>
                  </a:lnTo>
                  <a:lnTo>
                    <a:pt x="748" y="2792"/>
                  </a:lnTo>
                  <a:lnTo>
                    <a:pt x="921" y="2826"/>
                  </a:lnTo>
                  <a:lnTo>
                    <a:pt x="992" y="2694"/>
                  </a:lnTo>
                  <a:lnTo>
                    <a:pt x="1078" y="2682"/>
                  </a:lnTo>
                  <a:lnTo>
                    <a:pt x="980" y="2586"/>
                  </a:lnTo>
                  <a:lnTo>
                    <a:pt x="901" y="2491"/>
                  </a:lnTo>
                  <a:lnTo>
                    <a:pt x="874" y="2227"/>
                  </a:lnTo>
                  <a:lnTo>
                    <a:pt x="866" y="2012"/>
                  </a:lnTo>
                  <a:lnTo>
                    <a:pt x="968" y="1928"/>
                  </a:lnTo>
                  <a:lnTo>
                    <a:pt x="1019" y="1808"/>
                  </a:lnTo>
                  <a:lnTo>
                    <a:pt x="1134" y="1681"/>
                  </a:lnTo>
                  <a:lnTo>
                    <a:pt x="1275" y="1513"/>
                  </a:lnTo>
                  <a:lnTo>
                    <a:pt x="1362" y="1346"/>
                  </a:lnTo>
                  <a:lnTo>
                    <a:pt x="1362" y="1190"/>
                  </a:lnTo>
                  <a:lnTo>
                    <a:pt x="1393" y="1078"/>
                  </a:lnTo>
                  <a:lnTo>
                    <a:pt x="1370" y="887"/>
                  </a:lnTo>
                  <a:lnTo>
                    <a:pt x="1559" y="603"/>
                  </a:lnTo>
                  <a:lnTo>
                    <a:pt x="1693" y="384"/>
                  </a:lnTo>
                  <a:lnTo>
                    <a:pt x="1645" y="300"/>
                  </a:lnTo>
                  <a:lnTo>
                    <a:pt x="1653" y="185"/>
                  </a:lnTo>
                  <a:lnTo>
                    <a:pt x="1728" y="149"/>
                  </a:lnTo>
                  <a:lnTo>
                    <a:pt x="1704" y="77"/>
                  </a:lnTo>
                  <a:lnTo>
                    <a:pt x="1287" y="37"/>
                  </a:lnTo>
                  <a:lnTo>
                    <a:pt x="791" y="37"/>
                  </a:lnTo>
                  <a:lnTo>
                    <a:pt x="528" y="0"/>
                  </a:lnTo>
                  <a:close/>
                </a:path>
              </a:pathLst>
            </a:custGeom>
            <a:grpFill/>
            <a:ln w="28575" cmpd="sng">
              <a:solidFill>
                <a:schemeClr val="tx1">
                  <a:lumMod val="75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ysClr val="windowText" lastClr="000000"/>
                </a:solidFill>
                <a:latin typeface="Montserrat" panose="020B0604020202020204" charset="0"/>
              </a:endParaRPr>
            </a:p>
          </p:txBody>
        </p:sp>
        <p:sp>
          <p:nvSpPr>
            <p:cNvPr id="51" name="Freeform 156"/>
            <p:cNvSpPr>
              <a:spLocks/>
            </p:cNvSpPr>
            <p:nvPr/>
          </p:nvSpPr>
          <p:spPr bwMode="auto">
            <a:xfrm>
              <a:off x="4843464" y="2708424"/>
              <a:ext cx="376238" cy="598488"/>
            </a:xfrm>
            <a:custGeom>
              <a:avLst/>
              <a:gdLst/>
              <a:ahLst/>
              <a:cxnLst>
                <a:cxn ang="0">
                  <a:pos x="496" y="100"/>
                </a:cxn>
                <a:cxn ang="0">
                  <a:pos x="732" y="93"/>
                </a:cxn>
                <a:cxn ang="0">
                  <a:pos x="928" y="0"/>
                </a:cxn>
                <a:cxn ang="0">
                  <a:pos x="1098" y="133"/>
                </a:cxn>
                <a:cxn ang="0">
                  <a:pos x="1236" y="264"/>
                </a:cxn>
                <a:cxn ang="0">
                  <a:pos x="1142" y="655"/>
                </a:cxn>
                <a:cxn ang="0">
                  <a:pos x="1016" y="979"/>
                </a:cxn>
                <a:cxn ang="0">
                  <a:pos x="1059" y="1170"/>
                </a:cxn>
                <a:cxn ang="0">
                  <a:pos x="1039" y="1505"/>
                </a:cxn>
                <a:cxn ang="0">
                  <a:pos x="894" y="1629"/>
                </a:cxn>
                <a:cxn ang="0">
                  <a:pos x="909" y="1996"/>
                </a:cxn>
                <a:cxn ang="0">
                  <a:pos x="298" y="1726"/>
                </a:cxn>
                <a:cxn ang="0">
                  <a:pos x="212" y="1588"/>
                </a:cxn>
                <a:cxn ang="0">
                  <a:pos x="120" y="1500"/>
                </a:cxn>
                <a:cxn ang="0">
                  <a:pos x="35" y="1398"/>
                </a:cxn>
                <a:cxn ang="0">
                  <a:pos x="10" y="1140"/>
                </a:cxn>
                <a:cxn ang="0">
                  <a:pos x="0" y="918"/>
                </a:cxn>
                <a:cxn ang="0">
                  <a:pos x="102" y="832"/>
                </a:cxn>
                <a:cxn ang="0">
                  <a:pos x="152" y="714"/>
                </a:cxn>
                <a:cxn ang="0">
                  <a:pos x="283" y="572"/>
                </a:cxn>
                <a:cxn ang="0">
                  <a:pos x="408" y="418"/>
                </a:cxn>
                <a:cxn ang="0">
                  <a:pos x="496" y="250"/>
                </a:cxn>
                <a:cxn ang="0">
                  <a:pos x="496" y="100"/>
                </a:cxn>
              </a:cxnLst>
              <a:rect l="0" t="0" r="r" b="b"/>
              <a:pathLst>
                <a:path w="1236" h="1996">
                  <a:moveTo>
                    <a:pt x="496" y="100"/>
                  </a:moveTo>
                  <a:lnTo>
                    <a:pt x="732" y="93"/>
                  </a:lnTo>
                  <a:lnTo>
                    <a:pt x="928" y="0"/>
                  </a:lnTo>
                  <a:lnTo>
                    <a:pt x="1098" y="133"/>
                  </a:lnTo>
                  <a:lnTo>
                    <a:pt x="1236" y="264"/>
                  </a:lnTo>
                  <a:lnTo>
                    <a:pt x="1142" y="655"/>
                  </a:lnTo>
                  <a:lnTo>
                    <a:pt x="1016" y="979"/>
                  </a:lnTo>
                  <a:lnTo>
                    <a:pt x="1059" y="1170"/>
                  </a:lnTo>
                  <a:lnTo>
                    <a:pt x="1039" y="1505"/>
                  </a:lnTo>
                  <a:lnTo>
                    <a:pt x="894" y="1629"/>
                  </a:lnTo>
                  <a:lnTo>
                    <a:pt x="909" y="1996"/>
                  </a:lnTo>
                  <a:lnTo>
                    <a:pt x="298" y="1726"/>
                  </a:lnTo>
                  <a:lnTo>
                    <a:pt x="212" y="1588"/>
                  </a:lnTo>
                  <a:lnTo>
                    <a:pt x="120" y="1500"/>
                  </a:lnTo>
                  <a:lnTo>
                    <a:pt x="35" y="1398"/>
                  </a:lnTo>
                  <a:lnTo>
                    <a:pt x="10" y="1140"/>
                  </a:lnTo>
                  <a:lnTo>
                    <a:pt x="0" y="918"/>
                  </a:lnTo>
                  <a:lnTo>
                    <a:pt x="102" y="832"/>
                  </a:lnTo>
                  <a:lnTo>
                    <a:pt x="152" y="714"/>
                  </a:lnTo>
                  <a:lnTo>
                    <a:pt x="283" y="572"/>
                  </a:lnTo>
                  <a:lnTo>
                    <a:pt x="408" y="418"/>
                  </a:lnTo>
                  <a:lnTo>
                    <a:pt x="496" y="250"/>
                  </a:lnTo>
                  <a:lnTo>
                    <a:pt x="496" y="100"/>
                  </a:lnTo>
                  <a:close/>
                </a:path>
              </a:pathLst>
            </a:custGeom>
            <a:solidFill>
              <a:srgbClr val="92D050"/>
            </a:solidFill>
            <a:ln w="28575" cmpd="sng">
              <a:solidFill>
                <a:schemeClr val="tx1">
                  <a:lumMod val="75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ysClr val="windowText" lastClr="000000"/>
                </a:solidFill>
                <a:latin typeface="Montserrat" panose="020B0604020202020204" charset="0"/>
              </a:endParaRPr>
            </a:p>
          </p:txBody>
        </p:sp>
        <p:sp>
          <p:nvSpPr>
            <p:cNvPr id="52" name="Freeform 144"/>
            <p:cNvSpPr>
              <a:spLocks/>
            </p:cNvSpPr>
            <p:nvPr/>
          </p:nvSpPr>
          <p:spPr bwMode="auto">
            <a:xfrm>
              <a:off x="3938589" y="3422799"/>
              <a:ext cx="581025" cy="636588"/>
            </a:xfrm>
            <a:custGeom>
              <a:avLst/>
              <a:gdLst/>
              <a:ahLst/>
              <a:cxnLst>
                <a:cxn ang="0">
                  <a:pos x="787" y="697"/>
                </a:cxn>
                <a:cxn ang="0">
                  <a:pos x="1534" y="679"/>
                </a:cxn>
                <a:cxn ang="0">
                  <a:pos x="1516" y="0"/>
                </a:cxn>
                <a:cxn ang="0">
                  <a:pos x="2357" y="15"/>
                </a:cxn>
                <a:cxn ang="0">
                  <a:pos x="2387" y="2654"/>
                </a:cxn>
                <a:cxn ang="0">
                  <a:pos x="2273" y="2619"/>
                </a:cxn>
                <a:cxn ang="0">
                  <a:pos x="2181" y="2474"/>
                </a:cxn>
                <a:cxn ang="0">
                  <a:pos x="1900" y="2365"/>
                </a:cxn>
                <a:cxn ang="0">
                  <a:pos x="1004" y="2340"/>
                </a:cxn>
                <a:cxn ang="0">
                  <a:pos x="837" y="2250"/>
                </a:cxn>
                <a:cxn ang="0">
                  <a:pos x="789" y="2097"/>
                </a:cxn>
                <a:cxn ang="0">
                  <a:pos x="503" y="2010"/>
                </a:cxn>
                <a:cxn ang="0">
                  <a:pos x="410" y="2070"/>
                </a:cxn>
                <a:cxn ang="0">
                  <a:pos x="267" y="2007"/>
                </a:cxn>
                <a:cxn ang="0">
                  <a:pos x="307" y="1865"/>
                </a:cxn>
                <a:cxn ang="0">
                  <a:pos x="277" y="1726"/>
                </a:cxn>
                <a:cxn ang="0">
                  <a:pos x="55" y="1661"/>
                </a:cxn>
                <a:cxn ang="0">
                  <a:pos x="0" y="719"/>
                </a:cxn>
                <a:cxn ang="0">
                  <a:pos x="787" y="697"/>
                </a:cxn>
              </a:cxnLst>
              <a:rect l="0" t="0" r="r" b="b"/>
              <a:pathLst>
                <a:path w="2387" h="2654">
                  <a:moveTo>
                    <a:pt x="787" y="697"/>
                  </a:moveTo>
                  <a:lnTo>
                    <a:pt x="1534" y="679"/>
                  </a:lnTo>
                  <a:lnTo>
                    <a:pt x="1516" y="0"/>
                  </a:lnTo>
                  <a:lnTo>
                    <a:pt x="2357" y="15"/>
                  </a:lnTo>
                  <a:lnTo>
                    <a:pt x="2387" y="2654"/>
                  </a:lnTo>
                  <a:lnTo>
                    <a:pt x="2273" y="2619"/>
                  </a:lnTo>
                  <a:lnTo>
                    <a:pt x="2181" y="2474"/>
                  </a:lnTo>
                  <a:lnTo>
                    <a:pt x="1900" y="2365"/>
                  </a:lnTo>
                  <a:lnTo>
                    <a:pt x="1004" y="2340"/>
                  </a:lnTo>
                  <a:lnTo>
                    <a:pt x="837" y="2250"/>
                  </a:lnTo>
                  <a:lnTo>
                    <a:pt x="789" y="2097"/>
                  </a:lnTo>
                  <a:lnTo>
                    <a:pt x="503" y="2010"/>
                  </a:lnTo>
                  <a:lnTo>
                    <a:pt x="410" y="2070"/>
                  </a:lnTo>
                  <a:lnTo>
                    <a:pt x="267" y="2007"/>
                  </a:lnTo>
                  <a:lnTo>
                    <a:pt x="307" y="1865"/>
                  </a:lnTo>
                  <a:lnTo>
                    <a:pt x="277" y="1726"/>
                  </a:lnTo>
                  <a:lnTo>
                    <a:pt x="55" y="1661"/>
                  </a:lnTo>
                  <a:lnTo>
                    <a:pt x="0" y="719"/>
                  </a:lnTo>
                  <a:lnTo>
                    <a:pt x="787" y="697"/>
                  </a:lnTo>
                  <a:close/>
                </a:path>
              </a:pathLst>
            </a:custGeom>
            <a:grpFill/>
            <a:ln w="28575" cmpd="sng">
              <a:solidFill>
                <a:schemeClr val="tx1">
                  <a:lumMod val="75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ysClr val="windowText" lastClr="000000"/>
                </a:solidFill>
                <a:latin typeface="Montserrat" panose="020B0604020202020204" charset="0"/>
              </a:endParaRPr>
            </a:p>
          </p:txBody>
        </p:sp>
        <p:sp>
          <p:nvSpPr>
            <p:cNvPr id="53" name="Freeform 146"/>
            <p:cNvSpPr>
              <a:spLocks/>
            </p:cNvSpPr>
            <p:nvPr/>
          </p:nvSpPr>
          <p:spPr bwMode="auto">
            <a:xfrm>
              <a:off x="4510089" y="3184674"/>
              <a:ext cx="796925" cy="1150938"/>
            </a:xfrm>
            <a:custGeom>
              <a:avLst/>
              <a:gdLst/>
              <a:ahLst/>
              <a:cxnLst>
                <a:cxn ang="0">
                  <a:pos x="4" y="1003"/>
                </a:cxn>
                <a:cxn ang="0">
                  <a:pos x="4" y="634"/>
                </a:cxn>
                <a:cxn ang="0">
                  <a:pos x="275" y="619"/>
                </a:cxn>
                <a:cxn ang="0">
                  <a:pos x="850" y="604"/>
                </a:cxn>
                <a:cxn ang="0">
                  <a:pos x="1223" y="136"/>
                </a:cxn>
                <a:cxn ang="0">
                  <a:pos x="1438" y="179"/>
                </a:cxn>
                <a:cxn ang="0">
                  <a:pos x="1520" y="16"/>
                </a:cxn>
                <a:cxn ang="0">
                  <a:pos x="1634" y="0"/>
                </a:cxn>
                <a:cxn ang="0">
                  <a:pos x="1737" y="170"/>
                </a:cxn>
                <a:cxn ang="0">
                  <a:pos x="2505" y="509"/>
                </a:cxn>
                <a:cxn ang="0">
                  <a:pos x="2514" y="619"/>
                </a:cxn>
                <a:cxn ang="0">
                  <a:pos x="2574" y="808"/>
                </a:cxn>
                <a:cxn ang="0">
                  <a:pos x="2663" y="918"/>
                </a:cxn>
                <a:cxn ang="0">
                  <a:pos x="2800" y="993"/>
                </a:cxn>
                <a:cxn ang="0">
                  <a:pos x="2889" y="1138"/>
                </a:cxn>
                <a:cxn ang="0">
                  <a:pos x="3080" y="1362"/>
                </a:cxn>
                <a:cxn ang="0">
                  <a:pos x="2963" y="1517"/>
                </a:cxn>
                <a:cxn ang="0">
                  <a:pos x="2933" y="1726"/>
                </a:cxn>
                <a:cxn ang="0">
                  <a:pos x="3120" y="1951"/>
                </a:cxn>
                <a:cxn ang="0">
                  <a:pos x="3228" y="1921"/>
                </a:cxn>
                <a:cxn ang="0">
                  <a:pos x="3268" y="2280"/>
                </a:cxn>
                <a:cxn ang="0">
                  <a:pos x="3052" y="2625"/>
                </a:cxn>
                <a:cxn ang="0">
                  <a:pos x="2825" y="2804"/>
                </a:cxn>
                <a:cxn ang="0">
                  <a:pos x="2677" y="3127"/>
                </a:cxn>
                <a:cxn ang="0">
                  <a:pos x="1810" y="3458"/>
                </a:cxn>
                <a:cxn ang="0">
                  <a:pos x="1407" y="3493"/>
                </a:cxn>
                <a:cxn ang="0">
                  <a:pos x="850" y="3533"/>
                </a:cxn>
                <a:cxn ang="0">
                  <a:pos x="600" y="3831"/>
                </a:cxn>
                <a:cxn ang="0">
                  <a:pos x="497" y="4016"/>
                </a:cxn>
                <a:cxn ang="0">
                  <a:pos x="467" y="4310"/>
                </a:cxn>
                <a:cxn ang="0">
                  <a:pos x="550" y="4569"/>
                </a:cxn>
                <a:cxn ang="0">
                  <a:pos x="359" y="4704"/>
                </a:cxn>
                <a:cxn ang="0">
                  <a:pos x="55" y="4788"/>
                </a:cxn>
                <a:cxn ang="0">
                  <a:pos x="39" y="4016"/>
                </a:cxn>
                <a:cxn ang="0">
                  <a:pos x="0" y="3771"/>
                </a:cxn>
                <a:cxn ang="0">
                  <a:pos x="35" y="3638"/>
                </a:cxn>
                <a:cxn ang="0">
                  <a:pos x="4" y="1003"/>
                </a:cxn>
              </a:cxnLst>
              <a:rect l="0" t="0" r="r" b="b"/>
              <a:pathLst>
                <a:path w="3268" h="4788">
                  <a:moveTo>
                    <a:pt x="4" y="1003"/>
                  </a:moveTo>
                  <a:lnTo>
                    <a:pt x="4" y="634"/>
                  </a:lnTo>
                  <a:lnTo>
                    <a:pt x="275" y="619"/>
                  </a:lnTo>
                  <a:lnTo>
                    <a:pt x="850" y="604"/>
                  </a:lnTo>
                  <a:lnTo>
                    <a:pt x="1223" y="136"/>
                  </a:lnTo>
                  <a:lnTo>
                    <a:pt x="1438" y="179"/>
                  </a:lnTo>
                  <a:lnTo>
                    <a:pt x="1520" y="16"/>
                  </a:lnTo>
                  <a:lnTo>
                    <a:pt x="1634" y="0"/>
                  </a:lnTo>
                  <a:lnTo>
                    <a:pt x="1737" y="170"/>
                  </a:lnTo>
                  <a:lnTo>
                    <a:pt x="2505" y="509"/>
                  </a:lnTo>
                  <a:lnTo>
                    <a:pt x="2514" y="619"/>
                  </a:lnTo>
                  <a:lnTo>
                    <a:pt x="2574" y="808"/>
                  </a:lnTo>
                  <a:lnTo>
                    <a:pt x="2663" y="918"/>
                  </a:lnTo>
                  <a:lnTo>
                    <a:pt x="2800" y="993"/>
                  </a:lnTo>
                  <a:lnTo>
                    <a:pt x="2889" y="1138"/>
                  </a:lnTo>
                  <a:lnTo>
                    <a:pt x="3080" y="1362"/>
                  </a:lnTo>
                  <a:lnTo>
                    <a:pt x="2963" y="1517"/>
                  </a:lnTo>
                  <a:lnTo>
                    <a:pt x="2933" y="1726"/>
                  </a:lnTo>
                  <a:lnTo>
                    <a:pt x="3120" y="1951"/>
                  </a:lnTo>
                  <a:lnTo>
                    <a:pt x="3228" y="1921"/>
                  </a:lnTo>
                  <a:lnTo>
                    <a:pt x="3268" y="2280"/>
                  </a:lnTo>
                  <a:lnTo>
                    <a:pt x="3052" y="2625"/>
                  </a:lnTo>
                  <a:lnTo>
                    <a:pt x="2825" y="2804"/>
                  </a:lnTo>
                  <a:lnTo>
                    <a:pt x="2677" y="3127"/>
                  </a:lnTo>
                  <a:lnTo>
                    <a:pt x="1810" y="3458"/>
                  </a:lnTo>
                  <a:lnTo>
                    <a:pt x="1407" y="3493"/>
                  </a:lnTo>
                  <a:lnTo>
                    <a:pt x="850" y="3533"/>
                  </a:lnTo>
                  <a:lnTo>
                    <a:pt x="600" y="3831"/>
                  </a:lnTo>
                  <a:lnTo>
                    <a:pt x="497" y="4016"/>
                  </a:lnTo>
                  <a:lnTo>
                    <a:pt x="467" y="4310"/>
                  </a:lnTo>
                  <a:lnTo>
                    <a:pt x="550" y="4569"/>
                  </a:lnTo>
                  <a:lnTo>
                    <a:pt x="359" y="4704"/>
                  </a:lnTo>
                  <a:lnTo>
                    <a:pt x="55" y="4788"/>
                  </a:lnTo>
                  <a:lnTo>
                    <a:pt x="39" y="4016"/>
                  </a:lnTo>
                  <a:lnTo>
                    <a:pt x="0" y="3771"/>
                  </a:lnTo>
                  <a:lnTo>
                    <a:pt x="35" y="3638"/>
                  </a:lnTo>
                  <a:lnTo>
                    <a:pt x="4" y="1003"/>
                  </a:lnTo>
                  <a:close/>
                </a:path>
              </a:pathLst>
            </a:custGeom>
            <a:grpFill/>
            <a:ln w="28575" cmpd="sng">
              <a:solidFill>
                <a:schemeClr val="tx1">
                  <a:lumMod val="75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zh-CN" altLang="en-US">
                <a:solidFill>
                  <a:sysClr val="windowText" lastClr="000000"/>
                </a:solidFill>
                <a:latin typeface="Montserrat" panose="020B0604020202020204" charset="0"/>
              </a:endParaRPr>
            </a:p>
          </p:txBody>
        </p:sp>
        <p:sp>
          <p:nvSpPr>
            <p:cNvPr id="54" name="Freeform 147"/>
            <p:cNvSpPr>
              <a:spLocks/>
            </p:cNvSpPr>
            <p:nvPr/>
          </p:nvSpPr>
          <p:spPr bwMode="auto">
            <a:xfrm>
              <a:off x="4192589" y="2600474"/>
              <a:ext cx="522288" cy="825500"/>
            </a:xfrm>
            <a:custGeom>
              <a:avLst/>
              <a:gdLst/>
              <a:ahLst/>
              <a:cxnLst>
                <a:cxn ang="0">
                  <a:pos x="84" y="1254"/>
                </a:cxn>
                <a:cxn ang="0">
                  <a:pos x="59" y="898"/>
                </a:cxn>
                <a:cxn ang="0">
                  <a:pos x="0" y="714"/>
                </a:cxn>
                <a:cxn ang="0">
                  <a:pos x="87" y="610"/>
                </a:cxn>
                <a:cxn ang="0">
                  <a:pos x="204" y="354"/>
                </a:cxn>
                <a:cxn ang="0">
                  <a:pos x="300" y="278"/>
                </a:cxn>
                <a:cxn ang="0">
                  <a:pos x="398" y="100"/>
                </a:cxn>
                <a:cxn ang="0">
                  <a:pos x="532" y="24"/>
                </a:cxn>
                <a:cxn ang="0">
                  <a:pos x="677" y="0"/>
                </a:cxn>
                <a:cxn ang="0">
                  <a:pos x="840" y="116"/>
                </a:cxn>
                <a:cxn ang="0">
                  <a:pos x="1018" y="94"/>
                </a:cxn>
                <a:cxn ang="0">
                  <a:pos x="1162" y="180"/>
                </a:cxn>
                <a:cxn ang="0">
                  <a:pos x="1618" y="192"/>
                </a:cxn>
                <a:cxn ang="0">
                  <a:pos x="1588" y="420"/>
                </a:cxn>
                <a:cxn ang="0">
                  <a:pos x="1622" y="551"/>
                </a:cxn>
                <a:cxn ang="0">
                  <a:pos x="1692" y="682"/>
                </a:cxn>
                <a:cxn ang="0">
                  <a:pos x="1552" y="918"/>
                </a:cxn>
                <a:cxn ang="0">
                  <a:pos x="1500" y="1168"/>
                </a:cxn>
                <a:cxn ang="0">
                  <a:pos x="1646" y="1480"/>
                </a:cxn>
                <a:cxn ang="0">
                  <a:pos x="1717" y="1700"/>
                </a:cxn>
                <a:cxn ang="0">
                  <a:pos x="1276" y="2442"/>
                </a:cxn>
                <a:cxn ang="0">
                  <a:pos x="1050" y="2454"/>
                </a:cxn>
                <a:cxn ang="0">
                  <a:pos x="1051" y="2749"/>
                </a:cxn>
                <a:cxn ang="0">
                  <a:pos x="378" y="2736"/>
                </a:cxn>
                <a:cxn ang="0">
                  <a:pos x="354" y="1908"/>
                </a:cxn>
                <a:cxn ang="0">
                  <a:pos x="430" y="1528"/>
                </a:cxn>
                <a:cxn ang="0">
                  <a:pos x="284" y="1349"/>
                </a:cxn>
                <a:cxn ang="0">
                  <a:pos x="84" y="1254"/>
                </a:cxn>
              </a:cxnLst>
              <a:rect l="0" t="0" r="r" b="b"/>
              <a:pathLst>
                <a:path w="1717" h="2749">
                  <a:moveTo>
                    <a:pt x="84" y="1254"/>
                  </a:moveTo>
                  <a:lnTo>
                    <a:pt x="59" y="898"/>
                  </a:lnTo>
                  <a:lnTo>
                    <a:pt x="0" y="714"/>
                  </a:lnTo>
                  <a:lnTo>
                    <a:pt x="87" y="610"/>
                  </a:lnTo>
                  <a:lnTo>
                    <a:pt x="204" y="354"/>
                  </a:lnTo>
                  <a:lnTo>
                    <a:pt x="300" y="278"/>
                  </a:lnTo>
                  <a:lnTo>
                    <a:pt x="398" y="100"/>
                  </a:lnTo>
                  <a:lnTo>
                    <a:pt x="532" y="24"/>
                  </a:lnTo>
                  <a:lnTo>
                    <a:pt x="677" y="0"/>
                  </a:lnTo>
                  <a:lnTo>
                    <a:pt x="840" y="116"/>
                  </a:lnTo>
                  <a:lnTo>
                    <a:pt x="1018" y="94"/>
                  </a:lnTo>
                  <a:lnTo>
                    <a:pt x="1162" y="180"/>
                  </a:lnTo>
                  <a:lnTo>
                    <a:pt x="1618" y="192"/>
                  </a:lnTo>
                  <a:lnTo>
                    <a:pt x="1588" y="420"/>
                  </a:lnTo>
                  <a:lnTo>
                    <a:pt x="1622" y="551"/>
                  </a:lnTo>
                  <a:lnTo>
                    <a:pt x="1692" y="682"/>
                  </a:lnTo>
                  <a:lnTo>
                    <a:pt x="1552" y="918"/>
                  </a:lnTo>
                  <a:lnTo>
                    <a:pt x="1500" y="1168"/>
                  </a:lnTo>
                  <a:lnTo>
                    <a:pt x="1646" y="1480"/>
                  </a:lnTo>
                  <a:lnTo>
                    <a:pt x="1717" y="1700"/>
                  </a:lnTo>
                  <a:lnTo>
                    <a:pt x="1276" y="2442"/>
                  </a:lnTo>
                  <a:lnTo>
                    <a:pt x="1050" y="2454"/>
                  </a:lnTo>
                  <a:lnTo>
                    <a:pt x="1051" y="2749"/>
                  </a:lnTo>
                  <a:lnTo>
                    <a:pt x="378" y="2736"/>
                  </a:lnTo>
                  <a:lnTo>
                    <a:pt x="354" y="1908"/>
                  </a:lnTo>
                  <a:lnTo>
                    <a:pt x="430" y="1528"/>
                  </a:lnTo>
                  <a:lnTo>
                    <a:pt x="284" y="1349"/>
                  </a:lnTo>
                  <a:lnTo>
                    <a:pt x="84" y="1254"/>
                  </a:lnTo>
                  <a:close/>
                </a:path>
              </a:pathLst>
            </a:custGeom>
            <a:solidFill>
              <a:srgbClr val="92D050"/>
            </a:solidFill>
            <a:ln w="28575" cmpd="sng">
              <a:solidFill>
                <a:schemeClr val="tx1">
                  <a:lumMod val="75000"/>
                </a:schemeClr>
              </a:solidFill>
              <a:prstDash val="solid"/>
              <a:round/>
              <a:headEnd/>
              <a:tailEnd/>
            </a:ln>
            <a:effectLst>
              <a:outerShdw dist="28398" dir="6993903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ysClr val="windowText" lastClr="000000"/>
                </a:solidFill>
                <a:latin typeface="Montserrat" panose="020B0604020202020204" charset="0"/>
              </a:endParaRPr>
            </a:p>
          </p:txBody>
        </p:sp>
      </p:grpSp>
      <p:pic>
        <p:nvPicPr>
          <p:cNvPr id="55" name="Picture 4" descr="Imagen relacionada"/>
          <p:cNvPicPr>
            <a:picLocks noChangeAspect="1" noChangeArrowheads="1"/>
          </p:cNvPicPr>
          <p:nvPr/>
        </p:nvPicPr>
        <p:blipFill>
          <a:blip r:embed="rId4">
            <a:lum bright="70000" contrast="-70000"/>
          </a:blip>
          <a:srcRect/>
          <a:stretch>
            <a:fillRect/>
          </a:stretch>
        </p:blipFill>
        <p:spPr bwMode="auto">
          <a:xfrm>
            <a:off x="9880606" y="5755065"/>
            <a:ext cx="604790" cy="327796"/>
          </a:xfrm>
          <a:prstGeom prst="rect">
            <a:avLst/>
          </a:prstGeom>
          <a:noFill/>
        </p:spPr>
      </p:pic>
      <p:sp>
        <p:nvSpPr>
          <p:cNvPr id="57" name="1 CuadroTexto"/>
          <p:cNvSpPr txBox="1">
            <a:spLocks noChangeArrowheads="1"/>
          </p:cNvSpPr>
          <p:nvPr/>
        </p:nvSpPr>
        <p:spPr bwMode="auto">
          <a:xfrm>
            <a:off x="814253" y="131637"/>
            <a:ext cx="5289452" cy="830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8" tIns="45714" rIns="91428" bIns="45714">
            <a:spAutoFit/>
          </a:bodyPr>
          <a:lstStyle/>
          <a:p>
            <a:r>
              <a:rPr lang="es-ES" altLang="es-AR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Encode Sans" pitchFamily="2" charset="0"/>
              </a:rPr>
              <a:t>El Programa </a:t>
            </a:r>
            <a:r>
              <a:rPr lang="es-ES" altLang="es-AR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Encode Sans" pitchFamily="2" charset="0"/>
              </a:rPr>
              <a:t>Nacional de Salud para los Pueblos </a:t>
            </a:r>
            <a:r>
              <a:rPr lang="es-ES" altLang="es-AR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Encode Sans" pitchFamily="2" charset="0"/>
              </a:rPr>
              <a:t>Indígenas hoy</a:t>
            </a:r>
            <a:endParaRPr lang="es-ES" altLang="es-AR" sz="2400" b="1" dirty="0">
              <a:solidFill>
                <a:schemeClr val="tx1">
                  <a:lumMod val="85000"/>
                  <a:lumOff val="15000"/>
                </a:schemeClr>
              </a:solidFill>
              <a:latin typeface="Encode Sans" pitchFamily="2" charset="0"/>
            </a:endParaRPr>
          </a:p>
        </p:txBody>
      </p:sp>
      <p:sp>
        <p:nvSpPr>
          <p:cNvPr id="58" name="Rectángulo 57"/>
          <p:cNvSpPr/>
          <p:nvPr/>
        </p:nvSpPr>
        <p:spPr>
          <a:xfrm>
            <a:off x="2866222" y="1427744"/>
            <a:ext cx="576685" cy="564730"/>
          </a:xfrm>
          <a:prstGeom prst="rect">
            <a:avLst/>
          </a:prstGeom>
          <a:solidFill>
            <a:srgbClr val="92D050"/>
          </a:solidFill>
          <a:ln w="28575" cmpd="sng">
            <a:solidFill>
              <a:schemeClr val="tx1">
                <a:lumMod val="75000"/>
              </a:schemeClr>
            </a:solidFill>
            <a:prstDash val="solid"/>
            <a:round/>
            <a:headEnd/>
            <a:tailEnd/>
          </a:ln>
          <a:effectLst>
            <a:outerShdw dist="28398" dir="6993903" algn="ctr" rotWithShape="0">
              <a:srgbClr val="B2B2B2">
                <a:alpha val="50000"/>
              </a:srgbClr>
            </a:outerShdw>
          </a:effectLst>
        </p:spPr>
        <p:txBody>
          <a:bodyPr/>
          <a:lstStyle/>
          <a:p>
            <a:endParaRPr lang="es-AR">
              <a:solidFill>
                <a:sysClr val="windowText" lastClr="000000"/>
              </a:solidFill>
              <a:latin typeface="Montserrat" panose="020B0604020202020204" charset="0"/>
            </a:endParaRPr>
          </a:p>
        </p:txBody>
      </p:sp>
      <p:sp>
        <p:nvSpPr>
          <p:cNvPr id="59" name="Rectángulo 58"/>
          <p:cNvSpPr/>
          <p:nvPr/>
        </p:nvSpPr>
        <p:spPr>
          <a:xfrm>
            <a:off x="3596495" y="1527807"/>
            <a:ext cx="478419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altLang="es-AR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Encode Sans" pitchFamily="2" charset="0"/>
              </a:rPr>
              <a:t>Implementan el Programa en el año 2022</a:t>
            </a:r>
            <a:endParaRPr lang="es-AR" sz="1800" dirty="0"/>
          </a:p>
        </p:txBody>
      </p:sp>
      <p:sp>
        <p:nvSpPr>
          <p:cNvPr id="3" name="Rectángulo 2"/>
          <p:cNvSpPr/>
          <p:nvPr/>
        </p:nvSpPr>
        <p:spPr>
          <a:xfrm>
            <a:off x="4933117" y="2140579"/>
            <a:ext cx="2001555" cy="837491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latin typeface="Encode Sans" panose="020B0604020202020204" charset="0"/>
              </a:rPr>
              <a:t>879</a:t>
            </a:r>
            <a:endParaRPr lang="es-AR" sz="2400" b="1" dirty="0">
              <a:latin typeface="Encode Sans" panose="020B0604020202020204" charset="0"/>
            </a:endParaRPr>
          </a:p>
        </p:txBody>
      </p:sp>
      <p:sp>
        <p:nvSpPr>
          <p:cNvPr id="60" name="Rectángulo 59"/>
          <p:cNvSpPr/>
          <p:nvPr/>
        </p:nvSpPr>
        <p:spPr>
          <a:xfrm>
            <a:off x="3417801" y="2114117"/>
            <a:ext cx="14050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S" altLang="es-AR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Encode Sans" pitchFamily="2" charset="0"/>
              </a:rPr>
              <a:t>Total de agentes sanitarios indígenas</a:t>
            </a:r>
            <a:endParaRPr lang="es-AR" dirty="0"/>
          </a:p>
        </p:txBody>
      </p:sp>
      <p:sp>
        <p:nvSpPr>
          <p:cNvPr id="61" name="Rectángulo 60"/>
          <p:cNvSpPr/>
          <p:nvPr/>
        </p:nvSpPr>
        <p:spPr>
          <a:xfrm>
            <a:off x="4938908" y="3239206"/>
            <a:ext cx="1995764" cy="836811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 smtClean="0">
                <a:latin typeface="Encode Sans" panose="020B0604020202020204" charset="0"/>
              </a:rPr>
              <a:t>$ 116 millones</a:t>
            </a:r>
            <a:endParaRPr lang="es-AR" sz="2400" b="1" dirty="0">
              <a:latin typeface="Encode Sans" panose="020B0604020202020204" charset="0"/>
            </a:endParaRPr>
          </a:p>
        </p:txBody>
      </p:sp>
      <p:sp>
        <p:nvSpPr>
          <p:cNvPr id="62" name="Rectángulo 61"/>
          <p:cNvSpPr/>
          <p:nvPr/>
        </p:nvSpPr>
        <p:spPr>
          <a:xfrm>
            <a:off x="3344183" y="3306783"/>
            <a:ext cx="147645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S" altLang="es-AR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Encode Sans" pitchFamily="2" charset="0"/>
              </a:rPr>
              <a:t>Transferencias en concepto de becas</a:t>
            </a:r>
            <a:endParaRPr lang="es-AR" dirty="0"/>
          </a:p>
        </p:txBody>
      </p:sp>
      <p:sp>
        <p:nvSpPr>
          <p:cNvPr id="63" name="Rectángulo 62"/>
          <p:cNvSpPr/>
          <p:nvPr/>
        </p:nvSpPr>
        <p:spPr>
          <a:xfrm>
            <a:off x="937107" y="4925388"/>
            <a:ext cx="636643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altLang="es-AR" sz="2000" b="1" dirty="0" smtClean="0">
                <a:solidFill>
                  <a:schemeClr val="tx1">
                    <a:lumMod val="50000"/>
                  </a:schemeClr>
                </a:solidFill>
                <a:latin typeface="Encode Sans" pitchFamily="2" charset="0"/>
              </a:rPr>
              <a:t>PRÓXIMOS PASOS</a:t>
            </a:r>
          </a:p>
          <a:p>
            <a:r>
              <a:rPr lang="es-ES" altLang="es-AR" sz="2000" dirty="0" smtClean="0">
                <a:solidFill>
                  <a:schemeClr val="tx1">
                    <a:lumMod val="75000"/>
                  </a:schemeClr>
                </a:solidFill>
                <a:latin typeface="Encode Sans" pitchFamily="2" charset="0"/>
              </a:rPr>
              <a:t>Invitación a las jurisdicciones a sumarse al programa para los años 2023, 2024 y 2025 el cual tendrá un abordaje intercultural con más comunidades y prevé el financiamiento de facilitadores interculturales bilingües</a:t>
            </a:r>
            <a:r>
              <a:rPr lang="es-ES" altLang="es-AR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Encode Sans" pitchFamily="2" charset="0"/>
              </a:rPr>
              <a:t>.</a:t>
            </a:r>
            <a:endParaRPr lang="es-A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Lucas\Desktop\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338" y="2916315"/>
            <a:ext cx="3411385" cy="1015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4148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inisterio">
  <a:themeElements>
    <a:clrScheme name="Ministerio">
      <a:dk1>
        <a:srgbClr val="50535C"/>
      </a:dk1>
      <a:lt1>
        <a:srgbClr val="FFFFFF"/>
      </a:lt1>
      <a:dk2>
        <a:srgbClr val="37BBED"/>
      </a:dk2>
      <a:lt2>
        <a:srgbClr val="E7E7E7"/>
      </a:lt2>
      <a:accent1>
        <a:srgbClr val="50B8B1"/>
      </a:accent1>
      <a:accent2>
        <a:srgbClr val="EE3D8F"/>
      </a:accent2>
      <a:accent3>
        <a:srgbClr val="F79420"/>
      </a:accent3>
      <a:accent4>
        <a:srgbClr val="FFD100"/>
      </a:accent4>
      <a:accent5>
        <a:srgbClr val="D7DF23"/>
      </a:accent5>
      <a:accent6>
        <a:srgbClr val="9283BE"/>
      </a:accent6>
      <a:hlink>
        <a:srgbClr val="000000"/>
      </a:hlink>
      <a:folHlink>
        <a:srgbClr val="AAAAA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7_Ministerio">
  <a:themeElements>
    <a:clrScheme name="Ministerio">
      <a:dk1>
        <a:srgbClr val="50535C"/>
      </a:dk1>
      <a:lt1>
        <a:srgbClr val="FFFFFF"/>
      </a:lt1>
      <a:dk2>
        <a:srgbClr val="37BBED"/>
      </a:dk2>
      <a:lt2>
        <a:srgbClr val="E7E7E7"/>
      </a:lt2>
      <a:accent1>
        <a:srgbClr val="50B8B1"/>
      </a:accent1>
      <a:accent2>
        <a:srgbClr val="EE3D8F"/>
      </a:accent2>
      <a:accent3>
        <a:srgbClr val="F79420"/>
      </a:accent3>
      <a:accent4>
        <a:srgbClr val="FFD100"/>
      </a:accent4>
      <a:accent5>
        <a:srgbClr val="D7DF23"/>
      </a:accent5>
      <a:accent6>
        <a:srgbClr val="9283BE"/>
      </a:accent6>
      <a:hlink>
        <a:srgbClr val="000000"/>
      </a:hlink>
      <a:folHlink>
        <a:srgbClr val="AAAAA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5655</TotalTime>
  <Words>889</Words>
  <Application>Microsoft Office PowerPoint</Application>
  <PresentationFormat>Personalizado</PresentationFormat>
  <Paragraphs>111</Paragraphs>
  <Slides>15</Slides>
  <Notes>15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15</vt:i4>
      </vt:variant>
    </vt:vector>
  </HeadingPairs>
  <TitlesOfParts>
    <vt:vector size="27" baseType="lpstr">
      <vt:lpstr>Arial</vt:lpstr>
      <vt:lpstr>Times New Roman</vt:lpstr>
      <vt:lpstr>Encode Sans</vt:lpstr>
      <vt:lpstr>Noto Sans Symbols</vt:lpstr>
      <vt:lpstr>微软雅黑</vt:lpstr>
      <vt:lpstr>Montserrat</vt:lpstr>
      <vt:lpstr>宋体</vt:lpstr>
      <vt:lpstr>Verdana</vt:lpstr>
      <vt:lpstr>Trebuchet MS</vt:lpstr>
      <vt:lpstr>Calibri</vt:lpstr>
      <vt:lpstr>Ministerio</vt:lpstr>
      <vt:lpstr>7_Ministerio</vt:lpstr>
      <vt:lpstr> COFESA  7 de julio de 2022  Estado de situación de Programas</vt:lpstr>
      <vt:lpstr>Presentación de PowerPoint</vt:lpstr>
      <vt:lpstr>Presentación de PowerPoint</vt:lpstr>
      <vt:lpstr>Nueva estrategia de abordaje para la promoción de la salud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Programa de Municipios y Comunidades Saludables Agencia Nacional de Seguridad Vial   Plan de Acciones Integrales de Salud: Seguridad Vial</dc:title>
  <dc:creator>M</dc:creator>
  <cp:lastModifiedBy>Usuario</cp:lastModifiedBy>
  <cp:revision>81</cp:revision>
  <cp:lastPrinted>2022-07-07T12:18:57Z</cp:lastPrinted>
  <dcterms:created xsi:type="dcterms:W3CDTF">2021-09-14T12:32:24Z</dcterms:created>
  <dcterms:modified xsi:type="dcterms:W3CDTF">2022-07-07T12:20:12Z</dcterms:modified>
</cp:coreProperties>
</file>