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7.jpg" ContentType="image/jpeg"/>
  <Override PartName="/ppt/media/image8.jpg" ContentType="image/jpeg"/>
  <Override PartName="/ppt/notesSlides/notesSlide1.xml" ContentType="application/vnd.openxmlformats-officedocument.presentationml.notesSlide+xml"/>
  <Override PartName="/ppt/media/image10.jpg" ContentType="image/jpeg"/>
  <Override PartName="/ppt/notesSlides/notesSlide2.xml" ContentType="application/vnd.openxmlformats-officedocument.presentationml.notesSlide+xml"/>
  <Override PartName="/ppt/media/image12.jpg" ContentType="image/jpeg"/>
  <Override PartName="/ppt/notesSlides/notesSlide3.xml" ContentType="application/vnd.openxmlformats-officedocument.presentationml.notesSlide+xml"/>
  <Override PartName="/ppt/media/image14.jpg" ContentType="image/jpeg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</p:sldMasterIdLst>
  <p:notesMasterIdLst>
    <p:notesMasterId r:id="rId11"/>
  </p:notesMasterIdLst>
  <p:sldIdLst>
    <p:sldId id="263" r:id="rId4"/>
    <p:sldId id="364" r:id="rId5"/>
    <p:sldId id="366" r:id="rId6"/>
    <p:sldId id="259" r:id="rId7"/>
    <p:sldId id="260" r:id="rId8"/>
    <p:sldId id="261" r:id="rId9"/>
    <p:sldId id="365" r:id="rId10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4A45"/>
    <a:srgbClr val="00558C"/>
    <a:srgbClr val="F9423A"/>
    <a:srgbClr val="CC5353"/>
    <a:srgbClr val="F991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236BB-2C4F-4E5C-AFC0-80E65E752547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B6FB5-41C8-40E5-82C7-730FA142944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4670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dadc300cf6_0_110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dadc300cf6_0_1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3458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dadc300cf6_0_79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dadc300cf6_0_7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4724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dadc300cf6_0_84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dadc300cf6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1843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dadc300cf6_0_84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dadc300cf6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330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082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1636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7474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6272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5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55905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1760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840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973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4761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04286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15490-8D3A-4B4F-BB6A-D24D5FDBFF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3/6/2021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A9A2B-E8D6-4E28-8A9C-7E5712FE932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217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873760" y="4775200"/>
            <a:ext cx="3708400" cy="1391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1060" y="1100455"/>
            <a:ext cx="6450330" cy="1124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rgbClr val="EFEBD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19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57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53494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39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57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63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57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577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3647440" y="1808479"/>
            <a:ext cx="4693920" cy="1757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91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="" xmlns:a16="http://schemas.microsoft.com/office/drawing/2014/main" id="{58B537F1-0257-4065-9667-FEAAF7FAC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C5FD5-36AB-4BF4-AD67-CC34AAA2629E}" type="datetimeFigureOut">
              <a:rPr lang="es-E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03/06/2021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4">
            <a:extLst>
              <a:ext uri="{FF2B5EF4-FFF2-40B4-BE49-F238E27FC236}">
                <a16:creationId xmlns="" xmlns:a16="http://schemas.microsoft.com/office/drawing/2014/main" id="{2FF9708E-14B1-4F1C-A13B-422E7FE7C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="" xmlns:a16="http://schemas.microsoft.com/office/drawing/2014/main" id="{C06A53D3-481D-4DBE-A964-93D4101BE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A166A-6EC0-4AC6-9B9F-14C96C011FBC}" type="slidenum">
              <a:rPr lang="es-ES" altLang="es-AR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 alt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2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182E2-06AA-4B9B-BA90-9F074E55245E}" type="datetimeFigureOut">
              <a:rPr lang="es-AR" smtClean="0"/>
              <a:t>3/6/2021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A399F-F408-4E2D-890C-B7A4EBC9EE1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808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15490-8D3A-4B4F-BB6A-D24D5FDBFF8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3/6/2021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A9A2B-E8D6-4E28-8A9C-7E5712FE932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1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8297" y="319087"/>
            <a:ext cx="6236970" cy="636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578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98904" y="1546542"/>
            <a:ext cx="9394190" cy="3444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53494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6/3/2021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76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0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1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D3C96932-8A80-4B94-B45B-FFE4DCC472CE}"/>
              </a:ext>
            </a:extLst>
          </p:cNvPr>
          <p:cNvGrpSpPr/>
          <p:nvPr/>
        </p:nvGrpSpPr>
        <p:grpSpPr>
          <a:xfrm>
            <a:off x="6724925" y="1316988"/>
            <a:ext cx="2302418" cy="4224692"/>
            <a:chOff x="6019802" y="428470"/>
            <a:chExt cx="3270885" cy="6001727"/>
          </a:xfrm>
        </p:grpSpPr>
        <p:sp>
          <p:nvSpPr>
            <p:cNvPr id="3" name="Forma libre: forma 2">
              <a:extLst>
                <a:ext uri="{FF2B5EF4-FFF2-40B4-BE49-F238E27FC236}">
                  <a16:creationId xmlns="" xmlns:a16="http://schemas.microsoft.com/office/drawing/2014/main" id="{5DAF08BC-577D-4F4A-B5B2-22E73CAFD927}"/>
                </a:ext>
              </a:extLst>
            </p:cNvPr>
            <p:cNvSpPr/>
            <p:nvPr/>
          </p:nvSpPr>
          <p:spPr>
            <a:xfrm>
              <a:off x="6019802" y="428470"/>
              <a:ext cx="3270885" cy="6001727"/>
            </a:xfrm>
            <a:custGeom>
              <a:avLst/>
              <a:gdLst>
                <a:gd name="connsiteX0" fmla="*/ 3250700 w 3270885"/>
                <a:gd name="connsiteY0" fmla="*/ 24095 h 6001727"/>
                <a:gd name="connsiteX1" fmla="*/ 2917914 w 3270885"/>
                <a:gd name="connsiteY1" fmla="*/ 16691 h 6001727"/>
                <a:gd name="connsiteX2" fmla="*/ 2498359 w 3270885"/>
                <a:gd name="connsiteY2" fmla="*/ 8118 h 6001727"/>
                <a:gd name="connsiteX3" fmla="*/ 1655549 w 3270885"/>
                <a:gd name="connsiteY3" fmla="*/ 2338 h 6001727"/>
                <a:gd name="connsiteX4" fmla="*/ 911521 w 3270885"/>
                <a:gd name="connsiteY4" fmla="*/ 0 h 6001727"/>
                <a:gd name="connsiteX5" fmla="*/ 906391 w 3270885"/>
                <a:gd name="connsiteY5" fmla="*/ 8378 h 6001727"/>
                <a:gd name="connsiteX6" fmla="*/ 869371 w 3270885"/>
                <a:gd name="connsiteY6" fmla="*/ 224780 h 6001727"/>
                <a:gd name="connsiteX7" fmla="*/ 780654 w 3270885"/>
                <a:gd name="connsiteY7" fmla="*/ 796764 h 6001727"/>
                <a:gd name="connsiteX8" fmla="*/ 557043 w 3270885"/>
                <a:gd name="connsiteY8" fmla="*/ 2312552 h 6001727"/>
                <a:gd name="connsiteX9" fmla="*/ 681026 w 3270885"/>
                <a:gd name="connsiteY9" fmla="*/ 2457058 h 6001727"/>
                <a:gd name="connsiteX10" fmla="*/ 782603 w 3270885"/>
                <a:gd name="connsiteY10" fmla="*/ 2569935 h 6001727"/>
                <a:gd name="connsiteX11" fmla="*/ 676025 w 3270885"/>
                <a:gd name="connsiteY11" fmla="*/ 2984293 h 6001727"/>
                <a:gd name="connsiteX12" fmla="*/ 569253 w 3270885"/>
                <a:gd name="connsiteY12" fmla="*/ 3393392 h 6001727"/>
                <a:gd name="connsiteX13" fmla="*/ 523271 w 3270885"/>
                <a:gd name="connsiteY13" fmla="*/ 3436192 h 6001727"/>
                <a:gd name="connsiteX14" fmla="*/ 475276 w 3270885"/>
                <a:gd name="connsiteY14" fmla="*/ 3487239 h 6001727"/>
                <a:gd name="connsiteX15" fmla="*/ 482225 w 3270885"/>
                <a:gd name="connsiteY15" fmla="*/ 3515036 h 6001727"/>
                <a:gd name="connsiteX16" fmla="*/ 485407 w 3270885"/>
                <a:gd name="connsiteY16" fmla="*/ 3595570 h 6001727"/>
                <a:gd name="connsiteX17" fmla="*/ 503462 w 3270885"/>
                <a:gd name="connsiteY17" fmla="*/ 3695068 h 6001727"/>
                <a:gd name="connsiteX18" fmla="*/ 519569 w 3270885"/>
                <a:gd name="connsiteY18" fmla="*/ 3722801 h 6001727"/>
                <a:gd name="connsiteX19" fmla="*/ 516906 w 3270885"/>
                <a:gd name="connsiteY19" fmla="*/ 3778265 h 6001727"/>
                <a:gd name="connsiteX20" fmla="*/ 529766 w 3270885"/>
                <a:gd name="connsiteY20" fmla="*/ 3921147 h 6001727"/>
                <a:gd name="connsiteX21" fmla="*/ 564187 w 3270885"/>
                <a:gd name="connsiteY21" fmla="*/ 3961934 h 6001727"/>
                <a:gd name="connsiteX22" fmla="*/ 639071 w 3270885"/>
                <a:gd name="connsiteY22" fmla="*/ 4053378 h 6001727"/>
                <a:gd name="connsiteX23" fmla="*/ 676350 w 3270885"/>
                <a:gd name="connsiteY23" fmla="*/ 4120079 h 6001727"/>
                <a:gd name="connsiteX24" fmla="*/ 691937 w 3270885"/>
                <a:gd name="connsiteY24" fmla="*/ 4142615 h 6001727"/>
                <a:gd name="connsiteX25" fmla="*/ 704537 w 3270885"/>
                <a:gd name="connsiteY25" fmla="*/ 4166450 h 6001727"/>
                <a:gd name="connsiteX26" fmla="*/ 728632 w 3270885"/>
                <a:gd name="connsiteY26" fmla="*/ 4242763 h 6001727"/>
                <a:gd name="connsiteX27" fmla="*/ 740257 w 3270885"/>
                <a:gd name="connsiteY27" fmla="*/ 4306735 h 6001727"/>
                <a:gd name="connsiteX28" fmla="*/ 751818 w 3270885"/>
                <a:gd name="connsiteY28" fmla="*/ 4336026 h 6001727"/>
                <a:gd name="connsiteX29" fmla="*/ 735906 w 3270885"/>
                <a:gd name="connsiteY29" fmla="*/ 4350769 h 6001727"/>
                <a:gd name="connsiteX30" fmla="*/ 719994 w 3270885"/>
                <a:gd name="connsiteY30" fmla="*/ 4382138 h 6001727"/>
                <a:gd name="connsiteX31" fmla="*/ 760975 w 3270885"/>
                <a:gd name="connsiteY31" fmla="*/ 4423639 h 6001727"/>
                <a:gd name="connsiteX32" fmla="*/ 773835 w 3270885"/>
                <a:gd name="connsiteY32" fmla="*/ 4424093 h 6001727"/>
                <a:gd name="connsiteX33" fmla="*/ 833521 w 3270885"/>
                <a:gd name="connsiteY33" fmla="*/ 4499237 h 6001727"/>
                <a:gd name="connsiteX34" fmla="*/ 839431 w 3270885"/>
                <a:gd name="connsiteY34" fmla="*/ 4627506 h 6001727"/>
                <a:gd name="connsiteX35" fmla="*/ 833715 w 3270885"/>
                <a:gd name="connsiteY35" fmla="*/ 4683945 h 6001727"/>
                <a:gd name="connsiteX36" fmla="*/ 833651 w 3270885"/>
                <a:gd name="connsiteY36" fmla="*/ 4705701 h 6001727"/>
                <a:gd name="connsiteX37" fmla="*/ 808321 w 3270885"/>
                <a:gd name="connsiteY37" fmla="*/ 4726679 h 6001727"/>
                <a:gd name="connsiteX38" fmla="*/ 781109 w 3270885"/>
                <a:gd name="connsiteY38" fmla="*/ 4752398 h 6001727"/>
                <a:gd name="connsiteX39" fmla="*/ 760456 w 3270885"/>
                <a:gd name="connsiteY39" fmla="*/ 4769739 h 6001727"/>
                <a:gd name="connsiteX40" fmla="*/ 657321 w 3270885"/>
                <a:gd name="connsiteY40" fmla="*/ 4917752 h 6001727"/>
                <a:gd name="connsiteX41" fmla="*/ 565616 w 3270885"/>
                <a:gd name="connsiteY41" fmla="*/ 5062258 h 6001727"/>
                <a:gd name="connsiteX42" fmla="*/ 776 w 3270885"/>
                <a:gd name="connsiteY42" fmla="*/ 5984109 h 6001727"/>
                <a:gd name="connsiteX43" fmla="*/ 2465 w 3270885"/>
                <a:gd name="connsiteY43" fmla="*/ 5997099 h 6001727"/>
                <a:gd name="connsiteX44" fmla="*/ 2465 w 3270885"/>
                <a:gd name="connsiteY44" fmla="*/ 5997099 h 6001727"/>
                <a:gd name="connsiteX45" fmla="*/ 494630 w 3270885"/>
                <a:gd name="connsiteY45" fmla="*/ 5998527 h 6001727"/>
                <a:gd name="connsiteX46" fmla="*/ 923536 w 3270885"/>
                <a:gd name="connsiteY46" fmla="*/ 5989045 h 6001727"/>
                <a:gd name="connsiteX47" fmla="*/ 1378422 w 3270885"/>
                <a:gd name="connsiteY47" fmla="*/ 5468174 h 6001727"/>
                <a:gd name="connsiteX48" fmla="*/ 1420767 w 3270885"/>
                <a:gd name="connsiteY48" fmla="*/ 5417970 h 6001727"/>
                <a:gd name="connsiteX49" fmla="*/ 1533124 w 3270885"/>
                <a:gd name="connsiteY49" fmla="*/ 5275997 h 6001727"/>
                <a:gd name="connsiteX50" fmla="*/ 1572027 w 3270885"/>
                <a:gd name="connsiteY50" fmla="*/ 5230405 h 6001727"/>
                <a:gd name="connsiteX51" fmla="*/ 1590862 w 3270885"/>
                <a:gd name="connsiteY51" fmla="*/ 5224494 h 6001727"/>
                <a:gd name="connsiteX52" fmla="*/ 1612164 w 3270885"/>
                <a:gd name="connsiteY52" fmla="*/ 5235470 h 6001727"/>
                <a:gd name="connsiteX53" fmla="*/ 1645612 w 3270885"/>
                <a:gd name="connsiteY53" fmla="*/ 5253331 h 6001727"/>
                <a:gd name="connsiteX54" fmla="*/ 1672630 w 3270885"/>
                <a:gd name="connsiteY54" fmla="*/ 5260280 h 6001727"/>
                <a:gd name="connsiteX55" fmla="*/ 1727120 w 3270885"/>
                <a:gd name="connsiteY55" fmla="*/ 5283011 h 6001727"/>
                <a:gd name="connsiteX56" fmla="*/ 1792261 w 3270885"/>
                <a:gd name="connsiteY56" fmla="*/ 5314316 h 6001727"/>
                <a:gd name="connsiteX57" fmla="*/ 1864936 w 3270885"/>
                <a:gd name="connsiteY57" fmla="*/ 5315485 h 6001727"/>
                <a:gd name="connsiteX58" fmla="*/ 1887018 w 3270885"/>
                <a:gd name="connsiteY58" fmla="*/ 5284050 h 6001727"/>
                <a:gd name="connsiteX59" fmla="*/ 1907606 w 3270885"/>
                <a:gd name="connsiteY59" fmla="*/ 5242355 h 6001727"/>
                <a:gd name="connsiteX60" fmla="*/ 1921310 w 3270885"/>
                <a:gd name="connsiteY60" fmla="*/ 5205985 h 6001727"/>
                <a:gd name="connsiteX61" fmla="*/ 1928519 w 3270885"/>
                <a:gd name="connsiteY61" fmla="*/ 5171303 h 6001727"/>
                <a:gd name="connsiteX62" fmla="*/ 1933455 w 3270885"/>
                <a:gd name="connsiteY62" fmla="*/ 5150066 h 6001727"/>
                <a:gd name="connsiteX63" fmla="*/ 1942677 w 3270885"/>
                <a:gd name="connsiteY63" fmla="*/ 5133699 h 6001727"/>
                <a:gd name="connsiteX64" fmla="*/ 1985931 w 3270885"/>
                <a:gd name="connsiteY64" fmla="*/ 5096745 h 6001727"/>
                <a:gd name="connsiteX65" fmla="*/ 1995803 w 3270885"/>
                <a:gd name="connsiteY65" fmla="*/ 5066025 h 6001727"/>
                <a:gd name="connsiteX66" fmla="*/ 2012689 w 3270885"/>
                <a:gd name="connsiteY66" fmla="*/ 5025044 h 6001727"/>
                <a:gd name="connsiteX67" fmla="*/ 2039577 w 3270885"/>
                <a:gd name="connsiteY67" fmla="*/ 4986855 h 6001727"/>
                <a:gd name="connsiteX68" fmla="*/ 2054190 w 3270885"/>
                <a:gd name="connsiteY68" fmla="*/ 4959707 h 6001727"/>
                <a:gd name="connsiteX69" fmla="*/ 2041915 w 3270885"/>
                <a:gd name="connsiteY69" fmla="*/ 4933274 h 6001727"/>
                <a:gd name="connsiteX70" fmla="*/ 1981580 w 3270885"/>
                <a:gd name="connsiteY70" fmla="*/ 4871835 h 6001727"/>
                <a:gd name="connsiteX71" fmla="*/ 1926116 w 3270885"/>
                <a:gd name="connsiteY71" fmla="*/ 4834036 h 6001727"/>
                <a:gd name="connsiteX72" fmla="*/ 1857597 w 3270885"/>
                <a:gd name="connsiteY72" fmla="*/ 4793639 h 6001727"/>
                <a:gd name="connsiteX73" fmla="*/ 1811940 w 3270885"/>
                <a:gd name="connsiteY73" fmla="*/ 4741747 h 6001727"/>
                <a:gd name="connsiteX74" fmla="*/ 1780765 w 3270885"/>
                <a:gd name="connsiteY74" fmla="*/ 4676411 h 6001727"/>
                <a:gd name="connsiteX75" fmla="*/ 1751085 w 3270885"/>
                <a:gd name="connsiteY75" fmla="*/ 4619907 h 6001727"/>
                <a:gd name="connsiteX76" fmla="*/ 1732315 w 3270885"/>
                <a:gd name="connsiteY76" fmla="*/ 4594903 h 6001727"/>
                <a:gd name="connsiteX77" fmla="*/ 1732315 w 3270885"/>
                <a:gd name="connsiteY77" fmla="*/ 4567300 h 6001727"/>
                <a:gd name="connsiteX78" fmla="*/ 1725301 w 3270885"/>
                <a:gd name="connsiteY78" fmla="*/ 4534697 h 6001727"/>
                <a:gd name="connsiteX79" fmla="*/ 1711467 w 3270885"/>
                <a:gd name="connsiteY79" fmla="*/ 4485533 h 6001727"/>
                <a:gd name="connsiteX80" fmla="*/ 1693802 w 3270885"/>
                <a:gd name="connsiteY80" fmla="*/ 4382592 h 6001727"/>
                <a:gd name="connsiteX81" fmla="*/ 1681982 w 3270885"/>
                <a:gd name="connsiteY81" fmla="*/ 4310372 h 6001727"/>
                <a:gd name="connsiteX82" fmla="*/ 1675877 w 3270885"/>
                <a:gd name="connsiteY82" fmla="*/ 4244581 h 6001727"/>
                <a:gd name="connsiteX83" fmla="*/ 1670486 w 3270885"/>
                <a:gd name="connsiteY83" fmla="*/ 4225552 h 6001727"/>
                <a:gd name="connsiteX84" fmla="*/ 1681852 w 3270885"/>
                <a:gd name="connsiteY84" fmla="*/ 4209900 h 6001727"/>
                <a:gd name="connsiteX85" fmla="*/ 1702830 w 3270885"/>
                <a:gd name="connsiteY85" fmla="*/ 4169178 h 6001727"/>
                <a:gd name="connsiteX86" fmla="*/ 1712572 w 3270885"/>
                <a:gd name="connsiteY86" fmla="*/ 4144109 h 6001727"/>
                <a:gd name="connsiteX87" fmla="*/ 1705038 w 3270885"/>
                <a:gd name="connsiteY87" fmla="*/ 4118910 h 6001727"/>
                <a:gd name="connsiteX88" fmla="*/ 1697569 w 3270885"/>
                <a:gd name="connsiteY88" fmla="*/ 4080526 h 6001727"/>
                <a:gd name="connsiteX89" fmla="*/ 1709194 w 3270885"/>
                <a:gd name="connsiteY89" fmla="*/ 4069550 h 6001727"/>
                <a:gd name="connsiteX90" fmla="*/ 1732250 w 3270885"/>
                <a:gd name="connsiteY90" fmla="*/ 4047014 h 6001727"/>
                <a:gd name="connsiteX91" fmla="*/ 1740888 w 3270885"/>
                <a:gd name="connsiteY91" fmla="*/ 4015190 h 6001727"/>
                <a:gd name="connsiteX92" fmla="*/ 1742642 w 3270885"/>
                <a:gd name="connsiteY92" fmla="*/ 3947126 h 6001727"/>
                <a:gd name="connsiteX93" fmla="*/ 1735563 w 3270885"/>
                <a:gd name="connsiteY93" fmla="*/ 3924590 h 6001727"/>
                <a:gd name="connsiteX94" fmla="*/ 1730887 w 3270885"/>
                <a:gd name="connsiteY94" fmla="*/ 3902962 h 6001727"/>
                <a:gd name="connsiteX95" fmla="*/ 1738031 w 3270885"/>
                <a:gd name="connsiteY95" fmla="*/ 3870034 h 6001727"/>
                <a:gd name="connsiteX96" fmla="*/ 1726795 w 3270885"/>
                <a:gd name="connsiteY96" fmla="*/ 3767354 h 6001727"/>
                <a:gd name="connsiteX97" fmla="*/ 1711403 w 3270885"/>
                <a:gd name="connsiteY97" fmla="*/ 3750858 h 6001727"/>
                <a:gd name="connsiteX98" fmla="*/ 1721534 w 3270885"/>
                <a:gd name="connsiteY98" fmla="*/ 3737933 h 6001727"/>
                <a:gd name="connsiteX99" fmla="*/ 1733939 w 3270885"/>
                <a:gd name="connsiteY99" fmla="*/ 3712019 h 6001727"/>
                <a:gd name="connsiteX100" fmla="*/ 1741213 w 3270885"/>
                <a:gd name="connsiteY100" fmla="*/ 3675389 h 6001727"/>
                <a:gd name="connsiteX101" fmla="*/ 1746084 w 3270885"/>
                <a:gd name="connsiteY101" fmla="*/ 3619016 h 6001727"/>
                <a:gd name="connsiteX102" fmla="*/ 1760372 w 3270885"/>
                <a:gd name="connsiteY102" fmla="*/ 3553615 h 6001727"/>
                <a:gd name="connsiteX103" fmla="*/ 1790507 w 3270885"/>
                <a:gd name="connsiteY103" fmla="*/ 3503411 h 6001727"/>
                <a:gd name="connsiteX104" fmla="*/ 1806354 w 3270885"/>
                <a:gd name="connsiteY104" fmla="*/ 3481719 h 6001727"/>
                <a:gd name="connsiteX105" fmla="*/ 1853376 w 3270885"/>
                <a:gd name="connsiteY105" fmla="*/ 3481524 h 6001727"/>
                <a:gd name="connsiteX106" fmla="*/ 1955082 w 3270885"/>
                <a:gd name="connsiteY106" fmla="*/ 3447103 h 6001727"/>
                <a:gd name="connsiteX107" fmla="*/ 1986321 w 3270885"/>
                <a:gd name="connsiteY107" fmla="*/ 3416383 h 6001727"/>
                <a:gd name="connsiteX108" fmla="*/ 2013209 w 3270885"/>
                <a:gd name="connsiteY108" fmla="*/ 3372804 h 6001727"/>
                <a:gd name="connsiteX109" fmla="*/ 2017560 w 3270885"/>
                <a:gd name="connsiteY109" fmla="*/ 3342603 h 6001727"/>
                <a:gd name="connsiteX110" fmla="*/ 2037369 w 3270885"/>
                <a:gd name="connsiteY110" fmla="*/ 3334355 h 6001727"/>
                <a:gd name="connsiteX111" fmla="*/ 2088287 w 3270885"/>
                <a:gd name="connsiteY111" fmla="*/ 3314287 h 6001727"/>
                <a:gd name="connsiteX112" fmla="*/ 2102121 w 3270885"/>
                <a:gd name="connsiteY112" fmla="*/ 3290192 h 6001727"/>
                <a:gd name="connsiteX113" fmla="*/ 2143622 w 3270885"/>
                <a:gd name="connsiteY113" fmla="*/ 3251354 h 6001727"/>
                <a:gd name="connsiteX114" fmla="*/ 2180706 w 3270885"/>
                <a:gd name="connsiteY114" fmla="*/ 3209853 h 6001727"/>
                <a:gd name="connsiteX115" fmla="*/ 2204282 w 3270885"/>
                <a:gd name="connsiteY115" fmla="*/ 3127566 h 6001727"/>
                <a:gd name="connsiteX116" fmla="*/ 2199800 w 3270885"/>
                <a:gd name="connsiteY116" fmla="*/ 3105873 h 6001727"/>
                <a:gd name="connsiteX117" fmla="*/ 2213049 w 3270885"/>
                <a:gd name="connsiteY117" fmla="*/ 3094378 h 6001727"/>
                <a:gd name="connsiteX118" fmla="*/ 2245718 w 3270885"/>
                <a:gd name="connsiteY118" fmla="*/ 3072686 h 6001727"/>
                <a:gd name="connsiteX119" fmla="*/ 2270657 w 3270885"/>
                <a:gd name="connsiteY119" fmla="*/ 3054176 h 6001727"/>
                <a:gd name="connsiteX120" fmla="*/ 2287218 w 3270885"/>
                <a:gd name="connsiteY120" fmla="*/ 3010077 h 6001727"/>
                <a:gd name="connsiteX121" fmla="*/ 2333201 w 3270885"/>
                <a:gd name="connsiteY121" fmla="*/ 2929479 h 6001727"/>
                <a:gd name="connsiteX122" fmla="*/ 2359764 w 3270885"/>
                <a:gd name="connsiteY122" fmla="*/ 2902850 h 6001727"/>
                <a:gd name="connsiteX123" fmla="*/ 2375156 w 3270885"/>
                <a:gd name="connsiteY123" fmla="*/ 2885900 h 6001727"/>
                <a:gd name="connsiteX124" fmla="*/ 2401394 w 3270885"/>
                <a:gd name="connsiteY124" fmla="*/ 2850244 h 6001727"/>
                <a:gd name="connsiteX125" fmla="*/ 2431075 w 3270885"/>
                <a:gd name="connsiteY125" fmla="*/ 2801989 h 6001727"/>
                <a:gd name="connsiteX126" fmla="*/ 2462379 w 3270885"/>
                <a:gd name="connsiteY126" fmla="*/ 2755227 h 6001727"/>
                <a:gd name="connsiteX127" fmla="*/ 2508037 w 3270885"/>
                <a:gd name="connsiteY127" fmla="*/ 2688397 h 6001727"/>
                <a:gd name="connsiteX128" fmla="*/ 2548498 w 3270885"/>
                <a:gd name="connsiteY128" fmla="*/ 2621957 h 6001727"/>
                <a:gd name="connsiteX129" fmla="*/ 2582465 w 3270885"/>
                <a:gd name="connsiteY129" fmla="*/ 2565518 h 6001727"/>
                <a:gd name="connsiteX130" fmla="*/ 2577140 w 3270885"/>
                <a:gd name="connsiteY130" fmla="*/ 2516743 h 6001727"/>
                <a:gd name="connsiteX131" fmla="*/ 2562462 w 3270885"/>
                <a:gd name="connsiteY131" fmla="*/ 2461864 h 6001727"/>
                <a:gd name="connsiteX132" fmla="*/ 2566294 w 3270885"/>
                <a:gd name="connsiteY132" fmla="*/ 2423220 h 6001727"/>
                <a:gd name="connsiteX133" fmla="*/ 2564865 w 3270885"/>
                <a:gd name="connsiteY133" fmla="*/ 2387825 h 6001727"/>
                <a:gd name="connsiteX134" fmla="*/ 2553109 w 3270885"/>
                <a:gd name="connsiteY134" fmla="*/ 2299757 h 6001727"/>
                <a:gd name="connsiteX135" fmla="*/ 2563241 w 3270885"/>
                <a:gd name="connsiteY135" fmla="*/ 2238058 h 6001727"/>
                <a:gd name="connsiteX136" fmla="*/ 2574737 w 3270885"/>
                <a:gd name="connsiteY136" fmla="*/ 2208507 h 6001727"/>
                <a:gd name="connsiteX137" fmla="*/ 2567657 w 3270885"/>
                <a:gd name="connsiteY137" fmla="*/ 2176878 h 6001727"/>
                <a:gd name="connsiteX138" fmla="*/ 2579543 w 3270885"/>
                <a:gd name="connsiteY138" fmla="*/ 2140573 h 6001727"/>
                <a:gd name="connsiteX139" fmla="*/ 2612730 w 3270885"/>
                <a:gd name="connsiteY139" fmla="*/ 2056987 h 6001727"/>
                <a:gd name="connsiteX140" fmla="*/ 2634942 w 3270885"/>
                <a:gd name="connsiteY140" fmla="*/ 1976713 h 6001727"/>
                <a:gd name="connsiteX141" fmla="*/ 2654491 w 3270885"/>
                <a:gd name="connsiteY141" fmla="*/ 1925405 h 6001727"/>
                <a:gd name="connsiteX142" fmla="*/ 2614549 w 3270885"/>
                <a:gd name="connsiteY142" fmla="*/ 1801942 h 6001727"/>
                <a:gd name="connsiteX143" fmla="*/ 2592142 w 3270885"/>
                <a:gd name="connsiteY143" fmla="*/ 1770703 h 6001727"/>
                <a:gd name="connsiteX144" fmla="*/ 2567787 w 3270885"/>
                <a:gd name="connsiteY144" fmla="*/ 1733358 h 6001727"/>
                <a:gd name="connsiteX145" fmla="*/ 2582530 w 3270885"/>
                <a:gd name="connsiteY145" fmla="*/ 1709523 h 6001727"/>
                <a:gd name="connsiteX146" fmla="*/ 2625655 w 3270885"/>
                <a:gd name="connsiteY146" fmla="*/ 1595931 h 6001727"/>
                <a:gd name="connsiteX147" fmla="*/ 2625784 w 3270885"/>
                <a:gd name="connsiteY147" fmla="*/ 1530855 h 6001727"/>
                <a:gd name="connsiteX148" fmla="*/ 2623901 w 3270885"/>
                <a:gd name="connsiteY148" fmla="*/ 1504162 h 6001727"/>
                <a:gd name="connsiteX149" fmla="*/ 2628902 w 3270885"/>
                <a:gd name="connsiteY149" fmla="*/ 1460648 h 6001727"/>
                <a:gd name="connsiteX150" fmla="*/ 2633708 w 3270885"/>
                <a:gd name="connsiteY150" fmla="*/ 1391155 h 6001727"/>
                <a:gd name="connsiteX151" fmla="*/ 2635267 w 3270885"/>
                <a:gd name="connsiteY151" fmla="*/ 1340886 h 6001727"/>
                <a:gd name="connsiteX152" fmla="*/ 2633188 w 3270885"/>
                <a:gd name="connsiteY152" fmla="*/ 1323545 h 6001727"/>
                <a:gd name="connsiteX153" fmla="*/ 2664817 w 3270885"/>
                <a:gd name="connsiteY153" fmla="*/ 1294579 h 6001727"/>
                <a:gd name="connsiteX154" fmla="*/ 2701382 w 3270885"/>
                <a:gd name="connsiteY154" fmla="*/ 1258014 h 6001727"/>
                <a:gd name="connsiteX155" fmla="*/ 2710150 w 3270885"/>
                <a:gd name="connsiteY155" fmla="*/ 1222878 h 6001727"/>
                <a:gd name="connsiteX156" fmla="*/ 2719502 w 3270885"/>
                <a:gd name="connsiteY156" fmla="*/ 1185989 h 6001727"/>
                <a:gd name="connsiteX157" fmla="*/ 2756652 w 3270885"/>
                <a:gd name="connsiteY157" fmla="*/ 1170726 h 6001727"/>
                <a:gd name="connsiteX158" fmla="*/ 2806401 w 3270885"/>
                <a:gd name="connsiteY158" fmla="*/ 1150398 h 6001727"/>
                <a:gd name="connsiteX159" fmla="*/ 2839848 w 3270885"/>
                <a:gd name="connsiteY159" fmla="*/ 1103637 h 6001727"/>
                <a:gd name="connsiteX160" fmla="*/ 2898170 w 3270885"/>
                <a:gd name="connsiteY160" fmla="*/ 1045574 h 6001727"/>
                <a:gd name="connsiteX161" fmla="*/ 2951556 w 3270885"/>
                <a:gd name="connsiteY161" fmla="*/ 1010763 h 6001727"/>
                <a:gd name="connsiteX162" fmla="*/ 2976626 w 3270885"/>
                <a:gd name="connsiteY162" fmla="*/ 935230 h 6001727"/>
                <a:gd name="connsiteX163" fmla="*/ 2990719 w 3270885"/>
                <a:gd name="connsiteY163" fmla="*/ 872817 h 6001727"/>
                <a:gd name="connsiteX164" fmla="*/ 3004163 w 3270885"/>
                <a:gd name="connsiteY164" fmla="*/ 812156 h 6001727"/>
                <a:gd name="connsiteX165" fmla="*/ 3030401 w 3270885"/>
                <a:gd name="connsiteY165" fmla="*/ 727206 h 6001727"/>
                <a:gd name="connsiteX166" fmla="*/ 3059302 w 3270885"/>
                <a:gd name="connsiteY166" fmla="*/ 653232 h 6001727"/>
                <a:gd name="connsiteX167" fmla="*/ 3062095 w 3270885"/>
                <a:gd name="connsiteY167" fmla="*/ 611602 h 6001727"/>
                <a:gd name="connsiteX168" fmla="*/ 3059952 w 3270885"/>
                <a:gd name="connsiteY168" fmla="*/ 562762 h 6001727"/>
                <a:gd name="connsiteX169" fmla="*/ 3079566 w 3270885"/>
                <a:gd name="connsiteY169" fmla="*/ 516325 h 6001727"/>
                <a:gd name="connsiteX170" fmla="*/ 3083917 w 3270885"/>
                <a:gd name="connsiteY170" fmla="*/ 449950 h 6001727"/>
                <a:gd name="connsiteX171" fmla="*/ 3078851 w 3270885"/>
                <a:gd name="connsiteY171" fmla="*/ 408319 h 6001727"/>
                <a:gd name="connsiteX172" fmla="*/ 3072617 w 3270885"/>
                <a:gd name="connsiteY172" fmla="*/ 358310 h 6001727"/>
                <a:gd name="connsiteX173" fmla="*/ 3069824 w 3270885"/>
                <a:gd name="connsiteY173" fmla="*/ 243290 h 6001727"/>
                <a:gd name="connsiteX174" fmla="*/ 3089503 w 3270885"/>
                <a:gd name="connsiteY174" fmla="*/ 194190 h 6001727"/>
                <a:gd name="connsiteX175" fmla="*/ 3156722 w 3270885"/>
                <a:gd name="connsiteY175" fmla="*/ 161912 h 6001727"/>
                <a:gd name="connsiteX176" fmla="*/ 3249271 w 3270885"/>
                <a:gd name="connsiteY176" fmla="*/ 93653 h 6001727"/>
                <a:gd name="connsiteX177" fmla="*/ 3250700 w 3270885"/>
                <a:gd name="connsiteY177" fmla="*/ 24095 h 6001727"/>
                <a:gd name="connsiteX178" fmla="*/ 2040811 w 3270885"/>
                <a:gd name="connsiteY178" fmla="*/ 24680 h 6001727"/>
                <a:gd name="connsiteX179" fmla="*/ 2416137 w 3270885"/>
                <a:gd name="connsiteY179" fmla="*/ 27667 h 6001727"/>
                <a:gd name="connsiteX180" fmla="*/ 2446467 w 3270885"/>
                <a:gd name="connsiteY180" fmla="*/ 29616 h 6001727"/>
                <a:gd name="connsiteX181" fmla="*/ 2446467 w 3270885"/>
                <a:gd name="connsiteY181" fmla="*/ 60205 h 6001727"/>
                <a:gd name="connsiteX182" fmla="*/ 2469134 w 3270885"/>
                <a:gd name="connsiteY182" fmla="*/ 103200 h 6001727"/>
                <a:gd name="connsiteX183" fmla="*/ 2481733 w 3270885"/>
                <a:gd name="connsiteY183" fmla="*/ 105538 h 6001727"/>
                <a:gd name="connsiteX184" fmla="*/ 2479265 w 3270885"/>
                <a:gd name="connsiteY184" fmla="*/ 158210 h 6001727"/>
                <a:gd name="connsiteX185" fmla="*/ 2476018 w 3270885"/>
                <a:gd name="connsiteY185" fmla="*/ 211791 h 6001727"/>
                <a:gd name="connsiteX186" fmla="*/ 2439583 w 3270885"/>
                <a:gd name="connsiteY186" fmla="*/ 216077 h 6001727"/>
                <a:gd name="connsiteX187" fmla="*/ 2398861 w 3270885"/>
                <a:gd name="connsiteY187" fmla="*/ 223676 h 6001727"/>
                <a:gd name="connsiteX188" fmla="*/ 2403148 w 3270885"/>
                <a:gd name="connsiteY188" fmla="*/ 335644 h 6001727"/>
                <a:gd name="connsiteX189" fmla="*/ 2439908 w 3270885"/>
                <a:gd name="connsiteY189" fmla="*/ 356297 h 6001727"/>
                <a:gd name="connsiteX190" fmla="*/ 2447312 w 3270885"/>
                <a:gd name="connsiteY190" fmla="*/ 382470 h 6001727"/>
                <a:gd name="connsiteX191" fmla="*/ 2454910 w 3270885"/>
                <a:gd name="connsiteY191" fmla="*/ 420919 h 6001727"/>
                <a:gd name="connsiteX192" fmla="*/ 2476472 w 3270885"/>
                <a:gd name="connsiteY192" fmla="*/ 440143 h 6001727"/>
                <a:gd name="connsiteX193" fmla="*/ 2485240 w 3270885"/>
                <a:gd name="connsiteY193" fmla="*/ 449430 h 6001727"/>
                <a:gd name="connsiteX194" fmla="*/ 2464587 w 3270885"/>
                <a:gd name="connsiteY194" fmla="*/ 495217 h 6001727"/>
                <a:gd name="connsiteX195" fmla="*/ 2447376 w 3270885"/>
                <a:gd name="connsiteY195" fmla="*/ 536848 h 6001727"/>
                <a:gd name="connsiteX196" fmla="*/ 2448351 w 3270885"/>
                <a:gd name="connsiteY196" fmla="*/ 575426 h 6001727"/>
                <a:gd name="connsiteX197" fmla="*/ 2459586 w 3270885"/>
                <a:gd name="connsiteY197" fmla="*/ 631995 h 6001727"/>
                <a:gd name="connsiteX198" fmla="*/ 2468159 w 3270885"/>
                <a:gd name="connsiteY198" fmla="*/ 664923 h 6001727"/>
                <a:gd name="connsiteX199" fmla="*/ 2470043 w 3270885"/>
                <a:gd name="connsiteY199" fmla="*/ 686160 h 6001727"/>
                <a:gd name="connsiteX200" fmla="*/ 2465172 w 3270885"/>
                <a:gd name="connsiteY200" fmla="*/ 703501 h 6001727"/>
                <a:gd name="connsiteX201" fmla="*/ 2436141 w 3270885"/>
                <a:gd name="connsiteY201" fmla="*/ 716815 h 6001727"/>
                <a:gd name="connsiteX202" fmla="*/ 2404902 w 3270885"/>
                <a:gd name="connsiteY202" fmla="*/ 735714 h 6001727"/>
                <a:gd name="connsiteX203" fmla="*/ 2411981 w 3270885"/>
                <a:gd name="connsiteY203" fmla="*/ 779683 h 6001727"/>
                <a:gd name="connsiteX204" fmla="*/ 2416981 w 3270885"/>
                <a:gd name="connsiteY204" fmla="*/ 843591 h 6001727"/>
                <a:gd name="connsiteX205" fmla="*/ 2399511 w 3270885"/>
                <a:gd name="connsiteY205" fmla="*/ 1016543 h 6001727"/>
                <a:gd name="connsiteX206" fmla="*/ 2397498 w 3270885"/>
                <a:gd name="connsiteY206" fmla="*/ 1028363 h 6001727"/>
                <a:gd name="connsiteX207" fmla="*/ 2308196 w 3270885"/>
                <a:gd name="connsiteY207" fmla="*/ 1025896 h 6001727"/>
                <a:gd name="connsiteX208" fmla="*/ 2214933 w 3270885"/>
                <a:gd name="connsiteY208" fmla="*/ 1028234 h 6001727"/>
                <a:gd name="connsiteX209" fmla="*/ 2212140 w 3270885"/>
                <a:gd name="connsiteY209" fmla="*/ 1076099 h 6001727"/>
                <a:gd name="connsiteX210" fmla="*/ 2232598 w 3270885"/>
                <a:gd name="connsiteY210" fmla="*/ 1148255 h 6001727"/>
                <a:gd name="connsiteX211" fmla="*/ 2250848 w 3270885"/>
                <a:gd name="connsiteY211" fmla="*/ 1196640 h 6001727"/>
                <a:gd name="connsiteX212" fmla="*/ 2234547 w 3270885"/>
                <a:gd name="connsiteY212" fmla="*/ 1275875 h 6001727"/>
                <a:gd name="connsiteX213" fmla="*/ 2206035 w 3270885"/>
                <a:gd name="connsiteY213" fmla="*/ 1380958 h 6001727"/>
                <a:gd name="connsiteX214" fmla="*/ 2215452 w 3270885"/>
                <a:gd name="connsiteY214" fmla="*/ 1465908 h 6001727"/>
                <a:gd name="connsiteX215" fmla="*/ 2219414 w 3270885"/>
                <a:gd name="connsiteY215" fmla="*/ 1512865 h 6001727"/>
                <a:gd name="connsiteX216" fmla="*/ 2230065 w 3270885"/>
                <a:gd name="connsiteY216" fmla="*/ 1565861 h 6001727"/>
                <a:gd name="connsiteX217" fmla="*/ 2264617 w 3270885"/>
                <a:gd name="connsiteY217" fmla="*/ 1579240 h 6001727"/>
                <a:gd name="connsiteX218" fmla="*/ 2281828 w 3270885"/>
                <a:gd name="connsiteY218" fmla="*/ 1582682 h 6001727"/>
                <a:gd name="connsiteX219" fmla="*/ 2288517 w 3270885"/>
                <a:gd name="connsiteY219" fmla="*/ 1618533 h 6001727"/>
                <a:gd name="connsiteX220" fmla="*/ 2299104 w 3270885"/>
                <a:gd name="connsiteY220" fmla="*/ 1701339 h 6001727"/>
                <a:gd name="connsiteX221" fmla="*/ 2309300 w 3270885"/>
                <a:gd name="connsiteY221" fmla="*/ 1716277 h 6001727"/>
                <a:gd name="connsiteX222" fmla="*/ 2341124 w 3270885"/>
                <a:gd name="connsiteY222" fmla="*/ 1721018 h 6001727"/>
                <a:gd name="connsiteX223" fmla="*/ 2367232 w 3270885"/>
                <a:gd name="connsiteY223" fmla="*/ 1719849 h 6001727"/>
                <a:gd name="connsiteX224" fmla="*/ 2364440 w 3270885"/>
                <a:gd name="connsiteY224" fmla="*/ 1758947 h 6001727"/>
                <a:gd name="connsiteX225" fmla="*/ 2287088 w 3270885"/>
                <a:gd name="connsiteY225" fmla="*/ 1825322 h 6001727"/>
                <a:gd name="connsiteX226" fmla="*/ 2272735 w 3270885"/>
                <a:gd name="connsiteY226" fmla="*/ 1828959 h 6001727"/>
                <a:gd name="connsiteX227" fmla="*/ 2252407 w 3270885"/>
                <a:gd name="connsiteY227" fmla="*/ 1886892 h 6001727"/>
                <a:gd name="connsiteX228" fmla="*/ 2231949 w 3270885"/>
                <a:gd name="connsiteY228" fmla="*/ 1909363 h 6001727"/>
                <a:gd name="connsiteX229" fmla="*/ 2203892 w 3270885"/>
                <a:gd name="connsiteY229" fmla="*/ 1946058 h 6001727"/>
                <a:gd name="connsiteX230" fmla="*/ 2191552 w 3270885"/>
                <a:gd name="connsiteY230" fmla="*/ 1963723 h 6001727"/>
                <a:gd name="connsiteX231" fmla="*/ 2171808 w 3270885"/>
                <a:gd name="connsiteY231" fmla="*/ 1988663 h 6001727"/>
                <a:gd name="connsiteX232" fmla="*/ 2171808 w 3270885"/>
                <a:gd name="connsiteY232" fmla="*/ 1988663 h 6001727"/>
                <a:gd name="connsiteX233" fmla="*/ 2161807 w 3270885"/>
                <a:gd name="connsiteY233" fmla="*/ 2001717 h 6001727"/>
                <a:gd name="connsiteX234" fmla="*/ 2141543 w 3270885"/>
                <a:gd name="connsiteY234" fmla="*/ 1969634 h 6001727"/>
                <a:gd name="connsiteX235" fmla="*/ 2099263 w 3270885"/>
                <a:gd name="connsiteY235" fmla="*/ 1925080 h 6001727"/>
                <a:gd name="connsiteX236" fmla="*/ 2086144 w 3270885"/>
                <a:gd name="connsiteY236" fmla="*/ 1914884 h 6001727"/>
                <a:gd name="connsiteX237" fmla="*/ 2076597 w 3270885"/>
                <a:gd name="connsiteY237" fmla="*/ 1907285 h 6001727"/>
                <a:gd name="connsiteX238" fmla="*/ 2066530 w 3270885"/>
                <a:gd name="connsiteY238" fmla="*/ 1876305 h 6001727"/>
                <a:gd name="connsiteX239" fmla="*/ 2062828 w 3270885"/>
                <a:gd name="connsiteY239" fmla="*/ 1849223 h 6001727"/>
                <a:gd name="connsiteX240" fmla="*/ 1893253 w 3270885"/>
                <a:gd name="connsiteY240" fmla="*/ 1816555 h 6001727"/>
                <a:gd name="connsiteX241" fmla="*/ 1723548 w 3270885"/>
                <a:gd name="connsiteY241" fmla="*/ 1787913 h 6001727"/>
                <a:gd name="connsiteX242" fmla="*/ 1717897 w 3270885"/>
                <a:gd name="connsiteY242" fmla="*/ 1769144 h 6001727"/>
                <a:gd name="connsiteX243" fmla="*/ 1709259 w 3270885"/>
                <a:gd name="connsiteY243" fmla="*/ 1730371 h 6001727"/>
                <a:gd name="connsiteX244" fmla="*/ 1685359 w 3270885"/>
                <a:gd name="connsiteY244" fmla="*/ 1678024 h 6001727"/>
                <a:gd name="connsiteX245" fmla="*/ 1635935 w 3270885"/>
                <a:gd name="connsiteY245" fmla="*/ 1633860 h 6001727"/>
                <a:gd name="connsiteX246" fmla="*/ 1621192 w 3270885"/>
                <a:gd name="connsiteY246" fmla="*/ 1625547 h 6001727"/>
                <a:gd name="connsiteX247" fmla="*/ 1602552 w 3270885"/>
                <a:gd name="connsiteY247" fmla="*/ 1611973 h 6001727"/>
                <a:gd name="connsiteX248" fmla="*/ 1585212 w 3270885"/>
                <a:gd name="connsiteY248" fmla="*/ 1595996 h 6001727"/>
                <a:gd name="connsiteX249" fmla="*/ 1573521 w 3270885"/>
                <a:gd name="connsiteY249" fmla="*/ 1582163 h 6001727"/>
                <a:gd name="connsiteX250" fmla="*/ 1566312 w 3270885"/>
                <a:gd name="connsiteY250" fmla="*/ 1572096 h 6001727"/>
                <a:gd name="connsiteX251" fmla="*/ 1521369 w 3270885"/>
                <a:gd name="connsiteY251" fmla="*/ 1554885 h 6001727"/>
                <a:gd name="connsiteX252" fmla="*/ 1490195 w 3270885"/>
                <a:gd name="connsiteY252" fmla="*/ 1548261 h 6001727"/>
                <a:gd name="connsiteX253" fmla="*/ 1464541 w 3270885"/>
                <a:gd name="connsiteY253" fmla="*/ 1539817 h 6001727"/>
                <a:gd name="connsiteX254" fmla="*/ 1440056 w 3270885"/>
                <a:gd name="connsiteY254" fmla="*/ 1530660 h 6001727"/>
                <a:gd name="connsiteX255" fmla="*/ 1426547 w 3270885"/>
                <a:gd name="connsiteY255" fmla="*/ 1523256 h 6001727"/>
                <a:gd name="connsiteX256" fmla="*/ 1415311 w 3270885"/>
                <a:gd name="connsiteY256" fmla="*/ 1511501 h 6001727"/>
                <a:gd name="connsiteX257" fmla="*/ 1430899 w 3270885"/>
                <a:gd name="connsiteY257" fmla="*/ 1372710 h 6001727"/>
                <a:gd name="connsiteX258" fmla="*/ 1465710 w 3270885"/>
                <a:gd name="connsiteY258" fmla="*/ 1174818 h 6001727"/>
                <a:gd name="connsiteX259" fmla="*/ 1586770 w 3270885"/>
                <a:gd name="connsiteY259" fmla="*/ 566399 h 6001727"/>
                <a:gd name="connsiteX260" fmla="*/ 1660744 w 3270885"/>
                <a:gd name="connsiteY260" fmla="*/ 202373 h 6001727"/>
                <a:gd name="connsiteX261" fmla="*/ 1696205 w 3270885"/>
                <a:gd name="connsiteY261" fmla="*/ 23835 h 6001727"/>
                <a:gd name="connsiteX262" fmla="*/ 2040811 w 3270885"/>
                <a:gd name="connsiteY262" fmla="*/ 24680 h 6001727"/>
                <a:gd name="connsiteX263" fmla="*/ 1980021 w 3270885"/>
                <a:gd name="connsiteY263" fmla="*/ 2478425 h 6001727"/>
                <a:gd name="connsiteX264" fmla="*/ 1995673 w 3270885"/>
                <a:gd name="connsiteY264" fmla="*/ 2520835 h 6001727"/>
                <a:gd name="connsiteX265" fmla="*/ 2000025 w 3270885"/>
                <a:gd name="connsiteY265" fmla="*/ 2544930 h 6001727"/>
                <a:gd name="connsiteX266" fmla="*/ 2037694 w 3270885"/>
                <a:gd name="connsiteY266" fmla="*/ 2552659 h 6001727"/>
                <a:gd name="connsiteX267" fmla="*/ 2060620 w 3270885"/>
                <a:gd name="connsiteY267" fmla="*/ 2593380 h 6001727"/>
                <a:gd name="connsiteX268" fmla="*/ 2063543 w 3270885"/>
                <a:gd name="connsiteY268" fmla="*/ 2671186 h 6001727"/>
                <a:gd name="connsiteX269" fmla="*/ 2058412 w 3270885"/>
                <a:gd name="connsiteY269" fmla="*/ 2678655 h 6001727"/>
                <a:gd name="connsiteX270" fmla="*/ 2039058 w 3270885"/>
                <a:gd name="connsiteY270" fmla="*/ 2704504 h 6001727"/>
                <a:gd name="connsiteX271" fmla="*/ 2031589 w 3270885"/>
                <a:gd name="connsiteY271" fmla="*/ 2736263 h 6001727"/>
                <a:gd name="connsiteX272" fmla="*/ 2027238 w 3270885"/>
                <a:gd name="connsiteY272" fmla="*/ 2762241 h 6001727"/>
                <a:gd name="connsiteX273" fmla="*/ 2008078 w 3270885"/>
                <a:gd name="connsiteY273" fmla="*/ 2838683 h 6001727"/>
                <a:gd name="connsiteX274" fmla="*/ 1999116 w 3270885"/>
                <a:gd name="connsiteY274" fmla="*/ 2864142 h 6001727"/>
                <a:gd name="connsiteX275" fmla="*/ 1988010 w 3270885"/>
                <a:gd name="connsiteY275" fmla="*/ 2884211 h 6001727"/>
                <a:gd name="connsiteX276" fmla="*/ 1975475 w 3270885"/>
                <a:gd name="connsiteY276" fmla="*/ 2919802 h 6001727"/>
                <a:gd name="connsiteX277" fmla="*/ 1963135 w 3270885"/>
                <a:gd name="connsiteY277" fmla="*/ 2945780 h 6001727"/>
                <a:gd name="connsiteX278" fmla="*/ 1941898 w 3270885"/>
                <a:gd name="connsiteY278" fmla="*/ 2958380 h 6001727"/>
                <a:gd name="connsiteX279" fmla="*/ 1921569 w 3270885"/>
                <a:gd name="connsiteY279" fmla="*/ 2969161 h 6001727"/>
                <a:gd name="connsiteX280" fmla="*/ 1902020 w 3270885"/>
                <a:gd name="connsiteY280" fmla="*/ 3006505 h 6001727"/>
                <a:gd name="connsiteX281" fmla="*/ 1902020 w 3270885"/>
                <a:gd name="connsiteY281" fmla="*/ 3006505 h 6001727"/>
                <a:gd name="connsiteX282" fmla="*/ 1899423 w 3270885"/>
                <a:gd name="connsiteY282" fmla="*/ 3018131 h 6001727"/>
                <a:gd name="connsiteX283" fmla="*/ 1861364 w 3270885"/>
                <a:gd name="connsiteY283" fmla="*/ 3009038 h 6001727"/>
                <a:gd name="connsiteX284" fmla="*/ 1830774 w 3270885"/>
                <a:gd name="connsiteY284" fmla="*/ 2993191 h 6001727"/>
                <a:gd name="connsiteX285" fmla="*/ 1836749 w 3270885"/>
                <a:gd name="connsiteY285" fmla="*/ 2967213 h 6001727"/>
                <a:gd name="connsiteX286" fmla="*/ 1829216 w 3270885"/>
                <a:gd name="connsiteY286" fmla="*/ 2942208 h 6001727"/>
                <a:gd name="connsiteX287" fmla="*/ 1790832 w 3270885"/>
                <a:gd name="connsiteY287" fmla="*/ 2935649 h 6001727"/>
                <a:gd name="connsiteX288" fmla="*/ 1756540 w 3270885"/>
                <a:gd name="connsiteY288" fmla="*/ 2930713 h 6001727"/>
                <a:gd name="connsiteX289" fmla="*/ 1756411 w 3270885"/>
                <a:gd name="connsiteY289" fmla="*/ 2893953 h 6001727"/>
                <a:gd name="connsiteX290" fmla="*/ 1698738 w 3270885"/>
                <a:gd name="connsiteY290" fmla="*/ 2842515 h 6001727"/>
                <a:gd name="connsiteX291" fmla="*/ 1627557 w 3270885"/>
                <a:gd name="connsiteY291" fmla="*/ 2817511 h 6001727"/>
                <a:gd name="connsiteX292" fmla="*/ 1623855 w 3270885"/>
                <a:gd name="connsiteY292" fmla="*/ 2785752 h 6001727"/>
                <a:gd name="connsiteX293" fmla="*/ 1625024 w 3270885"/>
                <a:gd name="connsiteY293" fmla="*/ 2752889 h 6001727"/>
                <a:gd name="connsiteX294" fmla="*/ 1628206 w 3270885"/>
                <a:gd name="connsiteY294" fmla="*/ 2736392 h 6001727"/>
                <a:gd name="connsiteX295" fmla="*/ 1661264 w 3270885"/>
                <a:gd name="connsiteY295" fmla="*/ 2717493 h 6001727"/>
                <a:gd name="connsiteX296" fmla="*/ 1638727 w 3270885"/>
                <a:gd name="connsiteY296" fmla="*/ 2661314 h 6001727"/>
                <a:gd name="connsiteX297" fmla="*/ 1631713 w 3270885"/>
                <a:gd name="connsiteY297" fmla="*/ 2652482 h 6001727"/>
                <a:gd name="connsiteX298" fmla="*/ 1639442 w 3270885"/>
                <a:gd name="connsiteY298" fmla="*/ 2646247 h 6001727"/>
                <a:gd name="connsiteX299" fmla="*/ 1653016 w 3270885"/>
                <a:gd name="connsiteY299" fmla="*/ 2643129 h 6001727"/>
                <a:gd name="connsiteX300" fmla="*/ 1688217 w 3270885"/>
                <a:gd name="connsiteY300" fmla="*/ 2643000 h 6001727"/>
                <a:gd name="connsiteX301" fmla="*/ 1709519 w 3270885"/>
                <a:gd name="connsiteY301" fmla="*/ 2623061 h 6001727"/>
                <a:gd name="connsiteX302" fmla="*/ 1754397 w 3270885"/>
                <a:gd name="connsiteY302" fmla="*/ 2600330 h 6001727"/>
                <a:gd name="connsiteX303" fmla="*/ 1805380 w 3270885"/>
                <a:gd name="connsiteY303" fmla="*/ 2574741 h 6001727"/>
                <a:gd name="connsiteX304" fmla="*/ 1810316 w 3270885"/>
                <a:gd name="connsiteY304" fmla="*/ 2535578 h 6001727"/>
                <a:gd name="connsiteX305" fmla="*/ 1802587 w 3270885"/>
                <a:gd name="connsiteY305" fmla="*/ 2502325 h 6001727"/>
                <a:gd name="connsiteX306" fmla="*/ 1792586 w 3270885"/>
                <a:gd name="connsiteY306" fmla="*/ 2468813 h 6001727"/>
                <a:gd name="connsiteX307" fmla="*/ 1758099 w 3270885"/>
                <a:gd name="connsiteY307" fmla="*/ 2402243 h 6001727"/>
                <a:gd name="connsiteX308" fmla="*/ 1755501 w 3270885"/>
                <a:gd name="connsiteY308" fmla="*/ 2362690 h 6001727"/>
                <a:gd name="connsiteX309" fmla="*/ 1777193 w 3270885"/>
                <a:gd name="connsiteY309" fmla="*/ 2323982 h 6001727"/>
                <a:gd name="connsiteX310" fmla="*/ 1753423 w 3270885"/>
                <a:gd name="connsiteY310" fmla="*/ 2249748 h 6001727"/>
                <a:gd name="connsiteX311" fmla="*/ 1750760 w 3270885"/>
                <a:gd name="connsiteY311" fmla="*/ 2232408 h 6001727"/>
                <a:gd name="connsiteX312" fmla="*/ 1764204 w 3270885"/>
                <a:gd name="connsiteY312" fmla="*/ 2209741 h 6001727"/>
                <a:gd name="connsiteX313" fmla="*/ 1775700 w 3270885"/>
                <a:gd name="connsiteY313" fmla="*/ 2189218 h 6001727"/>
                <a:gd name="connsiteX314" fmla="*/ 1781155 w 3270885"/>
                <a:gd name="connsiteY314" fmla="*/ 2170708 h 6001727"/>
                <a:gd name="connsiteX315" fmla="*/ 1780895 w 3270885"/>
                <a:gd name="connsiteY315" fmla="*/ 2154472 h 6001727"/>
                <a:gd name="connsiteX316" fmla="*/ 1777128 w 3270885"/>
                <a:gd name="connsiteY316" fmla="*/ 2138820 h 6001727"/>
                <a:gd name="connsiteX317" fmla="*/ 1756281 w 3270885"/>
                <a:gd name="connsiteY317" fmla="*/ 2119336 h 6001727"/>
                <a:gd name="connsiteX318" fmla="*/ 1744136 w 3270885"/>
                <a:gd name="connsiteY318" fmla="*/ 2112321 h 6001727"/>
                <a:gd name="connsiteX319" fmla="*/ 1733484 w 3270885"/>
                <a:gd name="connsiteY319" fmla="*/ 2099787 h 6001727"/>
                <a:gd name="connsiteX320" fmla="*/ 1725041 w 3270885"/>
                <a:gd name="connsiteY320" fmla="*/ 2089915 h 6001727"/>
                <a:gd name="connsiteX321" fmla="*/ 1718417 w 3270885"/>
                <a:gd name="connsiteY321" fmla="*/ 2077185 h 6001727"/>
                <a:gd name="connsiteX322" fmla="*/ 1721145 w 3270885"/>
                <a:gd name="connsiteY322" fmla="*/ 2031528 h 6001727"/>
                <a:gd name="connsiteX323" fmla="*/ 1716403 w 3270885"/>
                <a:gd name="connsiteY323" fmla="*/ 2002042 h 6001727"/>
                <a:gd name="connsiteX324" fmla="*/ 1707701 w 3270885"/>
                <a:gd name="connsiteY324" fmla="*/ 1985286 h 6001727"/>
                <a:gd name="connsiteX325" fmla="*/ 1700881 w 3270885"/>
                <a:gd name="connsiteY325" fmla="*/ 1967620 h 6001727"/>
                <a:gd name="connsiteX326" fmla="*/ 1708350 w 3270885"/>
                <a:gd name="connsiteY326" fmla="*/ 1912091 h 6001727"/>
                <a:gd name="connsiteX327" fmla="*/ 1709064 w 3270885"/>
                <a:gd name="connsiteY327" fmla="*/ 1869291 h 6001727"/>
                <a:gd name="connsiteX328" fmla="*/ 1715040 w 3270885"/>
                <a:gd name="connsiteY328" fmla="*/ 1858575 h 6001727"/>
                <a:gd name="connsiteX329" fmla="*/ 1723807 w 3270885"/>
                <a:gd name="connsiteY329" fmla="*/ 1844352 h 6001727"/>
                <a:gd name="connsiteX330" fmla="*/ 1721794 w 3270885"/>
                <a:gd name="connsiteY330" fmla="*/ 1829024 h 6001727"/>
                <a:gd name="connsiteX331" fmla="*/ 1713935 w 3270885"/>
                <a:gd name="connsiteY331" fmla="*/ 1813762 h 6001727"/>
                <a:gd name="connsiteX332" fmla="*/ 1711467 w 3270885"/>
                <a:gd name="connsiteY332" fmla="*/ 1808047 h 6001727"/>
                <a:gd name="connsiteX333" fmla="*/ 1880653 w 3270885"/>
                <a:gd name="connsiteY333" fmla="*/ 1837143 h 6001727"/>
                <a:gd name="connsiteX334" fmla="*/ 2044643 w 3270885"/>
                <a:gd name="connsiteY334" fmla="*/ 1864420 h 6001727"/>
                <a:gd name="connsiteX335" fmla="*/ 2042435 w 3270885"/>
                <a:gd name="connsiteY335" fmla="*/ 1883515 h 6001727"/>
                <a:gd name="connsiteX336" fmla="*/ 2055229 w 3270885"/>
                <a:gd name="connsiteY336" fmla="*/ 1923522 h 6001727"/>
                <a:gd name="connsiteX337" fmla="*/ 2067764 w 3270885"/>
                <a:gd name="connsiteY337" fmla="*/ 1932549 h 6001727"/>
                <a:gd name="connsiteX338" fmla="*/ 2085105 w 3270885"/>
                <a:gd name="connsiteY338" fmla="*/ 1945604 h 6001727"/>
                <a:gd name="connsiteX339" fmla="*/ 2121930 w 3270885"/>
                <a:gd name="connsiteY339" fmla="*/ 1986065 h 6001727"/>
                <a:gd name="connsiteX340" fmla="*/ 2133815 w 3270885"/>
                <a:gd name="connsiteY340" fmla="*/ 2008342 h 6001727"/>
                <a:gd name="connsiteX341" fmla="*/ 2138621 w 3270885"/>
                <a:gd name="connsiteY341" fmla="*/ 2029709 h 6001727"/>
                <a:gd name="connsiteX342" fmla="*/ 2135958 w 3270885"/>
                <a:gd name="connsiteY342" fmla="*/ 2046400 h 6001727"/>
                <a:gd name="connsiteX343" fmla="*/ 2161417 w 3270885"/>
                <a:gd name="connsiteY343" fmla="*/ 2053674 h 6001727"/>
                <a:gd name="connsiteX344" fmla="*/ 2170120 w 3270885"/>
                <a:gd name="connsiteY344" fmla="*/ 2049908 h 6001727"/>
                <a:gd name="connsiteX345" fmla="*/ 2141543 w 3270885"/>
                <a:gd name="connsiteY345" fmla="*/ 2118491 h 6001727"/>
                <a:gd name="connsiteX346" fmla="*/ 2127255 w 3270885"/>
                <a:gd name="connsiteY346" fmla="*/ 2134858 h 6001727"/>
                <a:gd name="connsiteX347" fmla="*/ 2106083 w 3270885"/>
                <a:gd name="connsiteY347" fmla="*/ 2185711 h 6001727"/>
                <a:gd name="connsiteX348" fmla="*/ 2093678 w 3270885"/>
                <a:gd name="connsiteY348" fmla="*/ 2229745 h 6001727"/>
                <a:gd name="connsiteX349" fmla="*/ 2043020 w 3270885"/>
                <a:gd name="connsiteY349" fmla="*/ 2275207 h 6001727"/>
                <a:gd name="connsiteX350" fmla="*/ 2004766 w 3270885"/>
                <a:gd name="connsiteY350" fmla="*/ 2301770 h 6001727"/>
                <a:gd name="connsiteX351" fmla="*/ 2000415 w 3270885"/>
                <a:gd name="connsiteY351" fmla="*/ 2331841 h 6001727"/>
                <a:gd name="connsiteX352" fmla="*/ 1986646 w 3270885"/>
                <a:gd name="connsiteY352" fmla="*/ 2428091 h 6001727"/>
                <a:gd name="connsiteX353" fmla="*/ 1974955 w 3270885"/>
                <a:gd name="connsiteY353" fmla="*/ 2443224 h 6001727"/>
                <a:gd name="connsiteX354" fmla="*/ 1980021 w 3270885"/>
                <a:gd name="connsiteY354" fmla="*/ 2478425 h 6001727"/>
                <a:gd name="connsiteX355" fmla="*/ 1598006 w 3270885"/>
                <a:gd name="connsiteY355" fmla="*/ 2736198 h 6001727"/>
                <a:gd name="connsiteX356" fmla="*/ 1601968 w 3270885"/>
                <a:gd name="connsiteY356" fmla="*/ 2785297 h 6001727"/>
                <a:gd name="connsiteX357" fmla="*/ 1604825 w 3270885"/>
                <a:gd name="connsiteY357" fmla="*/ 2826603 h 6001727"/>
                <a:gd name="connsiteX358" fmla="*/ 1602033 w 3270885"/>
                <a:gd name="connsiteY358" fmla="*/ 2847451 h 6001727"/>
                <a:gd name="connsiteX359" fmla="*/ 1596902 w 3270885"/>
                <a:gd name="connsiteY359" fmla="*/ 2890056 h 6001727"/>
                <a:gd name="connsiteX360" fmla="*/ 1623595 w 3270885"/>
                <a:gd name="connsiteY360" fmla="*/ 2913307 h 6001727"/>
                <a:gd name="connsiteX361" fmla="*/ 1621517 w 3270885"/>
                <a:gd name="connsiteY361" fmla="*/ 2926361 h 6001727"/>
                <a:gd name="connsiteX362" fmla="*/ 1589888 w 3270885"/>
                <a:gd name="connsiteY362" fmla="*/ 2991308 h 6001727"/>
                <a:gd name="connsiteX363" fmla="*/ 1564169 w 3270885"/>
                <a:gd name="connsiteY363" fmla="*/ 3037680 h 6001727"/>
                <a:gd name="connsiteX364" fmla="*/ 1535722 w 3270885"/>
                <a:gd name="connsiteY364" fmla="*/ 3084441 h 6001727"/>
                <a:gd name="connsiteX365" fmla="*/ 1529293 w 3270885"/>
                <a:gd name="connsiteY365" fmla="*/ 3112823 h 6001727"/>
                <a:gd name="connsiteX366" fmla="*/ 1520785 w 3270885"/>
                <a:gd name="connsiteY366" fmla="*/ 3146335 h 6001727"/>
                <a:gd name="connsiteX367" fmla="*/ 1530072 w 3270885"/>
                <a:gd name="connsiteY367" fmla="*/ 3172379 h 6001727"/>
                <a:gd name="connsiteX368" fmla="*/ 1565987 w 3270885"/>
                <a:gd name="connsiteY368" fmla="*/ 3179718 h 6001727"/>
                <a:gd name="connsiteX369" fmla="*/ 1599954 w 3270885"/>
                <a:gd name="connsiteY369" fmla="*/ 3170560 h 6001727"/>
                <a:gd name="connsiteX370" fmla="*/ 1614048 w 3270885"/>
                <a:gd name="connsiteY370" fmla="*/ 3161857 h 6001727"/>
                <a:gd name="connsiteX371" fmla="*/ 1620348 w 3270885"/>
                <a:gd name="connsiteY371" fmla="*/ 3186017 h 6001727"/>
                <a:gd name="connsiteX372" fmla="*/ 1627816 w 3270885"/>
                <a:gd name="connsiteY372" fmla="*/ 3223946 h 6001727"/>
                <a:gd name="connsiteX373" fmla="*/ 1638922 w 3270885"/>
                <a:gd name="connsiteY373" fmla="*/ 3248041 h 6001727"/>
                <a:gd name="connsiteX374" fmla="*/ 1633532 w 3270885"/>
                <a:gd name="connsiteY374" fmla="*/ 3268629 h 6001727"/>
                <a:gd name="connsiteX375" fmla="*/ 1634766 w 3270885"/>
                <a:gd name="connsiteY375" fmla="*/ 3325977 h 6001727"/>
                <a:gd name="connsiteX376" fmla="*/ 1642559 w 3270885"/>
                <a:gd name="connsiteY376" fmla="*/ 3358775 h 6001727"/>
                <a:gd name="connsiteX377" fmla="*/ 1643728 w 3270885"/>
                <a:gd name="connsiteY377" fmla="*/ 3372609 h 6001727"/>
                <a:gd name="connsiteX378" fmla="*/ 1619308 w 3270885"/>
                <a:gd name="connsiteY378" fmla="*/ 3371440 h 6001727"/>
                <a:gd name="connsiteX379" fmla="*/ 1589043 w 3270885"/>
                <a:gd name="connsiteY379" fmla="*/ 3401380 h 6001727"/>
                <a:gd name="connsiteX380" fmla="*/ 1592680 w 3270885"/>
                <a:gd name="connsiteY380" fmla="*/ 3421124 h 6001727"/>
                <a:gd name="connsiteX381" fmla="*/ 1569429 w 3270885"/>
                <a:gd name="connsiteY381" fmla="*/ 3443660 h 6001727"/>
                <a:gd name="connsiteX382" fmla="*/ 1537411 w 3270885"/>
                <a:gd name="connsiteY382" fmla="*/ 3472042 h 6001727"/>
                <a:gd name="connsiteX383" fmla="*/ 1526370 w 3270885"/>
                <a:gd name="connsiteY383" fmla="*/ 3488473 h 6001727"/>
                <a:gd name="connsiteX384" fmla="*/ 1514290 w 3270885"/>
                <a:gd name="connsiteY384" fmla="*/ 3499125 h 6001727"/>
                <a:gd name="connsiteX385" fmla="*/ 1481362 w 3270885"/>
                <a:gd name="connsiteY385" fmla="*/ 3539002 h 6001727"/>
                <a:gd name="connsiteX386" fmla="*/ 1469347 w 3270885"/>
                <a:gd name="connsiteY386" fmla="*/ 3584464 h 6001727"/>
                <a:gd name="connsiteX387" fmla="*/ 1444992 w 3270885"/>
                <a:gd name="connsiteY387" fmla="*/ 3614730 h 6001727"/>
                <a:gd name="connsiteX388" fmla="*/ 1416675 w 3270885"/>
                <a:gd name="connsiteY388" fmla="*/ 3603299 h 6001727"/>
                <a:gd name="connsiteX389" fmla="*/ 1373486 w 3270885"/>
                <a:gd name="connsiteY389" fmla="*/ 3589660 h 6001727"/>
                <a:gd name="connsiteX390" fmla="*/ 1333154 w 3270885"/>
                <a:gd name="connsiteY390" fmla="*/ 3592388 h 6001727"/>
                <a:gd name="connsiteX391" fmla="*/ 1321399 w 3270885"/>
                <a:gd name="connsiteY391" fmla="*/ 3623952 h 6001727"/>
                <a:gd name="connsiteX392" fmla="*/ 1321399 w 3270885"/>
                <a:gd name="connsiteY392" fmla="*/ 3623952 h 6001727"/>
                <a:gd name="connsiteX393" fmla="*/ 1250282 w 3270885"/>
                <a:gd name="connsiteY393" fmla="*/ 3637721 h 6001727"/>
                <a:gd name="connsiteX394" fmla="*/ 1148966 w 3270885"/>
                <a:gd name="connsiteY394" fmla="*/ 3628823 h 6001727"/>
                <a:gd name="connsiteX395" fmla="*/ 1142146 w 3270885"/>
                <a:gd name="connsiteY395" fmla="*/ 3638240 h 6001727"/>
                <a:gd name="connsiteX396" fmla="*/ 1092462 w 3270885"/>
                <a:gd name="connsiteY396" fmla="*/ 3634344 h 6001727"/>
                <a:gd name="connsiteX397" fmla="*/ 1041220 w 3270885"/>
                <a:gd name="connsiteY397" fmla="*/ 3624017 h 6001727"/>
                <a:gd name="connsiteX398" fmla="*/ 1043882 w 3270885"/>
                <a:gd name="connsiteY398" fmla="*/ 3594206 h 6001727"/>
                <a:gd name="connsiteX399" fmla="*/ 1065899 w 3270885"/>
                <a:gd name="connsiteY399" fmla="*/ 3485421 h 6001727"/>
                <a:gd name="connsiteX400" fmla="*/ 1082461 w 3270885"/>
                <a:gd name="connsiteY400" fmla="*/ 3403913 h 6001727"/>
                <a:gd name="connsiteX401" fmla="*/ 1095060 w 3270885"/>
                <a:gd name="connsiteY401" fmla="*/ 3402874 h 6001727"/>
                <a:gd name="connsiteX402" fmla="*/ 1120260 w 3270885"/>
                <a:gd name="connsiteY402" fmla="*/ 3369881 h 6001727"/>
                <a:gd name="connsiteX403" fmla="*/ 1124091 w 3270885"/>
                <a:gd name="connsiteY403" fmla="*/ 3348449 h 6001727"/>
                <a:gd name="connsiteX404" fmla="*/ 1137730 w 3270885"/>
                <a:gd name="connsiteY404" fmla="*/ 3346695 h 6001727"/>
                <a:gd name="connsiteX405" fmla="*/ 1155720 w 3270885"/>
                <a:gd name="connsiteY405" fmla="*/ 3336304 h 6001727"/>
                <a:gd name="connsiteX406" fmla="*/ 1243333 w 3270885"/>
                <a:gd name="connsiteY406" fmla="*/ 2883886 h 6001727"/>
                <a:gd name="connsiteX407" fmla="*/ 1332245 w 3270885"/>
                <a:gd name="connsiteY407" fmla="*/ 2459526 h 6001727"/>
                <a:gd name="connsiteX408" fmla="*/ 1534164 w 3270885"/>
                <a:gd name="connsiteY408" fmla="*/ 2513366 h 6001727"/>
                <a:gd name="connsiteX409" fmla="*/ 1524616 w 3270885"/>
                <a:gd name="connsiteY409" fmla="*/ 2530772 h 6001727"/>
                <a:gd name="connsiteX410" fmla="*/ 1513835 w 3270885"/>
                <a:gd name="connsiteY410" fmla="*/ 2551750 h 6001727"/>
                <a:gd name="connsiteX411" fmla="*/ 1533189 w 3270885"/>
                <a:gd name="connsiteY411" fmla="*/ 2573896 h 6001727"/>
                <a:gd name="connsiteX412" fmla="*/ 1556570 w 3270885"/>
                <a:gd name="connsiteY412" fmla="*/ 2600524 h 6001727"/>
                <a:gd name="connsiteX413" fmla="*/ 1586316 w 3270885"/>
                <a:gd name="connsiteY413" fmla="*/ 2632803 h 6001727"/>
                <a:gd name="connsiteX414" fmla="*/ 1608917 w 3270885"/>
                <a:gd name="connsiteY414" fmla="*/ 2659691 h 6001727"/>
                <a:gd name="connsiteX415" fmla="*/ 1626582 w 3270885"/>
                <a:gd name="connsiteY415" fmla="*/ 2689761 h 6001727"/>
                <a:gd name="connsiteX416" fmla="*/ 1618464 w 3270885"/>
                <a:gd name="connsiteY416" fmla="*/ 2710024 h 6001727"/>
                <a:gd name="connsiteX417" fmla="*/ 1596967 w 3270885"/>
                <a:gd name="connsiteY417" fmla="*/ 2713986 h 6001727"/>
                <a:gd name="connsiteX418" fmla="*/ 1598006 w 3270885"/>
                <a:gd name="connsiteY418" fmla="*/ 2736198 h 6001727"/>
                <a:gd name="connsiteX419" fmla="*/ 792474 w 3270885"/>
                <a:gd name="connsiteY419" fmla="*/ 867751 h 6001727"/>
                <a:gd name="connsiteX420" fmla="*/ 877489 w 3270885"/>
                <a:gd name="connsiteY420" fmla="*/ 319992 h 6001727"/>
                <a:gd name="connsiteX421" fmla="*/ 922822 w 3270885"/>
                <a:gd name="connsiteY421" fmla="*/ 29746 h 6001727"/>
                <a:gd name="connsiteX422" fmla="*/ 924641 w 3270885"/>
                <a:gd name="connsiteY422" fmla="*/ 21952 h 6001727"/>
                <a:gd name="connsiteX423" fmla="*/ 1298408 w 3270885"/>
                <a:gd name="connsiteY423" fmla="*/ 21952 h 6001727"/>
                <a:gd name="connsiteX424" fmla="*/ 1672175 w 3270885"/>
                <a:gd name="connsiteY424" fmla="*/ 21952 h 6001727"/>
                <a:gd name="connsiteX425" fmla="*/ 1633272 w 3270885"/>
                <a:gd name="connsiteY425" fmla="*/ 218675 h 6001727"/>
                <a:gd name="connsiteX426" fmla="*/ 1552478 w 3270885"/>
                <a:gd name="connsiteY426" fmla="*/ 616538 h 6001727"/>
                <a:gd name="connsiteX427" fmla="*/ 1442979 w 3270885"/>
                <a:gd name="connsiteY427" fmla="*/ 1169882 h 6001727"/>
                <a:gd name="connsiteX428" fmla="*/ 1406284 w 3270885"/>
                <a:gd name="connsiteY428" fmla="*/ 1377516 h 6001727"/>
                <a:gd name="connsiteX429" fmla="*/ 1392450 w 3270885"/>
                <a:gd name="connsiteY429" fmla="*/ 1460972 h 6001727"/>
                <a:gd name="connsiteX430" fmla="*/ 1392450 w 3270885"/>
                <a:gd name="connsiteY430" fmla="*/ 1470779 h 6001727"/>
                <a:gd name="connsiteX431" fmla="*/ 1384007 w 3270885"/>
                <a:gd name="connsiteY431" fmla="*/ 1462271 h 6001727"/>
                <a:gd name="connsiteX432" fmla="*/ 1371797 w 3270885"/>
                <a:gd name="connsiteY432" fmla="*/ 1453763 h 6001727"/>
                <a:gd name="connsiteX433" fmla="*/ 1368225 w 3270885"/>
                <a:gd name="connsiteY433" fmla="*/ 1447529 h 6001727"/>
                <a:gd name="connsiteX434" fmla="*/ 1352508 w 3270885"/>
                <a:gd name="connsiteY434" fmla="*/ 1432980 h 6001727"/>
                <a:gd name="connsiteX435" fmla="*/ 1284574 w 3270885"/>
                <a:gd name="connsiteY435" fmla="*/ 1413496 h 6001727"/>
                <a:gd name="connsiteX436" fmla="*/ 1242943 w 3270885"/>
                <a:gd name="connsiteY436" fmla="*/ 1409730 h 6001727"/>
                <a:gd name="connsiteX437" fmla="*/ 1215926 w 3270885"/>
                <a:gd name="connsiteY437" fmla="*/ 1527088 h 6001727"/>
                <a:gd name="connsiteX438" fmla="*/ 1186505 w 3270885"/>
                <a:gd name="connsiteY438" fmla="*/ 1677439 h 6001727"/>
                <a:gd name="connsiteX439" fmla="*/ 1186505 w 3270885"/>
                <a:gd name="connsiteY439" fmla="*/ 1677439 h 6001727"/>
                <a:gd name="connsiteX440" fmla="*/ 1172217 w 3270885"/>
                <a:gd name="connsiteY440" fmla="*/ 1716147 h 6001727"/>
                <a:gd name="connsiteX441" fmla="*/ 1018099 w 3270885"/>
                <a:gd name="connsiteY441" fmla="*/ 1690883 h 6001727"/>
                <a:gd name="connsiteX442" fmla="*/ 859564 w 3270885"/>
                <a:gd name="connsiteY442" fmla="*/ 1668801 h 6001727"/>
                <a:gd name="connsiteX443" fmla="*/ 841639 w 3270885"/>
                <a:gd name="connsiteY443" fmla="*/ 1668996 h 6001727"/>
                <a:gd name="connsiteX444" fmla="*/ 799619 w 3270885"/>
                <a:gd name="connsiteY444" fmla="*/ 1665359 h 6001727"/>
                <a:gd name="connsiteX445" fmla="*/ 764418 w 3270885"/>
                <a:gd name="connsiteY445" fmla="*/ 1665359 h 6001727"/>
                <a:gd name="connsiteX446" fmla="*/ 745778 w 3270885"/>
                <a:gd name="connsiteY446" fmla="*/ 1649382 h 6001727"/>
                <a:gd name="connsiteX447" fmla="*/ 727203 w 3270885"/>
                <a:gd name="connsiteY447" fmla="*/ 1633470 h 6001727"/>
                <a:gd name="connsiteX448" fmla="*/ 729281 w 3270885"/>
                <a:gd name="connsiteY448" fmla="*/ 1600997 h 6001727"/>
                <a:gd name="connsiteX449" fmla="*/ 705966 w 3270885"/>
                <a:gd name="connsiteY449" fmla="*/ 1556119 h 6001727"/>
                <a:gd name="connsiteX450" fmla="*/ 688885 w 3270885"/>
                <a:gd name="connsiteY450" fmla="*/ 1550599 h 6001727"/>
                <a:gd name="connsiteX451" fmla="*/ 792474 w 3270885"/>
                <a:gd name="connsiteY451" fmla="*/ 867751 h 6001727"/>
                <a:gd name="connsiteX452" fmla="*/ 697458 w 3270885"/>
                <a:gd name="connsiteY452" fmla="*/ 2438288 h 6001727"/>
                <a:gd name="connsiteX453" fmla="*/ 588023 w 3270885"/>
                <a:gd name="connsiteY453" fmla="*/ 2322163 h 6001727"/>
                <a:gd name="connsiteX454" fmla="*/ 578216 w 3270885"/>
                <a:gd name="connsiteY454" fmla="*/ 2311707 h 6001727"/>
                <a:gd name="connsiteX455" fmla="*/ 631472 w 3270885"/>
                <a:gd name="connsiteY455" fmla="*/ 1944889 h 6001727"/>
                <a:gd name="connsiteX456" fmla="*/ 685832 w 3270885"/>
                <a:gd name="connsiteY456" fmla="*/ 1576902 h 6001727"/>
                <a:gd name="connsiteX457" fmla="*/ 698302 w 3270885"/>
                <a:gd name="connsiteY457" fmla="*/ 1577551 h 6001727"/>
                <a:gd name="connsiteX458" fmla="*/ 709668 w 3270885"/>
                <a:gd name="connsiteY458" fmla="*/ 1579305 h 6001727"/>
                <a:gd name="connsiteX459" fmla="*/ 707394 w 3270885"/>
                <a:gd name="connsiteY459" fmla="*/ 1606258 h 6001727"/>
                <a:gd name="connsiteX460" fmla="*/ 707330 w 3270885"/>
                <a:gd name="connsiteY460" fmla="*/ 1642043 h 6001727"/>
                <a:gd name="connsiteX461" fmla="*/ 729087 w 3270885"/>
                <a:gd name="connsiteY461" fmla="*/ 1667567 h 6001727"/>
                <a:gd name="connsiteX462" fmla="*/ 748635 w 3270885"/>
                <a:gd name="connsiteY462" fmla="*/ 1684259 h 6001727"/>
                <a:gd name="connsiteX463" fmla="*/ 788902 w 3270885"/>
                <a:gd name="connsiteY463" fmla="*/ 1687051 h 6001727"/>
                <a:gd name="connsiteX464" fmla="*/ 860344 w 3270885"/>
                <a:gd name="connsiteY464" fmla="*/ 1690753 h 6001727"/>
                <a:gd name="connsiteX465" fmla="*/ 1039791 w 3270885"/>
                <a:gd name="connsiteY465" fmla="*/ 1717251 h 6001727"/>
                <a:gd name="connsiteX466" fmla="*/ 1193649 w 3270885"/>
                <a:gd name="connsiteY466" fmla="*/ 1737255 h 6001727"/>
                <a:gd name="connsiteX467" fmla="*/ 1250607 w 3270885"/>
                <a:gd name="connsiteY467" fmla="*/ 1468506 h 6001727"/>
                <a:gd name="connsiteX468" fmla="*/ 1270805 w 3270885"/>
                <a:gd name="connsiteY468" fmla="*/ 1434344 h 6001727"/>
                <a:gd name="connsiteX469" fmla="*/ 1284249 w 3270885"/>
                <a:gd name="connsiteY469" fmla="*/ 1441424 h 6001727"/>
                <a:gd name="connsiteX470" fmla="*/ 1344909 w 3270885"/>
                <a:gd name="connsiteY470" fmla="*/ 1464350 h 6001727"/>
                <a:gd name="connsiteX471" fmla="*/ 1358224 w 3270885"/>
                <a:gd name="connsiteY471" fmla="*/ 1475585 h 6001727"/>
                <a:gd name="connsiteX472" fmla="*/ 1376473 w 3270885"/>
                <a:gd name="connsiteY472" fmla="*/ 1493965 h 6001727"/>
                <a:gd name="connsiteX473" fmla="*/ 1385891 w 3270885"/>
                <a:gd name="connsiteY473" fmla="*/ 1512670 h 6001727"/>
                <a:gd name="connsiteX474" fmla="*/ 1393684 w 3270885"/>
                <a:gd name="connsiteY474" fmla="*/ 1528712 h 6001727"/>
                <a:gd name="connsiteX475" fmla="*/ 1407518 w 3270885"/>
                <a:gd name="connsiteY475" fmla="*/ 1541766 h 6001727"/>
                <a:gd name="connsiteX476" fmla="*/ 1429145 w 3270885"/>
                <a:gd name="connsiteY476" fmla="*/ 1552612 h 6001727"/>
                <a:gd name="connsiteX477" fmla="*/ 1454864 w 3270885"/>
                <a:gd name="connsiteY477" fmla="*/ 1561250 h 6001727"/>
                <a:gd name="connsiteX478" fmla="*/ 1471685 w 3270885"/>
                <a:gd name="connsiteY478" fmla="*/ 1565861 h 6001727"/>
                <a:gd name="connsiteX479" fmla="*/ 1524097 w 3270885"/>
                <a:gd name="connsiteY479" fmla="*/ 1579954 h 6001727"/>
                <a:gd name="connsiteX480" fmla="*/ 1547348 w 3270885"/>
                <a:gd name="connsiteY480" fmla="*/ 1588917 h 6001727"/>
                <a:gd name="connsiteX481" fmla="*/ 1556180 w 3270885"/>
                <a:gd name="connsiteY481" fmla="*/ 1601062 h 6001727"/>
                <a:gd name="connsiteX482" fmla="*/ 1566767 w 3270885"/>
                <a:gd name="connsiteY482" fmla="*/ 1614116 h 6001727"/>
                <a:gd name="connsiteX483" fmla="*/ 1584042 w 3270885"/>
                <a:gd name="connsiteY483" fmla="*/ 1629054 h 6001727"/>
                <a:gd name="connsiteX484" fmla="*/ 1606059 w 3270885"/>
                <a:gd name="connsiteY484" fmla="*/ 1646914 h 6001727"/>
                <a:gd name="connsiteX485" fmla="*/ 1642040 w 3270885"/>
                <a:gd name="connsiteY485" fmla="*/ 1658150 h 6001727"/>
                <a:gd name="connsiteX486" fmla="*/ 1681722 w 3270885"/>
                <a:gd name="connsiteY486" fmla="*/ 1729396 h 6001727"/>
                <a:gd name="connsiteX487" fmla="*/ 1691789 w 3270885"/>
                <a:gd name="connsiteY487" fmla="*/ 1752842 h 6001727"/>
                <a:gd name="connsiteX488" fmla="*/ 1692308 w 3270885"/>
                <a:gd name="connsiteY488" fmla="*/ 1780574 h 6001727"/>
                <a:gd name="connsiteX489" fmla="*/ 1693023 w 3270885"/>
                <a:gd name="connsiteY489" fmla="*/ 1828505 h 6001727"/>
                <a:gd name="connsiteX490" fmla="*/ 1691594 w 3270885"/>
                <a:gd name="connsiteY490" fmla="*/ 1843832 h 6001727"/>
                <a:gd name="connsiteX491" fmla="*/ 1686333 w 3270885"/>
                <a:gd name="connsiteY491" fmla="*/ 1879878 h 6001727"/>
                <a:gd name="connsiteX492" fmla="*/ 1686788 w 3270885"/>
                <a:gd name="connsiteY492" fmla="*/ 1901635 h 6001727"/>
                <a:gd name="connsiteX493" fmla="*/ 1679449 w 3270885"/>
                <a:gd name="connsiteY493" fmla="*/ 1979635 h 6001727"/>
                <a:gd name="connsiteX494" fmla="*/ 1687048 w 3270885"/>
                <a:gd name="connsiteY494" fmla="*/ 1997301 h 6001727"/>
                <a:gd name="connsiteX495" fmla="*/ 1693348 w 3270885"/>
                <a:gd name="connsiteY495" fmla="*/ 2011914 h 6001727"/>
                <a:gd name="connsiteX496" fmla="*/ 1695101 w 3270885"/>
                <a:gd name="connsiteY496" fmla="*/ 2037373 h 6001727"/>
                <a:gd name="connsiteX497" fmla="*/ 1696985 w 3270885"/>
                <a:gd name="connsiteY497" fmla="*/ 2088486 h 6001727"/>
                <a:gd name="connsiteX498" fmla="*/ 1705622 w 3270885"/>
                <a:gd name="connsiteY498" fmla="*/ 2106086 h 6001727"/>
                <a:gd name="connsiteX499" fmla="*/ 1714195 w 3270885"/>
                <a:gd name="connsiteY499" fmla="*/ 2117452 h 6001727"/>
                <a:gd name="connsiteX500" fmla="*/ 1725496 w 3270885"/>
                <a:gd name="connsiteY500" fmla="*/ 2130636 h 6001727"/>
                <a:gd name="connsiteX501" fmla="*/ 1742512 w 3270885"/>
                <a:gd name="connsiteY501" fmla="*/ 2142067 h 6001727"/>
                <a:gd name="connsiteX502" fmla="*/ 1754657 w 3270885"/>
                <a:gd name="connsiteY502" fmla="*/ 2142197 h 6001727"/>
                <a:gd name="connsiteX503" fmla="*/ 1755761 w 3270885"/>
                <a:gd name="connsiteY503" fmla="*/ 2160641 h 6001727"/>
                <a:gd name="connsiteX504" fmla="*/ 1744460 w 3270885"/>
                <a:gd name="connsiteY504" fmla="*/ 2194868 h 6001727"/>
                <a:gd name="connsiteX505" fmla="*/ 1732185 w 3270885"/>
                <a:gd name="connsiteY505" fmla="*/ 2214807 h 6001727"/>
                <a:gd name="connsiteX506" fmla="*/ 1726730 w 3270885"/>
                <a:gd name="connsiteY506" fmla="*/ 2229809 h 6001727"/>
                <a:gd name="connsiteX507" fmla="*/ 1734004 w 3270885"/>
                <a:gd name="connsiteY507" fmla="*/ 2265011 h 6001727"/>
                <a:gd name="connsiteX508" fmla="*/ 1749461 w 3270885"/>
                <a:gd name="connsiteY508" fmla="*/ 2299108 h 6001727"/>
                <a:gd name="connsiteX509" fmla="*/ 1735693 w 3270885"/>
                <a:gd name="connsiteY509" fmla="*/ 2346843 h 6001727"/>
                <a:gd name="connsiteX510" fmla="*/ 1726990 w 3270885"/>
                <a:gd name="connsiteY510" fmla="*/ 2378797 h 6001727"/>
                <a:gd name="connsiteX511" fmla="*/ 1738420 w 3270885"/>
                <a:gd name="connsiteY511" fmla="*/ 2418090 h 6001727"/>
                <a:gd name="connsiteX512" fmla="*/ 1772582 w 3270885"/>
                <a:gd name="connsiteY512" fmla="*/ 2484660 h 6001727"/>
                <a:gd name="connsiteX513" fmla="*/ 1781285 w 3270885"/>
                <a:gd name="connsiteY513" fmla="*/ 2513496 h 6001727"/>
                <a:gd name="connsiteX514" fmla="*/ 1785117 w 3270885"/>
                <a:gd name="connsiteY514" fmla="*/ 2561427 h 6001727"/>
                <a:gd name="connsiteX515" fmla="*/ 1755436 w 3270885"/>
                <a:gd name="connsiteY515" fmla="*/ 2576949 h 6001727"/>
                <a:gd name="connsiteX516" fmla="*/ 1693607 w 3270885"/>
                <a:gd name="connsiteY516" fmla="*/ 2603187 h 6001727"/>
                <a:gd name="connsiteX517" fmla="*/ 1661264 w 3270885"/>
                <a:gd name="connsiteY517" fmla="*/ 2618709 h 6001727"/>
                <a:gd name="connsiteX518" fmla="*/ 1629635 w 3270885"/>
                <a:gd name="connsiteY518" fmla="*/ 2620333 h 6001727"/>
                <a:gd name="connsiteX519" fmla="*/ 1629635 w 3270885"/>
                <a:gd name="connsiteY519" fmla="*/ 2620333 h 6001727"/>
                <a:gd name="connsiteX520" fmla="*/ 1620023 w 3270885"/>
                <a:gd name="connsiteY520" fmla="*/ 2629036 h 6001727"/>
                <a:gd name="connsiteX521" fmla="*/ 1569235 w 3270885"/>
                <a:gd name="connsiteY521" fmla="*/ 2576169 h 6001727"/>
                <a:gd name="connsiteX522" fmla="*/ 1549491 w 3270885"/>
                <a:gd name="connsiteY522" fmla="*/ 2554347 h 6001727"/>
                <a:gd name="connsiteX523" fmla="*/ 1541178 w 3270885"/>
                <a:gd name="connsiteY523" fmla="*/ 2548957 h 6001727"/>
                <a:gd name="connsiteX524" fmla="*/ 1551764 w 3270885"/>
                <a:gd name="connsiteY524" fmla="*/ 2535643 h 6001727"/>
                <a:gd name="connsiteX525" fmla="*/ 1561701 w 3270885"/>
                <a:gd name="connsiteY525" fmla="*/ 2498299 h 6001727"/>
                <a:gd name="connsiteX526" fmla="*/ 1329192 w 3270885"/>
                <a:gd name="connsiteY526" fmla="*/ 2434911 h 6001727"/>
                <a:gd name="connsiteX527" fmla="*/ 1297693 w 3270885"/>
                <a:gd name="connsiteY527" fmla="*/ 2505313 h 6001727"/>
                <a:gd name="connsiteX528" fmla="*/ 1284055 w 3270885"/>
                <a:gd name="connsiteY528" fmla="*/ 2561751 h 6001727"/>
                <a:gd name="connsiteX529" fmla="*/ 1208327 w 3270885"/>
                <a:gd name="connsiteY529" fmla="*/ 2551035 h 6001727"/>
                <a:gd name="connsiteX530" fmla="*/ 1126559 w 3270885"/>
                <a:gd name="connsiteY530" fmla="*/ 2540514 h 6001727"/>
                <a:gd name="connsiteX531" fmla="*/ 1113505 w 3270885"/>
                <a:gd name="connsiteY531" fmla="*/ 2560388 h 6001727"/>
                <a:gd name="connsiteX532" fmla="*/ 1108179 w 3270885"/>
                <a:gd name="connsiteY532" fmla="*/ 2582924 h 6001727"/>
                <a:gd name="connsiteX533" fmla="*/ 1105257 w 3270885"/>
                <a:gd name="connsiteY533" fmla="*/ 2587470 h 6001727"/>
                <a:gd name="connsiteX534" fmla="*/ 1018358 w 3270885"/>
                <a:gd name="connsiteY534" fmla="*/ 2571753 h 6001727"/>
                <a:gd name="connsiteX535" fmla="*/ 927823 w 3270885"/>
                <a:gd name="connsiteY535" fmla="*/ 2558049 h 6001727"/>
                <a:gd name="connsiteX536" fmla="*/ 917042 w 3270885"/>
                <a:gd name="connsiteY536" fmla="*/ 2574091 h 6001727"/>
                <a:gd name="connsiteX537" fmla="*/ 905676 w 3270885"/>
                <a:gd name="connsiteY537" fmla="*/ 2586301 h 6001727"/>
                <a:gd name="connsiteX538" fmla="*/ 854239 w 3270885"/>
                <a:gd name="connsiteY538" fmla="*/ 2575000 h 6001727"/>
                <a:gd name="connsiteX539" fmla="*/ 803580 w 3270885"/>
                <a:gd name="connsiteY539" fmla="*/ 2554802 h 6001727"/>
                <a:gd name="connsiteX540" fmla="*/ 697458 w 3270885"/>
                <a:gd name="connsiteY540" fmla="*/ 2438288 h 6001727"/>
                <a:gd name="connsiteX541" fmla="*/ 699276 w 3270885"/>
                <a:gd name="connsiteY541" fmla="*/ 2989489 h 6001727"/>
                <a:gd name="connsiteX542" fmla="*/ 804360 w 3270885"/>
                <a:gd name="connsiteY542" fmla="*/ 2588444 h 6001727"/>
                <a:gd name="connsiteX543" fmla="*/ 860928 w 3270885"/>
                <a:gd name="connsiteY543" fmla="*/ 2600135 h 6001727"/>
                <a:gd name="connsiteX544" fmla="*/ 922692 w 3270885"/>
                <a:gd name="connsiteY544" fmla="*/ 2610331 h 6001727"/>
                <a:gd name="connsiteX545" fmla="*/ 934188 w 3270885"/>
                <a:gd name="connsiteY545" fmla="*/ 2594160 h 6001727"/>
                <a:gd name="connsiteX546" fmla="*/ 946982 w 3270885"/>
                <a:gd name="connsiteY546" fmla="*/ 2581690 h 6001727"/>
                <a:gd name="connsiteX547" fmla="*/ 1034270 w 3270885"/>
                <a:gd name="connsiteY547" fmla="*/ 2597991 h 6001727"/>
                <a:gd name="connsiteX548" fmla="*/ 1131430 w 3270885"/>
                <a:gd name="connsiteY548" fmla="*/ 2583314 h 6001727"/>
                <a:gd name="connsiteX549" fmla="*/ 1142536 w 3270885"/>
                <a:gd name="connsiteY549" fmla="*/ 2563245 h 6001727"/>
                <a:gd name="connsiteX550" fmla="*/ 1279249 w 3270885"/>
                <a:gd name="connsiteY550" fmla="*/ 2589289 h 6001727"/>
                <a:gd name="connsiteX551" fmla="*/ 1254114 w 3270885"/>
                <a:gd name="connsiteY551" fmla="*/ 2705153 h 6001727"/>
                <a:gd name="connsiteX552" fmla="*/ 1222550 w 3270885"/>
                <a:gd name="connsiteY552" fmla="*/ 2869858 h 6001727"/>
                <a:gd name="connsiteX553" fmla="*/ 1137275 w 3270885"/>
                <a:gd name="connsiteY553" fmla="*/ 3319678 h 6001727"/>
                <a:gd name="connsiteX554" fmla="*/ 1123637 w 3270885"/>
                <a:gd name="connsiteY554" fmla="*/ 3325717 h 6001727"/>
                <a:gd name="connsiteX555" fmla="*/ 1099736 w 3270885"/>
                <a:gd name="connsiteY555" fmla="*/ 3355203 h 6001727"/>
                <a:gd name="connsiteX556" fmla="*/ 1082006 w 3270885"/>
                <a:gd name="connsiteY556" fmla="*/ 3381182 h 6001727"/>
                <a:gd name="connsiteX557" fmla="*/ 1065185 w 3270885"/>
                <a:gd name="connsiteY557" fmla="*/ 3388975 h 6001727"/>
                <a:gd name="connsiteX558" fmla="*/ 1045506 w 3270885"/>
                <a:gd name="connsiteY558" fmla="*/ 3470418 h 6001727"/>
                <a:gd name="connsiteX559" fmla="*/ 1045506 w 3270885"/>
                <a:gd name="connsiteY559" fmla="*/ 3470418 h 6001727"/>
                <a:gd name="connsiteX560" fmla="*/ 1026996 w 3270885"/>
                <a:gd name="connsiteY560" fmla="*/ 3543743 h 6001727"/>
                <a:gd name="connsiteX561" fmla="*/ 1002382 w 3270885"/>
                <a:gd name="connsiteY561" fmla="*/ 3538612 h 6001727"/>
                <a:gd name="connsiteX562" fmla="*/ 960816 w 3270885"/>
                <a:gd name="connsiteY562" fmla="*/ 3534520 h 6001727"/>
                <a:gd name="connsiteX563" fmla="*/ 912171 w 3270885"/>
                <a:gd name="connsiteY563" fmla="*/ 3515296 h 6001727"/>
                <a:gd name="connsiteX564" fmla="*/ 895869 w 3270885"/>
                <a:gd name="connsiteY564" fmla="*/ 3499839 h 6001727"/>
                <a:gd name="connsiteX565" fmla="*/ 781498 w 3270885"/>
                <a:gd name="connsiteY565" fmla="*/ 3473276 h 6001727"/>
                <a:gd name="connsiteX566" fmla="*/ 667193 w 3270885"/>
                <a:gd name="connsiteY566" fmla="*/ 3446908 h 6001727"/>
                <a:gd name="connsiteX567" fmla="*/ 659854 w 3270885"/>
                <a:gd name="connsiteY567" fmla="*/ 3432749 h 6001727"/>
                <a:gd name="connsiteX568" fmla="*/ 657840 w 3270885"/>
                <a:gd name="connsiteY568" fmla="*/ 3418007 h 6001727"/>
                <a:gd name="connsiteX569" fmla="*/ 622964 w 3270885"/>
                <a:gd name="connsiteY569" fmla="*/ 3405537 h 6001727"/>
                <a:gd name="connsiteX570" fmla="*/ 593478 w 3270885"/>
                <a:gd name="connsiteY570" fmla="*/ 3393911 h 6001727"/>
                <a:gd name="connsiteX571" fmla="*/ 699276 w 3270885"/>
                <a:gd name="connsiteY571" fmla="*/ 2989489 h 6001727"/>
                <a:gd name="connsiteX572" fmla="*/ 679727 w 3270885"/>
                <a:gd name="connsiteY572" fmla="*/ 4085007 h 6001727"/>
                <a:gd name="connsiteX573" fmla="*/ 657840 w 3270885"/>
                <a:gd name="connsiteY573" fmla="*/ 4034999 h 6001727"/>
                <a:gd name="connsiteX574" fmla="*/ 579580 w 3270885"/>
                <a:gd name="connsiteY574" fmla="*/ 3942060 h 6001727"/>
                <a:gd name="connsiteX575" fmla="*/ 549315 w 3270885"/>
                <a:gd name="connsiteY575" fmla="*/ 3905625 h 6001727"/>
                <a:gd name="connsiteX576" fmla="*/ 536390 w 3270885"/>
                <a:gd name="connsiteY576" fmla="*/ 3848342 h 6001727"/>
                <a:gd name="connsiteX577" fmla="*/ 537819 w 3270885"/>
                <a:gd name="connsiteY577" fmla="*/ 3762353 h 6001727"/>
                <a:gd name="connsiteX578" fmla="*/ 537949 w 3270885"/>
                <a:gd name="connsiteY578" fmla="*/ 3705005 h 6001727"/>
                <a:gd name="connsiteX579" fmla="*/ 522037 w 3270885"/>
                <a:gd name="connsiteY579" fmla="*/ 3677468 h 6001727"/>
                <a:gd name="connsiteX580" fmla="*/ 504177 w 3270885"/>
                <a:gd name="connsiteY580" fmla="*/ 3642202 h 6001727"/>
                <a:gd name="connsiteX581" fmla="*/ 507034 w 3270885"/>
                <a:gd name="connsiteY581" fmla="*/ 3602325 h 6001727"/>
                <a:gd name="connsiteX582" fmla="*/ 505151 w 3270885"/>
                <a:gd name="connsiteY582" fmla="*/ 3507048 h 6001727"/>
                <a:gd name="connsiteX583" fmla="*/ 498527 w 3270885"/>
                <a:gd name="connsiteY583" fmla="*/ 3492500 h 6001727"/>
                <a:gd name="connsiteX584" fmla="*/ 538209 w 3270885"/>
                <a:gd name="connsiteY584" fmla="*/ 3455481 h 6001727"/>
                <a:gd name="connsiteX585" fmla="*/ 577891 w 3270885"/>
                <a:gd name="connsiteY585" fmla="*/ 3418526 h 6001727"/>
                <a:gd name="connsiteX586" fmla="*/ 594323 w 3270885"/>
                <a:gd name="connsiteY586" fmla="*/ 3422618 h 6001727"/>
                <a:gd name="connsiteX587" fmla="*/ 634719 w 3270885"/>
                <a:gd name="connsiteY587" fmla="*/ 3437945 h 6001727"/>
                <a:gd name="connsiteX588" fmla="*/ 654918 w 3270885"/>
                <a:gd name="connsiteY588" fmla="*/ 3467431 h 6001727"/>
                <a:gd name="connsiteX589" fmla="*/ 765002 w 3270885"/>
                <a:gd name="connsiteY589" fmla="*/ 3493539 h 6001727"/>
                <a:gd name="connsiteX590" fmla="*/ 894895 w 3270885"/>
                <a:gd name="connsiteY590" fmla="*/ 3533546 h 6001727"/>
                <a:gd name="connsiteX591" fmla="*/ 951334 w 3270885"/>
                <a:gd name="connsiteY591" fmla="*/ 3556992 h 6001727"/>
                <a:gd name="connsiteX592" fmla="*/ 1022320 w 3270885"/>
                <a:gd name="connsiteY592" fmla="*/ 3567903 h 6001727"/>
                <a:gd name="connsiteX593" fmla="*/ 1019008 w 3270885"/>
                <a:gd name="connsiteY593" fmla="*/ 3602650 h 6001727"/>
                <a:gd name="connsiteX594" fmla="*/ 1020242 w 3270885"/>
                <a:gd name="connsiteY594" fmla="*/ 3640838 h 6001727"/>
                <a:gd name="connsiteX595" fmla="*/ 1089085 w 3270885"/>
                <a:gd name="connsiteY595" fmla="*/ 3656555 h 6001727"/>
                <a:gd name="connsiteX596" fmla="*/ 1150914 w 3270885"/>
                <a:gd name="connsiteY596" fmla="*/ 3666557 h 6001727"/>
                <a:gd name="connsiteX597" fmla="*/ 1157019 w 3270885"/>
                <a:gd name="connsiteY597" fmla="*/ 3659023 h 6001727"/>
                <a:gd name="connsiteX598" fmla="*/ 1164358 w 3270885"/>
                <a:gd name="connsiteY598" fmla="*/ 3647852 h 6001727"/>
                <a:gd name="connsiteX599" fmla="*/ 1171762 w 3270885"/>
                <a:gd name="connsiteY599" fmla="*/ 3646618 h 6001727"/>
                <a:gd name="connsiteX600" fmla="*/ 1175464 w 3270885"/>
                <a:gd name="connsiteY600" fmla="*/ 3664998 h 6001727"/>
                <a:gd name="connsiteX601" fmla="*/ 1168385 w 3270885"/>
                <a:gd name="connsiteY601" fmla="*/ 3694484 h 6001727"/>
                <a:gd name="connsiteX602" fmla="*/ 1163709 w 3270885"/>
                <a:gd name="connsiteY602" fmla="*/ 3717410 h 6001727"/>
                <a:gd name="connsiteX603" fmla="*/ 1159812 w 3270885"/>
                <a:gd name="connsiteY603" fmla="*/ 3738063 h 6001727"/>
                <a:gd name="connsiteX604" fmla="*/ 1161890 w 3270885"/>
                <a:gd name="connsiteY604" fmla="*/ 3786253 h 6001727"/>
                <a:gd name="connsiteX605" fmla="*/ 1170788 w 3270885"/>
                <a:gd name="connsiteY605" fmla="*/ 3830547 h 6001727"/>
                <a:gd name="connsiteX606" fmla="*/ 1155720 w 3270885"/>
                <a:gd name="connsiteY606" fmla="*/ 3889908 h 6001727"/>
                <a:gd name="connsiteX607" fmla="*/ 1146693 w 3270885"/>
                <a:gd name="connsiteY607" fmla="*/ 3920303 h 6001727"/>
                <a:gd name="connsiteX608" fmla="*/ 1124156 w 3270885"/>
                <a:gd name="connsiteY608" fmla="*/ 3950373 h 6001727"/>
                <a:gd name="connsiteX609" fmla="*/ 1103503 w 3270885"/>
                <a:gd name="connsiteY609" fmla="*/ 3957258 h 6001727"/>
                <a:gd name="connsiteX610" fmla="*/ 1066679 w 3270885"/>
                <a:gd name="connsiteY610" fmla="*/ 4114493 h 6001727"/>
                <a:gd name="connsiteX611" fmla="*/ 1066679 w 3270885"/>
                <a:gd name="connsiteY611" fmla="*/ 4114493 h 6001727"/>
                <a:gd name="connsiteX612" fmla="*/ 1058885 w 3270885"/>
                <a:gd name="connsiteY612" fmla="*/ 4115857 h 6001727"/>
                <a:gd name="connsiteX613" fmla="*/ 781109 w 3270885"/>
                <a:gd name="connsiteY613" fmla="*/ 4058899 h 6001727"/>
                <a:gd name="connsiteX614" fmla="*/ 739933 w 3270885"/>
                <a:gd name="connsiteY614" fmla="*/ 4049806 h 6001727"/>
                <a:gd name="connsiteX615" fmla="*/ 730840 w 3270885"/>
                <a:gd name="connsiteY615" fmla="*/ 4058444 h 6001727"/>
                <a:gd name="connsiteX616" fmla="*/ 679727 w 3270885"/>
                <a:gd name="connsiteY616" fmla="*/ 4085007 h 6001727"/>
                <a:gd name="connsiteX617" fmla="*/ 821441 w 3270885"/>
                <a:gd name="connsiteY617" fmla="*/ 4441889 h 6001727"/>
                <a:gd name="connsiteX618" fmla="*/ 760196 w 3270885"/>
                <a:gd name="connsiteY618" fmla="*/ 4401817 h 6001727"/>
                <a:gd name="connsiteX619" fmla="*/ 742660 w 3270885"/>
                <a:gd name="connsiteY619" fmla="*/ 4387724 h 6001727"/>
                <a:gd name="connsiteX620" fmla="*/ 755910 w 3270885"/>
                <a:gd name="connsiteY620" fmla="*/ 4365836 h 6001727"/>
                <a:gd name="connsiteX621" fmla="*/ 765522 w 3270885"/>
                <a:gd name="connsiteY621" fmla="*/ 4306605 h 6001727"/>
                <a:gd name="connsiteX622" fmla="*/ 751883 w 3270885"/>
                <a:gd name="connsiteY622" fmla="*/ 4234190 h 6001727"/>
                <a:gd name="connsiteX623" fmla="*/ 746103 w 3270885"/>
                <a:gd name="connsiteY623" fmla="*/ 4191130 h 6001727"/>
                <a:gd name="connsiteX624" fmla="*/ 724735 w 3270885"/>
                <a:gd name="connsiteY624" fmla="*/ 4151967 h 6001727"/>
                <a:gd name="connsiteX625" fmla="*/ 712915 w 3270885"/>
                <a:gd name="connsiteY625" fmla="*/ 4131509 h 6001727"/>
                <a:gd name="connsiteX626" fmla="*/ 704667 w 3270885"/>
                <a:gd name="connsiteY626" fmla="*/ 4115532 h 6001727"/>
                <a:gd name="connsiteX627" fmla="*/ 696354 w 3270885"/>
                <a:gd name="connsiteY627" fmla="*/ 4103322 h 6001727"/>
                <a:gd name="connsiteX628" fmla="*/ 715838 w 3270885"/>
                <a:gd name="connsiteY628" fmla="*/ 4095399 h 6001727"/>
                <a:gd name="connsiteX629" fmla="*/ 742531 w 3270885"/>
                <a:gd name="connsiteY629" fmla="*/ 4081046 h 6001727"/>
                <a:gd name="connsiteX630" fmla="*/ 759871 w 3270885"/>
                <a:gd name="connsiteY630" fmla="*/ 4077928 h 6001727"/>
                <a:gd name="connsiteX631" fmla="*/ 932954 w 3270885"/>
                <a:gd name="connsiteY631" fmla="*/ 4114623 h 6001727"/>
                <a:gd name="connsiteX632" fmla="*/ 1098048 w 3270885"/>
                <a:gd name="connsiteY632" fmla="*/ 4150343 h 6001727"/>
                <a:gd name="connsiteX633" fmla="*/ 1067328 w 3270885"/>
                <a:gd name="connsiteY633" fmla="*/ 4303488 h 6001727"/>
                <a:gd name="connsiteX634" fmla="*/ 1038492 w 3270885"/>
                <a:gd name="connsiteY634" fmla="*/ 4465399 h 6001727"/>
                <a:gd name="connsiteX635" fmla="*/ 1033361 w 3270885"/>
                <a:gd name="connsiteY635" fmla="*/ 4527878 h 6001727"/>
                <a:gd name="connsiteX636" fmla="*/ 974519 w 3270885"/>
                <a:gd name="connsiteY636" fmla="*/ 4559961 h 6001727"/>
                <a:gd name="connsiteX637" fmla="*/ 934123 w 3270885"/>
                <a:gd name="connsiteY637" fmla="*/ 4584511 h 6001727"/>
                <a:gd name="connsiteX638" fmla="*/ 914054 w 3270885"/>
                <a:gd name="connsiteY638" fmla="*/ 4674397 h 6001727"/>
                <a:gd name="connsiteX639" fmla="*/ 914054 w 3270885"/>
                <a:gd name="connsiteY639" fmla="*/ 4674397 h 6001727"/>
                <a:gd name="connsiteX640" fmla="*/ 897038 w 3270885"/>
                <a:gd name="connsiteY640" fmla="*/ 4758958 h 6001727"/>
                <a:gd name="connsiteX641" fmla="*/ 886777 w 3270885"/>
                <a:gd name="connsiteY641" fmla="*/ 4755905 h 6001727"/>
                <a:gd name="connsiteX642" fmla="*/ 879243 w 3270885"/>
                <a:gd name="connsiteY642" fmla="*/ 4741487 h 6001727"/>
                <a:gd name="connsiteX643" fmla="*/ 866643 w 3270885"/>
                <a:gd name="connsiteY643" fmla="*/ 4722847 h 6001727"/>
                <a:gd name="connsiteX644" fmla="*/ 854044 w 3270885"/>
                <a:gd name="connsiteY644" fmla="*/ 4708949 h 6001727"/>
                <a:gd name="connsiteX645" fmla="*/ 856447 w 3270885"/>
                <a:gd name="connsiteY645" fmla="*/ 4675631 h 6001727"/>
                <a:gd name="connsiteX646" fmla="*/ 861578 w 3270885"/>
                <a:gd name="connsiteY646" fmla="*/ 4634975 h 6001727"/>
                <a:gd name="connsiteX647" fmla="*/ 863916 w 3270885"/>
                <a:gd name="connsiteY647" fmla="*/ 4523332 h 6001727"/>
                <a:gd name="connsiteX648" fmla="*/ 821441 w 3270885"/>
                <a:gd name="connsiteY648" fmla="*/ 4441889 h 6001727"/>
                <a:gd name="connsiteX649" fmla="*/ 1063496 w 3270885"/>
                <a:gd name="connsiteY649" fmla="*/ 4456632 h 6001727"/>
                <a:gd name="connsiteX650" fmla="*/ 1091293 w 3270885"/>
                <a:gd name="connsiteY650" fmla="*/ 4302773 h 6001727"/>
                <a:gd name="connsiteX651" fmla="*/ 1124091 w 3270885"/>
                <a:gd name="connsiteY651" fmla="*/ 4154955 h 6001727"/>
                <a:gd name="connsiteX652" fmla="*/ 1212354 w 3270885"/>
                <a:gd name="connsiteY652" fmla="*/ 4171776 h 6001727"/>
                <a:gd name="connsiteX653" fmla="*/ 1309773 w 3270885"/>
                <a:gd name="connsiteY653" fmla="*/ 4187818 h 6001727"/>
                <a:gd name="connsiteX654" fmla="*/ 1438497 w 3270885"/>
                <a:gd name="connsiteY654" fmla="*/ 4208666 h 6001727"/>
                <a:gd name="connsiteX655" fmla="*/ 1566702 w 3270885"/>
                <a:gd name="connsiteY655" fmla="*/ 4228020 h 6001727"/>
                <a:gd name="connsiteX656" fmla="*/ 1576249 w 3270885"/>
                <a:gd name="connsiteY656" fmla="*/ 4238866 h 6001727"/>
                <a:gd name="connsiteX657" fmla="*/ 1607034 w 3270885"/>
                <a:gd name="connsiteY657" fmla="*/ 4329077 h 6001727"/>
                <a:gd name="connsiteX658" fmla="*/ 1614243 w 3270885"/>
                <a:gd name="connsiteY658" fmla="*/ 4336805 h 6001727"/>
                <a:gd name="connsiteX659" fmla="*/ 1605800 w 3270885"/>
                <a:gd name="connsiteY659" fmla="*/ 4349210 h 6001727"/>
                <a:gd name="connsiteX660" fmla="*/ 1588654 w 3270885"/>
                <a:gd name="connsiteY660" fmla="*/ 4363823 h 6001727"/>
                <a:gd name="connsiteX661" fmla="*/ 1575859 w 3270885"/>
                <a:gd name="connsiteY661" fmla="*/ 4373760 h 6001727"/>
                <a:gd name="connsiteX662" fmla="*/ 1557934 w 3270885"/>
                <a:gd name="connsiteY662" fmla="*/ 4382722 h 6001727"/>
                <a:gd name="connsiteX663" fmla="*/ 1477660 w 3270885"/>
                <a:gd name="connsiteY663" fmla="*/ 4400193 h 6001727"/>
                <a:gd name="connsiteX664" fmla="*/ 1446291 w 3270885"/>
                <a:gd name="connsiteY664" fmla="*/ 4416235 h 6001727"/>
                <a:gd name="connsiteX665" fmla="*/ 1429405 w 3270885"/>
                <a:gd name="connsiteY665" fmla="*/ 4447474 h 6001727"/>
                <a:gd name="connsiteX666" fmla="*/ 1407778 w 3270885"/>
                <a:gd name="connsiteY666" fmla="*/ 4487351 h 6001727"/>
                <a:gd name="connsiteX667" fmla="*/ 1402907 w 3270885"/>
                <a:gd name="connsiteY667" fmla="*/ 4501445 h 6001727"/>
                <a:gd name="connsiteX668" fmla="*/ 1368355 w 3270885"/>
                <a:gd name="connsiteY668" fmla="*/ 4528852 h 6001727"/>
                <a:gd name="connsiteX669" fmla="*/ 1278079 w 3270885"/>
                <a:gd name="connsiteY669" fmla="*/ 4608542 h 6001727"/>
                <a:gd name="connsiteX670" fmla="*/ 1224369 w 3270885"/>
                <a:gd name="connsiteY670" fmla="*/ 4657771 h 6001727"/>
                <a:gd name="connsiteX671" fmla="*/ 1176568 w 3270885"/>
                <a:gd name="connsiteY671" fmla="*/ 4676736 h 6001727"/>
                <a:gd name="connsiteX672" fmla="*/ 1143640 w 3270885"/>
                <a:gd name="connsiteY672" fmla="*/ 4687971 h 6001727"/>
                <a:gd name="connsiteX673" fmla="*/ 1115129 w 3270885"/>
                <a:gd name="connsiteY673" fmla="*/ 4697063 h 6001727"/>
                <a:gd name="connsiteX674" fmla="*/ 1038622 w 3270885"/>
                <a:gd name="connsiteY674" fmla="*/ 4726809 h 6001727"/>
                <a:gd name="connsiteX675" fmla="*/ 986015 w 3270885"/>
                <a:gd name="connsiteY675" fmla="*/ 4748566 h 6001727"/>
                <a:gd name="connsiteX676" fmla="*/ 949905 w 3270885"/>
                <a:gd name="connsiteY676" fmla="*/ 4760192 h 6001727"/>
                <a:gd name="connsiteX677" fmla="*/ 949905 w 3270885"/>
                <a:gd name="connsiteY677" fmla="*/ 4760192 h 6001727"/>
                <a:gd name="connsiteX678" fmla="*/ 919445 w 3270885"/>
                <a:gd name="connsiteY678" fmla="*/ 4767336 h 6001727"/>
                <a:gd name="connsiteX679" fmla="*/ 934967 w 3270885"/>
                <a:gd name="connsiteY679" fmla="*/ 4688426 h 6001727"/>
                <a:gd name="connsiteX680" fmla="*/ 979325 w 3270885"/>
                <a:gd name="connsiteY680" fmla="*/ 4584187 h 6001727"/>
                <a:gd name="connsiteX681" fmla="*/ 1050312 w 3270885"/>
                <a:gd name="connsiteY681" fmla="*/ 4549246 h 6001727"/>
                <a:gd name="connsiteX682" fmla="*/ 1063496 w 3270885"/>
                <a:gd name="connsiteY682" fmla="*/ 4456632 h 6001727"/>
                <a:gd name="connsiteX683" fmla="*/ 606403 w 3270885"/>
                <a:gd name="connsiteY683" fmla="*/ 5046087 h 6001727"/>
                <a:gd name="connsiteX684" fmla="*/ 688755 w 3270885"/>
                <a:gd name="connsiteY684" fmla="*/ 4914440 h 6001727"/>
                <a:gd name="connsiteX685" fmla="*/ 773705 w 3270885"/>
                <a:gd name="connsiteY685" fmla="*/ 4791041 h 6001727"/>
                <a:gd name="connsiteX686" fmla="*/ 801762 w 3270885"/>
                <a:gd name="connsiteY686" fmla="*/ 4766881 h 6001727"/>
                <a:gd name="connsiteX687" fmla="*/ 828844 w 3270885"/>
                <a:gd name="connsiteY687" fmla="*/ 4741877 h 6001727"/>
                <a:gd name="connsiteX688" fmla="*/ 841704 w 3270885"/>
                <a:gd name="connsiteY688" fmla="*/ 4732070 h 6001727"/>
                <a:gd name="connsiteX689" fmla="*/ 849238 w 3270885"/>
                <a:gd name="connsiteY689" fmla="*/ 4739669 h 6001727"/>
                <a:gd name="connsiteX690" fmla="*/ 860603 w 3270885"/>
                <a:gd name="connsiteY690" fmla="*/ 4758243 h 6001727"/>
                <a:gd name="connsiteX691" fmla="*/ 877424 w 3270885"/>
                <a:gd name="connsiteY691" fmla="*/ 4779806 h 6001727"/>
                <a:gd name="connsiteX692" fmla="*/ 917042 w 3270885"/>
                <a:gd name="connsiteY692" fmla="*/ 4790392 h 6001727"/>
                <a:gd name="connsiteX693" fmla="*/ 958608 w 3270885"/>
                <a:gd name="connsiteY693" fmla="*/ 4782533 h 6001727"/>
                <a:gd name="connsiteX694" fmla="*/ 991471 w 3270885"/>
                <a:gd name="connsiteY694" fmla="*/ 4771038 h 6001727"/>
                <a:gd name="connsiteX695" fmla="*/ 1059664 w 3270885"/>
                <a:gd name="connsiteY695" fmla="*/ 4743111 h 6001727"/>
                <a:gd name="connsiteX696" fmla="*/ 1119675 w 3270885"/>
                <a:gd name="connsiteY696" fmla="*/ 4719470 h 6001727"/>
                <a:gd name="connsiteX697" fmla="*/ 1161176 w 3270885"/>
                <a:gd name="connsiteY697" fmla="*/ 4706741 h 6001727"/>
                <a:gd name="connsiteX698" fmla="*/ 1192220 w 3270885"/>
                <a:gd name="connsiteY698" fmla="*/ 4696349 h 6001727"/>
                <a:gd name="connsiteX699" fmla="*/ 1278404 w 3270885"/>
                <a:gd name="connsiteY699" fmla="*/ 4648419 h 6001727"/>
                <a:gd name="connsiteX700" fmla="*/ 1291718 w 3270885"/>
                <a:gd name="connsiteY700" fmla="*/ 4632702 h 6001727"/>
                <a:gd name="connsiteX701" fmla="*/ 1314190 w 3270885"/>
                <a:gd name="connsiteY701" fmla="*/ 4666539 h 6001727"/>
                <a:gd name="connsiteX702" fmla="*/ 1342247 w 3270885"/>
                <a:gd name="connsiteY702" fmla="*/ 4708949 h 6001727"/>
                <a:gd name="connsiteX703" fmla="*/ 1382124 w 3270885"/>
                <a:gd name="connsiteY703" fmla="*/ 4777013 h 6001727"/>
                <a:gd name="connsiteX704" fmla="*/ 1364328 w 3270885"/>
                <a:gd name="connsiteY704" fmla="*/ 4809551 h 6001727"/>
                <a:gd name="connsiteX705" fmla="*/ 1331465 w 3270885"/>
                <a:gd name="connsiteY705" fmla="*/ 4848714 h 6001727"/>
                <a:gd name="connsiteX706" fmla="*/ 1316333 w 3270885"/>
                <a:gd name="connsiteY706" fmla="*/ 4872744 h 6001727"/>
                <a:gd name="connsiteX707" fmla="*/ 1322828 w 3270885"/>
                <a:gd name="connsiteY707" fmla="*/ 4901645 h 6001727"/>
                <a:gd name="connsiteX708" fmla="*/ 1329192 w 3270885"/>
                <a:gd name="connsiteY708" fmla="*/ 4915674 h 6001727"/>
                <a:gd name="connsiteX709" fmla="*/ 1320944 w 3270885"/>
                <a:gd name="connsiteY709" fmla="*/ 4925221 h 6001727"/>
                <a:gd name="connsiteX710" fmla="*/ 1312761 w 3270885"/>
                <a:gd name="connsiteY710" fmla="*/ 4939704 h 6001727"/>
                <a:gd name="connsiteX711" fmla="*/ 1328673 w 3270885"/>
                <a:gd name="connsiteY711" fmla="*/ 4975035 h 6001727"/>
                <a:gd name="connsiteX712" fmla="*/ 1345689 w 3270885"/>
                <a:gd name="connsiteY712" fmla="*/ 5016536 h 6001727"/>
                <a:gd name="connsiteX713" fmla="*/ 1385566 w 3270885"/>
                <a:gd name="connsiteY713" fmla="*/ 5092068 h 6001727"/>
                <a:gd name="connsiteX714" fmla="*/ 1373811 w 3270885"/>
                <a:gd name="connsiteY714" fmla="*/ 5108825 h 6001727"/>
                <a:gd name="connsiteX715" fmla="*/ 1338804 w 3270885"/>
                <a:gd name="connsiteY715" fmla="*/ 5126620 h 6001727"/>
                <a:gd name="connsiteX716" fmla="*/ 1310358 w 3270885"/>
                <a:gd name="connsiteY716" fmla="*/ 5134024 h 6001727"/>
                <a:gd name="connsiteX717" fmla="*/ 1310358 w 3270885"/>
                <a:gd name="connsiteY717" fmla="*/ 5134024 h 6001727"/>
                <a:gd name="connsiteX718" fmla="*/ 1301655 w 3270885"/>
                <a:gd name="connsiteY718" fmla="*/ 5138960 h 6001727"/>
                <a:gd name="connsiteX719" fmla="*/ 1257816 w 3270885"/>
                <a:gd name="connsiteY719" fmla="*/ 5071610 h 6001727"/>
                <a:gd name="connsiteX720" fmla="*/ 1209691 w 3270885"/>
                <a:gd name="connsiteY720" fmla="*/ 5002248 h 6001727"/>
                <a:gd name="connsiteX721" fmla="*/ 1146563 w 3270885"/>
                <a:gd name="connsiteY721" fmla="*/ 5031603 h 6001727"/>
                <a:gd name="connsiteX722" fmla="*/ 1103049 w 3270885"/>
                <a:gd name="connsiteY722" fmla="*/ 5058491 h 6001727"/>
                <a:gd name="connsiteX723" fmla="*/ 849173 w 3270885"/>
                <a:gd name="connsiteY723" fmla="*/ 5060894 h 6001727"/>
                <a:gd name="connsiteX724" fmla="*/ 595232 w 3270885"/>
                <a:gd name="connsiteY724" fmla="*/ 5063232 h 6001727"/>
                <a:gd name="connsiteX725" fmla="*/ 606403 w 3270885"/>
                <a:gd name="connsiteY725" fmla="*/ 5046087 h 6001727"/>
                <a:gd name="connsiteX726" fmla="*/ 1123182 w 3270885"/>
                <a:gd name="connsiteY726" fmla="*/ 5725817 h 6001727"/>
                <a:gd name="connsiteX727" fmla="*/ 906066 w 3270885"/>
                <a:gd name="connsiteY727" fmla="*/ 5973588 h 6001727"/>
                <a:gd name="connsiteX728" fmla="*/ 675181 w 3270885"/>
                <a:gd name="connsiteY728" fmla="*/ 5975731 h 6001727"/>
                <a:gd name="connsiteX729" fmla="*/ 675181 w 3270885"/>
                <a:gd name="connsiteY729" fmla="*/ 5975731 h 6001727"/>
                <a:gd name="connsiteX730" fmla="*/ 234584 w 3270885"/>
                <a:gd name="connsiteY730" fmla="*/ 5979823 h 6001727"/>
                <a:gd name="connsiteX731" fmla="*/ 28703 w 3270885"/>
                <a:gd name="connsiteY731" fmla="*/ 5978914 h 6001727"/>
                <a:gd name="connsiteX732" fmla="*/ 305700 w 3270885"/>
                <a:gd name="connsiteY732" fmla="*/ 5530718 h 6001727"/>
                <a:gd name="connsiteX733" fmla="*/ 579190 w 3270885"/>
                <a:gd name="connsiteY733" fmla="*/ 5084729 h 6001727"/>
                <a:gd name="connsiteX734" fmla="*/ 815271 w 3270885"/>
                <a:gd name="connsiteY734" fmla="*/ 5082002 h 6001727"/>
                <a:gd name="connsiteX735" fmla="*/ 1051027 w 3270885"/>
                <a:gd name="connsiteY735" fmla="*/ 5079729 h 6001727"/>
                <a:gd name="connsiteX736" fmla="*/ 1071809 w 3270885"/>
                <a:gd name="connsiteY736" fmla="*/ 5109929 h 6001727"/>
                <a:gd name="connsiteX737" fmla="*/ 1115259 w 3270885"/>
                <a:gd name="connsiteY737" fmla="*/ 5141168 h 6001727"/>
                <a:gd name="connsiteX738" fmla="*/ 1129222 w 3270885"/>
                <a:gd name="connsiteY738" fmla="*/ 5138051 h 6001727"/>
                <a:gd name="connsiteX739" fmla="*/ 1225408 w 3270885"/>
                <a:gd name="connsiteY739" fmla="*/ 5285155 h 6001727"/>
                <a:gd name="connsiteX740" fmla="*/ 1317307 w 3270885"/>
                <a:gd name="connsiteY740" fmla="*/ 5442130 h 6001727"/>
                <a:gd name="connsiteX741" fmla="*/ 1327764 w 3270885"/>
                <a:gd name="connsiteY741" fmla="*/ 5466290 h 6001727"/>
                <a:gd name="connsiteX742" fmla="*/ 1340233 w 3270885"/>
                <a:gd name="connsiteY742" fmla="*/ 5478046 h 6001727"/>
                <a:gd name="connsiteX743" fmla="*/ 1123182 w 3270885"/>
                <a:gd name="connsiteY743" fmla="*/ 5725817 h 6001727"/>
                <a:gd name="connsiteX744" fmla="*/ 1987945 w 3270885"/>
                <a:gd name="connsiteY744" fmla="*/ 4918272 h 6001727"/>
                <a:gd name="connsiteX745" fmla="*/ 2007364 w 3270885"/>
                <a:gd name="connsiteY745" fmla="*/ 4936911 h 6001727"/>
                <a:gd name="connsiteX746" fmla="*/ 2026848 w 3270885"/>
                <a:gd name="connsiteY746" fmla="*/ 4955616 h 6001727"/>
                <a:gd name="connsiteX747" fmla="*/ 2017885 w 3270885"/>
                <a:gd name="connsiteY747" fmla="*/ 4973281 h 6001727"/>
                <a:gd name="connsiteX748" fmla="*/ 1991907 w 3270885"/>
                <a:gd name="connsiteY748" fmla="*/ 5011405 h 6001727"/>
                <a:gd name="connsiteX749" fmla="*/ 1974890 w 3270885"/>
                <a:gd name="connsiteY749" fmla="*/ 5054075 h 6001727"/>
                <a:gd name="connsiteX750" fmla="*/ 1965408 w 3270885"/>
                <a:gd name="connsiteY750" fmla="*/ 5082391 h 6001727"/>
                <a:gd name="connsiteX751" fmla="*/ 1942482 w 3270885"/>
                <a:gd name="connsiteY751" fmla="*/ 5100706 h 6001727"/>
                <a:gd name="connsiteX752" fmla="*/ 1920790 w 3270885"/>
                <a:gd name="connsiteY752" fmla="*/ 5120580 h 6001727"/>
                <a:gd name="connsiteX753" fmla="*/ 1912477 w 3270885"/>
                <a:gd name="connsiteY753" fmla="*/ 5138960 h 6001727"/>
                <a:gd name="connsiteX754" fmla="*/ 1907671 w 3270885"/>
                <a:gd name="connsiteY754" fmla="*/ 5159028 h 6001727"/>
                <a:gd name="connsiteX755" fmla="*/ 1900397 w 3270885"/>
                <a:gd name="connsiteY755" fmla="*/ 5192671 h 6001727"/>
                <a:gd name="connsiteX756" fmla="*/ 1884680 w 3270885"/>
                <a:gd name="connsiteY756" fmla="*/ 5231184 h 6001727"/>
                <a:gd name="connsiteX757" fmla="*/ 1867534 w 3270885"/>
                <a:gd name="connsiteY757" fmla="*/ 5265865 h 6001727"/>
                <a:gd name="connsiteX758" fmla="*/ 1862208 w 3270885"/>
                <a:gd name="connsiteY758" fmla="*/ 5290285 h 6001727"/>
                <a:gd name="connsiteX759" fmla="*/ 1809212 w 3270885"/>
                <a:gd name="connsiteY759" fmla="*/ 5295091 h 6001727"/>
                <a:gd name="connsiteX760" fmla="*/ 1740888 w 3270885"/>
                <a:gd name="connsiteY760" fmla="*/ 5262228 h 6001727"/>
                <a:gd name="connsiteX761" fmla="*/ 1683541 w 3270885"/>
                <a:gd name="connsiteY761" fmla="*/ 5239562 h 6001727"/>
                <a:gd name="connsiteX762" fmla="*/ 1654574 w 3270885"/>
                <a:gd name="connsiteY762" fmla="*/ 5230405 h 6001727"/>
                <a:gd name="connsiteX763" fmla="*/ 1590797 w 3270885"/>
                <a:gd name="connsiteY763" fmla="*/ 5201374 h 6001727"/>
                <a:gd name="connsiteX764" fmla="*/ 1560402 w 3270885"/>
                <a:gd name="connsiteY764" fmla="*/ 5209427 h 6001727"/>
                <a:gd name="connsiteX765" fmla="*/ 1525331 w 3270885"/>
                <a:gd name="connsiteY765" fmla="*/ 5233587 h 6001727"/>
                <a:gd name="connsiteX766" fmla="*/ 1512017 w 3270885"/>
                <a:gd name="connsiteY766" fmla="*/ 5263917 h 6001727"/>
                <a:gd name="connsiteX767" fmla="*/ 1399659 w 3270885"/>
                <a:gd name="connsiteY767" fmla="*/ 5404201 h 6001727"/>
                <a:gd name="connsiteX768" fmla="*/ 1368420 w 3270885"/>
                <a:gd name="connsiteY768" fmla="*/ 5439727 h 6001727"/>
                <a:gd name="connsiteX769" fmla="*/ 1368420 w 3270885"/>
                <a:gd name="connsiteY769" fmla="*/ 5439727 h 6001727"/>
                <a:gd name="connsiteX770" fmla="*/ 1354846 w 3270885"/>
                <a:gd name="connsiteY770" fmla="*/ 5454405 h 6001727"/>
                <a:gd name="connsiteX771" fmla="*/ 1342117 w 3270885"/>
                <a:gd name="connsiteY771" fmla="*/ 5433038 h 6001727"/>
                <a:gd name="connsiteX772" fmla="*/ 1241839 w 3270885"/>
                <a:gd name="connsiteY772" fmla="*/ 5264761 h 6001727"/>
                <a:gd name="connsiteX773" fmla="*/ 1135652 w 3270885"/>
                <a:gd name="connsiteY773" fmla="*/ 5109474 h 6001727"/>
                <a:gd name="connsiteX774" fmla="*/ 1117856 w 3270885"/>
                <a:gd name="connsiteY774" fmla="*/ 5112267 h 6001727"/>
                <a:gd name="connsiteX775" fmla="*/ 1106361 w 3270885"/>
                <a:gd name="connsiteY775" fmla="*/ 5117073 h 6001727"/>
                <a:gd name="connsiteX776" fmla="*/ 1093501 w 3270885"/>
                <a:gd name="connsiteY776" fmla="*/ 5098953 h 6001727"/>
                <a:gd name="connsiteX777" fmla="*/ 1080577 w 3270885"/>
                <a:gd name="connsiteY777" fmla="*/ 5080833 h 6001727"/>
                <a:gd name="connsiteX778" fmla="*/ 1100386 w 3270885"/>
                <a:gd name="connsiteY778" fmla="*/ 5079339 h 6001727"/>
                <a:gd name="connsiteX779" fmla="*/ 1159942 w 3270885"/>
                <a:gd name="connsiteY779" fmla="*/ 5052906 h 6001727"/>
                <a:gd name="connsiteX780" fmla="*/ 1201832 w 3270885"/>
                <a:gd name="connsiteY780" fmla="*/ 5030629 h 6001727"/>
                <a:gd name="connsiteX781" fmla="*/ 1243333 w 3270885"/>
                <a:gd name="connsiteY781" fmla="*/ 5095576 h 6001727"/>
                <a:gd name="connsiteX782" fmla="*/ 1317372 w 3270885"/>
                <a:gd name="connsiteY782" fmla="*/ 5161821 h 6001727"/>
                <a:gd name="connsiteX783" fmla="*/ 1350625 w 3270885"/>
                <a:gd name="connsiteY783" fmla="*/ 5147533 h 6001727"/>
                <a:gd name="connsiteX784" fmla="*/ 1387774 w 3270885"/>
                <a:gd name="connsiteY784" fmla="*/ 5129802 h 6001727"/>
                <a:gd name="connsiteX785" fmla="*/ 1405245 w 3270885"/>
                <a:gd name="connsiteY785" fmla="*/ 5114605 h 6001727"/>
                <a:gd name="connsiteX786" fmla="*/ 1426612 w 3270885"/>
                <a:gd name="connsiteY786" fmla="*/ 5099342 h 6001727"/>
                <a:gd name="connsiteX787" fmla="*/ 1464086 w 3270885"/>
                <a:gd name="connsiteY787" fmla="*/ 5081742 h 6001727"/>
                <a:gd name="connsiteX788" fmla="*/ 1499547 w 3270885"/>
                <a:gd name="connsiteY788" fmla="*/ 5064856 h 6001727"/>
                <a:gd name="connsiteX789" fmla="*/ 1527084 w 3270885"/>
                <a:gd name="connsiteY789" fmla="*/ 5041216 h 6001727"/>
                <a:gd name="connsiteX790" fmla="*/ 1537930 w 3270885"/>
                <a:gd name="connsiteY790" fmla="*/ 5019913 h 6001727"/>
                <a:gd name="connsiteX791" fmla="*/ 1582549 w 3270885"/>
                <a:gd name="connsiteY791" fmla="*/ 4979191 h 6001727"/>
                <a:gd name="connsiteX792" fmla="*/ 1614957 w 3270885"/>
                <a:gd name="connsiteY792" fmla="*/ 4965293 h 6001727"/>
                <a:gd name="connsiteX793" fmla="*/ 1631453 w 3270885"/>
                <a:gd name="connsiteY793" fmla="*/ 4980166 h 6001727"/>
                <a:gd name="connsiteX794" fmla="*/ 1672240 w 3270885"/>
                <a:gd name="connsiteY794" fmla="*/ 5010626 h 6001727"/>
                <a:gd name="connsiteX795" fmla="*/ 1702310 w 3270885"/>
                <a:gd name="connsiteY795" fmla="*/ 5030694 h 6001727"/>
                <a:gd name="connsiteX796" fmla="*/ 1736602 w 3270885"/>
                <a:gd name="connsiteY796" fmla="*/ 5054984 h 6001727"/>
                <a:gd name="connsiteX797" fmla="*/ 1817006 w 3270885"/>
                <a:gd name="connsiteY797" fmla="*/ 5052711 h 6001727"/>
                <a:gd name="connsiteX798" fmla="*/ 1893707 w 3270885"/>
                <a:gd name="connsiteY798" fmla="*/ 4973931 h 6001727"/>
                <a:gd name="connsiteX799" fmla="*/ 1910853 w 3270885"/>
                <a:gd name="connsiteY799" fmla="*/ 4954187 h 6001727"/>
                <a:gd name="connsiteX800" fmla="*/ 1927739 w 3270885"/>
                <a:gd name="connsiteY800" fmla="*/ 4931456 h 6001727"/>
                <a:gd name="connsiteX801" fmla="*/ 1933974 w 3270885"/>
                <a:gd name="connsiteY801" fmla="*/ 4917622 h 6001727"/>
                <a:gd name="connsiteX802" fmla="*/ 1945924 w 3270885"/>
                <a:gd name="connsiteY802" fmla="*/ 4923337 h 6001727"/>
                <a:gd name="connsiteX803" fmla="*/ 1972812 w 3270885"/>
                <a:gd name="connsiteY803" fmla="*/ 4923727 h 6001727"/>
                <a:gd name="connsiteX804" fmla="*/ 1987945 w 3270885"/>
                <a:gd name="connsiteY804" fmla="*/ 4918272 h 6001727"/>
                <a:gd name="connsiteX805" fmla="*/ 1711403 w 3270885"/>
                <a:gd name="connsiteY805" fmla="*/ 4553077 h 6001727"/>
                <a:gd name="connsiteX806" fmla="*/ 1711403 w 3270885"/>
                <a:gd name="connsiteY806" fmla="*/ 4580355 h 6001727"/>
                <a:gd name="connsiteX807" fmla="*/ 1711403 w 3270885"/>
                <a:gd name="connsiteY807" fmla="*/ 4607632 h 6001727"/>
                <a:gd name="connsiteX808" fmla="*/ 1730497 w 3270885"/>
                <a:gd name="connsiteY808" fmla="*/ 4633741 h 6001727"/>
                <a:gd name="connsiteX809" fmla="*/ 1760177 w 3270885"/>
                <a:gd name="connsiteY809" fmla="*/ 4690439 h 6001727"/>
                <a:gd name="connsiteX810" fmla="*/ 1791936 w 3270885"/>
                <a:gd name="connsiteY810" fmla="*/ 4756879 h 6001727"/>
                <a:gd name="connsiteX811" fmla="*/ 1841036 w 3270885"/>
                <a:gd name="connsiteY811" fmla="*/ 4812539 h 6001727"/>
                <a:gd name="connsiteX812" fmla="*/ 1910788 w 3270885"/>
                <a:gd name="connsiteY812" fmla="*/ 4854040 h 6001727"/>
                <a:gd name="connsiteX813" fmla="*/ 1966513 w 3270885"/>
                <a:gd name="connsiteY813" fmla="*/ 4900476 h 6001727"/>
                <a:gd name="connsiteX814" fmla="*/ 1949107 w 3270885"/>
                <a:gd name="connsiteY814" fmla="*/ 4897359 h 6001727"/>
                <a:gd name="connsiteX815" fmla="*/ 1907996 w 3270885"/>
                <a:gd name="connsiteY815" fmla="*/ 4916193 h 6001727"/>
                <a:gd name="connsiteX816" fmla="*/ 1891499 w 3270885"/>
                <a:gd name="connsiteY816" fmla="*/ 4937950 h 6001727"/>
                <a:gd name="connsiteX817" fmla="*/ 1875522 w 3270885"/>
                <a:gd name="connsiteY817" fmla="*/ 4956135 h 6001727"/>
                <a:gd name="connsiteX818" fmla="*/ 1804406 w 3270885"/>
                <a:gd name="connsiteY818" fmla="*/ 5031668 h 6001727"/>
                <a:gd name="connsiteX819" fmla="*/ 1804406 w 3270885"/>
                <a:gd name="connsiteY819" fmla="*/ 5031668 h 6001727"/>
                <a:gd name="connsiteX820" fmla="*/ 1750176 w 3270885"/>
                <a:gd name="connsiteY820" fmla="*/ 5034591 h 6001727"/>
                <a:gd name="connsiteX821" fmla="*/ 1718936 w 3270885"/>
                <a:gd name="connsiteY821" fmla="*/ 5012119 h 6001727"/>
                <a:gd name="connsiteX822" fmla="*/ 1687567 w 3270885"/>
                <a:gd name="connsiteY822" fmla="*/ 4990817 h 6001727"/>
                <a:gd name="connsiteX823" fmla="*/ 1673734 w 3270885"/>
                <a:gd name="connsiteY823" fmla="*/ 4983998 h 6001727"/>
                <a:gd name="connsiteX824" fmla="*/ 1648210 w 3270885"/>
                <a:gd name="connsiteY824" fmla="*/ 4961981 h 6001727"/>
                <a:gd name="connsiteX825" fmla="*/ 1616970 w 3270885"/>
                <a:gd name="connsiteY825" fmla="*/ 4944705 h 6001727"/>
                <a:gd name="connsiteX826" fmla="*/ 1531371 w 3270885"/>
                <a:gd name="connsiteY826" fmla="*/ 4978022 h 6001727"/>
                <a:gd name="connsiteX827" fmla="*/ 1521369 w 3270885"/>
                <a:gd name="connsiteY827" fmla="*/ 4986401 h 6001727"/>
                <a:gd name="connsiteX828" fmla="*/ 1508964 w 3270885"/>
                <a:gd name="connsiteY828" fmla="*/ 4965942 h 6001727"/>
                <a:gd name="connsiteX829" fmla="*/ 1496559 w 3270885"/>
                <a:gd name="connsiteY829" fmla="*/ 4942042 h 6001727"/>
                <a:gd name="connsiteX830" fmla="*/ 1503249 w 3270885"/>
                <a:gd name="connsiteY830" fmla="*/ 4923467 h 6001727"/>
                <a:gd name="connsiteX831" fmla="*/ 1513056 w 3270885"/>
                <a:gd name="connsiteY831" fmla="*/ 4875407 h 6001727"/>
                <a:gd name="connsiteX832" fmla="*/ 1545334 w 3270885"/>
                <a:gd name="connsiteY832" fmla="*/ 4710703 h 6001727"/>
                <a:gd name="connsiteX833" fmla="*/ 1552154 w 3270885"/>
                <a:gd name="connsiteY833" fmla="*/ 4679463 h 6001727"/>
                <a:gd name="connsiteX834" fmla="*/ 1567416 w 3270885"/>
                <a:gd name="connsiteY834" fmla="*/ 4601462 h 6001727"/>
                <a:gd name="connsiteX835" fmla="*/ 1585212 w 3270885"/>
                <a:gd name="connsiteY835" fmla="*/ 4584576 h 6001727"/>
                <a:gd name="connsiteX836" fmla="*/ 1603461 w 3270885"/>
                <a:gd name="connsiteY836" fmla="*/ 4562040 h 6001727"/>
                <a:gd name="connsiteX837" fmla="*/ 1612099 w 3270885"/>
                <a:gd name="connsiteY837" fmla="*/ 4551453 h 6001727"/>
                <a:gd name="connsiteX838" fmla="*/ 1664771 w 3270885"/>
                <a:gd name="connsiteY838" fmla="*/ 4552298 h 6001727"/>
                <a:gd name="connsiteX839" fmla="*/ 1711403 w 3270885"/>
                <a:gd name="connsiteY839" fmla="*/ 4553077 h 6001727"/>
                <a:gd name="connsiteX840" fmla="*/ 1671266 w 3270885"/>
                <a:gd name="connsiteY840" fmla="*/ 4388373 h 6001727"/>
                <a:gd name="connsiteX841" fmla="*/ 1691529 w 3270885"/>
                <a:gd name="connsiteY841" fmla="*/ 4508849 h 6001727"/>
                <a:gd name="connsiteX842" fmla="*/ 1692698 w 3270885"/>
                <a:gd name="connsiteY842" fmla="*/ 4532230 h 6001727"/>
                <a:gd name="connsiteX843" fmla="*/ 1665096 w 3270885"/>
                <a:gd name="connsiteY843" fmla="*/ 4532230 h 6001727"/>
                <a:gd name="connsiteX844" fmla="*/ 1619114 w 3270885"/>
                <a:gd name="connsiteY844" fmla="*/ 4526384 h 6001727"/>
                <a:gd name="connsiteX845" fmla="*/ 1594174 w 3270885"/>
                <a:gd name="connsiteY845" fmla="*/ 4526449 h 6001727"/>
                <a:gd name="connsiteX846" fmla="*/ 1583458 w 3270885"/>
                <a:gd name="connsiteY846" fmla="*/ 4545283 h 6001727"/>
                <a:gd name="connsiteX847" fmla="*/ 1565208 w 3270885"/>
                <a:gd name="connsiteY847" fmla="*/ 4568599 h 6001727"/>
                <a:gd name="connsiteX848" fmla="*/ 1548127 w 3270885"/>
                <a:gd name="connsiteY848" fmla="*/ 4584966 h 6001727"/>
                <a:gd name="connsiteX849" fmla="*/ 1531241 w 3270885"/>
                <a:gd name="connsiteY849" fmla="*/ 4667773 h 6001727"/>
                <a:gd name="connsiteX850" fmla="*/ 1524746 w 3270885"/>
                <a:gd name="connsiteY850" fmla="*/ 4697259 h 6001727"/>
                <a:gd name="connsiteX851" fmla="*/ 1491299 w 3270885"/>
                <a:gd name="connsiteY851" fmla="*/ 4864951 h 6001727"/>
                <a:gd name="connsiteX852" fmla="*/ 1481102 w 3270885"/>
                <a:gd name="connsiteY852" fmla="*/ 4915154 h 6001727"/>
                <a:gd name="connsiteX853" fmla="*/ 1495390 w 3270885"/>
                <a:gd name="connsiteY853" fmla="*/ 4991921 h 6001727"/>
                <a:gd name="connsiteX854" fmla="*/ 1512926 w 3270885"/>
                <a:gd name="connsiteY854" fmla="*/ 5020043 h 6001727"/>
                <a:gd name="connsiteX855" fmla="*/ 1491688 w 3270885"/>
                <a:gd name="connsiteY855" fmla="*/ 5039072 h 6001727"/>
                <a:gd name="connsiteX856" fmla="*/ 1453110 w 3270885"/>
                <a:gd name="connsiteY856" fmla="*/ 5060699 h 6001727"/>
                <a:gd name="connsiteX857" fmla="*/ 1428950 w 3270885"/>
                <a:gd name="connsiteY857" fmla="*/ 5066804 h 6001727"/>
                <a:gd name="connsiteX858" fmla="*/ 1428950 w 3270885"/>
                <a:gd name="connsiteY858" fmla="*/ 5066804 h 6001727"/>
                <a:gd name="connsiteX859" fmla="*/ 1414987 w 3270885"/>
                <a:gd name="connsiteY859" fmla="*/ 5076741 h 6001727"/>
                <a:gd name="connsiteX860" fmla="*/ 1389528 w 3270885"/>
                <a:gd name="connsiteY860" fmla="*/ 5051672 h 6001727"/>
                <a:gd name="connsiteX861" fmla="*/ 1370109 w 3270885"/>
                <a:gd name="connsiteY861" fmla="*/ 5008677 h 6001727"/>
                <a:gd name="connsiteX862" fmla="*/ 1354327 w 3270885"/>
                <a:gd name="connsiteY862" fmla="*/ 4970424 h 6001727"/>
                <a:gd name="connsiteX863" fmla="*/ 1345234 w 3270885"/>
                <a:gd name="connsiteY863" fmla="*/ 4934183 h 6001727"/>
                <a:gd name="connsiteX864" fmla="*/ 1343935 w 3270885"/>
                <a:gd name="connsiteY864" fmla="*/ 4889695 h 6001727"/>
                <a:gd name="connsiteX865" fmla="*/ 1337116 w 3270885"/>
                <a:gd name="connsiteY865" fmla="*/ 4873328 h 6001727"/>
                <a:gd name="connsiteX866" fmla="*/ 1350755 w 3270885"/>
                <a:gd name="connsiteY866" fmla="*/ 4865016 h 6001727"/>
                <a:gd name="connsiteX867" fmla="*/ 1387384 w 3270885"/>
                <a:gd name="connsiteY867" fmla="*/ 4819878 h 6001727"/>
                <a:gd name="connsiteX868" fmla="*/ 1408102 w 3270885"/>
                <a:gd name="connsiteY868" fmla="*/ 4773895 h 6001727"/>
                <a:gd name="connsiteX869" fmla="*/ 1364458 w 3270885"/>
                <a:gd name="connsiteY869" fmla="*/ 4696609 h 6001727"/>
                <a:gd name="connsiteX870" fmla="*/ 1309514 w 3270885"/>
                <a:gd name="connsiteY870" fmla="*/ 4608866 h 6001727"/>
                <a:gd name="connsiteX871" fmla="*/ 1384137 w 3270885"/>
                <a:gd name="connsiteY871" fmla="*/ 4548466 h 6001727"/>
                <a:gd name="connsiteX872" fmla="*/ 1423819 w 3270885"/>
                <a:gd name="connsiteY872" fmla="*/ 4512810 h 6001727"/>
                <a:gd name="connsiteX873" fmla="*/ 1433951 w 3270885"/>
                <a:gd name="connsiteY873" fmla="*/ 4490794 h 6001727"/>
                <a:gd name="connsiteX874" fmla="*/ 1453695 w 3270885"/>
                <a:gd name="connsiteY874" fmla="*/ 4454878 h 6001727"/>
                <a:gd name="connsiteX875" fmla="*/ 1492988 w 3270885"/>
                <a:gd name="connsiteY875" fmla="*/ 4419677 h 6001727"/>
                <a:gd name="connsiteX876" fmla="*/ 1552933 w 3270885"/>
                <a:gd name="connsiteY876" fmla="*/ 4405389 h 6001727"/>
                <a:gd name="connsiteX877" fmla="*/ 1592680 w 3270885"/>
                <a:gd name="connsiteY877" fmla="*/ 4394023 h 6001727"/>
                <a:gd name="connsiteX878" fmla="*/ 1608852 w 3270885"/>
                <a:gd name="connsiteY878" fmla="*/ 4379475 h 6001727"/>
                <a:gd name="connsiteX879" fmla="*/ 1635285 w 3270885"/>
                <a:gd name="connsiteY879" fmla="*/ 4335896 h 6001727"/>
                <a:gd name="connsiteX880" fmla="*/ 1626518 w 3270885"/>
                <a:gd name="connsiteY880" fmla="*/ 4313360 h 6001727"/>
                <a:gd name="connsiteX881" fmla="*/ 1606839 w 3270885"/>
                <a:gd name="connsiteY881" fmla="*/ 4267183 h 6001727"/>
                <a:gd name="connsiteX882" fmla="*/ 1600084 w 3270885"/>
                <a:gd name="connsiteY882" fmla="*/ 4227305 h 6001727"/>
                <a:gd name="connsiteX883" fmla="*/ 1611060 w 3270885"/>
                <a:gd name="connsiteY883" fmla="*/ 4211198 h 6001727"/>
                <a:gd name="connsiteX884" fmla="*/ 1617945 w 3270885"/>
                <a:gd name="connsiteY884" fmla="*/ 4206392 h 6001727"/>
                <a:gd name="connsiteX885" fmla="*/ 1639052 w 3270885"/>
                <a:gd name="connsiteY885" fmla="*/ 4230293 h 6001727"/>
                <a:gd name="connsiteX886" fmla="*/ 1660420 w 3270885"/>
                <a:gd name="connsiteY886" fmla="*/ 4326349 h 6001727"/>
                <a:gd name="connsiteX887" fmla="*/ 1671266 w 3270885"/>
                <a:gd name="connsiteY887" fmla="*/ 4388373 h 6001727"/>
                <a:gd name="connsiteX888" fmla="*/ 1715299 w 3270885"/>
                <a:gd name="connsiteY888" fmla="*/ 3860942 h 6001727"/>
                <a:gd name="connsiteX889" fmla="*/ 1709714 w 3270885"/>
                <a:gd name="connsiteY889" fmla="*/ 3913938 h 6001727"/>
                <a:gd name="connsiteX890" fmla="*/ 1714845 w 3270885"/>
                <a:gd name="connsiteY890" fmla="*/ 3937254 h 6001727"/>
                <a:gd name="connsiteX891" fmla="*/ 1721794 w 3270885"/>
                <a:gd name="connsiteY891" fmla="*/ 3959466 h 6001727"/>
                <a:gd name="connsiteX892" fmla="*/ 1720040 w 3270885"/>
                <a:gd name="connsiteY892" fmla="*/ 4002395 h 6001727"/>
                <a:gd name="connsiteX893" fmla="*/ 1711403 w 3270885"/>
                <a:gd name="connsiteY893" fmla="*/ 4031621 h 6001727"/>
                <a:gd name="connsiteX894" fmla="*/ 1701531 w 3270885"/>
                <a:gd name="connsiteY894" fmla="*/ 4040779 h 6001727"/>
                <a:gd name="connsiteX895" fmla="*/ 1684190 w 3270885"/>
                <a:gd name="connsiteY895" fmla="*/ 4048832 h 6001727"/>
                <a:gd name="connsiteX896" fmla="*/ 1676721 w 3270885"/>
                <a:gd name="connsiteY896" fmla="*/ 4083709 h 6001727"/>
                <a:gd name="connsiteX897" fmla="*/ 1682177 w 3270885"/>
                <a:gd name="connsiteY897" fmla="*/ 4125274 h 6001727"/>
                <a:gd name="connsiteX898" fmla="*/ 1681787 w 3270885"/>
                <a:gd name="connsiteY898" fmla="*/ 4157423 h 6001727"/>
                <a:gd name="connsiteX899" fmla="*/ 1663797 w 3270885"/>
                <a:gd name="connsiteY899" fmla="*/ 4191650 h 6001727"/>
                <a:gd name="connsiteX900" fmla="*/ 1648469 w 3270885"/>
                <a:gd name="connsiteY900" fmla="*/ 4209835 h 6001727"/>
                <a:gd name="connsiteX901" fmla="*/ 1637753 w 3270885"/>
                <a:gd name="connsiteY901" fmla="*/ 4194313 h 6001727"/>
                <a:gd name="connsiteX902" fmla="*/ 1624764 w 3270885"/>
                <a:gd name="connsiteY902" fmla="*/ 4177101 h 6001727"/>
                <a:gd name="connsiteX903" fmla="*/ 1597292 w 3270885"/>
                <a:gd name="connsiteY903" fmla="*/ 4178271 h 6001727"/>
                <a:gd name="connsiteX904" fmla="*/ 1560337 w 3270885"/>
                <a:gd name="connsiteY904" fmla="*/ 4200937 h 6001727"/>
                <a:gd name="connsiteX905" fmla="*/ 1434795 w 3270885"/>
                <a:gd name="connsiteY905" fmla="*/ 4184440 h 6001727"/>
                <a:gd name="connsiteX906" fmla="*/ 1303798 w 3270885"/>
                <a:gd name="connsiteY906" fmla="*/ 4163203 h 6001727"/>
                <a:gd name="connsiteX907" fmla="*/ 1088890 w 3270885"/>
                <a:gd name="connsiteY907" fmla="*/ 4122287 h 6001727"/>
                <a:gd name="connsiteX908" fmla="*/ 1104348 w 3270885"/>
                <a:gd name="connsiteY908" fmla="*/ 4047079 h 6001727"/>
                <a:gd name="connsiteX909" fmla="*/ 1120324 w 3270885"/>
                <a:gd name="connsiteY909" fmla="*/ 3972650 h 6001727"/>
                <a:gd name="connsiteX910" fmla="*/ 1136561 w 3270885"/>
                <a:gd name="connsiteY910" fmla="*/ 3973689 h 6001727"/>
                <a:gd name="connsiteX911" fmla="*/ 1167216 w 3270885"/>
                <a:gd name="connsiteY911" fmla="*/ 3936085 h 6001727"/>
                <a:gd name="connsiteX912" fmla="*/ 1177477 w 3270885"/>
                <a:gd name="connsiteY912" fmla="*/ 3901404 h 6001727"/>
                <a:gd name="connsiteX913" fmla="*/ 1193649 w 3270885"/>
                <a:gd name="connsiteY913" fmla="*/ 3829313 h 6001727"/>
                <a:gd name="connsiteX914" fmla="*/ 1185336 w 3270885"/>
                <a:gd name="connsiteY914" fmla="*/ 3785279 h 6001727"/>
                <a:gd name="connsiteX915" fmla="*/ 1188323 w 3270885"/>
                <a:gd name="connsiteY915" fmla="*/ 3712474 h 6001727"/>
                <a:gd name="connsiteX916" fmla="*/ 1195922 w 3270885"/>
                <a:gd name="connsiteY916" fmla="*/ 3677273 h 6001727"/>
                <a:gd name="connsiteX917" fmla="*/ 1201962 w 3270885"/>
                <a:gd name="connsiteY917" fmla="*/ 3653957 h 6001727"/>
                <a:gd name="connsiteX918" fmla="*/ 1318346 w 3270885"/>
                <a:gd name="connsiteY918" fmla="*/ 3674675 h 6001727"/>
                <a:gd name="connsiteX919" fmla="*/ 1342701 w 3270885"/>
                <a:gd name="connsiteY919" fmla="*/ 3635448 h 6001727"/>
                <a:gd name="connsiteX920" fmla="*/ 1348741 w 3270885"/>
                <a:gd name="connsiteY920" fmla="*/ 3609599 h 6001727"/>
                <a:gd name="connsiteX921" fmla="*/ 1364134 w 3270885"/>
                <a:gd name="connsiteY921" fmla="*/ 3611677 h 6001727"/>
                <a:gd name="connsiteX922" fmla="*/ 1386150 w 3270885"/>
                <a:gd name="connsiteY922" fmla="*/ 3613755 h 6001727"/>
                <a:gd name="connsiteX923" fmla="*/ 1402127 w 3270885"/>
                <a:gd name="connsiteY923" fmla="*/ 3623952 h 6001727"/>
                <a:gd name="connsiteX924" fmla="*/ 1442719 w 3270885"/>
                <a:gd name="connsiteY924" fmla="*/ 3636421 h 6001727"/>
                <a:gd name="connsiteX925" fmla="*/ 1490000 w 3270885"/>
                <a:gd name="connsiteY925" fmla="*/ 3606481 h 6001727"/>
                <a:gd name="connsiteX926" fmla="*/ 1493832 w 3270885"/>
                <a:gd name="connsiteY926" fmla="*/ 3583620 h 6001727"/>
                <a:gd name="connsiteX927" fmla="*/ 1506366 w 3270885"/>
                <a:gd name="connsiteY927" fmla="*/ 3586153 h 6001727"/>
                <a:gd name="connsiteX928" fmla="*/ 1527864 w 3270885"/>
                <a:gd name="connsiteY928" fmla="*/ 3592193 h 6001727"/>
                <a:gd name="connsiteX929" fmla="*/ 1557349 w 3270885"/>
                <a:gd name="connsiteY929" fmla="*/ 3598103 h 6001727"/>
                <a:gd name="connsiteX930" fmla="*/ 1584757 w 3270885"/>
                <a:gd name="connsiteY930" fmla="*/ 3616158 h 6001727"/>
                <a:gd name="connsiteX931" fmla="*/ 1586900 w 3270885"/>
                <a:gd name="connsiteY931" fmla="*/ 3648761 h 6001727"/>
                <a:gd name="connsiteX932" fmla="*/ 1608592 w 3270885"/>
                <a:gd name="connsiteY932" fmla="*/ 3653957 h 6001727"/>
                <a:gd name="connsiteX933" fmla="*/ 1651132 w 3270885"/>
                <a:gd name="connsiteY933" fmla="*/ 3655905 h 6001727"/>
                <a:gd name="connsiteX934" fmla="*/ 1667174 w 3270885"/>
                <a:gd name="connsiteY934" fmla="*/ 3674285 h 6001727"/>
                <a:gd name="connsiteX935" fmla="*/ 1679579 w 3270885"/>
                <a:gd name="connsiteY935" fmla="*/ 3728191 h 6001727"/>
                <a:gd name="connsiteX936" fmla="*/ 1705752 w 3270885"/>
                <a:gd name="connsiteY936" fmla="*/ 3781967 h 6001727"/>
                <a:gd name="connsiteX937" fmla="*/ 1715299 w 3270885"/>
                <a:gd name="connsiteY937" fmla="*/ 3860942 h 6001727"/>
                <a:gd name="connsiteX938" fmla="*/ 1973137 w 3270885"/>
                <a:gd name="connsiteY938" fmla="*/ 3395145 h 6001727"/>
                <a:gd name="connsiteX939" fmla="*/ 1938261 w 3270885"/>
                <a:gd name="connsiteY939" fmla="*/ 3428268 h 6001727"/>
                <a:gd name="connsiteX940" fmla="*/ 1850063 w 3270885"/>
                <a:gd name="connsiteY940" fmla="*/ 3459897 h 6001727"/>
                <a:gd name="connsiteX941" fmla="*/ 1795833 w 3270885"/>
                <a:gd name="connsiteY941" fmla="*/ 3462820 h 6001727"/>
                <a:gd name="connsiteX942" fmla="*/ 1739395 w 3270885"/>
                <a:gd name="connsiteY942" fmla="*/ 3540625 h 6001727"/>
                <a:gd name="connsiteX943" fmla="*/ 1725236 w 3270885"/>
                <a:gd name="connsiteY943" fmla="*/ 3605897 h 6001727"/>
                <a:gd name="connsiteX944" fmla="*/ 1720365 w 3270885"/>
                <a:gd name="connsiteY944" fmla="*/ 3661556 h 6001727"/>
                <a:gd name="connsiteX945" fmla="*/ 1713091 w 3270885"/>
                <a:gd name="connsiteY945" fmla="*/ 3699095 h 6001727"/>
                <a:gd name="connsiteX946" fmla="*/ 1713091 w 3270885"/>
                <a:gd name="connsiteY946" fmla="*/ 3699095 h 6001727"/>
                <a:gd name="connsiteX947" fmla="*/ 1705882 w 3270885"/>
                <a:gd name="connsiteY947" fmla="*/ 3718969 h 6001727"/>
                <a:gd name="connsiteX948" fmla="*/ 1700946 w 3270885"/>
                <a:gd name="connsiteY948" fmla="*/ 3715656 h 6001727"/>
                <a:gd name="connsiteX949" fmla="*/ 1694646 w 3270885"/>
                <a:gd name="connsiteY949" fmla="*/ 3692341 h 6001727"/>
                <a:gd name="connsiteX950" fmla="*/ 1689840 w 3270885"/>
                <a:gd name="connsiteY950" fmla="*/ 3659413 h 6001727"/>
                <a:gd name="connsiteX951" fmla="*/ 1671266 w 3270885"/>
                <a:gd name="connsiteY951" fmla="*/ 3634408 h 6001727"/>
                <a:gd name="connsiteX952" fmla="*/ 1657562 w 3270885"/>
                <a:gd name="connsiteY952" fmla="*/ 3630836 h 6001727"/>
                <a:gd name="connsiteX953" fmla="*/ 1646066 w 3270885"/>
                <a:gd name="connsiteY953" fmla="*/ 3627589 h 6001727"/>
                <a:gd name="connsiteX954" fmla="*/ 1627102 w 3270885"/>
                <a:gd name="connsiteY954" fmla="*/ 3625446 h 6001727"/>
                <a:gd name="connsiteX955" fmla="*/ 1610086 w 3270885"/>
                <a:gd name="connsiteY955" fmla="*/ 3629602 h 6001727"/>
                <a:gd name="connsiteX956" fmla="*/ 1605410 w 3270885"/>
                <a:gd name="connsiteY956" fmla="*/ 3629213 h 6001727"/>
                <a:gd name="connsiteX957" fmla="*/ 1609826 w 3270885"/>
                <a:gd name="connsiteY957" fmla="*/ 3606157 h 6001727"/>
                <a:gd name="connsiteX958" fmla="*/ 1603332 w 3270885"/>
                <a:gd name="connsiteY958" fmla="*/ 3584854 h 6001727"/>
                <a:gd name="connsiteX959" fmla="*/ 1572612 w 3270885"/>
                <a:gd name="connsiteY959" fmla="*/ 3577385 h 6001727"/>
                <a:gd name="connsiteX960" fmla="*/ 1536177 w 3270885"/>
                <a:gd name="connsiteY960" fmla="*/ 3570306 h 6001727"/>
                <a:gd name="connsiteX961" fmla="*/ 1509354 w 3270885"/>
                <a:gd name="connsiteY961" fmla="*/ 3563422 h 6001727"/>
                <a:gd name="connsiteX962" fmla="*/ 1496365 w 3270885"/>
                <a:gd name="connsiteY962" fmla="*/ 3561343 h 6001727"/>
                <a:gd name="connsiteX963" fmla="*/ 1506561 w 3270885"/>
                <a:gd name="connsiteY963" fmla="*/ 3541145 h 6001727"/>
                <a:gd name="connsiteX964" fmla="*/ 1525656 w 3270885"/>
                <a:gd name="connsiteY964" fmla="*/ 3522635 h 6001727"/>
                <a:gd name="connsiteX965" fmla="*/ 1546893 w 3270885"/>
                <a:gd name="connsiteY965" fmla="*/ 3503996 h 6001727"/>
                <a:gd name="connsiteX966" fmla="*/ 1558259 w 3270885"/>
                <a:gd name="connsiteY966" fmla="*/ 3487239 h 6001727"/>
                <a:gd name="connsiteX967" fmla="*/ 1589953 w 3270885"/>
                <a:gd name="connsiteY967" fmla="*/ 3459507 h 6001727"/>
                <a:gd name="connsiteX968" fmla="*/ 1612489 w 3270885"/>
                <a:gd name="connsiteY968" fmla="*/ 3436581 h 6001727"/>
                <a:gd name="connsiteX969" fmla="*/ 1612164 w 3270885"/>
                <a:gd name="connsiteY969" fmla="*/ 3414889 h 6001727"/>
                <a:gd name="connsiteX970" fmla="*/ 1611840 w 3270885"/>
                <a:gd name="connsiteY970" fmla="*/ 3393197 h 6001727"/>
                <a:gd name="connsiteX971" fmla="*/ 1633532 w 3270885"/>
                <a:gd name="connsiteY971" fmla="*/ 3394561 h 6001727"/>
                <a:gd name="connsiteX972" fmla="*/ 1661069 w 3270885"/>
                <a:gd name="connsiteY972" fmla="*/ 3386897 h 6001727"/>
                <a:gd name="connsiteX973" fmla="*/ 1664511 w 3270885"/>
                <a:gd name="connsiteY973" fmla="*/ 3354424 h 6001727"/>
                <a:gd name="connsiteX974" fmla="*/ 1655678 w 3270885"/>
                <a:gd name="connsiteY974" fmla="*/ 3314222 h 6001727"/>
                <a:gd name="connsiteX975" fmla="*/ 1656003 w 3270885"/>
                <a:gd name="connsiteY975" fmla="*/ 3276098 h 6001727"/>
                <a:gd name="connsiteX976" fmla="*/ 1652301 w 3270885"/>
                <a:gd name="connsiteY976" fmla="*/ 3218751 h 6001727"/>
                <a:gd name="connsiteX977" fmla="*/ 1643988 w 3270885"/>
                <a:gd name="connsiteY977" fmla="*/ 3184978 h 6001727"/>
                <a:gd name="connsiteX978" fmla="*/ 1636389 w 3270885"/>
                <a:gd name="connsiteY978" fmla="*/ 3143932 h 6001727"/>
                <a:gd name="connsiteX979" fmla="*/ 1613658 w 3270885"/>
                <a:gd name="connsiteY979" fmla="*/ 3138671 h 6001727"/>
                <a:gd name="connsiteX980" fmla="*/ 1585991 w 3270885"/>
                <a:gd name="connsiteY980" fmla="*/ 3149583 h 6001727"/>
                <a:gd name="connsiteX981" fmla="*/ 1559493 w 3270885"/>
                <a:gd name="connsiteY981" fmla="*/ 3157376 h 6001727"/>
                <a:gd name="connsiteX982" fmla="*/ 1542022 w 3270885"/>
                <a:gd name="connsiteY982" fmla="*/ 3146140 h 6001727"/>
                <a:gd name="connsiteX983" fmla="*/ 1545789 w 3270885"/>
                <a:gd name="connsiteY983" fmla="*/ 3132307 h 6001727"/>
                <a:gd name="connsiteX984" fmla="*/ 1557934 w 3270885"/>
                <a:gd name="connsiteY984" fmla="*/ 3090741 h 6001727"/>
                <a:gd name="connsiteX985" fmla="*/ 1580535 w 3270885"/>
                <a:gd name="connsiteY985" fmla="*/ 3056904 h 6001727"/>
                <a:gd name="connsiteX986" fmla="*/ 1609437 w 3270885"/>
                <a:gd name="connsiteY986" fmla="*/ 3008583 h 6001727"/>
                <a:gd name="connsiteX987" fmla="*/ 1639961 w 3270885"/>
                <a:gd name="connsiteY987" fmla="*/ 2943182 h 6001727"/>
                <a:gd name="connsiteX988" fmla="*/ 1653795 w 3270885"/>
                <a:gd name="connsiteY988" fmla="*/ 2924218 h 6001727"/>
                <a:gd name="connsiteX989" fmla="*/ 1654380 w 3270885"/>
                <a:gd name="connsiteY989" fmla="*/ 2901292 h 6001727"/>
                <a:gd name="connsiteX990" fmla="*/ 1637428 w 3270885"/>
                <a:gd name="connsiteY990" fmla="*/ 2892459 h 6001727"/>
                <a:gd name="connsiteX991" fmla="*/ 1620867 w 3270885"/>
                <a:gd name="connsiteY991" fmla="*/ 2882977 h 6001727"/>
                <a:gd name="connsiteX992" fmla="*/ 1620867 w 3270885"/>
                <a:gd name="connsiteY992" fmla="*/ 2863948 h 6001727"/>
                <a:gd name="connsiteX993" fmla="*/ 1631453 w 3270885"/>
                <a:gd name="connsiteY993" fmla="*/ 2855894 h 6001727"/>
                <a:gd name="connsiteX994" fmla="*/ 1683411 w 3270885"/>
                <a:gd name="connsiteY994" fmla="*/ 2863233 h 6001727"/>
                <a:gd name="connsiteX995" fmla="*/ 1733160 w 3270885"/>
                <a:gd name="connsiteY995" fmla="*/ 2871741 h 6001727"/>
                <a:gd name="connsiteX996" fmla="*/ 1731861 w 3270885"/>
                <a:gd name="connsiteY996" fmla="*/ 2906098 h 6001727"/>
                <a:gd name="connsiteX997" fmla="*/ 1733744 w 3270885"/>
                <a:gd name="connsiteY997" fmla="*/ 2944481 h 6001727"/>
                <a:gd name="connsiteX998" fmla="*/ 1787974 w 3270885"/>
                <a:gd name="connsiteY998" fmla="*/ 2957795 h 6001727"/>
                <a:gd name="connsiteX999" fmla="*/ 1808628 w 3270885"/>
                <a:gd name="connsiteY999" fmla="*/ 2980462 h 6001727"/>
                <a:gd name="connsiteX1000" fmla="*/ 1799275 w 3270885"/>
                <a:gd name="connsiteY1000" fmla="*/ 2998906 h 6001727"/>
                <a:gd name="connsiteX1001" fmla="*/ 1853830 w 3270885"/>
                <a:gd name="connsiteY1001" fmla="*/ 3031315 h 6001727"/>
                <a:gd name="connsiteX1002" fmla="*/ 1894227 w 3270885"/>
                <a:gd name="connsiteY1002" fmla="*/ 3042551 h 6001727"/>
                <a:gd name="connsiteX1003" fmla="*/ 1890720 w 3270885"/>
                <a:gd name="connsiteY1003" fmla="*/ 3052552 h 6001727"/>
                <a:gd name="connsiteX1004" fmla="*/ 1888966 w 3270885"/>
                <a:gd name="connsiteY1004" fmla="*/ 3069243 h 6001727"/>
                <a:gd name="connsiteX1005" fmla="*/ 1886044 w 3270885"/>
                <a:gd name="connsiteY1005" fmla="*/ 3089052 h 6001727"/>
                <a:gd name="connsiteX1006" fmla="*/ 1884680 w 3270885"/>
                <a:gd name="connsiteY1006" fmla="*/ 3138866 h 6001727"/>
                <a:gd name="connsiteX1007" fmla="*/ 1879484 w 3270885"/>
                <a:gd name="connsiteY1007" fmla="*/ 3158480 h 6001727"/>
                <a:gd name="connsiteX1008" fmla="*/ 1873964 w 3270885"/>
                <a:gd name="connsiteY1008" fmla="*/ 3195824 h 6001727"/>
                <a:gd name="connsiteX1009" fmla="*/ 1854155 w 3270885"/>
                <a:gd name="connsiteY1009" fmla="*/ 3230571 h 6001727"/>
                <a:gd name="connsiteX1010" fmla="*/ 1826228 w 3270885"/>
                <a:gd name="connsiteY1010" fmla="*/ 3249016 h 6001727"/>
                <a:gd name="connsiteX1011" fmla="*/ 1845387 w 3270885"/>
                <a:gd name="connsiteY1011" fmla="*/ 3273825 h 6001727"/>
                <a:gd name="connsiteX1012" fmla="*/ 1860260 w 3270885"/>
                <a:gd name="connsiteY1012" fmla="*/ 3279021 h 6001727"/>
                <a:gd name="connsiteX1013" fmla="*/ 1885589 w 3270885"/>
                <a:gd name="connsiteY1013" fmla="*/ 3287854 h 6001727"/>
                <a:gd name="connsiteX1014" fmla="*/ 1921569 w 3270885"/>
                <a:gd name="connsiteY1014" fmla="*/ 3298700 h 6001727"/>
                <a:gd name="connsiteX1015" fmla="*/ 1958524 w 3270885"/>
                <a:gd name="connsiteY1015" fmla="*/ 3311754 h 6001727"/>
                <a:gd name="connsiteX1016" fmla="*/ 1985412 w 3270885"/>
                <a:gd name="connsiteY1016" fmla="*/ 3332926 h 6001727"/>
                <a:gd name="connsiteX1017" fmla="*/ 1991842 w 3270885"/>
                <a:gd name="connsiteY1017" fmla="*/ 3366244 h 6001727"/>
                <a:gd name="connsiteX1018" fmla="*/ 1992036 w 3270885"/>
                <a:gd name="connsiteY1018" fmla="*/ 3384169 h 6001727"/>
                <a:gd name="connsiteX1019" fmla="*/ 1973137 w 3270885"/>
                <a:gd name="connsiteY1019" fmla="*/ 3395145 h 6001727"/>
                <a:gd name="connsiteX1020" fmla="*/ 2545186 w 3270885"/>
                <a:gd name="connsiteY1020" fmla="*/ 2572208 h 6001727"/>
                <a:gd name="connsiteX1021" fmla="*/ 2528365 w 3270885"/>
                <a:gd name="connsiteY1021" fmla="*/ 2607474 h 6001727"/>
                <a:gd name="connsiteX1022" fmla="*/ 2487643 w 3270885"/>
                <a:gd name="connsiteY1022" fmla="*/ 2674044 h 6001727"/>
                <a:gd name="connsiteX1023" fmla="*/ 2441466 w 3270885"/>
                <a:gd name="connsiteY1023" fmla="*/ 2741588 h 6001727"/>
                <a:gd name="connsiteX1024" fmla="*/ 2410097 w 3270885"/>
                <a:gd name="connsiteY1024" fmla="*/ 2788350 h 6001727"/>
                <a:gd name="connsiteX1025" fmla="*/ 2381066 w 3270885"/>
                <a:gd name="connsiteY1025" fmla="*/ 2835241 h 6001727"/>
                <a:gd name="connsiteX1026" fmla="*/ 2356516 w 3270885"/>
                <a:gd name="connsiteY1026" fmla="*/ 2868819 h 6001727"/>
                <a:gd name="connsiteX1027" fmla="*/ 2340280 w 3270885"/>
                <a:gd name="connsiteY1027" fmla="*/ 2886094 h 6001727"/>
                <a:gd name="connsiteX1028" fmla="*/ 2307157 w 3270885"/>
                <a:gd name="connsiteY1028" fmla="*/ 2917139 h 6001727"/>
                <a:gd name="connsiteX1029" fmla="*/ 2280399 w 3270885"/>
                <a:gd name="connsiteY1029" fmla="*/ 2956172 h 6001727"/>
                <a:gd name="connsiteX1030" fmla="*/ 2262604 w 3270885"/>
                <a:gd name="connsiteY1030" fmla="*/ 3008713 h 6001727"/>
                <a:gd name="connsiteX1031" fmla="*/ 2229676 w 3270885"/>
                <a:gd name="connsiteY1031" fmla="*/ 3053007 h 6001727"/>
                <a:gd name="connsiteX1032" fmla="*/ 2194215 w 3270885"/>
                <a:gd name="connsiteY1032" fmla="*/ 3078791 h 6001727"/>
                <a:gd name="connsiteX1033" fmla="*/ 2180966 w 3270885"/>
                <a:gd name="connsiteY1033" fmla="*/ 3129839 h 6001727"/>
                <a:gd name="connsiteX1034" fmla="*/ 2159339 w 3270885"/>
                <a:gd name="connsiteY1034" fmla="*/ 3196604 h 6001727"/>
                <a:gd name="connsiteX1035" fmla="*/ 2130762 w 3270885"/>
                <a:gd name="connsiteY1035" fmla="*/ 3230636 h 6001727"/>
                <a:gd name="connsiteX1036" fmla="*/ 2082377 w 3270885"/>
                <a:gd name="connsiteY1036" fmla="*/ 3275644 h 6001727"/>
                <a:gd name="connsiteX1037" fmla="*/ 2062244 w 3270885"/>
                <a:gd name="connsiteY1037" fmla="*/ 3303051 h 6001727"/>
                <a:gd name="connsiteX1038" fmla="*/ 2062244 w 3270885"/>
                <a:gd name="connsiteY1038" fmla="*/ 3303051 h 6001727"/>
                <a:gd name="connsiteX1039" fmla="*/ 2028796 w 3270885"/>
                <a:gd name="connsiteY1039" fmla="*/ 3313118 h 6001727"/>
                <a:gd name="connsiteX1040" fmla="*/ 2005740 w 3270885"/>
                <a:gd name="connsiteY1040" fmla="*/ 3317859 h 6001727"/>
                <a:gd name="connsiteX1041" fmla="*/ 2000674 w 3270885"/>
                <a:gd name="connsiteY1041" fmla="*/ 3308052 h 6001727"/>
                <a:gd name="connsiteX1042" fmla="*/ 1970474 w 3270885"/>
                <a:gd name="connsiteY1042" fmla="*/ 3290711 h 6001727"/>
                <a:gd name="connsiteX1043" fmla="*/ 1930987 w 3270885"/>
                <a:gd name="connsiteY1043" fmla="*/ 3276748 h 6001727"/>
                <a:gd name="connsiteX1044" fmla="*/ 1898254 w 3270885"/>
                <a:gd name="connsiteY1044" fmla="*/ 3266876 h 6001727"/>
                <a:gd name="connsiteX1045" fmla="*/ 1874548 w 3270885"/>
                <a:gd name="connsiteY1045" fmla="*/ 3258563 h 6001727"/>
                <a:gd name="connsiteX1046" fmla="*/ 1860455 w 3270885"/>
                <a:gd name="connsiteY1046" fmla="*/ 3252133 h 6001727"/>
                <a:gd name="connsiteX1047" fmla="*/ 1864546 w 3270885"/>
                <a:gd name="connsiteY1047" fmla="*/ 3250120 h 6001727"/>
                <a:gd name="connsiteX1048" fmla="*/ 1884290 w 3270885"/>
                <a:gd name="connsiteY1048" fmla="*/ 3240767 h 6001727"/>
                <a:gd name="connsiteX1049" fmla="*/ 1897215 w 3270885"/>
                <a:gd name="connsiteY1049" fmla="*/ 3193811 h 6001727"/>
                <a:gd name="connsiteX1050" fmla="*/ 1904359 w 3270885"/>
                <a:gd name="connsiteY1050" fmla="*/ 3166209 h 6001727"/>
                <a:gd name="connsiteX1051" fmla="*/ 1908190 w 3270885"/>
                <a:gd name="connsiteY1051" fmla="*/ 3135034 h 6001727"/>
                <a:gd name="connsiteX1052" fmla="*/ 1911438 w 3270885"/>
                <a:gd name="connsiteY1052" fmla="*/ 3090611 h 6001727"/>
                <a:gd name="connsiteX1053" fmla="*/ 1915010 w 3270885"/>
                <a:gd name="connsiteY1053" fmla="*/ 3070413 h 6001727"/>
                <a:gd name="connsiteX1054" fmla="*/ 1917803 w 3270885"/>
                <a:gd name="connsiteY1054" fmla="*/ 3043914 h 6001727"/>
                <a:gd name="connsiteX1055" fmla="*/ 1924492 w 3270885"/>
                <a:gd name="connsiteY1055" fmla="*/ 3009428 h 6001727"/>
                <a:gd name="connsiteX1056" fmla="*/ 1932675 w 3270885"/>
                <a:gd name="connsiteY1056" fmla="*/ 2990658 h 6001727"/>
                <a:gd name="connsiteX1057" fmla="*/ 1991387 w 3270885"/>
                <a:gd name="connsiteY1057" fmla="*/ 2955457 h 6001727"/>
                <a:gd name="connsiteX1058" fmla="*/ 1995738 w 3270885"/>
                <a:gd name="connsiteY1058" fmla="*/ 2934285 h 6001727"/>
                <a:gd name="connsiteX1059" fmla="*/ 2007689 w 3270885"/>
                <a:gd name="connsiteY1059" fmla="*/ 2899798 h 6001727"/>
                <a:gd name="connsiteX1060" fmla="*/ 2021977 w 3270885"/>
                <a:gd name="connsiteY1060" fmla="*/ 2870442 h 6001727"/>
                <a:gd name="connsiteX1061" fmla="*/ 2030680 w 3270885"/>
                <a:gd name="connsiteY1061" fmla="*/ 2847191 h 6001727"/>
                <a:gd name="connsiteX1062" fmla="*/ 2050099 w 3270885"/>
                <a:gd name="connsiteY1062" fmla="*/ 2764904 h 6001727"/>
                <a:gd name="connsiteX1063" fmla="*/ 2052826 w 3270885"/>
                <a:gd name="connsiteY1063" fmla="*/ 2747109 h 6001727"/>
                <a:gd name="connsiteX1064" fmla="*/ 2059646 w 3270885"/>
                <a:gd name="connsiteY1064" fmla="*/ 2721910 h 6001727"/>
                <a:gd name="connsiteX1065" fmla="*/ 2069842 w 3270885"/>
                <a:gd name="connsiteY1065" fmla="*/ 2707361 h 6001727"/>
                <a:gd name="connsiteX1066" fmla="*/ 2081273 w 3270885"/>
                <a:gd name="connsiteY1066" fmla="*/ 2704764 h 6001727"/>
                <a:gd name="connsiteX1067" fmla="*/ 2084455 w 3270885"/>
                <a:gd name="connsiteY1067" fmla="*/ 2653845 h 6001727"/>
                <a:gd name="connsiteX1068" fmla="*/ 2082507 w 3270885"/>
                <a:gd name="connsiteY1068" fmla="*/ 2602668 h 6001727"/>
                <a:gd name="connsiteX1069" fmla="*/ 2089261 w 3270885"/>
                <a:gd name="connsiteY1069" fmla="*/ 2579092 h 6001727"/>
                <a:gd name="connsiteX1070" fmla="*/ 2097769 w 3270885"/>
                <a:gd name="connsiteY1070" fmla="*/ 2559413 h 6001727"/>
                <a:gd name="connsiteX1071" fmla="*/ 2115954 w 3270885"/>
                <a:gd name="connsiteY1071" fmla="*/ 2531551 h 6001727"/>
                <a:gd name="connsiteX1072" fmla="*/ 2135958 w 3270885"/>
                <a:gd name="connsiteY1072" fmla="*/ 2516873 h 6001727"/>
                <a:gd name="connsiteX1073" fmla="*/ 2301247 w 3270885"/>
                <a:gd name="connsiteY1073" fmla="*/ 2528629 h 6001727"/>
                <a:gd name="connsiteX1074" fmla="*/ 2463678 w 3270885"/>
                <a:gd name="connsiteY1074" fmla="*/ 2547918 h 6001727"/>
                <a:gd name="connsiteX1075" fmla="*/ 2545186 w 3270885"/>
                <a:gd name="connsiteY1075" fmla="*/ 2572208 h 6001727"/>
                <a:gd name="connsiteX1076" fmla="*/ 2615068 w 3270885"/>
                <a:gd name="connsiteY1076" fmla="*/ 1362773 h 6001727"/>
                <a:gd name="connsiteX1077" fmla="*/ 2609613 w 3270885"/>
                <a:gd name="connsiteY1077" fmla="*/ 1420835 h 6001727"/>
                <a:gd name="connsiteX1078" fmla="*/ 2601754 w 3270885"/>
                <a:gd name="connsiteY1078" fmla="*/ 1494745 h 6001727"/>
                <a:gd name="connsiteX1079" fmla="*/ 2602988 w 3270885"/>
                <a:gd name="connsiteY1079" fmla="*/ 1535076 h 6001727"/>
                <a:gd name="connsiteX1080" fmla="*/ 2603443 w 3270885"/>
                <a:gd name="connsiteY1080" fmla="*/ 1594113 h 6001727"/>
                <a:gd name="connsiteX1081" fmla="*/ 2562656 w 3270885"/>
                <a:gd name="connsiteY1081" fmla="*/ 1694715 h 6001727"/>
                <a:gd name="connsiteX1082" fmla="*/ 2569346 w 3270885"/>
                <a:gd name="connsiteY1082" fmla="*/ 1782848 h 6001727"/>
                <a:gd name="connsiteX1083" fmla="*/ 2614679 w 3270885"/>
                <a:gd name="connsiteY1083" fmla="*/ 1873188 h 6001727"/>
                <a:gd name="connsiteX1084" fmla="*/ 2607405 w 3270885"/>
                <a:gd name="connsiteY1084" fmla="*/ 1980740 h 6001727"/>
                <a:gd name="connsiteX1085" fmla="*/ 2591623 w 3270885"/>
                <a:gd name="connsiteY1085" fmla="*/ 2046530 h 6001727"/>
                <a:gd name="connsiteX1086" fmla="*/ 2560383 w 3270885"/>
                <a:gd name="connsiteY1086" fmla="*/ 2124142 h 6001727"/>
                <a:gd name="connsiteX1087" fmla="*/ 2543237 w 3270885"/>
                <a:gd name="connsiteY1087" fmla="*/ 2142586 h 6001727"/>
                <a:gd name="connsiteX1088" fmla="*/ 2546939 w 3270885"/>
                <a:gd name="connsiteY1088" fmla="*/ 2189673 h 6001727"/>
                <a:gd name="connsiteX1089" fmla="*/ 2542523 w 3270885"/>
                <a:gd name="connsiteY1089" fmla="*/ 2223250 h 6001727"/>
                <a:gd name="connsiteX1090" fmla="*/ 2523039 w 3270885"/>
                <a:gd name="connsiteY1090" fmla="*/ 2249553 h 6001727"/>
                <a:gd name="connsiteX1091" fmla="*/ 2534535 w 3270885"/>
                <a:gd name="connsiteY1091" fmla="*/ 2321384 h 6001727"/>
                <a:gd name="connsiteX1092" fmla="*/ 2542848 w 3270885"/>
                <a:gd name="connsiteY1092" fmla="*/ 2374705 h 6001727"/>
                <a:gd name="connsiteX1093" fmla="*/ 2543237 w 3270885"/>
                <a:gd name="connsiteY1093" fmla="*/ 2415492 h 6001727"/>
                <a:gd name="connsiteX1094" fmla="*/ 2540315 w 3270885"/>
                <a:gd name="connsiteY1094" fmla="*/ 2453485 h 6001727"/>
                <a:gd name="connsiteX1095" fmla="*/ 2533171 w 3270885"/>
                <a:gd name="connsiteY1095" fmla="*/ 2478425 h 6001727"/>
                <a:gd name="connsiteX1096" fmla="*/ 2558890 w 3270885"/>
                <a:gd name="connsiteY1096" fmla="*/ 2534604 h 6001727"/>
                <a:gd name="connsiteX1097" fmla="*/ 2558890 w 3270885"/>
                <a:gd name="connsiteY1097" fmla="*/ 2534604 h 6001727"/>
                <a:gd name="connsiteX1098" fmla="*/ 2567008 w 3270885"/>
                <a:gd name="connsiteY1098" fmla="*/ 2545839 h 6001727"/>
                <a:gd name="connsiteX1099" fmla="*/ 2563761 w 3270885"/>
                <a:gd name="connsiteY1099" fmla="*/ 2544086 h 6001727"/>
                <a:gd name="connsiteX1100" fmla="*/ 2391003 w 3270885"/>
                <a:gd name="connsiteY1100" fmla="*/ 2512782 h 6001727"/>
                <a:gd name="connsiteX1101" fmla="*/ 2317419 w 3270885"/>
                <a:gd name="connsiteY1101" fmla="*/ 2507781 h 6001727"/>
                <a:gd name="connsiteX1102" fmla="*/ 2200190 w 3270885"/>
                <a:gd name="connsiteY1102" fmla="*/ 2500637 h 6001727"/>
                <a:gd name="connsiteX1103" fmla="*/ 2113616 w 3270885"/>
                <a:gd name="connsiteY1103" fmla="*/ 2495571 h 6001727"/>
                <a:gd name="connsiteX1104" fmla="*/ 2096535 w 3270885"/>
                <a:gd name="connsiteY1104" fmla="*/ 2516549 h 6001727"/>
                <a:gd name="connsiteX1105" fmla="*/ 2081922 w 3270885"/>
                <a:gd name="connsiteY1105" fmla="*/ 2535448 h 6001727"/>
                <a:gd name="connsiteX1106" fmla="*/ 2047241 w 3270885"/>
                <a:gd name="connsiteY1106" fmla="*/ 2531356 h 6001727"/>
                <a:gd name="connsiteX1107" fmla="*/ 2016586 w 3270885"/>
                <a:gd name="connsiteY1107" fmla="*/ 2527265 h 6001727"/>
                <a:gd name="connsiteX1108" fmla="*/ 2016586 w 3270885"/>
                <a:gd name="connsiteY1108" fmla="*/ 2508690 h 6001727"/>
                <a:gd name="connsiteX1109" fmla="*/ 2000479 w 3270885"/>
                <a:gd name="connsiteY1109" fmla="*/ 2463227 h 6001727"/>
                <a:gd name="connsiteX1110" fmla="*/ 1999310 w 3270885"/>
                <a:gd name="connsiteY1110" fmla="*/ 2453356 h 6001727"/>
                <a:gd name="connsiteX1111" fmla="*/ 2016521 w 3270885"/>
                <a:gd name="connsiteY1111" fmla="*/ 2402697 h 6001727"/>
                <a:gd name="connsiteX1112" fmla="*/ 2021912 w 3270885"/>
                <a:gd name="connsiteY1112" fmla="*/ 2367301 h 6001727"/>
                <a:gd name="connsiteX1113" fmla="*/ 2024964 w 3270885"/>
                <a:gd name="connsiteY1113" fmla="*/ 2335997 h 6001727"/>
                <a:gd name="connsiteX1114" fmla="*/ 2034317 w 3270885"/>
                <a:gd name="connsiteY1114" fmla="*/ 2307031 h 6001727"/>
                <a:gd name="connsiteX1115" fmla="*/ 2052112 w 3270885"/>
                <a:gd name="connsiteY1115" fmla="*/ 2296315 h 6001727"/>
                <a:gd name="connsiteX1116" fmla="*/ 2096990 w 3270885"/>
                <a:gd name="connsiteY1116" fmla="*/ 2264296 h 6001727"/>
                <a:gd name="connsiteX1117" fmla="*/ 2127450 w 3270885"/>
                <a:gd name="connsiteY1117" fmla="*/ 2194479 h 6001727"/>
                <a:gd name="connsiteX1118" fmla="*/ 2136542 w 3270885"/>
                <a:gd name="connsiteY1118" fmla="*/ 2159278 h 6001727"/>
                <a:gd name="connsiteX1119" fmla="*/ 2170510 w 3270885"/>
                <a:gd name="connsiteY1119" fmla="*/ 2114205 h 6001727"/>
                <a:gd name="connsiteX1120" fmla="*/ 2192072 w 3270885"/>
                <a:gd name="connsiteY1120" fmla="*/ 2063481 h 6001727"/>
                <a:gd name="connsiteX1121" fmla="*/ 2203632 w 3270885"/>
                <a:gd name="connsiteY1121" fmla="*/ 2033411 h 6001727"/>
                <a:gd name="connsiteX1122" fmla="*/ 2183369 w 3270885"/>
                <a:gd name="connsiteY1122" fmla="*/ 2020552 h 6001727"/>
                <a:gd name="connsiteX1123" fmla="*/ 2174471 w 3270885"/>
                <a:gd name="connsiteY1123" fmla="*/ 2022760 h 6001727"/>
                <a:gd name="connsiteX1124" fmla="*/ 2183824 w 3270885"/>
                <a:gd name="connsiteY1124" fmla="*/ 2013408 h 6001727"/>
                <a:gd name="connsiteX1125" fmla="*/ 2193176 w 3270885"/>
                <a:gd name="connsiteY1125" fmla="*/ 2001133 h 6001727"/>
                <a:gd name="connsiteX1126" fmla="*/ 2208438 w 3270885"/>
                <a:gd name="connsiteY1126" fmla="*/ 1981064 h 6001727"/>
                <a:gd name="connsiteX1127" fmla="*/ 2226104 w 3270885"/>
                <a:gd name="connsiteY1127" fmla="*/ 1950020 h 6001727"/>
                <a:gd name="connsiteX1128" fmla="*/ 2246952 w 3270885"/>
                <a:gd name="connsiteY1128" fmla="*/ 1928652 h 6001727"/>
                <a:gd name="connsiteX1129" fmla="*/ 2275983 w 3270885"/>
                <a:gd name="connsiteY1129" fmla="*/ 1891893 h 6001727"/>
                <a:gd name="connsiteX1130" fmla="*/ 2295272 w 3270885"/>
                <a:gd name="connsiteY1130" fmla="*/ 1848833 h 6001727"/>
                <a:gd name="connsiteX1131" fmla="*/ 2357166 w 3270885"/>
                <a:gd name="connsiteY1131" fmla="*/ 1811359 h 6001727"/>
                <a:gd name="connsiteX1132" fmla="*/ 2389119 w 3270885"/>
                <a:gd name="connsiteY1132" fmla="*/ 1761025 h 6001727"/>
                <a:gd name="connsiteX1133" fmla="*/ 2387041 w 3270885"/>
                <a:gd name="connsiteY1133" fmla="*/ 1702898 h 6001727"/>
                <a:gd name="connsiteX1134" fmla="*/ 2339565 w 3270885"/>
                <a:gd name="connsiteY1134" fmla="*/ 1695494 h 6001727"/>
                <a:gd name="connsiteX1135" fmla="*/ 2322679 w 3270885"/>
                <a:gd name="connsiteY1135" fmla="*/ 1689844 h 6001727"/>
                <a:gd name="connsiteX1136" fmla="*/ 2310404 w 3270885"/>
                <a:gd name="connsiteY1136" fmla="*/ 1624183 h 6001727"/>
                <a:gd name="connsiteX1137" fmla="*/ 2316574 w 3270885"/>
                <a:gd name="connsiteY1137" fmla="*/ 1589631 h 6001727"/>
                <a:gd name="connsiteX1138" fmla="*/ 2305988 w 3270885"/>
                <a:gd name="connsiteY1138" fmla="*/ 1569953 h 6001727"/>
                <a:gd name="connsiteX1139" fmla="*/ 2264552 w 3270885"/>
                <a:gd name="connsiteY1139" fmla="*/ 1553391 h 6001727"/>
                <a:gd name="connsiteX1140" fmla="*/ 2249095 w 3270885"/>
                <a:gd name="connsiteY1140" fmla="*/ 1549300 h 6001727"/>
                <a:gd name="connsiteX1141" fmla="*/ 2241496 w 3270885"/>
                <a:gd name="connsiteY1141" fmla="*/ 1501174 h 6001727"/>
                <a:gd name="connsiteX1142" fmla="*/ 2236365 w 3270885"/>
                <a:gd name="connsiteY1142" fmla="*/ 1454673 h 6001727"/>
                <a:gd name="connsiteX1143" fmla="*/ 2231559 w 3270885"/>
                <a:gd name="connsiteY1143" fmla="*/ 1435643 h 6001727"/>
                <a:gd name="connsiteX1144" fmla="*/ 2227338 w 3270885"/>
                <a:gd name="connsiteY1144" fmla="*/ 1405443 h 6001727"/>
                <a:gd name="connsiteX1145" fmla="*/ 2227597 w 3270885"/>
                <a:gd name="connsiteY1145" fmla="*/ 1364137 h 6001727"/>
                <a:gd name="connsiteX1146" fmla="*/ 2252082 w 3270885"/>
                <a:gd name="connsiteY1146" fmla="*/ 1304451 h 6001727"/>
                <a:gd name="connsiteX1147" fmla="*/ 2286049 w 3270885"/>
                <a:gd name="connsiteY1147" fmla="*/ 1311141 h 6001727"/>
                <a:gd name="connsiteX1148" fmla="*/ 2375286 w 3270885"/>
                <a:gd name="connsiteY1148" fmla="*/ 1326728 h 6001727"/>
                <a:gd name="connsiteX1149" fmla="*/ 2441142 w 3270885"/>
                <a:gd name="connsiteY1149" fmla="*/ 1337249 h 6001727"/>
                <a:gd name="connsiteX1150" fmla="*/ 2463678 w 3270885"/>
                <a:gd name="connsiteY1150" fmla="*/ 1360175 h 6001727"/>
                <a:gd name="connsiteX1151" fmla="*/ 2516609 w 3270885"/>
                <a:gd name="connsiteY1151" fmla="*/ 1406937 h 6001727"/>
                <a:gd name="connsiteX1152" fmla="*/ 2559279 w 3270885"/>
                <a:gd name="connsiteY1152" fmla="*/ 1393168 h 6001727"/>
                <a:gd name="connsiteX1153" fmla="*/ 2601819 w 3270885"/>
                <a:gd name="connsiteY1153" fmla="*/ 1368489 h 6001727"/>
                <a:gd name="connsiteX1154" fmla="*/ 2615068 w 3270885"/>
                <a:gd name="connsiteY1154" fmla="*/ 1362773 h 6001727"/>
                <a:gd name="connsiteX1155" fmla="*/ 3225565 w 3270885"/>
                <a:gd name="connsiteY1155" fmla="*/ 86379 h 6001727"/>
                <a:gd name="connsiteX1156" fmla="*/ 3144642 w 3270885"/>
                <a:gd name="connsiteY1156" fmla="*/ 141064 h 6001727"/>
                <a:gd name="connsiteX1157" fmla="*/ 3070408 w 3270885"/>
                <a:gd name="connsiteY1157" fmla="*/ 178018 h 6001727"/>
                <a:gd name="connsiteX1158" fmla="*/ 3046248 w 3270885"/>
                <a:gd name="connsiteY1158" fmla="*/ 303041 h 6001727"/>
                <a:gd name="connsiteX1159" fmla="*/ 3051834 w 3270885"/>
                <a:gd name="connsiteY1159" fmla="*/ 370195 h 6001727"/>
                <a:gd name="connsiteX1160" fmla="*/ 3055341 w 3270885"/>
                <a:gd name="connsiteY1160" fmla="*/ 414749 h 6001727"/>
                <a:gd name="connsiteX1161" fmla="*/ 3060731 w 3270885"/>
                <a:gd name="connsiteY1161" fmla="*/ 457743 h 6001727"/>
                <a:gd name="connsiteX1162" fmla="*/ 3046183 w 3270885"/>
                <a:gd name="connsiteY1162" fmla="*/ 534510 h 6001727"/>
                <a:gd name="connsiteX1163" fmla="*/ 3037870 w 3270885"/>
                <a:gd name="connsiteY1163" fmla="*/ 614914 h 6001727"/>
                <a:gd name="connsiteX1164" fmla="*/ 3043520 w 3270885"/>
                <a:gd name="connsiteY1164" fmla="*/ 630761 h 6001727"/>
                <a:gd name="connsiteX1165" fmla="*/ 3028713 w 3270885"/>
                <a:gd name="connsiteY1165" fmla="*/ 666936 h 6001727"/>
                <a:gd name="connsiteX1166" fmla="*/ 2983640 w 3270885"/>
                <a:gd name="connsiteY1166" fmla="*/ 797803 h 6001727"/>
                <a:gd name="connsiteX1167" fmla="*/ 2972924 w 3270885"/>
                <a:gd name="connsiteY1167" fmla="*/ 847033 h 6001727"/>
                <a:gd name="connsiteX1168" fmla="*/ 2955778 w 3270885"/>
                <a:gd name="connsiteY1168" fmla="*/ 921072 h 6001727"/>
                <a:gd name="connsiteX1169" fmla="*/ 2877972 w 3270885"/>
                <a:gd name="connsiteY1169" fmla="*/ 1027519 h 6001727"/>
                <a:gd name="connsiteX1170" fmla="*/ 2819650 w 3270885"/>
                <a:gd name="connsiteY1170" fmla="*/ 1088374 h 6001727"/>
                <a:gd name="connsiteX1171" fmla="*/ 2744117 w 3270885"/>
                <a:gd name="connsiteY1171" fmla="*/ 1149749 h 6001727"/>
                <a:gd name="connsiteX1172" fmla="*/ 2711189 w 3270885"/>
                <a:gd name="connsiteY1172" fmla="*/ 1158192 h 6001727"/>
                <a:gd name="connsiteX1173" fmla="*/ 2688977 w 3270885"/>
                <a:gd name="connsiteY1173" fmla="*/ 1213136 h 6001727"/>
                <a:gd name="connsiteX1174" fmla="*/ 2685405 w 3270885"/>
                <a:gd name="connsiteY1174" fmla="*/ 1240414 h 6001727"/>
                <a:gd name="connsiteX1175" fmla="*/ 2649100 w 3270885"/>
                <a:gd name="connsiteY1175" fmla="*/ 1275290 h 6001727"/>
                <a:gd name="connsiteX1176" fmla="*/ 2612860 w 3270885"/>
                <a:gd name="connsiteY1176" fmla="*/ 1323156 h 6001727"/>
                <a:gd name="connsiteX1177" fmla="*/ 2603313 w 3270885"/>
                <a:gd name="connsiteY1177" fmla="*/ 1340237 h 6001727"/>
                <a:gd name="connsiteX1178" fmla="*/ 2574412 w 3270885"/>
                <a:gd name="connsiteY1178" fmla="*/ 1356993 h 6001727"/>
                <a:gd name="connsiteX1179" fmla="*/ 2538432 w 3270885"/>
                <a:gd name="connsiteY1179" fmla="*/ 1376932 h 6001727"/>
                <a:gd name="connsiteX1180" fmla="*/ 2538432 w 3270885"/>
                <a:gd name="connsiteY1180" fmla="*/ 1376932 h 6001727"/>
                <a:gd name="connsiteX1181" fmla="*/ 2521416 w 3270885"/>
                <a:gd name="connsiteY1181" fmla="*/ 1384206 h 6001727"/>
                <a:gd name="connsiteX1182" fmla="*/ 2482902 w 3270885"/>
                <a:gd name="connsiteY1182" fmla="*/ 1344328 h 6001727"/>
                <a:gd name="connsiteX1183" fmla="*/ 2455820 w 3270885"/>
                <a:gd name="connsiteY1183" fmla="*/ 1316726 h 6001727"/>
                <a:gd name="connsiteX1184" fmla="*/ 2401394 w 3270885"/>
                <a:gd name="connsiteY1184" fmla="*/ 1308023 h 6001727"/>
                <a:gd name="connsiteX1185" fmla="*/ 2306832 w 3270885"/>
                <a:gd name="connsiteY1185" fmla="*/ 1291722 h 6001727"/>
                <a:gd name="connsiteX1186" fmla="*/ 2261305 w 3270885"/>
                <a:gd name="connsiteY1186" fmla="*/ 1277044 h 6001727"/>
                <a:gd name="connsiteX1187" fmla="*/ 2271891 w 3270885"/>
                <a:gd name="connsiteY1187" fmla="*/ 1196380 h 6001727"/>
                <a:gd name="connsiteX1188" fmla="*/ 2249355 w 3270885"/>
                <a:gd name="connsiteY1188" fmla="*/ 1129290 h 6001727"/>
                <a:gd name="connsiteX1189" fmla="*/ 2233638 w 3270885"/>
                <a:gd name="connsiteY1189" fmla="*/ 1068371 h 6001727"/>
                <a:gd name="connsiteX1190" fmla="*/ 2233313 w 3270885"/>
                <a:gd name="connsiteY1190" fmla="*/ 1045315 h 6001727"/>
                <a:gd name="connsiteX1191" fmla="*/ 2321705 w 3270885"/>
                <a:gd name="connsiteY1191" fmla="*/ 1047198 h 6001727"/>
                <a:gd name="connsiteX1192" fmla="*/ 2414903 w 3270885"/>
                <a:gd name="connsiteY1192" fmla="*/ 1043366 h 6001727"/>
                <a:gd name="connsiteX1193" fmla="*/ 2436465 w 3270885"/>
                <a:gd name="connsiteY1193" fmla="*/ 870673 h 6001727"/>
                <a:gd name="connsiteX1194" fmla="*/ 2430555 w 3270885"/>
                <a:gd name="connsiteY1194" fmla="*/ 752925 h 6001727"/>
                <a:gd name="connsiteX1195" fmla="*/ 2428412 w 3270885"/>
                <a:gd name="connsiteY1195" fmla="*/ 740326 h 6001727"/>
                <a:gd name="connsiteX1196" fmla="*/ 2446987 w 3270885"/>
                <a:gd name="connsiteY1196" fmla="*/ 737858 h 6001727"/>
                <a:gd name="connsiteX1197" fmla="*/ 2488098 w 3270885"/>
                <a:gd name="connsiteY1197" fmla="*/ 713633 h 6001727"/>
                <a:gd name="connsiteX1198" fmla="*/ 2493424 w 3270885"/>
                <a:gd name="connsiteY1198" fmla="*/ 688303 h 6001727"/>
                <a:gd name="connsiteX1199" fmla="*/ 2491475 w 3270885"/>
                <a:gd name="connsiteY1199" fmla="*/ 658883 h 6001727"/>
                <a:gd name="connsiteX1200" fmla="*/ 2484201 w 3270885"/>
                <a:gd name="connsiteY1200" fmla="*/ 625955 h 6001727"/>
                <a:gd name="connsiteX1201" fmla="*/ 2475628 w 3270885"/>
                <a:gd name="connsiteY1201" fmla="*/ 600950 h 6001727"/>
                <a:gd name="connsiteX1202" fmla="*/ 2471731 w 3270885"/>
                <a:gd name="connsiteY1202" fmla="*/ 569711 h 6001727"/>
                <a:gd name="connsiteX1203" fmla="*/ 2483746 w 3270885"/>
                <a:gd name="connsiteY1203" fmla="*/ 510805 h 6001727"/>
                <a:gd name="connsiteX1204" fmla="*/ 2505504 w 3270885"/>
                <a:gd name="connsiteY1204" fmla="*/ 465017 h 6001727"/>
                <a:gd name="connsiteX1205" fmla="*/ 2504659 w 3270885"/>
                <a:gd name="connsiteY1205" fmla="*/ 426049 h 6001727"/>
                <a:gd name="connsiteX1206" fmla="*/ 2491020 w 3270885"/>
                <a:gd name="connsiteY1206" fmla="*/ 420659 h 6001727"/>
                <a:gd name="connsiteX1207" fmla="*/ 2477057 w 3270885"/>
                <a:gd name="connsiteY1207" fmla="*/ 409423 h 6001727"/>
                <a:gd name="connsiteX1208" fmla="*/ 2469004 w 3270885"/>
                <a:gd name="connsiteY1208" fmla="*/ 370585 h 6001727"/>
                <a:gd name="connsiteX1209" fmla="*/ 2438024 w 3270885"/>
                <a:gd name="connsiteY1209" fmla="*/ 331682 h 6001727"/>
                <a:gd name="connsiteX1210" fmla="*/ 2419904 w 3270885"/>
                <a:gd name="connsiteY1210" fmla="*/ 311484 h 6001727"/>
                <a:gd name="connsiteX1211" fmla="*/ 2415358 w 3270885"/>
                <a:gd name="connsiteY1211" fmla="*/ 267515 h 6001727"/>
                <a:gd name="connsiteX1212" fmla="*/ 2415293 w 3270885"/>
                <a:gd name="connsiteY1212" fmla="*/ 240887 h 6001727"/>
                <a:gd name="connsiteX1213" fmla="*/ 2433478 w 3270885"/>
                <a:gd name="connsiteY1213" fmla="*/ 239003 h 6001727"/>
                <a:gd name="connsiteX1214" fmla="*/ 2471407 w 3270885"/>
                <a:gd name="connsiteY1214" fmla="*/ 235042 h 6001727"/>
                <a:gd name="connsiteX1215" fmla="*/ 2494528 w 3270885"/>
                <a:gd name="connsiteY1215" fmla="*/ 228807 h 6001727"/>
                <a:gd name="connsiteX1216" fmla="*/ 2500503 w 3270885"/>
                <a:gd name="connsiteY1216" fmla="*/ 158794 h 6001727"/>
                <a:gd name="connsiteX1217" fmla="*/ 2481214 w 3270885"/>
                <a:gd name="connsiteY1217" fmla="*/ 81833 h 6001727"/>
                <a:gd name="connsiteX1218" fmla="*/ 2469004 w 3270885"/>
                <a:gd name="connsiteY1218" fmla="*/ 78715 h 6001727"/>
                <a:gd name="connsiteX1219" fmla="*/ 2467965 w 3270885"/>
                <a:gd name="connsiteY1219" fmla="*/ 53256 h 6001727"/>
                <a:gd name="connsiteX1220" fmla="*/ 2466925 w 3270885"/>
                <a:gd name="connsiteY1220" fmla="*/ 27797 h 6001727"/>
                <a:gd name="connsiteX1221" fmla="*/ 2526871 w 3270885"/>
                <a:gd name="connsiteY1221" fmla="*/ 30200 h 6001727"/>
                <a:gd name="connsiteX1222" fmla="*/ 2905834 w 3270885"/>
                <a:gd name="connsiteY1222" fmla="*/ 37669 h 6001727"/>
                <a:gd name="connsiteX1223" fmla="*/ 3235243 w 3270885"/>
                <a:gd name="connsiteY1223" fmla="*/ 44748 h 6001727"/>
                <a:gd name="connsiteX1224" fmla="*/ 3245829 w 3270885"/>
                <a:gd name="connsiteY1224" fmla="*/ 46762 h 6001727"/>
                <a:gd name="connsiteX1225" fmla="*/ 3225565 w 3270885"/>
                <a:gd name="connsiteY1225" fmla="*/ 86379 h 600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</a:cxnLst>
              <a:rect l="l" t="t" r="r" b="b"/>
              <a:pathLst>
                <a:path w="3270885" h="6001727">
                  <a:moveTo>
                    <a:pt x="3250700" y="24095"/>
                  </a:moveTo>
                  <a:cubicBezTo>
                    <a:pt x="3244010" y="22926"/>
                    <a:pt x="3094244" y="19614"/>
                    <a:pt x="2917914" y="16691"/>
                  </a:cubicBezTo>
                  <a:cubicBezTo>
                    <a:pt x="2741519" y="13834"/>
                    <a:pt x="2552785" y="10002"/>
                    <a:pt x="2498359" y="8118"/>
                  </a:cubicBezTo>
                  <a:cubicBezTo>
                    <a:pt x="2444064" y="6300"/>
                    <a:pt x="2064777" y="3702"/>
                    <a:pt x="1655549" y="2338"/>
                  </a:cubicBezTo>
                  <a:lnTo>
                    <a:pt x="911521" y="0"/>
                  </a:lnTo>
                  <a:lnTo>
                    <a:pt x="906391" y="8378"/>
                  </a:lnTo>
                  <a:cubicBezTo>
                    <a:pt x="903273" y="13444"/>
                    <a:pt x="888725" y="98069"/>
                    <a:pt x="869371" y="224780"/>
                  </a:cubicBezTo>
                  <a:cubicBezTo>
                    <a:pt x="851836" y="339216"/>
                    <a:pt x="811958" y="596599"/>
                    <a:pt x="780654" y="796764"/>
                  </a:cubicBezTo>
                  <a:cubicBezTo>
                    <a:pt x="699471" y="1317246"/>
                    <a:pt x="557043" y="2282546"/>
                    <a:pt x="557043" y="2312552"/>
                  </a:cubicBezTo>
                  <a:cubicBezTo>
                    <a:pt x="557043" y="2326125"/>
                    <a:pt x="552237" y="2320475"/>
                    <a:pt x="681026" y="2457058"/>
                  </a:cubicBezTo>
                  <a:cubicBezTo>
                    <a:pt x="736815" y="2516224"/>
                    <a:pt x="782473" y="2567077"/>
                    <a:pt x="782603" y="2569935"/>
                  </a:cubicBezTo>
                  <a:cubicBezTo>
                    <a:pt x="782732" y="2572857"/>
                    <a:pt x="734737" y="2759319"/>
                    <a:pt x="676025" y="2984293"/>
                  </a:cubicBezTo>
                  <a:lnTo>
                    <a:pt x="569253" y="3393392"/>
                  </a:lnTo>
                  <a:lnTo>
                    <a:pt x="523271" y="3436192"/>
                  </a:lnTo>
                  <a:cubicBezTo>
                    <a:pt x="498007" y="3459767"/>
                    <a:pt x="476380" y="3482693"/>
                    <a:pt x="475276" y="3487239"/>
                  </a:cubicBezTo>
                  <a:cubicBezTo>
                    <a:pt x="473977" y="3492370"/>
                    <a:pt x="476575" y="3502697"/>
                    <a:pt x="482225" y="3515036"/>
                  </a:cubicBezTo>
                  <a:cubicBezTo>
                    <a:pt x="492876" y="3538352"/>
                    <a:pt x="493006" y="3540561"/>
                    <a:pt x="485407" y="3595570"/>
                  </a:cubicBezTo>
                  <a:cubicBezTo>
                    <a:pt x="478393" y="3646424"/>
                    <a:pt x="479822" y="3654347"/>
                    <a:pt x="503462" y="3695068"/>
                  </a:cubicBezTo>
                  <a:lnTo>
                    <a:pt x="519569" y="3722801"/>
                  </a:lnTo>
                  <a:lnTo>
                    <a:pt x="516906" y="3778265"/>
                  </a:lnTo>
                  <a:cubicBezTo>
                    <a:pt x="511970" y="3881140"/>
                    <a:pt x="512425" y="3886336"/>
                    <a:pt x="529766" y="3921147"/>
                  </a:cubicBezTo>
                  <a:cubicBezTo>
                    <a:pt x="543859" y="3949334"/>
                    <a:pt x="546327" y="3952387"/>
                    <a:pt x="564187" y="3961934"/>
                  </a:cubicBezTo>
                  <a:cubicBezTo>
                    <a:pt x="611339" y="3987458"/>
                    <a:pt x="621665" y="4000057"/>
                    <a:pt x="639071" y="4053378"/>
                  </a:cubicBezTo>
                  <a:cubicBezTo>
                    <a:pt x="649527" y="4085592"/>
                    <a:pt x="662062" y="4108064"/>
                    <a:pt x="676350" y="4120079"/>
                  </a:cubicBezTo>
                  <a:cubicBezTo>
                    <a:pt x="682260" y="4125080"/>
                    <a:pt x="689274" y="4135211"/>
                    <a:pt x="691937" y="4142615"/>
                  </a:cubicBezTo>
                  <a:cubicBezTo>
                    <a:pt x="694600" y="4150019"/>
                    <a:pt x="700250" y="4160735"/>
                    <a:pt x="704537" y="4166450"/>
                  </a:cubicBezTo>
                  <a:cubicBezTo>
                    <a:pt x="724475" y="4193208"/>
                    <a:pt x="728567" y="4206198"/>
                    <a:pt x="728632" y="4242763"/>
                  </a:cubicBezTo>
                  <a:cubicBezTo>
                    <a:pt x="728697" y="4273872"/>
                    <a:pt x="729866" y="4280432"/>
                    <a:pt x="740257" y="4306735"/>
                  </a:cubicBezTo>
                  <a:lnTo>
                    <a:pt x="751818" y="4336026"/>
                  </a:lnTo>
                  <a:lnTo>
                    <a:pt x="735906" y="4350769"/>
                  </a:lnTo>
                  <a:cubicBezTo>
                    <a:pt x="721293" y="4364408"/>
                    <a:pt x="719929" y="4366941"/>
                    <a:pt x="719994" y="4382138"/>
                  </a:cubicBezTo>
                  <a:cubicBezTo>
                    <a:pt x="719994" y="4411753"/>
                    <a:pt x="736555" y="4428510"/>
                    <a:pt x="760975" y="4423639"/>
                  </a:cubicBezTo>
                  <a:cubicBezTo>
                    <a:pt x="766236" y="4422600"/>
                    <a:pt x="772016" y="4422794"/>
                    <a:pt x="773835" y="4424093"/>
                  </a:cubicBezTo>
                  <a:cubicBezTo>
                    <a:pt x="778966" y="4427730"/>
                    <a:pt x="829494" y="4491443"/>
                    <a:pt x="833521" y="4499237"/>
                  </a:cubicBezTo>
                  <a:cubicBezTo>
                    <a:pt x="845795" y="4523137"/>
                    <a:pt x="849497" y="4603281"/>
                    <a:pt x="839431" y="4627506"/>
                  </a:cubicBezTo>
                  <a:cubicBezTo>
                    <a:pt x="834365" y="4639586"/>
                    <a:pt x="833910" y="4644262"/>
                    <a:pt x="833715" y="4683945"/>
                  </a:cubicBezTo>
                  <a:lnTo>
                    <a:pt x="833651" y="4705701"/>
                  </a:lnTo>
                  <a:lnTo>
                    <a:pt x="808321" y="4726679"/>
                  </a:lnTo>
                  <a:cubicBezTo>
                    <a:pt x="794423" y="4738175"/>
                    <a:pt x="782148" y="4749800"/>
                    <a:pt x="781109" y="4752398"/>
                  </a:cubicBezTo>
                  <a:cubicBezTo>
                    <a:pt x="780070" y="4755126"/>
                    <a:pt x="770782" y="4762854"/>
                    <a:pt x="760456" y="4769739"/>
                  </a:cubicBezTo>
                  <a:cubicBezTo>
                    <a:pt x="742660" y="4781494"/>
                    <a:pt x="737075" y="4789612"/>
                    <a:pt x="657321" y="4917752"/>
                  </a:cubicBezTo>
                  <a:cubicBezTo>
                    <a:pt x="611014" y="4992311"/>
                    <a:pt x="569708" y="5057322"/>
                    <a:pt x="565616" y="5062258"/>
                  </a:cubicBezTo>
                  <a:cubicBezTo>
                    <a:pt x="554640" y="5075572"/>
                    <a:pt x="3699" y="5974757"/>
                    <a:pt x="776" y="5984109"/>
                  </a:cubicBezTo>
                  <a:cubicBezTo>
                    <a:pt x="-717" y="5988785"/>
                    <a:pt x="-3" y="5994111"/>
                    <a:pt x="2465" y="5997099"/>
                  </a:cubicBezTo>
                  <a:lnTo>
                    <a:pt x="2465" y="5997099"/>
                  </a:lnTo>
                  <a:cubicBezTo>
                    <a:pt x="7531" y="6003009"/>
                    <a:pt x="-36438" y="6003009"/>
                    <a:pt x="494630" y="5998527"/>
                  </a:cubicBezTo>
                  <a:cubicBezTo>
                    <a:pt x="883789" y="5995215"/>
                    <a:pt x="916457" y="5994501"/>
                    <a:pt x="923536" y="5989045"/>
                  </a:cubicBezTo>
                  <a:cubicBezTo>
                    <a:pt x="935422" y="5979888"/>
                    <a:pt x="1353158" y="5501492"/>
                    <a:pt x="1378422" y="5468174"/>
                  </a:cubicBezTo>
                  <a:cubicBezTo>
                    <a:pt x="1390697" y="5451937"/>
                    <a:pt x="1409661" y="5429401"/>
                    <a:pt x="1420767" y="5417970"/>
                  </a:cubicBezTo>
                  <a:cubicBezTo>
                    <a:pt x="1494806" y="5341139"/>
                    <a:pt x="1525461" y="5302495"/>
                    <a:pt x="1533124" y="5275997"/>
                  </a:cubicBezTo>
                  <a:cubicBezTo>
                    <a:pt x="1541567" y="5246836"/>
                    <a:pt x="1549621" y="5237419"/>
                    <a:pt x="1572027" y="5230405"/>
                  </a:cubicBezTo>
                  <a:lnTo>
                    <a:pt x="1590862" y="5224494"/>
                  </a:lnTo>
                  <a:lnTo>
                    <a:pt x="1612164" y="5235470"/>
                  </a:lnTo>
                  <a:cubicBezTo>
                    <a:pt x="1623920" y="5241510"/>
                    <a:pt x="1638922" y="5249564"/>
                    <a:pt x="1645612" y="5253331"/>
                  </a:cubicBezTo>
                  <a:cubicBezTo>
                    <a:pt x="1652561" y="5257357"/>
                    <a:pt x="1664057" y="5260280"/>
                    <a:pt x="1672630" y="5260280"/>
                  </a:cubicBezTo>
                  <a:cubicBezTo>
                    <a:pt x="1687892" y="5260280"/>
                    <a:pt x="1708350" y="5268788"/>
                    <a:pt x="1727120" y="5283011"/>
                  </a:cubicBezTo>
                  <a:cubicBezTo>
                    <a:pt x="1738096" y="5291324"/>
                    <a:pt x="1768880" y="5306132"/>
                    <a:pt x="1792261" y="5314316"/>
                  </a:cubicBezTo>
                  <a:cubicBezTo>
                    <a:pt x="1808433" y="5320031"/>
                    <a:pt x="1846426" y="5320680"/>
                    <a:pt x="1864936" y="5315485"/>
                  </a:cubicBezTo>
                  <a:cubicBezTo>
                    <a:pt x="1879614" y="5311393"/>
                    <a:pt x="1883706" y="5305613"/>
                    <a:pt x="1887018" y="5284050"/>
                  </a:cubicBezTo>
                  <a:cubicBezTo>
                    <a:pt x="1889811" y="5265281"/>
                    <a:pt x="1893253" y="5258397"/>
                    <a:pt x="1907606" y="5242355"/>
                  </a:cubicBezTo>
                  <a:cubicBezTo>
                    <a:pt x="1917218" y="5231639"/>
                    <a:pt x="1919296" y="5226118"/>
                    <a:pt x="1921310" y="5205985"/>
                  </a:cubicBezTo>
                  <a:cubicBezTo>
                    <a:pt x="1922544" y="5192931"/>
                    <a:pt x="1925791" y="5177343"/>
                    <a:pt x="1928519" y="5171303"/>
                  </a:cubicBezTo>
                  <a:cubicBezTo>
                    <a:pt x="1931246" y="5165328"/>
                    <a:pt x="1933455" y="5155781"/>
                    <a:pt x="1933455" y="5150066"/>
                  </a:cubicBezTo>
                  <a:cubicBezTo>
                    <a:pt x="1933455" y="5142662"/>
                    <a:pt x="1936117" y="5137986"/>
                    <a:pt x="1942677" y="5133699"/>
                  </a:cubicBezTo>
                  <a:cubicBezTo>
                    <a:pt x="1951510" y="5127919"/>
                    <a:pt x="1964110" y="5117138"/>
                    <a:pt x="1985931" y="5096745"/>
                  </a:cubicBezTo>
                  <a:cubicBezTo>
                    <a:pt x="1994764" y="5088496"/>
                    <a:pt x="1995803" y="5085184"/>
                    <a:pt x="1995803" y="5066025"/>
                  </a:cubicBezTo>
                  <a:cubicBezTo>
                    <a:pt x="1995803" y="5045372"/>
                    <a:pt x="1996388" y="5043878"/>
                    <a:pt x="2012689" y="5025044"/>
                  </a:cubicBezTo>
                  <a:cubicBezTo>
                    <a:pt x="2021977" y="5014328"/>
                    <a:pt x="2034057" y="4997117"/>
                    <a:pt x="2039577" y="4986855"/>
                  </a:cubicBezTo>
                  <a:cubicBezTo>
                    <a:pt x="2045033" y="4976594"/>
                    <a:pt x="2051657" y="4964384"/>
                    <a:pt x="2054190" y="4959707"/>
                  </a:cubicBezTo>
                  <a:cubicBezTo>
                    <a:pt x="2060295" y="4948667"/>
                    <a:pt x="2057827" y="4943406"/>
                    <a:pt x="2041915" y="4933274"/>
                  </a:cubicBezTo>
                  <a:cubicBezTo>
                    <a:pt x="2028796" y="4924961"/>
                    <a:pt x="2005156" y="4900866"/>
                    <a:pt x="1981580" y="4871835"/>
                  </a:cubicBezTo>
                  <a:cubicBezTo>
                    <a:pt x="1971903" y="4859950"/>
                    <a:pt x="1959174" y="4851247"/>
                    <a:pt x="1926116" y="4834036"/>
                  </a:cubicBezTo>
                  <a:cubicBezTo>
                    <a:pt x="1902475" y="4821761"/>
                    <a:pt x="1871626" y="4803576"/>
                    <a:pt x="1857597" y="4793639"/>
                  </a:cubicBezTo>
                  <a:cubicBezTo>
                    <a:pt x="1835061" y="4777662"/>
                    <a:pt x="1829670" y="4771557"/>
                    <a:pt x="1811940" y="4741747"/>
                  </a:cubicBezTo>
                  <a:cubicBezTo>
                    <a:pt x="1800834" y="4723107"/>
                    <a:pt x="1786805" y="4693752"/>
                    <a:pt x="1780765" y="4676411"/>
                  </a:cubicBezTo>
                  <a:cubicBezTo>
                    <a:pt x="1773102" y="4654264"/>
                    <a:pt x="1764334" y="4637573"/>
                    <a:pt x="1751085" y="4619907"/>
                  </a:cubicBezTo>
                  <a:lnTo>
                    <a:pt x="1732315" y="4594903"/>
                  </a:lnTo>
                  <a:lnTo>
                    <a:pt x="1732315" y="4567300"/>
                  </a:lnTo>
                  <a:cubicBezTo>
                    <a:pt x="1732315" y="4543400"/>
                    <a:pt x="1731341" y="4538984"/>
                    <a:pt x="1725301" y="4534697"/>
                  </a:cubicBezTo>
                  <a:cubicBezTo>
                    <a:pt x="1716209" y="4528333"/>
                    <a:pt x="1711532" y="4511641"/>
                    <a:pt x="1711467" y="4485533"/>
                  </a:cubicBezTo>
                  <a:cubicBezTo>
                    <a:pt x="1711403" y="4444487"/>
                    <a:pt x="1705298" y="4408766"/>
                    <a:pt x="1693802" y="4382592"/>
                  </a:cubicBezTo>
                  <a:cubicBezTo>
                    <a:pt x="1683216" y="4358562"/>
                    <a:pt x="1682631" y="4354731"/>
                    <a:pt x="1681982" y="4310372"/>
                  </a:cubicBezTo>
                  <a:cubicBezTo>
                    <a:pt x="1681527" y="4280562"/>
                    <a:pt x="1679254" y="4256726"/>
                    <a:pt x="1675877" y="4244581"/>
                  </a:cubicBezTo>
                  <a:lnTo>
                    <a:pt x="1670486" y="4225552"/>
                  </a:lnTo>
                  <a:lnTo>
                    <a:pt x="1681852" y="4209900"/>
                  </a:lnTo>
                  <a:cubicBezTo>
                    <a:pt x="1688087" y="4201327"/>
                    <a:pt x="1697504" y="4182947"/>
                    <a:pt x="1702830" y="4169178"/>
                  </a:cubicBezTo>
                  <a:lnTo>
                    <a:pt x="1712572" y="4144109"/>
                  </a:lnTo>
                  <a:lnTo>
                    <a:pt x="1705038" y="4118910"/>
                  </a:lnTo>
                  <a:cubicBezTo>
                    <a:pt x="1700946" y="4105076"/>
                    <a:pt x="1697569" y="4087800"/>
                    <a:pt x="1697569" y="4080526"/>
                  </a:cubicBezTo>
                  <a:cubicBezTo>
                    <a:pt x="1697569" y="4067472"/>
                    <a:pt x="1697699" y="4067407"/>
                    <a:pt x="1709194" y="4069550"/>
                  </a:cubicBezTo>
                  <a:cubicBezTo>
                    <a:pt x="1724457" y="4072408"/>
                    <a:pt x="1732250" y="4064744"/>
                    <a:pt x="1732250" y="4047014"/>
                  </a:cubicBezTo>
                  <a:cubicBezTo>
                    <a:pt x="1732250" y="4039675"/>
                    <a:pt x="1736147" y="4025386"/>
                    <a:pt x="1740888" y="4015190"/>
                  </a:cubicBezTo>
                  <a:cubicBezTo>
                    <a:pt x="1751864" y="3991550"/>
                    <a:pt x="1752579" y="3963493"/>
                    <a:pt x="1742642" y="3947126"/>
                  </a:cubicBezTo>
                  <a:cubicBezTo>
                    <a:pt x="1738875" y="3940891"/>
                    <a:pt x="1735693" y="3930759"/>
                    <a:pt x="1735563" y="3924590"/>
                  </a:cubicBezTo>
                  <a:cubicBezTo>
                    <a:pt x="1735498" y="3918420"/>
                    <a:pt x="1733419" y="3908743"/>
                    <a:pt x="1730887" y="3902962"/>
                  </a:cubicBezTo>
                  <a:cubicBezTo>
                    <a:pt x="1726730" y="3893415"/>
                    <a:pt x="1727314" y="3890752"/>
                    <a:pt x="1738031" y="3870034"/>
                  </a:cubicBezTo>
                  <a:cubicBezTo>
                    <a:pt x="1760437" y="3826910"/>
                    <a:pt x="1756605" y="3791839"/>
                    <a:pt x="1726795" y="3767354"/>
                  </a:cubicBezTo>
                  <a:cubicBezTo>
                    <a:pt x="1718352" y="3760535"/>
                    <a:pt x="1711403" y="3753001"/>
                    <a:pt x="1711403" y="3750858"/>
                  </a:cubicBezTo>
                  <a:cubicBezTo>
                    <a:pt x="1711403" y="3748649"/>
                    <a:pt x="1715949" y="3742804"/>
                    <a:pt x="1721534" y="3737933"/>
                  </a:cubicBezTo>
                  <a:cubicBezTo>
                    <a:pt x="1729068" y="3731309"/>
                    <a:pt x="1732250" y="3724814"/>
                    <a:pt x="1733939" y="3712019"/>
                  </a:cubicBezTo>
                  <a:cubicBezTo>
                    <a:pt x="1735238" y="3702667"/>
                    <a:pt x="1738485" y="3686236"/>
                    <a:pt x="1741213" y="3675389"/>
                  </a:cubicBezTo>
                  <a:cubicBezTo>
                    <a:pt x="1743941" y="3664673"/>
                    <a:pt x="1746084" y="3639279"/>
                    <a:pt x="1746084" y="3619016"/>
                  </a:cubicBezTo>
                  <a:cubicBezTo>
                    <a:pt x="1746084" y="3582776"/>
                    <a:pt x="1746344" y="3581672"/>
                    <a:pt x="1760372" y="3553615"/>
                  </a:cubicBezTo>
                  <a:cubicBezTo>
                    <a:pt x="1768231" y="3537963"/>
                    <a:pt x="1781805" y="3515361"/>
                    <a:pt x="1790507" y="3503411"/>
                  </a:cubicBezTo>
                  <a:lnTo>
                    <a:pt x="1806354" y="3481719"/>
                  </a:lnTo>
                  <a:lnTo>
                    <a:pt x="1853376" y="3481524"/>
                  </a:lnTo>
                  <a:cubicBezTo>
                    <a:pt x="1919426" y="3481200"/>
                    <a:pt x="1933130" y="3476588"/>
                    <a:pt x="1955082" y="3447103"/>
                  </a:cubicBezTo>
                  <a:cubicBezTo>
                    <a:pt x="1964239" y="3434828"/>
                    <a:pt x="1978203" y="3421059"/>
                    <a:pt x="1986321" y="3416383"/>
                  </a:cubicBezTo>
                  <a:cubicBezTo>
                    <a:pt x="2012235" y="3401250"/>
                    <a:pt x="2013079" y="3399951"/>
                    <a:pt x="2013209" y="3372804"/>
                  </a:cubicBezTo>
                  <a:cubicBezTo>
                    <a:pt x="2013274" y="3358840"/>
                    <a:pt x="2015157" y="3345786"/>
                    <a:pt x="2017560" y="3342603"/>
                  </a:cubicBezTo>
                  <a:cubicBezTo>
                    <a:pt x="2019899" y="3339486"/>
                    <a:pt x="2028861" y="3335784"/>
                    <a:pt x="2037369" y="3334355"/>
                  </a:cubicBezTo>
                  <a:cubicBezTo>
                    <a:pt x="2058087" y="3330848"/>
                    <a:pt x="2078870" y="3322665"/>
                    <a:pt x="2088287" y="3314287"/>
                  </a:cubicBezTo>
                  <a:cubicBezTo>
                    <a:pt x="2092444" y="3310520"/>
                    <a:pt x="2098679" y="3299674"/>
                    <a:pt x="2102121" y="3290192"/>
                  </a:cubicBezTo>
                  <a:cubicBezTo>
                    <a:pt x="2109005" y="3270968"/>
                    <a:pt x="2125891" y="3255185"/>
                    <a:pt x="2143622" y="3251354"/>
                  </a:cubicBezTo>
                  <a:cubicBezTo>
                    <a:pt x="2156806" y="3248496"/>
                    <a:pt x="2159923" y="3244989"/>
                    <a:pt x="2180706" y="3209853"/>
                  </a:cubicBezTo>
                  <a:cubicBezTo>
                    <a:pt x="2205710" y="3167573"/>
                    <a:pt x="2209672" y="3153869"/>
                    <a:pt x="2204282" y="3127566"/>
                  </a:cubicBezTo>
                  <a:lnTo>
                    <a:pt x="2199800" y="3105873"/>
                  </a:lnTo>
                  <a:lnTo>
                    <a:pt x="2213049" y="3094378"/>
                  </a:lnTo>
                  <a:cubicBezTo>
                    <a:pt x="2220388" y="3088013"/>
                    <a:pt x="2235001" y="3078206"/>
                    <a:pt x="2245718" y="3072686"/>
                  </a:cubicBezTo>
                  <a:cubicBezTo>
                    <a:pt x="2256434" y="3067100"/>
                    <a:pt x="2267540" y="3058852"/>
                    <a:pt x="2270657" y="3054176"/>
                  </a:cubicBezTo>
                  <a:cubicBezTo>
                    <a:pt x="2273644" y="3049565"/>
                    <a:pt x="2281113" y="3029691"/>
                    <a:pt x="2287218" y="3010077"/>
                  </a:cubicBezTo>
                  <a:cubicBezTo>
                    <a:pt x="2304559" y="2954158"/>
                    <a:pt x="2308196" y="2947923"/>
                    <a:pt x="2333201" y="2929479"/>
                  </a:cubicBezTo>
                  <a:cubicBezTo>
                    <a:pt x="2345800" y="2920256"/>
                    <a:pt x="2357361" y="2908631"/>
                    <a:pt x="2359764" y="2902850"/>
                  </a:cubicBezTo>
                  <a:cubicBezTo>
                    <a:pt x="2362102" y="2897135"/>
                    <a:pt x="2368986" y="2889602"/>
                    <a:pt x="2375156" y="2885900"/>
                  </a:cubicBezTo>
                  <a:cubicBezTo>
                    <a:pt x="2382885" y="2881353"/>
                    <a:pt x="2390873" y="2870507"/>
                    <a:pt x="2401394" y="2850244"/>
                  </a:cubicBezTo>
                  <a:cubicBezTo>
                    <a:pt x="2409707" y="2834267"/>
                    <a:pt x="2423021" y="2812575"/>
                    <a:pt x="2431075" y="2801989"/>
                  </a:cubicBezTo>
                  <a:cubicBezTo>
                    <a:pt x="2439128" y="2791467"/>
                    <a:pt x="2453222" y="2770425"/>
                    <a:pt x="2462379" y="2755227"/>
                  </a:cubicBezTo>
                  <a:cubicBezTo>
                    <a:pt x="2471602" y="2739965"/>
                    <a:pt x="2492125" y="2709894"/>
                    <a:pt x="2508037" y="2688397"/>
                  </a:cubicBezTo>
                  <a:cubicBezTo>
                    <a:pt x="2525507" y="2664756"/>
                    <a:pt x="2541614" y="2638323"/>
                    <a:pt x="2548498" y="2621957"/>
                  </a:cubicBezTo>
                  <a:cubicBezTo>
                    <a:pt x="2559799" y="2595264"/>
                    <a:pt x="2570255" y="2577728"/>
                    <a:pt x="2582465" y="2565518"/>
                  </a:cubicBezTo>
                  <a:cubicBezTo>
                    <a:pt x="2592792" y="2555257"/>
                    <a:pt x="2590519" y="2534214"/>
                    <a:pt x="2577140" y="2516743"/>
                  </a:cubicBezTo>
                  <a:cubicBezTo>
                    <a:pt x="2557785" y="2491349"/>
                    <a:pt x="2555253" y="2481932"/>
                    <a:pt x="2562462" y="2461864"/>
                  </a:cubicBezTo>
                  <a:cubicBezTo>
                    <a:pt x="2567203" y="2448679"/>
                    <a:pt x="2568112" y="2439652"/>
                    <a:pt x="2566294" y="2423220"/>
                  </a:cubicBezTo>
                  <a:cubicBezTo>
                    <a:pt x="2564995" y="2411335"/>
                    <a:pt x="2564345" y="2395423"/>
                    <a:pt x="2564865" y="2387825"/>
                  </a:cubicBezTo>
                  <a:cubicBezTo>
                    <a:pt x="2567592" y="2347882"/>
                    <a:pt x="2565449" y="2332100"/>
                    <a:pt x="2553109" y="2299757"/>
                  </a:cubicBezTo>
                  <a:cubicBezTo>
                    <a:pt x="2539081" y="2262997"/>
                    <a:pt x="2539406" y="2260984"/>
                    <a:pt x="2563241" y="2238058"/>
                  </a:cubicBezTo>
                  <a:cubicBezTo>
                    <a:pt x="2573503" y="2228186"/>
                    <a:pt x="2574737" y="2224874"/>
                    <a:pt x="2574737" y="2208507"/>
                  </a:cubicBezTo>
                  <a:cubicBezTo>
                    <a:pt x="2574737" y="2196557"/>
                    <a:pt x="2572269" y="2185386"/>
                    <a:pt x="2567657" y="2176878"/>
                  </a:cubicBezTo>
                  <a:cubicBezTo>
                    <a:pt x="2558760" y="2160187"/>
                    <a:pt x="2560773" y="2154082"/>
                    <a:pt x="2579543" y="2140573"/>
                  </a:cubicBezTo>
                  <a:cubicBezTo>
                    <a:pt x="2600845" y="2125246"/>
                    <a:pt x="2609418" y="2103618"/>
                    <a:pt x="2612730" y="2056987"/>
                  </a:cubicBezTo>
                  <a:cubicBezTo>
                    <a:pt x="2615198" y="2022500"/>
                    <a:pt x="2616497" y="2017824"/>
                    <a:pt x="2634942" y="1976713"/>
                  </a:cubicBezTo>
                  <a:cubicBezTo>
                    <a:pt x="2645658" y="1952748"/>
                    <a:pt x="2654491" y="1929627"/>
                    <a:pt x="2654491" y="1925405"/>
                  </a:cubicBezTo>
                  <a:cubicBezTo>
                    <a:pt x="2654491" y="1915988"/>
                    <a:pt x="2625395" y="1826037"/>
                    <a:pt x="2614549" y="1801942"/>
                  </a:cubicBezTo>
                  <a:cubicBezTo>
                    <a:pt x="2610262" y="1792395"/>
                    <a:pt x="2600196" y="1778431"/>
                    <a:pt x="2592142" y="1770703"/>
                  </a:cubicBezTo>
                  <a:cubicBezTo>
                    <a:pt x="2577334" y="1756609"/>
                    <a:pt x="2567787" y="1741931"/>
                    <a:pt x="2567787" y="1733358"/>
                  </a:cubicBezTo>
                  <a:cubicBezTo>
                    <a:pt x="2567787" y="1730695"/>
                    <a:pt x="2574477" y="1720044"/>
                    <a:pt x="2582530" y="1709523"/>
                  </a:cubicBezTo>
                  <a:cubicBezTo>
                    <a:pt x="2608249" y="1676335"/>
                    <a:pt x="2619355" y="1647434"/>
                    <a:pt x="2625655" y="1595931"/>
                  </a:cubicBezTo>
                  <a:cubicBezTo>
                    <a:pt x="2630785" y="1554430"/>
                    <a:pt x="2630785" y="1548975"/>
                    <a:pt x="2625784" y="1530855"/>
                  </a:cubicBezTo>
                  <a:cubicBezTo>
                    <a:pt x="2621693" y="1516242"/>
                    <a:pt x="2621238" y="1509163"/>
                    <a:pt x="2623901" y="1504162"/>
                  </a:cubicBezTo>
                  <a:cubicBezTo>
                    <a:pt x="2625914" y="1500395"/>
                    <a:pt x="2628188" y="1480846"/>
                    <a:pt x="2628902" y="1460648"/>
                  </a:cubicBezTo>
                  <a:cubicBezTo>
                    <a:pt x="2629551" y="1440514"/>
                    <a:pt x="2631760" y="1409210"/>
                    <a:pt x="2633708" y="1391155"/>
                  </a:cubicBezTo>
                  <a:cubicBezTo>
                    <a:pt x="2635721" y="1373035"/>
                    <a:pt x="2636436" y="1350433"/>
                    <a:pt x="2635267" y="1340886"/>
                  </a:cubicBezTo>
                  <a:lnTo>
                    <a:pt x="2633188" y="1323545"/>
                  </a:lnTo>
                  <a:lnTo>
                    <a:pt x="2664817" y="1294579"/>
                  </a:lnTo>
                  <a:cubicBezTo>
                    <a:pt x="2682158" y="1278603"/>
                    <a:pt x="2698590" y="1262171"/>
                    <a:pt x="2701382" y="1258014"/>
                  </a:cubicBezTo>
                  <a:cubicBezTo>
                    <a:pt x="2704110" y="1253793"/>
                    <a:pt x="2708072" y="1238011"/>
                    <a:pt x="2710150" y="1222878"/>
                  </a:cubicBezTo>
                  <a:cubicBezTo>
                    <a:pt x="2712228" y="1207681"/>
                    <a:pt x="2716450" y="1191120"/>
                    <a:pt x="2719502" y="1185989"/>
                  </a:cubicBezTo>
                  <a:cubicBezTo>
                    <a:pt x="2725283" y="1176182"/>
                    <a:pt x="2728660" y="1174818"/>
                    <a:pt x="2756652" y="1170726"/>
                  </a:cubicBezTo>
                  <a:cubicBezTo>
                    <a:pt x="2777110" y="1167804"/>
                    <a:pt x="2786202" y="1164037"/>
                    <a:pt x="2806401" y="1150398"/>
                  </a:cubicBezTo>
                  <a:cubicBezTo>
                    <a:pt x="2818741" y="1142085"/>
                    <a:pt x="2824716" y="1133772"/>
                    <a:pt x="2839848" y="1103637"/>
                  </a:cubicBezTo>
                  <a:cubicBezTo>
                    <a:pt x="2860177" y="1063110"/>
                    <a:pt x="2869204" y="1054212"/>
                    <a:pt x="2898170" y="1045574"/>
                  </a:cubicBezTo>
                  <a:cubicBezTo>
                    <a:pt x="2928240" y="1036612"/>
                    <a:pt x="2940710" y="1028558"/>
                    <a:pt x="2951556" y="1010763"/>
                  </a:cubicBezTo>
                  <a:cubicBezTo>
                    <a:pt x="2965520" y="987707"/>
                    <a:pt x="2968572" y="978744"/>
                    <a:pt x="2976626" y="935230"/>
                  </a:cubicBezTo>
                  <a:cubicBezTo>
                    <a:pt x="2980522" y="914252"/>
                    <a:pt x="2986887" y="886131"/>
                    <a:pt x="2990719" y="872817"/>
                  </a:cubicBezTo>
                  <a:cubicBezTo>
                    <a:pt x="2994551" y="859502"/>
                    <a:pt x="3000591" y="832160"/>
                    <a:pt x="3004163" y="812156"/>
                  </a:cubicBezTo>
                  <a:cubicBezTo>
                    <a:pt x="3008644" y="786308"/>
                    <a:pt x="3016308" y="761758"/>
                    <a:pt x="3030401" y="727206"/>
                  </a:cubicBezTo>
                  <a:cubicBezTo>
                    <a:pt x="3041312" y="700513"/>
                    <a:pt x="3054367" y="667196"/>
                    <a:pt x="3059302" y="653232"/>
                  </a:cubicBezTo>
                  <a:cubicBezTo>
                    <a:pt x="3068395" y="627773"/>
                    <a:pt x="3068395" y="627643"/>
                    <a:pt x="3062095" y="611602"/>
                  </a:cubicBezTo>
                  <a:cubicBezTo>
                    <a:pt x="3052158" y="585818"/>
                    <a:pt x="3051769" y="578674"/>
                    <a:pt x="3059952" y="562762"/>
                  </a:cubicBezTo>
                  <a:cubicBezTo>
                    <a:pt x="3064044" y="554708"/>
                    <a:pt x="3072941" y="533796"/>
                    <a:pt x="3079566" y="516325"/>
                  </a:cubicBezTo>
                  <a:cubicBezTo>
                    <a:pt x="3092295" y="483202"/>
                    <a:pt x="3093075" y="471057"/>
                    <a:pt x="3083917" y="449950"/>
                  </a:cubicBezTo>
                  <a:cubicBezTo>
                    <a:pt x="3081384" y="444234"/>
                    <a:pt x="3079176" y="425530"/>
                    <a:pt x="3078851" y="408319"/>
                  </a:cubicBezTo>
                  <a:cubicBezTo>
                    <a:pt x="3078592" y="390524"/>
                    <a:pt x="3075929" y="369026"/>
                    <a:pt x="3072617" y="358310"/>
                  </a:cubicBezTo>
                  <a:cubicBezTo>
                    <a:pt x="3066447" y="338112"/>
                    <a:pt x="3065083" y="285050"/>
                    <a:pt x="3069824" y="243290"/>
                  </a:cubicBezTo>
                  <a:cubicBezTo>
                    <a:pt x="3071967" y="223936"/>
                    <a:pt x="3075020" y="216337"/>
                    <a:pt x="3089503" y="194190"/>
                  </a:cubicBezTo>
                  <a:cubicBezTo>
                    <a:pt x="3108792" y="164834"/>
                    <a:pt x="3107947" y="165224"/>
                    <a:pt x="3156722" y="161912"/>
                  </a:cubicBezTo>
                  <a:cubicBezTo>
                    <a:pt x="3213486" y="158080"/>
                    <a:pt x="3219785" y="153404"/>
                    <a:pt x="3249271" y="93653"/>
                  </a:cubicBezTo>
                  <a:cubicBezTo>
                    <a:pt x="3277783" y="36110"/>
                    <a:pt x="3277912" y="28966"/>
                    <a:pt x="3250700" y="24095"/>
                  </a:cubicBezTo>
                  <a:close/>
                  <a:moveTo>
                    <a:pt x="2040811" y="24680"/>
                  </a:moveTo>
                  <a:cubicBezTo>
                    <a:pt x="2230520" y="25199"/>
                    <a:pt x="2399446" y="26563"/>
                    <a:pt x="2416137" y="27667"/>
                  </a:cubicBezTo>
                  <a:lnTo>
                    <a:pt x="2446467" y="29616"/>
                  </a:lnTo>
                  <a:lnTo>
                    <a:pt x="2446467" y="60205"/>
                  </a:lnTo>
                  <a:cubicBezTo>
                    <a:pt x="2446467" y="94692"/>
                    <a:pt x="2449000" y="99433"/>
                    <a:pt x="2469134" y="103200"/>
                  </a:cubicBezTo>
                  <a:lnTo>
                    <a:pt x="2481733" y="105538"/>
                  </a:lnTo>
                  <a:lnTo>
                    <a:pt x="2479265" y="158210"/>
                  </a:lnTo>
                  <a:cubicBezTo>
                    <a:pt x="2477901" y="187176"/>
                    <a:pt x="2476472" y="211271"/>
                    <a:pt x="2476018" y="211791"/>
                  </a:cubicBezTo>
                  <a:cubicBezTo>
                    <a:pt x="2475563" y="212310"/>
                    <a:pt x="2459197" y="214194"/>
                    <a:pt x="2439583" y="216077"/>
                  </a:cubicBezTo>
                  <a:cubicBezTo>
                    <a:pt x="2419969" y="217961"/>
                    <a:pt x="2401589" y="221338"/>
                    <a:pt x="2398861" y="223676"/>
                  </a:cubicBezTo>
                  <a:cubicBezTo>
                    <a:pt x="2390613" y="230495"/>
                    <a:pt x="2393926" y="317264"/>
                    <a:pt x="2403148" y="335644"/>
                  </a:cubicBezTo>
                  <a:cubicBezTo>
                    <a:pt x="2410032" y="349347"/>
                    <a:pt x="2412241" y="350581"/>
                    <a:pt x="2439908" y="356297"/>
                  </a:cubicBezTo>
                  <a:cubicBezTo>
                    <a:pt x="2448935" y="358115"/>
                    <a:pt x="2449000" y="358440"/>
                    <a:pt x="2447312" y="382470"/>
                  </a:cubicBezTo>
                  <a:cubicBezTo>
                    <a:pt x="2445688" y="404617"/>
                    <a:pt x="2446337" y="408059"/>
                    <a:pt x="2454910" y="420919"/>
                  </a:cubicBezTo>
                  <a:cubicBezTo>
                    <a:pt x="2460301" y="429102"/>
                    <a:pt x="2469393" y="437220"/>
                    <a:pt x="2476472" y="440143"/>
                  </a:cubicBezTo>
                  <a:cubicBezTo>
                    <a:pt x="2485240" y="443845"/>
                    <a:pt x="2487708" y="446378"/>
                    <a:pt x="2485240" y="449430"/>
                  </a:cubicBezTo>
                  <a:cubicBezTo>
                    <a:pt x="2483357" y="451703"/>
                    <a:pt x="2474070" y="472291"/>
                    <a:pt x="2464587" y="495217"/>
                  </a:cubicBezTo>
                  <a:lnTo>
                    <a:pt x="2447376" y="536848"/>
                  </a:lnTo>
                  <a:lnTo>
                    <a:pt x="2448351" y="575426"/>
                  </a:lnTo>
                  <a:cubicBezTo>
                    <a:pt x="2449260" y="610887"/>
                    <a:pt x="2450169" y="615433"/>
                    <a:pt x="2459586" y="631995"/>
                  </a:cubicBezTo>
                  <a:cubicBezTo>
                    <a:pt x="2467900" y="646608"/>
                    <a:pt x="2469523" y="652778"/>
                    <a:pt x="2468159" y="664923"/>
                  </a:cubicBezTo>
                  <a:cubicBezTo>
                    <a:pt x="2467250" y="673171"/>
                    <a:pt x="2468094" y="682718"/>
                    <a:pt x="2470043" y="686160"/>
                  </a:cubicBezTo>
                  <a:cubicBezTo>
                    <a:pt x="2472770" y="691096"/>
                    <a:pt x="2471667" y="694993"/>
                    <a:pt x="2465172" y="703501"/>
                  </a:cubicBezTo>
                  <a:cubicBezTo>
                    <a:pt x="2457898" y="712983"/>
                    <a:pt x="2453871" y="714867"/>
                    <a:pt x="2436141" y="716815"/>
                  </a:cubicBezTo>
                  <a:cubicBezTo>
                    <a:pt x="2414903" y="719218"/>
                    <a:pt x="2404902" y="725258"/>
                    <a:pt x="2404902" y="735714"/>
                  </a:cubicBezTo>
                  <a:cubicBezTo>
                    <a:pt x="2404902" y="739092"/>
                    <a:pt x="2408084" y="758835"/>
                    <a:pt x="2411981" y="779683"/>
                  </a:cubicBezTo>
                  <a:cubicBezTo>
                    <a:pt x="2417241" y="807610"/>
                    <a:pt x="2418605" y="824431"/>
                    <a:pt x="2416981" y="843591"/>
                  </a:cubicBezTo>
                  <a:cubicBezTo>
                    <a:pt x="2413085" y="890742"/>
                    <a:pt x="2401589" y="1004528"/>
                    <a:pt x="2399511" y="1016543"/>
                  </a:cubicBezTo>
                  <a:lnTo>
                    <a:pt x="2397498" y="1028363"/>
                  </a:lnTo>
                  <a:lnTo>
                    <a:pt x="2308196" y="1025896"/>
                  </a:lnTo>
                  <a:cubicBezTo>
                    <a:pt x="2234612" y="1023947"/>
                    <a:pt x="2218180" y="1024337"/>
                    <a:pt x="2214933" y="1028234"/>
                  </a:cubicBezTo>
                  <a:cubicBezTo>
                    <a:pt x="2212335" y="1031351"/>
                    <a:pt x="2211361" y="1047523"/>
                    <a:pt x="2212140" y="1076099"/>
                  </a:cubicBezTo>
                  <a:cubicBezTo>
                    <a:pt x="2213309" y="1123965"/>
                    <a:pt x="2218050" y="1140461"/>
                    <a:pt x="2232598" y="1148255"/>
                  </a:cubicBezTo>
                  <a:cubicBezTo>
                    <a:pt x="2244029" y="1154360"/>
                    <a:pt x="2247991" y="1164881"/>
                    <a:pt x="2250848" y="1196640"/>
                  </a:cubicBezTo>
                  <a:cubicBezTo>
                    <a:pt x="2253511" y="1225476"/>
                    <a:pt x="2249874" y="1242947"/>
                    <a:pt x="2234547" y="1275875"/>
                  </a:cubicBezTo>
                  <a:cubicBezTo>
                    <a:pt x="2209802" y="1329001"/>
                    <a:pt x="2206230" y="1342315"/>
                    <a:pt x="2206035" y="1380958"/>
                  </a:cubicBezTo>
                  <a:cubicBezTo>
                    <a:pt x="2205905" y="1420706"/>
                    <a:pt x="2209672" y="1454997"/>
                    <a:pt x="2215452" y="1465908"/>
                  </a:cubicBezTo>
                  <a:cubicBezTo>
                    <a:pt x="2217466" y="1469740"/>
                    <a:pt x="2219284" y="1490848"/>
                    <a:pt x="2219414" y="1512865"/>
                  </a:cubicBezTo>
                  <a:cubicBezTo>
                    <a:pt x="2219739" y="1551768"/>
                    <a:pt x="2219999" y="1553196"/>
                    <a:pt x="2230065" y="1565861"/>
                  </a:cubicBezTo>
                  <a:cubicBezTo>
                    <a:pt x="2241626" y="1580474"/>
                    <a:pt x="2252602" y="1584696"/>
                    <a:pt x="2264617" y="1579240"/>
                  </a:cubicBezTo>
                  <a:cubicBezTo>
                    <a:pt x="2271306" y="1576188"/>
                    <a:pt x="2274489" y="1576837"/>
                    <a:pt x="2281828" y="1582682"/>
                  </a:cubicBezTo>
                  <a:cubicBezTo>
                    <a:pt x="2290661" y="1589631"/>
                    <a:pt x="2290855" y="1590411"/>
                    <a:pt x="2288517" y="1618533"/>
                  </a:cubicBezTo>
                  <a:cubicBezTo>
                    <a:pt x="2285140" y="1660034"/>
                    <a:pt x="2289232" y="1692182"/>
                    <a:pt x="2299104" y="1701339"/>
                  </a:cubicBezTo>
                  <a:cubicBezTo>
                    <a:pt x="2303455" y="1705366"/>
                    <a:pt x="2308001" y="1712056"/>
                    <a:pt x="2309300" y="1716277"/>
                  </a:cubicBezTo>
                  <a:cubicBezTo>
                    <a:pt x="2312872" y="1727513"/>
                    <a:pt x="2323004" y="1729007"/>
                    <a:pt x="2341124" y="1721018"/>
                  </a:cubicBezTo>
                  <a:cubicBezTo>
                    <a:pt x="2356516" y="1714264"/>
                    <a:pt x="2357620" y="1714199"/>
                    <a:pt x="2367232" y="1719849"/>
                  </a:cubicBezTo>
                  <a:cubicBezTo>
                    <a:pt x="2378403" y="1726474"/>
                    <a:pt x="2378338" y="1727383"/>
                    <a:pt x="2364440" y="1758947"/>
                  </a:cubicBezTo>
                  <a:cubicBezTo>
                    <a:pt x="2350022" y="1791875"/>
                    <a:pt x="2308716" y="1827336"/>
                    <a:pt x="2287088" y="1825322"/>
                  </a:cubicBezTo>
                  <a:cubicBezTo>
                    <a:pt x="2282347" y="1824868"/>
                    <a:pt x="2275853" y="1826492"/>
                    <a:pt x="2272735" y="1828959"/>
                  </a:cubicBezTo>
                  <a:cubicBezTo>
                    <a:pt x="2264942" y="1835194"/>
                    <a:pt x="2252407" y="1870785"/>
                    <a:pt x="2252407" y="1886892"/>
                  </a:cubicBezTo>
                  <a:cubicBezTo>
                    <a:pt x="2252407" y="1899751"/>
                    <a:pt x="2251758" y="1900466"/>
                    <a:pt x="2231949" y="1909363"/>
                  </a:cubicBezTo>
                  <a:cubicBezTo>
                    <a:pt x="2211621" y="1918456"/>
                    <a:pt x="2203892" y="1928523"/>
                    <a:pt x="2203892" y="1946058"/>
                  </a:cubicBezTo>
                  <a:cubicBezTo>
                    <a:pt x="2203892" y="1949175"/>
                    <a:pt x="2198307" y="1957164"/>
                    <a:pt x="2191552" y="1963723"/>
                  </a:cubicBezTo>
                  <a:cubicBezTo>
                    <a:pt x="2184733" y="1970348"/>
                    <a:pt x="2175835" y="1981519"/>
                    <a:pt x="2171808" y="1988663"/>
                  </a:cubicBezTo>
                  <a:lnTo>
                    <a:pt x="2171808" y="1988663"/>
                  </a:lnTo>
                  <a:cubicBezTo>
                    <a:pt x="2167782" y="1995807"/>
                    <a:pt x="2163300" y="2001717"/>
                    <a:pt x="2161807" y="2001717"/>
                  </a:cubicBezTo>
                  <a:cubicBezTo>
                    <a:pt x="2157455" y="2001717"/>
                    <a:pt x="2141543" y="1976453"/>
                    <a:pt x="2141543" y="1969634"/>
                  </a:cubicBezTo>
                  <a:cubicBezTo>
                    <a:pt x="2141543" y="1960996"/>
                    <a:pt x="2115110" y="1933199"/>
                    <a:pt x="2099263" y="1925080"/>
                  </a:cubicBezTo>
                  <a:cubicBezTo>
                    <a:pt x="2091989" y="1921378"/>
                    <a:pt x="2086144" y="1916767"/>
                    <a:pt x="2086144" y="1914884"/>
                  </a:cubicBezTo>
                  <a:cubicBezTo>
                    <a:pt x="2086144" y="1913000"/>
                    <a:pt x="2081793" y="1909558"/>
                    <a:pt x="2076597" y="1907285"/>
                  </a:cubicBezTo>
                  <a:cubicBezTo>
                    <a:pt x="2063088" y="1901375"/>
                    <a:pt x="2062698" y="1900011"/>
                    <a:pt x="2066530" y="1876305"/>
                  </a:cubicBezTo>
                  <a:cubicBezTo>
                    <a:pt x="2069648" y="1856757"/>
                    <a:pt x="2069323" y="1854548"/>
                    <a:pt x="2062828" y="1849223"/>
                  </a:cubicBezTo>
                  <a:cubicBezTo>
                    <a:pt x="2057827" y="1845196"/>
                    <a:pt x="2007818" y="1835519"/>
                    <a:pt x="1893253" y="1816555"/>
                  </a:cubicBezTo>
                  <a:cubicBezTo>
                    <a:pt x="1803886" y="1801747"/>
                    <a:pt x="1727574" y="1788887"/>
                    <a:pt x="1723548" y="1787913"/>
                  </a:cubicBezTo>
                  <a:cubicBezTo>
                    <a:pt x="1717053" y="1786419"/>
                    <a:pt x="1716468" y="1784341"/>
                    <a:pt x="1717897" y="1769144"/>
                  </a:cubicBezTo>
                  <a:cubicBezTo>
                    <a:pt x="1719261" y="1755115"/>
                    <a:pt x="1717702" y="1748036"/>
                    <a:pt x="1709259" y="1730371"/>
                  </a:cubicBezTo>
                  <a:cubicBezTo>
                    <a:pt x="1703544" y="1718485"/>
                    <a:pt x="1692828" y="1694910"/>
                    <a:pt x="1685359" y="1678024"/>
                  </a:cubicBezTo>
                  <a:cubicBezTo>
                    <a:pt x="1668083" y="1638601"/>
                    <a:pt x="1651587" y="1623923"/>
                    <a:pt x="1635935" y="1633860"/>
                  </a:cubicBezTo>
                  <a:cubicBezTo>
                    <a:pt x="1632557" y="1636003"/>
                    <a:pt x="1628141" y="1633470"/>
                    <a:pt x="1621192" y="1625547"/>
                  </a:cubicBezTo>
                  <a:cubicBezTo>
                    <a:pt x="1615671" y="1619312"/>
                    <a:pt x="1607293" y="1613207"/>
                    <a:pt x="1602552" y="1611973"/>
                  </a:cubicBezTo>
                  <a:cubicBezTo>
                    <a:pt x="1597681" y="1610804"/>
                    <a:pt x="1590147" y="1603790"/>
                    <a:pt x="1585212" y="1595996"/>
                  </a:cubicBezTo>
                  <a:cubicBezTo>
                    <a:pt x="1580470" y="1588462"/>
                    <a:pt x="1575210" y="1582163"/>
                    <a:pt x="1573521" y="1582163"/>
                  </a:cubicBezTo>
                  <a:cubicBezTo>
                    <a:pt x="1571897" y="1582163"/>
                    <a:pt x="1568650" y="1577681"/>
                    <a:pt x="1566312" y="1572096"/>
                  </a:cubicBezTo>
                  <a:cubicBezTo>
                    <a:pt x="1561116" y="1559366"/>
                    <a:pt x="1549556" y="1555015"/>
                    <a:pt x="1521369" y="1554885"/>
                  </a:cubicBezTo>
                  <a:cubicBezTo>
                    <a:pt x="1505003" y="1554885"/>
                    <a:pt x="1496754" y="1553132"/>
                    <a:pt x="1490195" y="1548261"/>
                  </a:cubicBezTo>
                  <a:cubicBezTo>
                    <a:pt x="1485259" y="1544688"/>
                    <a:pt x="1473763" y="1540792"/>
                    <a:pt x="1464541" y="1539817"/>
                  </a:cubicBezTo>
                  <a:cubicBezTo>
                    <a:pt x="1454409" y="1538648"/>
                    <a:pt x="1444862" y="1535076"/>
                    <a:pt x="1440056" y="1530660"/>
                  </a:cubicBezTo>
                  <a:cubicBezTo>
                    <a:pt x="1435770" y="1526568"/>
                    <a:pt x="1429730" y="1523256"/>
                    <a:pt x="1426547" y="1523256"/>
                  </a:cubicBezTo>
                  <a:cubicBezTo>
                    <a:pt x="1423430" y="1523256"/>
                    <a:pt x="1418364" y="1517995"/>
                    <a:pt x="1415311" y="1511501"/>
                  </a:cubicBezTo>
                  <a:cubicBezTo>
                    <a:pt x="1408557" y="1497342"/>
                    <a:pt x="1410181" y="1483444"/>
                    <a:pt x="1430899" y="1372710"/>
                  </a:cubicBezTo>
                  <a:cubicBezTo>
                    <a:pt x="1438432" y="1332573"/>
                    <a:pt x="1454085" y="1243466"/>
                    <a:pt x="1465710" y="1174818"/>
                  </a:cubicBezTo>
                  <a:cubicBezTo>
                    <a:pt x="1486103" y="1054797"/>
                    <a:pt x="1502794" y="970951"/>
                    <a:pt x="1586770" y="566399"/>
                  </a:cubicBezTo>
                  <a:cubicBezTo>
                    <a:pt x="1607943" y="464368"/>
                    <a:pt x="1641260" y="300573"/>
                    <a:pt x="1660744" y="202373"/>
                  </a:cubicBezTo>
                  <a:lnTo>
                    <a:pt x="1696205" y="23835"/>
                  </a:lnTo>
                  <a:lnTo>
                    <a:pt x="2040811" y="24680"/>
                  </a:lnTo>
                  <a:close/>
                  <a:moveTo>
                    <a:pt x="1980021" y="2478425"/>
                  </a:moveTo>
                  <a:cubicBezTo>
                    <a:pt x="1993076" y="2491479"/>
                    <a:pt x="1995673" y="2498493"/>
                    <a:pt x="1995673" y="2520835"/>
                  </a:cubicBezTo>
                  <a:cubicBezTo>
                    <a:pt x="1995673" y="2533175"/>
                    <a:pt x="1997427" y="2542787"/>
                    <a:pt x="2000025" y="2544930"/>
                  </a:cubicBezTo>
                  <a:cubicBezTo>
                    <a:pt x="2002428" y="2546814"/>
                    <a:pt x="2019379" y="2550256"/>
                    <a:pt x="2037694" y="2552659"/>
                  </a:cubicBezTo>
                  <a:cubicBezTo>
                    <a:pt x="2075688" y="2557595"/>
                    <a:pt x="2073804" y="2554218"/>
                    <a:pt x="2060620" y="2593380"/>
                  </a:cubicBezTo>
                  <a:cubicBezTo>
                    <a:pt x="2053281" y="2615267"/>
                    <a:pt x="2053801" y="2629296"/>
                    <a:pt x="2063543" y="2671186"/>
                  </a:cubicBezTo>
                  <a:cubicBezTo>
                    <a:pt x="2065491" y="2679434"/>
                    <a:pt x="2064841" y="2680279"/>
                    <a:pt x="2058412" y="2678655"/>
                  </a:cubicBezTo>
                  <a:cubicBezTo>
                    <a:pt x="2047111" y="2675668"/>
                    <a:pt x="2041720" y="2682877"/>
                    <a:pt x="2039058" y="2704504"/>
                  </a:cubicBezTo>
                  <a:cubicBezTo>
                    <a:pt x="2037694" y="2715350"/>
                    <a:pt x="2034382" y="2729638"/>
                    <a:pt x="2031589" y="2736263"/>
                  </a:cubicBezTo>
                  <a:cubicBezTo>
                    <a:pt x="2028861" y="2742822"/>
                    <a:pt x="2026913" y="2754513"/>
                    <a:pt x="2027238" y="2762241"/>
                  </a:cubicBezTo>
                  <a:cubicBezTo>
                    <a:pt x="2027952" y="2779127"/>
                    <a:pt x="2020158" y="2810237"/>
                    <a:pt x="2008078" y="2838683"/>
                  </a:cubicBezTo>
                  <a:cubicBezTo>
                    <a:pt x="2003207" y="2850114"/>
                    <a:pt x="1999181" y="2861609"/>
                    <a:pt x="1999116" y="2864142"/>
                  </a:cubicBezTo>
                  <a:cubicBezTo>
                    <a:pt x="1999051" y="2866675"/>
                    <a:pt x="1994050" y="2875703"/>
                    <a:pt x="1988010" y="2884211"/>
                  </a:cubicBezTo>
                  <a:cubicBezTo>
                    <a:pt x="1979372" y="2896226"/>
                    <a:pt x="1976579" y="2904020"/>
                    <a:pt x="1975475" y="2919802"/>
                  </a:cubicBezTo>
                  <a:cubicBezTo>
                    <a:pt x="1974176" y="2938376"/>
                    <a:pt x="1973072" y="2940584"/>
                    <a:pt x="1963135" y="2945780"/>
                  </a:cubicBezTo>
                  <a:cubicBezTo>
                    <a:pt x="1957160" y="2948898"/>
                    <a:pt x="1947613" y="2954548"/>
                    <a:pt x="1941898" y="2958380"/>
                  </a:cubicBezTo>
                  <a:cubicBezTo>
                    <a:pt x="1936117" y="2962147"/>
                    <a:pt x="1927025" y="2967018"/>
                    <a:pt x="1921569" y="2969161"/>
                  </a:cubicBezTo>
                  <a:cubicBezTo>
                    <a:pt x="1910658" y="2973512"/>
                    <a:pt x="1902020" y="2990009"/>
                    <a:pt x="1902020" y="3006505"/>
                  </a:cubicBezTo>
                  <a:lnTo>
                    <a:pt x="1902020" y="3006505"/>
                  </a:lnTo>
                  <a:cubicBezTo>
                    <a:pt x="1902020" y="3012220"/>
                    <a:pt x="1900851" y="3017416"/>
                    <a:pt x="1899423" y="3018131"/>
                  </a:cubicBezTo>
                  <a:cubicBezTo>
                    <a:pt x="1897994" y="3018845"/>
                    <a:pt x="1880848" y="3014688"/>
                    <a:pt x="1861364" y="3009038"/>
                  </a:cubicBezTo>
                  <a:cubicBezTo>
                    <a:pt x="1829735" y="2999751"/>
                    <a:pt x="1826423" y="2997997"/>
                    <a:pt x="1830774" y="2993191"/>
                  </a:cubicBezTo>
                  <a:cubicBezTo>
                    <a:pt x="1833502" y="2990269"/>
                    <a:pt x="1836165" y="2978578"/>
                    <a:pt x="1836749" y="2967213"/>
                  </a:cubicBezTo>
                  <a:cubicBezTo>
                    <a:pt x="1837788" y="2948248"/>
                    <a:pt x="1837204" y="2946300"/>
                    <a:pt x="1829216" y="2942208"/>
                  </a:cubicBezTo>
                  <a:cubicBezTo>
                    <a:pt x="1824475" y="2939740"/>
                    <a:pt x="1807199" y="2936818"/>
                    <a:pt x="1790832" y="2935649"/>
                  </a:cubicBezTo>
                  <a:cubicBezTo>
                    <a:pt x="1774595" y="2934479"/>
                    <a:pt x="1759073" y="2932271"/>
                    <a:pt x="1756540" y="2930713"/>
                  </a:cubicBezTo>
                  <a:cubicBezTo>
                    <a:pt x="1752709" y="2928310"/>
                    <a:pt x="1752709" y="2922075"/>
                    <a:pt x="1756411" y="2893953"/>
                  </a:cubicBezTo>
                  <a:cubicBezTo>
                    <a:pt x="1762256" y="2850049"/>
                    <a:pt x="1763035" y="2850763"/>
                    <a:pt x="1698738" y="2842515"/>
                  </a:cubicBezTo>
                  <a:cubicBezTo>
                    <a:pt x="1634051" y="2834267"/>
                    <a:pt x="1636324" y="2835111"/>
                    <a:pt x="1627557" y="2817511"/>
                  </a:cubicBezTo>
                  <a:cubicBezTo>
                    <a:pt x="1620737" y="2803807"/>
                    <a:pt x="1620283" y="2800495"/>
                    <a:pt x="1623855" y="2785752"/>
                  </a:cubicBezTo>
                  <a:cubicBezTo>
                    <a:pt x="1626323" y="2775620"/>
                    <a:pt x="1626712" y="2763086"/>
                    <a:pt x="1625024" y="2752889"/>
                  </a:cubicBezTo>
                  <a:cubicBezTo>
                    <a:pt x="1622621" y="2738536"/>
                    <a:pt x="1623075" y="2736392"/>
                    <a:pt x="1628206" y="2736392"/>
                  </a:cubicBezTo>
                  <a:cubicBezTo>
                    <a:pt x="1640871" y="2736392"/>
                    <a:pt x="1659186" y="2725936"/>
                    <a:pt x="1661264" y="2717493"/>
                  </a:cubicBezTo>
                  <a:cubicBezTo>
                    <a:pt x="1663602" y="2708336"/>
                    <a:pt x="1650937" y="2676902"/>
                    <a:pt x="1638727" y="2661314"/>
                  </a:cubicBezTo>
                  <a:lnTo>
                    <a:pt x="1631713" y="2652482"/>
                  </a:lnTo>
                  <a:lnTo>
                    <a:pt x="1639442" y="2646247"/>
                  </a:lnTo>
                  <a:cubicBezTo>
                    <a:pt x="1644767" y="2641895"/>
                    <a:pt x="1648859" y="2640986"/>
                    <a:pt x="1653016" y="2643129"/>
                  </a:cubicBezTo>
                  <a:cubicBezTo>
                    <a:pt x="1660549" y="2647221"/>
                    <a:pt x="1677371" y="2647156"/>
                    <a:pt x="1688217" y="2643000"/>
                  </a:cubicBezTo>
                  <a:cubicBezTo>
                    <a:pt x="1692958" y="2641181"/>
                    <a:pt x="1702505" y="2632283"/>
                    <a:pt x="1709519" y="2623061"/>
                  </a:cubicBezTo>
                  <a:cubicBezTo>
                    <a:pt x="1725756" y="2601758"/>
                    <a:pt x="1729133" y="2600005"/>
                    <a:pt x="1754397" y="2600330"/>
                  </a:cubicBezTo>
                  <a:cubicBezTo>
                    <a:pt x="1784597" y="2600654"/>
                    <a:pt x="1796677" y="2594549"/>
                    <a:pt x="1805380" y="2574741"/>
                  </a:cubicBezTo>
                  <a:cubicBezTo>
                    <a:pt x="1811355" y="2561167"/>
                    <a:pt x="1812200" y="2554607"/>
                    <a:pt x="1810316" y="2535578"/>
                  </a:cubicBezTo>
                  <a:cubicBezTo>
                    <a:pt x="1809017" y="2523043"/>
                    <a:pt x="1805510" y="2508105"/>
                    <a:pt x="1802587" y="2502325"/>
                  </a:cubicBezTo>
                  <a:cubicBezTo>
                    <a:pt x="1799600" y="2496610"/>
                    <a:pt x="1795054" y="2481542"/>
                    <a:pt x="1792586" y="2468813"/>
                  </a:cubicBezTo>
                  <a:cubicBezTo>
                    <a:pt x="1788169" y="2446406"/>
                    <a:pt x="1783688" y="2437768"/>
                    <a:pt x="1758099" y="2402243"/>
                  </a:cubicBezTo>
                  <a:cubicBezTo>
                    <a:pt x="1743486" y="2381979"/>
                    <a:pt x="1743032" y="2374900"/>
                    <a:pt x="1755501" y="2362690"/>
                  </a:cubicBezTo>
                  <a:cubicBezTo>
                    <a:pt x="1770958" y="2347623"/>
                    <a:pt x="1777128" y="2336647"/>
                    <a:pt x="1777193" y="2323982"/>
                  </a:cubicBezTo>
                  <a:cubicBezTo>
                    <a:pt x="1777193" y="2306836"/>
                    <a:pt x="1761152" y="2256697"/>
                    <a:pt x="1753423" y="2249748"/>
                  </a:cubicBezTo>
                  <a:cubicBezTo>
                    <a:pt x="1747773" y="2244617"/>
                    <a:pt x="1747448" y="2242214"/>
                    <a:pt x="1750760" y="2232408"/>
                  </a:cubicBezTo>
                  <a:cubicBezTo>
                    <a:pt x="1752903" y="2226172"/>
                    <a:pt x="1759008" y="2215976"/>
                    <a:pt x="1764204" y="2209741"/>
                  </a:cubicBezTo>
                  <a:cubicBezTo>
                    <a:pt x="1769400" y="2203571"/>
                    <a:pt x="1774595" y="2194284"/>
                    <a:pt x="1775700" y="2189218"/>
                  </a:cubicBezTo>
                  <a:cubicBezTo>
                    <a:pt x="1776804" y="2184087"/>
                    <a:pt x="1779272" y="2175774"/>
                    <a:pt x="1781155" y="2170708"/>
                  </a:cubicBezTo>
                  <a:cubicBezTo>
                    <a:pt x="1783558" y="2164343"/>
                    <a:pt x="1783493" y="2159278"/>
                    <a:pt x="1780895" y="2154472"/>
                  </a:cubicBezTo>
                  <a:cubicBezTo>
                    <a:pt x="1778817" y="2150640"/>
                    <a:pt x="1777128" y="2143560"/>
                    <a:pt x="1777128" y="2138820"/>
                  </a:cubicBezTo>
                  <a:cubicBezTo>
                    <a:pt x="1777128" y="2127324"/>
                    <a:pt x="1768555" y="2119336"/>
                    <a:pt x="1756281" y="2119336"/>
                  </a:cubicBezTo>
                  <a:cubicBezTo>
                    <a:pt x="1749396" y="2119336"/>
                    <a:pt x="1745694" y="2117192"/>
                    <a:pt x="1744136" y="2112321"/>
                  </a:cubicBezTo>
                  <a:cubicBezTo>
                    <a:pt x="1742902" y="2108425"/>
                    <a:pt x="1738161" y="2102774"/>
                    <a:pt x="1733484" y="2099787"/>
                  </a:cubicBezTo>
                  <a:cubicBezTo>
                    <a:pt x="1728873" y="2096734"/>
                    <a:pt x="1725041" y="2092253"/>
                    <a:pt x="1725041" y="2089915"/>
                  </a:cubicBezTo>
                  <a:cubicBezTo>
                    <a:pt x="1725041" y="2087512"/>
                    <a:pt x="1722119" y="2081796"/>
                    <a:pt x="1718417" y="2077185"/>
                  </a:cubicBezTo>
                  <a:cubicBezTo>
                    <a:pt x="1711467" y="2068287"/>
                    <a:pt x="1712377" y="2053415"/>
                    <a:pt x="1721145" y="2031528"/>
                  </a:cubicBezTo>
                  <a:cubicBezTo>
                    <a:pt x="1726795" y="2017564"/>
                    <a:pt x="1726145" y="2013667"/>
                    <a:pt x="1716403" y="2002042"/>
                  </a:cubicBezTo>
                  <a:cubicBezTo>
                    <a:pt x="1711662" y="1996392"/>
                    <a:pt x="1707766" y="1988858"/>
                    <a:pt x="1707701" y="1985286"/>
                  </a:cubicBezTo>
                  <a:cubicBezTo>
                    <a:pt x="1707701" y="1981714"/>
                    <a:pt x="1704648" y="1973790"/>
                    <a:pt x="1700881" y="1967620"/>
                  </a:cubicBezTo>
                  <a:cubicBezTo>
                    <a:pt x="1692568" y="1954046"/>
                    <a:pt x="1694127" y="1942941"/>
                    <a:pt x="1708350" y="1912091"/>
                  </a:cubicBezTo>
                  <a:cubicBezTo>
                    <a:pt x="1718677" y="1889684"/>
                    <a:pt x="1718936" y="1877410"/>
                    <a:pt x="1709064" y="1869291"/>
                  </a:cubicBezTo>
                  <a:cubicBezTo>
                    <a:pt x="1704908" y="1865784"/>
                    <a:pt x="1705882" y="1864095"/>
                    <a:pt x="1715040" y="1858575"/>
                  </a:cubicBezTo>
                  <a:cubicBezTo>
                    <a:pt x="1723483" y="1853444"/>
                    <a:pt x="1725431" y="1850262"/>
                    <a:pt x="1723807" y="1844352"/>
                  </a:cubicBezTo>
                  <a:cubicBezTo>
                    <a:pt x="1722703" y="1840130"/>
                    <a:pt x="1721794" y="1833246"/>
                    <a:pt x="1721794" y="1829024"/>
                  </a:cubicBezTo>
                  <a:cubicBezTo>
                    <a:pt x="1721729" y="1824803"/>
                    <a:pt x="1718222" y="1817984"/>
                    <a:pt x="1713935" y="1813762"/>
                  </a:cubicBezTo>
                  <a:cubicBezTo>
                    <a:pt x="1709194" y="1809216"/>
                    <a:pt x="1708220" y="1806943"/>
                    <a:pt x="1711467" y="1808047"/>
                  </a:cubicBezTo>
                  <a:cubicBezTo>
                    <a:pt x="1714325" y="1809086"/>
                    <a:pt x="1790507" y="1822140"/>
                    <a:pt x="1880653" y="1837143"/>
                  </a:cubicBezTo>
                  <a:lnTo>
                    <a:pt x="2044643" y="1864420"/>
                  </a:lnTo>
                  <a:lnTo>
                    <a:pt x="2042435" y="1883515"/>
                  </a:lnTo>
                  <a:cubicBezTo>
                    <a:pt x="2039772" y="1906116"/>
                    <a:pt x="2044254" y="1920144"/>
                    <a:pt x="2055229" y="1923522"/>
                  </a:cubicBezTo>
                  <a:cubicBezTo>
                    <a:pt x="2059581" y="1924951"/>
                    <a:pt x="2065296" y="1928977"/>
                    <a:pt x="2067764" y="1932549"/>
                  </a:cubicBezTo>
                  <a:cubicBezTo>
                    <a:pt x="2070297" y="1936121"/>
                    <a:pt x="2078091" y="1942031"/>
                    <a:pt x="2085105" y="1945604"/>
                  </a:cubicBezTo>
                  <a:cubicBezTo>
                    <a:pt x="2102381" y="1954501"/>
                    <a:pt x="2119202" y="1972946"/>
                    <a:pt x="2121930" y="1986065"/>
                  </a:cubicBezTo>
                  <a:cubicBezTo>
                    <a:pt x="2123164" y="1991975"/>
                    <a:pt x="2128554" y="2001977"/>
                    <a:pt x="2133815" y="2008342"/>
                  </a:cubicBezTo>
                  <a:cubicBezTo>
                    <a:pt x="2142842" y="2019123"/>
                    <a:pt x="2143167" y="2020617"/>
                    <a:pt x="2138621" y="2029709"/>
                  </a:cubicBezTo>
                  <a:cubicBezTo>
                    <a:pt x="2135958" y="2035035"/>
                    <a:pt x="2134789" y="2042569"/>
                    <a:pt x="2135958" y="2046400"/>
                  </a:cubicBezTo>
                  <a:cubicBezTo>
                    <a:pt x="2138686" y="2054908"/>
                    <a:pt x="2152000" y="2058675"/>
                    <a:pt x="2161417" y="2053674"/>
                  </a:cubicBezTo>
                  <a:cubicBezTo>
                    <a:pt x="2165314" y="2051661"/>
                    <a:pt x="2169211" y="2049908"/>
                    <a:pt x="2170120" y="2049908"/>
                  </a:cubicBezTo>
                  <a:cubicBezTo>
                    <a:pt x="2172068" y="2049908"/>
                    <a:pt x="2152000" y="2098033"/>
                    <a:pt x="2141543" y="2118491"/>
                  </a:cubicBezTo>
                  <a:cubicBezTo>
                    <a:pt x="2137582" y="2126220"/>
                    <a:pt x="2131152" y="2133624"/>
                    <a:pt x="2127255" y="2134858"/>
                  </a:cubicBezTo>
                  <a:cubicBezTo>
                    <a:pt x="2114980" y="2138755"/>
                    <a:pt x="2109135" y="2152653"/>
                    <a:pt x="2106083" y="2185711"/>
                  </a:cubicBezTo>
                  <a:cubicBezTo>
                    <a:pt x="2103680" y="2212079"/>
                    <a:pt x="2101666" y="2219288"/>
                    <a:pt x="2093678" y="2229745"/>
                  </a:cubicBezTo>
                  <a:cubicBezTo>
                    <a:pt x="2075298" y="2253970"/>
                    <a:pt x="2051657" y="2275207"/>
                    <a:pt x="2043020" y="2275207"/>
                  </a:cubicBezTo>
                  <a:cubicBezTo>
                    <a:pt x="2034641" y="2275207"/>
                    <a:pt x="2010221" y="2292158"/>
                    <a:pt x="2004766" y="2301770"/>
                  </a:cubicBezTo>
                  <a:cubicBezTo>
                    <a:pt x="2003142" y="2304628"/>
                    <a:pt x="2001194" y="2318137"/>
                    <a:pt x="2000415" y="2331841"/>
                  </a:cubicBezTo>
                  <a:cubicBezTo>
                    <a:pt x="1995998" y="2407568"/>
                    <a:pt x="1994894" y="2415167"/>
                    <a:pt x="1986646" y="2428091"/>
                  </a:cubicBezTo>
                  <a:cubicBezTo>
                    <a:pt x="1982229" y="2435171"/>
                    <a:pt x="1976904" y="2441925"/>
                    <a:pt x="1974955" y="2443224"/>
                  </a:cubicBezTo>
                  <a:cubicBezTo>
                    <a:pt x="1968006" y="2447770"/>
                    <a:pt x="1971059" y="2469397"/>
                    <a:pt x="1980021" y="2478425"/>
                  </a:cubicBezTo>
                  <a:close/>
                  <a:moveTo>
                    <a:pt x="1598006" y="2736198"/>
                  </a:moveTo>
                  <a:cubicBezTo>
                    <a:pt x="1602552" y="2749057"/>
                    <a:pt x="1603397" y="2759838"/>
                    <a:pt x="1601968" y="2785297"/>
                  </a:cubicBezTo>
                  <a:cubicBezTo>
                    <a:pt x="1600539" y="2809393"/>
                    <a:pt x="1601318" y="2820174"/>
                    <a:pt x="1604825" y="2826603"/>
                  </a:cubicBezTo>
                  <a:cubicBezTo>
                    <a:pt x="1609047" y="2834332"/>
                    <a:pt x="1608722" y="2836605"/>
                    <a:pt x="1602033" y="2847451"/>
                  </a:cubicBezTo>
                  <a:cubicBezTo>
                    <a:pt x="1589498" y="2867585"/>
                    <a:pt x="1588784" y="2874014"/>
                    <a:pt x="1596902" y="2890056"/>
                  </a:cubicBezTo>
                  <a:cubicBezTo>
                    <a:pt x="1605735" y="2907202"/>
                    <a:pt x="1612619" y="2913307"/>
                    <a:pt x="1623595" y="2913307"/>
                  </a:cubicBezTo>
                  <a:cubicBezTo>
                    <a:pt x="1634311" y="2913307"/>
                    <a:pt x="1633662" y="2917399"/>
                    <a:pt x="1621517" y="2926361"/>
                  </a:cubicBezTo>
                  <a:cubicBezTo>
                    <a:pt x="1608527" y="2935908"/>
                    <a:pt x="1594499" y="2964745"/>
                    <a:pt x="1589888" y="2991308"/>
                  </a:cubicBezTo>
                  <a:cubicBezTo>
                    <a:pt x="1584172" y="3023651"/>
                    <a:pt x="1580405" y="3030470"/>
                    <a:pt x="1564169" y="3037680"/>
                  </a:cubicBezTo>
                  <a:cubicBezTo>
                    <a:pt x="1543970" y="3046577"/>
                    <a:pt x="1532930" y="3064697"/>
                    <a:pt x="1535722" y="3084441"/>
                  </a:cubicBezTo>
                  <a:cubicBezTo>
                    <a:pt x="1537281" y="3096196"/>
                    <a:pt x="1536047" y="3101847"/>
                    <a:pt x="1529293" y="3112823"/>
                  </a:cubicBezTo>
                  <a:cubicBezTo>
                    <a:pt x="1523058" y="3123019"/>
                    <a:pt x="1520914" y="3131527"/>
                    <a:pt x="1520785" y="3146335"/>
                  </a:cubicBezTo>
                  <a:cubicBezTo>
                    <a:pt x="1520720" y="3164130"/>
                    <a:pt x="1521694" y="3166858"/>
                    <a:pt x="1530072" y="3172379"/>
                  </a:cubicBezTo>
                  <a:cubicBezTo>
                    <a:pt x="1536372" y="3176535"/>
                    <a:pt x="1548062" y="3178938"/>
                    <a:pt x="1565987" y="3179718"/>
                  </a:cubicBezTo>
                  <a:cubicBezTo>
                    <a:pt x="1592096" y="3180887"/>
                    <a:pt x="1592615" y="3180822"/>
                    <a:pt x="1599954" y="3170560"/>
                  </a:cubicBezTo>
                  <a:cubicBezTo>
                    <a:pt x="1605085" y="3163286"/>
                    <a:pt x="1609437" y="3160688"/>
                    <a:pt x="1614048" y="3161857"/>
                  </a:cubicBezTo>
                  <a:cubicBezTo>
                    <a:pt x="1623205" y="3164260"/>
                    <a:pt x="1624699" y="3169846"/>
                    <a:pt x="1620348" y="3186017"/>
                  </a:cubicBezTo>
                  <a:cubicBezTo>
                    <a:pt x="1616970" y="3198422"/>
                    <a:pt x="1617750" y="3202254"/>
                    <a:pt x="1627816" y="3223946"/>
                  </a:cubicBezTo>
                  <a:lnTo>
                    <a:pt x="1638922" y="3248041"/>
                  </a:lnTo>
                  <a:lnTo>
                    <a:pt x="1633532" y="3268629"/>
                  </a:lnTo>
                  <a:cubicBezTo>
                    <a:pt x="1626647" y="3295193"/>
                    <a:pt x="1626777" y="3303051"/>
                    <a:pt x="1634766" y="3325977"/>
                  </a:cubicBezTo>
                  <a:cubicBezTo>
                    <a:pt x="1638403" y="3336369"/>
                    <a:pt x="1641910" y="3351111"/>
                    <a:pt x="1642559" y="3358775"/>
                  </a:cubicBezTo>
                  <a:lnTo>
                    <a:pt x="1643728" y="3372609"/>
                  </a:lnTo>
                  <a:lnTo>
                    <a:pt x="1619308" y="3371440"/>
                  </a:lnTo>
                  <a:cubicBezTo>
                    <a:pt x="1587485" y="3369881"/>
                    <a:pt x="1583978" y="3373453"/>
                    <a:pt x="1589043" y="3401380"/>
                  </a:cubicBezTo>
                  <a:lnTo>
                    <a:pt x="1592680" y="3421124"/>
                  </a:lnTo>
                  <a:lnTo>
                    <a:pt x="1569429" y="3443660"/>
                  </a:lnTo>
                  <a:cubicBezTo>
                    <a:pt x="1556635" y="3456000"/>
                    <a:pt x="1542217" y="3468794"/>
                    <a:pt x="1537411" y="3472042"/>
                  </a:cubicBezTo>
                  <a:cubicBezTo>
                    <a:pt x="1532475" y="3475289"/>
                    <a:pt x="1527539" y="3482628"/>
                    <a:pt x="1526370" y="3488473"/>
                  </a:cubicBezTo>
                  <a:cubicBezTo>
                    <a:pt x="1524616" y="3497371"/>
                    <a:pt x="1522668" y="3499125"/>
                    <a:pt x="1514290" y="3499125"/>
                  </a:cubicBezTo>
                  <a:cubicBezTo>
                    <a:pt x="1501236" y="3499125"/>
                    <a:pt x="1495910" y="3505619"/>
                    <a:pt x="1481362" y="3539002"/>
                  </a:cubicBezTo>
                  <a:cubicBezTo>
                    <a:pt x="1472724" y="3558940"/>
                    <a:pt x="1469282" y="3571735"/>
                    <a:pt x="1469347" y="3584464"/>
                  </a:cubicBezTo>
                  <a:cubicBezTo>
                    <a:pt x="1469477" y="3615379"/>
                    <a:pt x="1467853" y="3617392"/>
                    <a:pt x="1444992" y="3614730"/>
                  </a:cubicBezTo>
                  <a:cubicBezTo>
                    <a:pt x="1430054" y="3612976"/>
                    <a:pt x="1423235" y="3610248"/>
                    <a:pt x="1416675" y="3603299"/>
                  </a:cubicBezTo>
                  <a:cubicBezTo>
                    <a:pt x="1409142" y="3595440"/>
                    <a:pt x="1403166" y="3593492"/>
                    <a:pt x="1373486" y="3589660"/>
                  </a:cubicBezTo>
                  <a:cubicBezTo>
                    <a:pt x="1339974" y="3585309"/>
                    <a:pt x="1338740" y="3585374"/>
                    <a:pt x="1333154" y="3592388"/>
                  </a:cubicBezTo>
                  <a:cubicBezTo>
                    <a:pt x="1329972" y="3596350"/>
                    <a:pt x="1324646" y="3610508"/>
                    <a:pt x="1321399" y="3623952"/>
                  </a:cubicBezTo>
                  <a:lnTo>
                    <a:pt x="1321399" y="3623952"/>
                  </a:lnTo>
                  <a:cubicBezTo>
                    <a:pt x="1314320" y="3652658"/>
                    <a:pt x="1320814" y="3651360"/>
                    <a:pt x="1250282" y="3637721"/>
                  </a:cubicBezTo>
                  <a:cubicBezTo>
                    <a:pt x="1179361" y="3623887"/>
                    <a:pt x="1155915" y="3621874"/>
                    <a:pt x="1148966" y="3628823"/>
                  </a:cubicBezTo>
                  <a:cubicBezTo>
                    <a:pt x="1145913" y="3631811"/>
                    <a:pt x="1142861" y="3636097"/>
                    <a:pt x="1142146" y="3638240"/>
                  </a:cubicBezTo>
                  <a:cubicBezTo>
                    <a:pt x="1141172" y="3641033"/>
                    <a:pt x="1127014" y="3639929"/>
                    <a:pt x="1092462" y="3634344"/>
                  </a:cubicBezTo>
                  <a:cubicBezTo>
                    <a:pt x="1065834" y="3629992"/>
                    <a:pt x="1042778" y="3625381"/>
                    <a:pt x="1041220" y="3624017"/>
                  </a:cubicBezTo>
                  <a:cubicBezTo>
                    <a:pt x="1039661" y="3622653"/>
                    <a:pt x="1040830" y="3609209"/>
                    <a:pt x="1043882" y="3594206"/>
                  </a:cubicBezTo>
                  <a:cubicBezTo>
                    <a:pt x="1046935" y="3579139"/>
                    <a:pt x="1056872" y="3530169"/>
                    <a:pt x="1065899" y="3485421"/>
                  </a:cubicBezTo>
                  <a:lnTo>
                    <a:pt x="1082461" y="3403913"/>
                  </a:lnTo>
                  <a:lnTo>
                    <a:pt x="1095060" y="3402874"/>
                  </a:lnTo>
                  <a:cubicBezTo>
                    <a:pt x="1111297" y="3401510"/>
                    <a:pt x="1115583" y="3395990"/>
                    <a:pt x="1120260" y="3369881"/>
                  </a:cubicBezTo>
                  <a:lnTo>
                    <a:pt x="1124091" y="3348449"/>
                  </a:lnTo>
                  <a:lnTo>
                    <a:pt x="1137730" y="3346695"/>
                  </a:lnTo>
                  <a:cubicBezTo>
                    <a:pt x="1147667" y="3345461"/>
                    <a:pt x="1152473" y="3342668"/>
                    <a:pt x="1155720" y="3336304"/>
                  </a:cubicBezTo>
                  <a:cubicBezTo>
                    <a:pt x="1161825" y="3324418"/>
                    <a:pt x="1234695" y="2948248"/>
                    <a:pt x="1243333" y="2883886"/>
                  </a:cubicBezTo>
                  <a:cubicBezTo>
                    <a:pt x="1249048" y="2841476"/>
                    <a:pt x="1328023" y="2464397"/>
                    <a:pt x="1332245" y="2459526"/>
                  </a:cubicBezTo>
                  <a:cubicBezTo>
                    <a:pt x="1333414" y="2458292"/>
                    <a:pt x="1531241" y="2510963"/>
                    <a:pt x="1534164" y="2513366"/>
                  </a:cubicBezTo>
                  <a:cubicBezTo>
                    <a:pt x="1534878" y="2513886"/>
                    <a:pt x="1530591" y="2521744"/>
                    <a:pt x="1524616" y="2530772"/>
                  </a:cubicBezTo>
                  <a:cubicBezTo>
                    <a:pt x="1518706" y="2539799"/>
                    <a:pt x="1513835" y="2549217"/>
                    <a:pt x="1513835" y="2551750"/>
                  </a:cubicBezTo>
                  <a:cubicBezTo>
                    <a:pt x="1513835" y="2556556"/>
                    <a:pt x="1521564" y="2565453"/>
                    <a:pt x="1533189" y="2573896"/>
                  </a:cubicBezTo>
                  <a:cubicBezTo>
                    <a:pt x="1536956" y="2576689"/>
                    <a:pt x="1547543" y="2588639"/>
                    <a:pt x="1556570" y="2600524"/>
                  </a:cubicBezTo>
                  <a:cubicBezTo>
                    <a:pt x="1565663" y="2612475"/>
                    <a:pt x="1579107" y="2627023"/>
                    <a:pt x="1586316" y="2632803"/>
                  </a:cubicBezTo>
                  <a:cubicBezTo>
                    <a:pt x="1593655" y="2638713"/>
                    <a:pt x="1603786" y="2650728"/>
                    <a:pt x="1608917" y="2659691"/>
                  </a:cubicBezTo>
                  <a:cubicBezTo>
                    <a:pt x="1614048" y="2668653"/>
                    <a:pt x="1621971" y="2682162"/>
                    <a:pt x="1626582" y="2689761"/>
                  </a:cubicBezTo>
                  <a:cubicBezTo>
                    <a:pt x="1638857" y="2710024"/>
                    <a:pt x="1637948" y="2712297"/>
                    <a:pt x="1618464" y="2710024"/>
                  </a:cubicBezTo>
                  <a:cubicBezTo>
                    <a:pt x="1605410" y="2708466"/>
                    <a:pt x="1600864" y="2709310"/>
                    <a:pt x="1596967" y="2713986"/>
                  </a:cubicBezTo>
                  <a:cubicBezTo>
                    <a:pt x="1592810" y="2718987"/>
                    <a:pt x="1592875" y="2721974"/>
                    <a:pt x="1598006" y="2736198"/>
                  </a:cubicBezTo>
                  <a:close/>
                  <a:moveTo>
                    <a:pt x="792474" y="867751"/>
                  </a:moveTo>
                  <a:cubicBezTo>
                    <a:pt x="815336" y="721816"/>
                    <a:pt x="853654" y="475279"/>
                    <a:pt x="877489" y="319992"/>
                  </a:cubicBezTo>
                  <a:cubicBezTo>
                    <a:pt x="901455" y="164639"/>
                    <a:pt x="921783" y="34032"/>
                    <a:pt x="922822" y="29746"/>
                  </a:cubicBezTo>
                  <a:lnTo>
                    <a:pt x="924641" y="21952"/>
                  </a:lnTo>
                  <a:lnTo>
                    <a:pt x="1298408" y="21952"/>
                  </a:lnTo>
                  <a:lnTo>
                    <a:pt x="1672175" y="21952"/>
                  </a:lnTo>
                  <a:lnTo>
                    <a:pt x="1633272" y="218675"/>
                  </a:lnTo>
                  <a:cubicBezTo>
                    <a:pt x="1611905" y="326876"/>
                    <a:pt x="1575534" y="505869"/>
                    <a:pt x="1552478" y="616538"/>
                  </a:cubicBezTo>
                  <a:cubicBezTo>
                    <a:pt x="1478375" y="972315"/>
                    <a:pt x="1466229" y="1033624"/>
                    <a:pt x="1442979" y="1169882"/>
                  </a:cubicBezTo>
                  <a:cubicBezTo>
                    <a:pt x="1430444" y="1243531"/>
                    <a:pt x="1413948" y="1336989"/>
                    <a:pt x="1406284" y="1377516"/>
                  </a:cubicBezTo>
                  <a:cubicBezTo>
                    <a:pt x="1398685" y="1418043"/>
                    <a:pt x="1392450" y="1455582"/>
                    <a:pt x="1392450" y="1460972"/>
                  </a:cubicBezTo>
                  <a:lnTo>
                    <a:pt x="1392450" y="1470779"/>
                  </a:lnTo>
                  <a:lnTo>
                    <a:pt x="1384007" y="1462271"/>
                  </a:lnTo>
                  <a:cubicBezTo>
                    <a:pt x="1379331" y="1457595"/>
                    <a:pt x="1373876" y="1453763"/>
                    <a:pt x="1371797" y="1453763"/>
                  </a:cubicBezTo>
                  <a:cubicBezTo>
                    <a:pt x="1369849" y="1453763"/>
                    <a:pt x="1368225" y="1450971"/>
                    <a:pt x="1368225" y="1447529"/>
                  </a:cubicBezTo>
                  <a:cubicBezTo>
                    <a:pt x="1368225" y="1439215"/>
                    <a:pt x="1361536" y="1432980"/>
                    <a:pt x="1352508" y="1432980"/>
                  </a:cubicBezTo>
                  <a:cubicBezTo>
                    <a:pt x="1338934" y="1432980"/>
                    <a:pt x="1290874" y="1419147"/>
                    <a:pt x="1284574" y="1413496"/>
                  </a:cubicBezTo>
                  <a:cubicBezTo>
                    <a:pt x="1275741" y="1405508"/>
                    <a:pt x="1249503" y="1403105"/>
                    <a:pt x="1242943" y="1409730"/>
                  </a:cubicBezTo>
                  <a:cubicBezTo>
                    <a:pt x="1239696" y="1412977"/>
                    <a:pt x="1229564" y="1457141"/>
                    <a:pt x="1215926" y="1527088"/>
                  </a:cubicBezTo>
                  <a:cubicBezTo>
                    <a:pt x="1203846" y="1588787"/>
                    <a:pt x="1190661" y="1656396"/>
                    <a:pt x="1186505" y="1677439"/>
                  </a:cubicBezTo>
                  <a:lnTo>
                    <a:pt x="1186505" y="1677439"/>
                  </a:lnTo>
                  <a:cubicBezTo>
                    <a:pt x="1180140" y="1709912"/>
                    <a:pt x="1177997" y="1715693"/>
                    <a:pt x="1172217" y="1716147"/>
                  </a:cubicBezTo>
                  <a:cubicBezTo>
                    <a:pt x="1168515" y="1716472"/>
                    <a:pt x="1099087" y="1705106"/>
                    <a:pt x="1018099" y="1690883"/>
                  </a:cubicBezTo>
                  <a:cubicBezTo>
                    <a:pt x="893986" y="1669061"/>
                    <a:pt x="868981" y="1665554"/>
                    <a:pt x="859564" y="1668801"/>
                  </a:cubicBezTo>
                  <a:cubicBezTo>
                    <a:pt x="851706" y="1671529"/>
                    <a:pt x="846445" y="1671529"/>
                    <a:pt x="841639" y="1668996"/>
                  </a:cubicBezTo>
                  <a:cubicBezTo>
                    <a:pt x="837872" y="1666983"/>
                    <a:pt x="818973" y="1665359"/>
                    <a:pt x="799619" y="1665359"/>
                  </a:cubicBezTo>
                  <a:lnTo>
                    <a:pt x="764418" y="1665359"/>
                  </a:lnTo>
                  <a:lnTo>
                    <a:pt x="745778" y="1649382"/>
                  </a:lnTo>
                  <a:lnTo>
                    <a:pt x="727203" y="1633470"/>
                  </a:lnTo>
                  <a:lnTo>
                    <a:pt x="729281" y="1600997"/>
                  </a:lnTo>
                  <a:cubicBezTo>
                    <a:pt x="731814" y="1562614"/>
                    <a:pt x="730191" y="1559431"/>
                    <a:pt x="705966" y="1556119"/>
                  </a:cubicBezTo>
                  <a:cubicBezTo>
                    <a:pt x="696548" y="1554820"/>
                    <a:pt x="688885" y="1552352"/>
                    <a:pt x="688885" y="1550599"/>
                  </a:cubicBezTo>
                  <a:cubicBezTo>
                    <a:pt x="688755" y="1542935"/>
                    <a:pt x="754416" y="1110651"/>
                    <a:pt x="792474" y="867751"/>
                  </a:cubicBezTo>
                  <a:close/>
                  <a:moveTo>
                    <a:pt x="697458" y="2438288"/>
                  </a:moveTo>
                  <a:cubicBezTo>
                    <a:pt x="642643" y="2380161"/>
                    <a:pt x="593348" y="2327879"/>
                    <a:pt x="588023" y="2322163"/>
                  </a:cubicBezTo>
                  <a:lnTo>
                    <a:pt x="578216" y="2311707"/>
                  </a:lnTo>
                  <a:lnTo>
                    <a:pt x="631472" y="1944889"/>
                  </a:lnTo>
                  <a:cubicBezTo>
                    <a:pt x="660763" y="1743035"/>
                    <a:pt x="685183" y="1577486"/>
                    <a:pt x="685832" y="1576902"/>
                  </a:cubicBezTo>
                  <a:cubicBezTo>
                    <a:pt x="686482" y="1576318"/>
                    <a:pt x="692132" y="1576642"/>
                    <a:pt x="698302" y="1577551"/>
                  </a:cubicBezTo>
                  <a:lnTo>
                    <a:pt x="709668" y="1579305"/>
                  </a:lnTo>
                  <a:lnTo>
                    <a:pt x="707394" y="1606258"/>
                  </a:lnTo>
                  <a:cubicBezTo>
                    <a:pt x="706225" y="1621066"/>
                    <a:pt x="706161" y="1637172"/>
                    <a:pt x="707330" y="1642043"/>
                  </a:cubicBezTo>
                  <a:cubicBezTo>
                    <a:pt x="708564" y="1646849"/>
                    <a:pt x="718370" y="1658280"/>
                    <a:pt x="729087" y="1667567"/>
                  </a:cubicBezTo>
                  <a:lnTo>
                    <a:pt x="748635" y="1684259"/>
                  </a:lnTo>
                  <a:lnTo>
                    <a:pt x="788902" y="1687051"/>
                  </a:lnTo>
                  <a:cubicBezTo>
                    <a:pt x="810984" y="1688545"/>
                    <a:pt x="843133" y="1690234"/>
                    <a:pt x="860344" y="1690753"/>
                  </a:cubicBezTo>
                  <a:cubicBezTo>
                    <a:pt x="879373" y="1691273"/>
                    <a:pt x="949320" y="1701664"/>
                    <a:pt x="1039791" y="1717251"/>
                  </a:cubicBezTo>
                  <a:cubicBezTo>
                    <a:pt x="1176308" y="1740762"/>
                    <a:pt x="1188518" y="1742386"/>
                    <a:pt x="1193649" y="1737255"/>
                  </a:cubicBezTo>
                  <a:cubicBezTo>
                    <a:pt x="1198715" y="1732189"/>
                    <a:pt x="1217290" y="1644446"/>
                    <a:pt x="1250607" y="1468506"/>
                  </a:cubicBezTo>
                  <a:cubicBezTo>
                    <a:pt x="1258011" y="1429668"/>
                    <a:pt x="1261713" y="1423368"/>
                    <a:pt x="1270805" y="1434344"/>
                  </a:cubicBezTo>
                  <a:cubicBezTo>
                    <a:pt x="1273014" y="1437007"/>
                    <a:pt x="1279119" y="1440190"/>
                    <a:pt x="1284249" y="1441424"/>
                  </a:cubicBezTo>
                  <a:cubicBezTo>
                    <a:pt x="1320684" y="1449931"/>
                    <a:pt x="1343416" y="1458569"/>
                    <a:pt x="1344909" y="1464350"/>
                  </a:cubicBezTo>
                  <a:cubicBezTo>
                    <a:pt x="1345819" y="1467857"/>
                    <a:pt x="1351794" y="1472858"/>
                    <a:pt x="1358224" y="1475585"/>
                  </a:cubicBezTo>
                  <a:cubicBezTo>
                    <a:pt x="1365952" y="1478768"/>
                    <a:pt x="1372122" y="1485003"/>
                    <a:pt x="1376473" y="1493965"/>
                  </a:cubicBezTo>
                  <a:cubicBezTo>
                    <a:pt x="1380046" y="1501434"/>
                    <a:pt x="1384332" y="1509877"/>
                    <a:pt x="1385891" y="1512670"/>
                  </a:cubicBezTo>
                  <a:cubicBezTo>
                    <a:pt x="1387514" y="1515528"/>
                    <a:pt x="1391021" y="1522737"/>
                    <a:pt x="1393684" y="1528712"/>
                  </a:cubicBezTo>
                  <a:cubicBezTo>
                    <a:pt x="1396672" y="1535271"/>
                    <a:pt x="1402062" y="1540337"/>
                    <a:pt x="1407518" y="1541766"/>
                  </a:cubicBezTo>
                  <a:cubicBezTo>
                    <a:pt x="1412454" y="1543000"/>
                    <a:pt x="1422131" y="1547871"/>
                    <a:pt x="1429145" y="1552612"/>
                  </a:cubicBezTo>
                  <a:cubicBezTo>
                    <a:pt x="1437133" y="1558003"/>
                    <a:pt x="1446746" y="1561250"/>
                    <a:pt x="1454864" y="1561250"/>
                  </a:cubicBezTo>
                  <a:cubicBezTo>
                    <a:pt x="1462008" y="1561250"/>
                    <a:pt x="1469542" y="1563328"/>
                    <a:pt x="1471685" y="1565861"/>
                  </a:cubicBezTo>
                  <a:cubicBezTo>
                    <a:pt x="1477465" y="1572745"/>
                    <a:pt x="1502600" y="1579565"/>
                    <a:pt x="1524097" y="1579954"/>
                  </a:cubicBezTo>
                  <a:cubicBezTo>
                    <a:pt x="1540658" y="1580279"/>
                    <a:pt x="1543581" y="1581383"/>
                    <a:pt x="1547348" y="1588917"/>
                  </a:cubicBezTo>
                  <a:cubicBezTo>
                    <a:pt x="1549686" y="1593658"/>
                    <a:pt x="1553712" y="1599114"/>
                    <a:pt x="1556180" y="1601062"/>
                  </a:cubicBezTo>
                  <a:cubicBezTo>
                    <a:pt x="1558648" y="1603011"/>
                    <a:pt x="1563454" y="1608856"/>
                    <a:pt x="1566767" y="1614116"/>
                  </a:cubicBezTo>
                  <a:cubicBezTo>
                    <a:pt x="1570144" y="1619247"/>
                    <a:pt x="1577873" y="1626066"/>
                    <a:pt x="1584042" y="1629054"/>
                  </a:cubicBezTo>
                  <a:cubicBezTo>
                    <a:pt x="1590212" y="1632107"/>
                    <a:pt x="1600149" y="1640160"/>
                    <a:pt x="1606059" y="1646914"/>
                  </a:cubicBezTo>
                  <a:cubicBezTo>
                    <a:pt x="1616581" y="1658929"/>
                    <a:pt x="1627622" y="1662372"/>
                    <a:pt x="1642040" y="1658150"/>
                  </a:cubicBezTo>
                  <a:cubicBezTo>
                    <a:pt x="1646781" y="1656786"/>
                    <a:pt x="1663732" y="1687181"/>
                    <a:pt x="1681722" y="1729396"/>
                  </a:cubicBezTo>
                  <a:cubicBezTo>
                    <a:pt x="1684125" y="1735177"/>
                    <a:pt x="1688671" y="1745633"/>
                    <a:pt x="1691789" y="1752842"/>
                  </a:cubicBezTo>
                  <a:cubicBezTo>
                    <a:pt x="1696920" y="1764533"/>
                    <a:pt x="1696920" y="1767390"/>
                    <a:pt x="1692308" y="1780574"/>
                  </a:cubicBezTo>
                  <a:cubicBezTo>
                    <a:pt x="1685554" y="1800058"/>
                    <a:pt x="1685749" y="1816230"/>
                    <a:pt x="1693023" y="1828505"/>
                  </a:cubicBezTo>
                  <a:cubicBezTo>
                    <a:pt x="1698803" y="1838312"/>
                    <a:pt x="1698803" y="1838766"/>
                    <a:pt x="1691594" y="1843832"/>
                  </a:cubicBezTo>
                  <a:cubicBezTo>
                    <a:pt x="1680423" y="1851626"/>
                    <a:pt x="1677890" y="1868577"/>
                    <a:pt x="1686333" y="1879878"/>
                  </a:cubicBezTo>
                  <a:cubicBezTo>
                    <a:pt x="1693023" y="1888970"/>
                    <a:pt x="1693023" y="1889425"/>
                    <a:pt x="1686788" y="1901635"/>
                  </a:cubicBezTo>
                  <a:cubicBezTo>
                    <a:pt x="1670876" y="1932549"/>
                    <a:pt x="1668018" y="1963594"/>
                    <a:pt x="1679449" y="1979635"/>
                  </a:cubicBezTo>
                  <a:cubicBezTo>
                    <a:pt x="1683670" y="1985546"/>
                    <a:pt x="1687048" y="1993469"/>
                    <a:pt x="1687048" y="1997301"/>
                  </a:cubicBezTo>
                  <a:cubicBezTo>
                    <a:pt x="1687048" y="2001068"/>
                    <a:pt x="1689840" y="2007692"/>
                    <a:pt x="1693348" y="2011914"/>
                  </a:cubicBezTo>
                  <a:cubicBezTo>
                    <a:pt x="1699063" y="2018993"/>
                    <a:pt x="1699258" y="2021396"/>
                    <a:pt x="1695101" y="2037373"/>
                  </a:cubicBezTo>
                  <a:cubicBezTo>
                    <a:pt x="1688801" y="2061728"/>
                    <a:pt x="1689386" y="2078809"/>
                    <a:pt x="1696985" y="2088486"/>
                  </a:cubicBezTo>
                  <a:cubicBezTo>
                    <a:pt x="1700491" y="2093032"/>
                    <a:pt x="1704388" y="2100956"/>
                    <a:pt x="1705622" y="2106086"/>
                  </a:cubicBezTo>
                  <a:cubicBezTo>
                    <a:pt x="1706856" y="2111217"/>
                    <a:pt x="1710753" y="2116283"/>
                    <a:pt x="1714195" y="2117452"/>
                  </a:cubicBezTo>
                  <a:cubicBezTo>
                    <a:pt x="1717702" y="2118556"/>
                    <a:pt x="1722768" y="2124466"/>
                    <a:pt x="1725496" y="2130636"/>
                  </a:cubicBezTo>
                  <a:cubicBezTo>
                    <a:pt x="1729717" y="2140118"/>
                    <a:pt x="1732250" y="2141872"/>
                    <a:pt x="1742512" y="2142067"/>
                  </a:cubicBezTo>
                  <a:lnTo>
                    <a:pt x="1754657" y="2142197"/>
                  </a:lnTo>
                  <a:lnTo>
                    <a:pt x="1755761" y="2160641"/>
                  </a:lnTo>
                  <a:cubicBezTo>
                    <a:pt x="1756735" y="2177203"/>
                    <a:pt x="1755631" y="2180580"/>
                    <a:pt x="1744460" y="2194868"/>
                  </a:cubicBezTo>
                  <a:cubicBezTo>
                    <a:pt x="1737706" y="2203571"/>
                    <a:pt x="1732185" y="2212534"/>
                    <a:pt x="1732185" y="2214807"/>
                  </a:cubicBezTo>
                  <a:cubicBezTo>
                    <a:pt x="1732185" y="2217015"/>
                    <a:pt x="1729717" y="2223835"/>
                    <a:pt x="1726730" y="2229809"/>
                  </a:cubicBezTo>
                  <a:cubicBezTo>
                    <a:pt x="1720430" y="2242409"/>
                    <a:pt x="1722508" y="2252476"/>
                    <a:pt x="1734004" y="2265011"/>
                  </a:cubicBezTo>
                  <a:cubicBezTo>
                    <a:pt x="1738355" y="2269752"/>
                    <a:pt x="1745370" y="2285144"/>
                    <a:pt x="1749461" y="2299108"/>
                  </a:cubicBezTo>
                  <a:cubicBezTo>
                    <a:pt x="1757774" y="2327294"/>
                    <a:pt x="1757839" y="2327164"/>
                    <a:pt x="1735693" y="2346843"/>
                  </a:cubicBezTo>
                  <a:cubicBezTo>
                    <a:pt x="1728029" y="2353663"/>
                    <a:pt x="1726990" y="2357300"/>
                    <a:pt x="1726990" y="2378797"/>
                  </a:cubicBezTo>
                  <a:cubicBezTo>
                    <a:pt x="1726990" y="2400814"/>
                    <a:pt x="1728094" y="2404451"/>
                    <a:pt x="1738420" y="2418090"/>
                  </a:cubicBezTo>
                  <a:cubicBezTo>
                    <a:pt x="1761996" y="2449394"/>
                    <a:pt x="1768101" y="2461279"/>
                    <a:pt x="1772582" y="2484660"/>
                  </a:cubicBezTo>
                  <a:cubicBezTo>
                    <a:pt x="1775115" y="2497714"/>
                    <a:pt x="1779012" y="2510703"/>
                    <a:pt x="1781285" y="2513496"/>
                  </a:cubicBezTo>
                  <a:cubicBezTo>
                    <a:pt x="1788819" y="2522589"/>
                    <a:pt x="1790962" y="2549996"/>
                    <a:pt x="1785117" y="2561427"/>
                  </a:cubicBezTo>
                  <a:cubicBezTo>
                    <a:pt x="1778038" y="2575325"/>
                    <a:pt x="1774985" y="2576884"/>
                    <a:pt x="1755436" y="2576949"/>
                  </a:cubicBezTo>
                  <a:cubicBezTo>
                    <a:pt x="1722898" y="2577079"/>
                    <a:pt x="1708870" y="2583054"/>
                    <a:pt x="1693607" y="2603187"/>
                  </a:cubicBezTo>
                  <a:cubicBezTo>
                    <a:pt x="1676981" y="2625269"/>
                    <a:pt x="1671136" y="2628062"/>
                    <a:pt x="1661264" y="2618709"/>
                  </a:cubicBezTo>
                  <a:cubicBezTo>
                    <a:pt x="1651197" y="2609292"/>
                    <a:pt x="1640156" y="2609812"/>
                    <a:pt x="1629635" y="2620333"/>
                  </a:cubicBezTo>
                  <a:lnTo>
                    <a:pt x="1629635" y="2620333"/>
                  </a:lnTo>
                  <a:cubicBezTo>
                    <a:pt x="1624829" y="2625139"/>
                    <a:pt x="1620542" y="2629036"/>
                    <a:pt x="1620023" y="2629036"/>
                  </a:cubicBezTo>
                  <a:cubicBezTo>
                    <a:pt x="1616451" y="2629036"/>
                    <a:pt x="1578652" y="2589613"/>
                    <a:pt x="1569235" y="2576169"/>
                  </a:cubicBezTo>
                  <a:cubicBezTo>
                    <a:pt x="1562870" y="2567142"/>
                    <a:pt x="1553972" y="2557335"/>
                    <a:pt x="1549491" y="2554347"/>
                  </a:cubicBezTo>
                  <a:lnTo>
                    <a:pt x="1541178" y="2548957"/>
                  </a:lnTo>
                  <a:lnTo>
                    <a:pt x="1551764" y="2535643"/>
                  </a:lnTo>
                  <a:cubicBezTo>
                    <a:pt x="1564169" y="2519991"/>
                    <a:pt x="1568520" y="2503884"/>
                    <a:pt x="1561701" y="2498299"/>
                  </a:cubicBezTo>
                  <a:cubicBezTo>
                    <a:pt x="1555661" y="2493298"/>
                    <a:pt x="1341402" y="2434911"/>
                    <a:pt x="1329192" y="2434911"/>
                  </a:cubicBezTo>
                  <a:cubicBezTo>
                    <a:pt x="1315229" y="2434911"/>
                    <a:pt x="1310942" y="2444328"/>
                    <a:pt x="1297693" y="2505313"/>
                  </a:cubicBezTo>
                  <a:cubicBezTo>
                    <a:pt x="1291134" y="2535448"/>
                    <a:pt x="1284964" y="2560842"/>
                    <a:pt x="1284055" y="2561751"/>
                  </a:cubicBezTo>
                  <a:cubicBezTo>
                    <a:pt x="1283145" y="2562725"/>
                    <a:pt x="1249048" y="2557855"/>
                    <a:pt x="1208327" y="2551035"/>
                  </a:cubicBezTo>
                  <a:cubicBezTo>
                    <a:pt x="1167605" y="2544216"/>
                    <a:pt x="1130846" y="2539475"/>
                    <a:pt x="1126559" y="2540514"/>
                  </a:cubicBezTo>
                  <a:cubicBezTo>
                    <a:pt x="1120779" y="2541943"/>
                    <a:pt x="1117402" y="2547138"/>
                    <a:pt x="1113505" y="2560388"/>
                  </a:cubicBezTo>
                  <a:cubicBezTo>
                    <a:pt x="1110582" y="2570259"/>
                    <a:pt x="1108179" y="2580391"/>
                    <a:pt x="1108179" y="2582924"/>
                  </a:cubicBezTo>
                  <a:cubicBezTo>
                    <a:pt x="1108179" y="2585457"/>
                    <a:pt x="1106880" y="2587470"/>
                    <a:pt x="1105257" y="2587470"/>
                  </a:cubicBezTo>
                  <a:cubicBezTo>
                    <a:pt x="1103568" y="2587470"/>
                    <a:pt x="1064535" y="2580391"/>
                    <a:pt x="1018358" y="2571753"/>
                  </a:cubicBezTo>
                  <a:cubicBezTo>
                    <a:pt x="972116" y="2563050"/>
                    <a:pt x="931395" y="2556945"/>
                    <a:pt x="927823" y="2558049"/>
                  </a:cubicBezTo>
                  <a:cubicBezTo>
                    <a:pt x="923861" y="2559283"/>
                    <a:pt x="919510" y="2565843"/>
                    <a:pt x="917042" y="2574091"/>
                  </a:cubicBezTo>
                  <a:cubicBezTo>
                    <a:pt x="913600" y="2585522"/>
                    <a:pt x="911651" y="2587665"/>
                    <a:pt x="905676" y="2586301"/>
                  </a:cubicBezTo>
                  <a:cubicBezTo>
                    <a:pt x="901714" y="2585327"/>
                    <a:pt x="878529" y="2580261"/>
                    <a:pt x="854239" y="2575000"/>
                  </a:cubicBezTo>
                  <a:cubicBezTo>
                    <a:pt x="812998" y="2566038"/>
                    <a:pt x="809555" y="2564674"/>
                    <a:pt x="803580" y="2554802"/>
                  </a:cubicBezTo>
                  <a:cubicBezTo>
                    <a:pt x="800073" y="2548827"/>
                    <a:pt x="752337" y="2496480"/>
                    <a:pt x="697458" y="2438288"/>
                  </a:cubicBezTo>
                  <a:close/>
                  <a:moveTo>
                    <a:pt x="699276" y="2989489"/>
                  </a:moveTo>
                  <a:cubicBezTo>
                    <a:pt x="756754" y="2769256"/>
                    <a:pt x="804100" y="2588769"/>
                    <a:pt x="804360" y="2588444"/>
                  </a:cubicBezTo>
                  <a:cubicBezTo>
                    <a:pt x="804749" y="2588055"/>
                    <a:pt x="830143" y="2593380"/>
                    <a:pt x="860928" y="2600135"/>
                  </a:cubicBezTo>
                  <a:cubicBezTo>
                    <a:pt x="891713" y="2606954"/>
                    <a:pt x="919510" y="2611630"/>
                    <a:pt x="922692" y="2610331"/>
                  </a:cubicBezTo>
                  <a:cubicBezTo>
                    <a:pt x="925810" y="2609162"/>
                    <a:pt x="931005" y="2601888"/>
                    <a:pt x="934188" y="2594160"/>
                  </a:cubicBezTo>
                  <a:cubicBezTo>
                    <a:pt x="938734" y="2583184"/>
                    <a:pt x="941592" y="2580456"/>
                    <a:pt x="946982" y="2581690"/>
                  </a:cubicBezTo>
                  <a:cubicBezTo>
                    <a:pt x="950749" y="2582534"/>
                    <a:pt x="990107" y="2589873"/>
                    <a:pt x="1034270" y="2597991"/>
                  </a:cubicBezTo>
                  <a:cubicBezTo>
                    <a:pt x="1126364" y="2615008"/>
                    <a:pt x="1122468" y="2615592"/>
                    <a:pt x="1131430" y="2583314"/>
                  </a:cubicBezTo>
                  <a:cubicBezTo>
                    <a:pt x="1135327" y="2569285"/>
                    <a:pt x="1138769" y="2563115"/>
                    <a:pt x="1142536" y="2563245"/>
                  </a:cubicBezTo>
                  <a:cubicBezTo>
                    <a:pt x="1160591" y="2563959"/>
                    <a:pt x="1279703" y="2586626"/>
                    <a:pt x="1279249" y="2589289"/>
                  </a:cubicBezTo>
                  <a:cubicBezTo>
                    <a:pt x="1278924" y="2591042"/>
                    <a:pt x="1267688" y="2643194"/>
                    <a:pt x="1254114" y="2705153"/>
                  </a:cubicBezTo>
                  <a:cubicBezTo>
                    <a:pt x="1240605" y="2767177"/>
                    <a:pt x="1226382" y="2841281"/>
                    <a:pt x="1222550" y="2869858"/>
                  </a:cubicBezTo>
                  <a:cubicBezTo>
                    <a:pt x="1216900" y="2911878"/>
                    <a:pt x="1143835" y="3297401"/>
                    <a:pt x="1137275" y="3319678"/>
                  </a:cubicBezTo>
                  <a:cubicBezTo>
                    <a:pt x="1136041" y="3323899"/>
                    <a:pt x="1131950" y="3325717"/>
                    <a:pt x="1123637" y="3325717"/>
                  </a:cubicBezTo>
                  <a:cubicBezTo>
                    <a:pt x="1109803" y="3325717"/>
                    <a:pt x="1103308" y="3333771"/>
                    <a:pt x="1099736" y="3355203"/>
                  </a:cubicBezTo>
                  <a:cubicBezTo>
                    <a:pt x="1095580" y="3379883"/>
                    <a:pt x="1094735" y="3381182"/>
                    <a:pt x="1082006" y="3381182"/>
                  </a:cubicBezTo>
                  <a:cubicBezTo>
                    <a:pt x="1073563" y="3381182"/>
                    <a:pt x="1068757" y="3383390"/>
                    <a:pt x="1065185" y="3388975"/>
                  </a:cubicBezTo>
                  <a:cubicBezTo>
                    <a:pt x="1062392" y="3393262"/>
                    <a:pt x="1053559" y="3429892"/>
                    <a:pt x="1045506" y="3470418"/>
                  </a:cubicBezTo>
                  <a:lnTo>
                    <a:pt x="1045506" y="3470418"/>
                  </a:lnTo>
                  <a:cubicBezTo>
                    <a:pt x="1036803" y="3514322"/>
                    <a:pt x="1029269" y="3543938"/>
                    <a:pt x="1026996" y="3543743"/>
                  </a:cubicBezTo>
                  <a:cubicBezTo>
                    <a:pt x="1024918" y="3543548"/>
                    <a:pt x="1013877" y="3541210"/>
                    <a:pt x="1002382" y="3538612"/>
                  </a:cubicBezTo>
                  <a:cubicBezTo>
                    <a:pt x="990886" y="3535884"/>
                    <a:pt x="972246" y="3534131"/>
                    <a:pt x="960816" y="3534520"/>
                  </a:cubicBezTo>
                  <a:cubicBezTo>
                    <a:pt x="935487" y="3535495"/>
                    <a:pt x="921458" y="3529909"/>
                    <a:pt x="912171" y="3515296"/>
                  </a:cubicBezTo>
                  <a:cubicBezTo>
                    <a:pt x="908339" y="3509256"/>
                    <a:pt x="901000" y="3502242"/>
                    <a:pt x="895869" y="3499839"/>
                  </a:cubicBezTo>
                  <a:cubicBezTo>
                    <a:pt x="890738" y="3497371"/>
                    <a:pt x="839301" y="3485356"/>
                    <a:pt x="781498" y="3473276"/>
                  </a:cubicBezTo>
                  <a:cubicBezTo>
                    <a:pt x="723696" y="3461066"/>
                    <a:pt x="672258" y="3449181"/>
                    <a:pt x="667193" y="3446908"/>
                  </a:cubicBezTo>
                  <a:cubicBezTo>
                    <a:pt x="659399" y="3443336"/>
                    <a:pt x="658165" y="3441063"/>
                    <a:pt x="659854" y="3432749"/>
                  </a:cubicBezTo>
                  <a:cubicBezTo>
                    <a:pt x="660958" y="3427294"/>
                    <a:pt x="660048" y="3420604"/>
                    <a:pt x="657840" y="3418007"/>
                  </a:cubicBezTo>
                  <a:cubicBezTo>
                    <a:pt x="655632" y="3415279"/>
                    <a:pt x="639915" y="3409693"/>
                    <a:pt x="622964" y="3405537"/>
                  </a:cubicBezTo>
                  <a:cubicBezTo>
                    <a:pt x="603675" y="3400796"/>
                    <a:pt x="592634" y="3396444"/>
                    <a:pt x="593478" y="3393911"/>
                  </a:cubicBezTo>
                  <a:cubicBezTo>
                    <a:pt x="594193" y="3391703"/>
                    <a:pt x="641863" y="3209723"/>
                    <a:pt x="699276" y="2989489"/>
                  </a:cubicBezTo>
                  <a:close/>
                  <a:moveTo>
                    <a:pt x="679727" y="4085007"/>
                  </a:moveTo>
                  <a:cubicBezTo>
                    <a:pt x="677000" y="4085007"/>
                    <a:pt x="665049" y="4057665"/>
                    <a:pt x="657840" y="4034999"/>
                  </a:cubicBezTo>
                  <a:cubicBezTo>
                    <a:pt x="641928" y="3985249"/>
                    <a:pt x="623678" y="3963493"/>
                    <a:pt x="579580" y="3942060"/>
                  </a:cubicBezTo>
                  <a:cubicBezTo>
                    <a:pt x="565227" y="3935111"/>
                    <a:pt x="561979" y="3931214"/>
                    <a:pt x="549315" y="3905625"/>
                  </a:cubicBezTo>
                  <a:cubicBezTo>
                    <a:pt x="535611" y="3878023"/>
                    <a:pt x="535156" y="3876074"/>
                    <a:pt x="536390" y="3848342"/>
                  </a:cubicBezTo>
                  <a:cubicBezTo>
                    <a:pt x="537105" y="3832625"/>
                    <a:pt x="537689" y="3793917"/>
                    <a:pt x="537819" y="3762353"/>
                  </a:cubicBezTo>
                  <a:lnTo>
                    <a:pt x="537949" y="3705005"/>
                  </a:lnTo>
                  <a:lnTo>
                    <a:pt x="522037" y="3677468"/>
                  </a:lnTo>
                  <a:cubicBezTo>
                    <a:pt x="513269" y="3662270"/>
                    <a:pt x="505281" y="3646424"/>
                    <a:pt x="504177" y="3642202"/>
                  </a:cubicBezTo>
                  <a:cubicBezTo>
                    <a:pt x="503138" y="3637916"/>
                    <a:pt x="504437" y="3619990"/>
                    <a:pt x="507034" y="3602325"/>
                  </a:cubicBezTo>
                  <a:cubicBezTo>
                    <a:pt x="513854" y="3556862"/>
                    <a:pt x="513204" y="3524843"/>
                    <a:pt x="505151" y="3507048"/>
                  </a:cubicBezTo>
                  <a:lnTo>
                    <a:pt x="498527" y="3492500"/>
                  </a:lnTo>
                  <a:lnTo>
                    <a:pt x="538209" y="3455481"/>
                  </a:lnTo>
                  <a:lnTo>
                    <a:pt x="577891" y="3418526"/>
                  </a:lnTo>
                  <a:lnTo>
                    <a:pt x="594323" y="3422618"/>
                  </a:lnTo>
                  <a:cubicBezTo>
                    <a:pt x="633031" y="3432165"/>
                    <a:pt x="636408" y="3433399"/>
                    <a:pt x="634719" y="3437945"/>
                  </a:cubicBezTo>
                  <a:cubicBezTo>
                    <a:pt x="631017" y="3447752"/>
                    <a:pt x="640175" y="3461196"/>
                    <a:pt x="654918" y="3467431"/>
                  </a:cubicBezTo>
                  <a:cubicBezTo>
                    <a:pt x="663036" y="3470938"/>
                    <a:pt x="712590" y="3482628"/>
                    <a:pt x="765002" y="3493539"/>
                  </a:cubicBezTo>
                  <a:cubicBezTo>
                    <a:pt x="891972" y="3519972"/>
                    <a:pt x="884893" y="3517699"/>
                    <a:pt x="894895" y="3533546"/>
                  </a:cubicBezTo>
                  <a:cubicBezTo>
                    <a:pt x="905676" y="3550627"/>
                    <a:pt x="927563" y="3559785"/>
                    <a:pt x="951334" y="3556992"/>
                  </a:cubicBezTo>
                  <a:cubicBezTo>
                    <a:pt x="966856" y="3555238"/>
                    <a:pt x="1016930" y="3562902"/>
                    <a:pt x="1022320" y="3567903"/>
                  </a:cubicBezTo>
                  <a:cubicBezTo>
                    <a:pt x="1023619" y="3569137"/>
                    <a:pt x="1022125" y="3584789"/>
                    <a:pt x="1019008" y="3602650"/>
                  </a:cubicBezTo>
                  <a:cubicBezTo>
                    <a:pt x="1013293" y="3634603"/>
                    <a:pt x="1013357" y="3635253"/>
                    <a:pt x="1020242" y="3640838"/>
                  </a:cubicBezTo>
                  <a:cubicBezTo>
                    <a:pt x="1024658" y="3644410"/>
                    <a:pt x="1049663" y="3650126"/>
                    <a:pt x="1089085" y="3656555"/>
                  </a:cubicBezTo>
                  <a:lnTo>
                    <a:pt x="1150914" y="3666557"/>
                  </a:lnTo>
                  <a:lnTo>
                    <a:pt x="1157019" y="3659023"/>
                  </a:lnTo>
                  <a:cubicBezTo>
                    <a:pt x="1160396" y="3654801"/>
                    <a:pt x="1163709" y="3649865"/>
                    <a:pt x="1164358" y="3647852"/>
                  </a:cubicBezTo>
                  <a:cubicBezTo>
                    <a:pt x="1165008" y="3645839"/>
                    <a:pt x="1168320" y="3645255"/>
                    <a:pt x="1171762" y="3646618"/>
                  </a:cubicBezTo>
                  <a:cubicBezTo>
                    <a:pt x="1176893" y="3648567"/>
                    <a:pt x="1177542" y="3651489"/>
                    <a:pt x="1175464" y="3664998"/>
                  </a:cubicBezTo>
                  <a:cubicBezTo>
                    <a:pt x="1174230" y="3673831"/>
                    <a:pt x="1171048" y="3687080"/>
                    <a:pt x="1168385" y="3694484"/>
                  </a:cubicBezTo>
                  <a:cubicBezTo>
                    <a:pt x="1165787" y="3701888"/>
                    <a:pt x="1163709" y="3712214"/>
                    <a:pt x="1163709" y="3717410"/>
                  </a:cubicBezTo>
                  <a:cubicBezTo>
                    <a:pt x="1163709" y="3722541"/>
                    <a:pt x="1161955" y="3731893"/>
                    <a:pt x="1159812" y="3738063"/>
                  </a:cubicBezTo>
                  <a:cubicBezTo>
                    <a:pt x="1156694" y="3746961"/>
                    <a:pt x="1157149" y="3757222"/>
                    <a:pt x="1161890" y="3786253"/>
                  </a:cubicBezTo>
                  <a:cubicBezTo>
                    <a:pt x="1165267" y="3806516"/>
                    <a:pt x="1169229" y="3826455"/>
                    <a:pt x="1170788" y="3830547"/>
                  </a:cubicBezTo>
                  <a:cubicBezTo>
                    <a:pt x="1173646" y="3838081"/>
                    <a:pt x="1165527" y="3870099"/>
                    <a:pt x="1155720" y="3889908"/>
                  </a:cubicBezTo>
                  <a:cubicBezTo>
                    <a:pt x="1153057" y="3895169"/>
                    <a:pt x="1149031" y="3908807"/>
                    <a:pt x="1146693" y="3920303"/>
                  </a:cubicBezTo>
                  <a:cubicBezTo>
                    <a:pt x="1139873" y="3953491"/>
                    <a:pt x="1141172" y="3951672"/>
                    <a:pt x="1124156" y="3950373"/>
                  </a:cubicBezTo>
                  <a:cubicBezTo>
                    <a:pt x="1111167" y="3949269"/>
                    <a:pt x="1107985" y="3950373"/>
                    <a:pt x="1103503" y="3957258"/>
                  </a:cubicBezTo>
                  <a:cubicBezTo>
                    <a:pt x="1099542" y="3963233"/>
                    <a:pt x="1066679" y="4103712"/>
                    <a:pt x="1066679" y="4114493"/>
                  </a:cubicBezTo>
                  <a:lnTo>
                    <a:pt x="1066679" y="4114493"/>
                  </a:lnTo>
                  <a:cubicBezTo>
                    <a:pt x="1066679" y="4115402"/>
                    <a:pt x="1063107" y="4115987"/>
                    <a:pt x="1058885" y="4115857"/>
                  </a:cubicBezTo>
                  <a:cubicBezTo>
                    <a:pt x="1051221" y="4115532"/>
                    <a:pt x="862162" y="4076759"/>
                    <a:pt x="781109" y="4058899"/>
                  </a:cubicBezTo>
                  <a:lnTo>
                    <a:pt x="739933" y="4049806"/>
                  </a:lnTo>
                  <a:lnTo>
                    <a:pt x="730840" y="4058444"/>
                  </a:lnTo>
                  <a:cubicBezTo>
                    <a:pt x="723631" y="4065264"/>
                    <a:pt x="685572" y="4085007"/>
                    <a:pt x="679727" y="4085007"/>
                  </a:cubicBezTo>
                  <a:close/>
                  <a:moveTo>
                    <a:pt x="821441" y="4441889"/>
                  </a:moveTo>
                  <a:cubicBezTo>
                    <a:pt x="789747" y="4402206"/>
                    <a:pt x="781109" y="4396556"/>
                    <a:pt x="760196" y="4401817"/>
                  </a:cubicBezTo>
                  <a:cubicBezTo>
                    <a:pt x="751298" y="4404025"/>
                    <a:pt x="746492" y="4400193"/>
                    <a:pt x="742660" y="4387724"/>
                  </a:cubicBezTo>
                  <a:cubicBezTo>
                    <a:pt x="740777" y="4381748"/>
                    <a:pt x="743505" y="4377202"/>
                    <a:pt x="755910" y="4365836"/>
                  </a:cubicBezTo>
                  <a:cubicBezTo>
                    <a:pt x="776692" y="4346677"/>
                    <a:pt x="778056" y="4338169"/>
                    <a:pt x="765522" y="4306605"/>
                  </a:cubicBezTo>
                  <a:cubicBezTo>
                    <a:pt x="749220" y="4265494"/>
                    <a:pt x="747661" y="4257116"/>
                    <a:pt x="751883" y="4234190"/>
                  </a:cubicBezTo>
                  <a:cubicBezTo>
                    <a:pt x="755455" y="4215030"/>
                    <a:pt x="755065" y="4212173"/>
                    <a:pt x="746103" y="4191130"/>
                  </a:cubicBezTo>
                  <a:cubicBezTo>
                    <a:pt x="740842" y="4178725"/>
                    <a:pt x="731230" y="4161125"/>
                    <a:pt x="724735" y="4151967"/>
                  </a:cubicBezTo>
                  <a:cubicBezTo>
                    <a:pt x="718176" y="4142875"/>
                    <a:pt x="712915" y="4133652"/>
                    <a:pt x="712915" y="4131509"/>
                  </a:cubicBezTo>
                  <a:cubicBezTo>
                    <a:pt x="712915" y="4129431"/>
                    <a:pt x="709213" y="4122222"/>
                    <a:pt x="704667" y="4115532"/>
                  </a:cubicBezTo>
                  <a:lnTo>
                    <a:pt x="696354" y="4103322"/>
                  </a:lnTo>
                  <a:lnTo>
                    <a:pt x="715838" y="4095399"/>
                  </a:lnTo>
                  <a:cubicBezTo>
                    <a:pt x="726554" y="4091047"/>
                    <a:pt x="738569" y="4084618"/>
                    <a:pt x="742531" y="4081046"/>
                  </a:cubicBezTo>
                  <a:cubicBezTo>
                    <a:pt x="748376" y="4075850"/>
                    <a:pt x="751688" y="4075200"/>
                    <a:pt x="759871" y="4077928"/>
                  </a:cubicBezTo>
                  <a:cubicBezTo>
                    <a:pt x="765457" y="4079747"/>
                    <a:pt x="843328" y="4096243"/>
                    <a:pt x="932954" y="4114623"/>
                  </a:cubicBezTo>
                  <a:cubicBezTo>
                    <a:pt x="1022580" y="4133003"/>
                    <a:pt x="1096879" y="4149045"/>
                    <a:pt x="1098048" y="4150343"/>
                  </a:cubicBezTo>
                  <a:cubicBezTo>
                    <a:pt x="1099217" y="4151642"/>
                    <a:pt x="1085448" y="4220551"/>
                    <a:pt x="1067328" y="4303488"/>
                  </a:cubicBezTo>
                  <a:cubicBezTo>
                    <a:pt x="1038427" y="4436173"/>
                    <a:pt x="1034920" y="4455657"/>
                    <a:pt x="1038492" y="4465399"/>
                  </a:cubicBezTo>
                  <a:cubicBezTo>
                    <a:pt x="1042259" y="4475856"/>
                    <a:pt x="1040700" y="4494431"/>
                    <a:pt x="1033361" y="4527878"/>
                  </a:cubicBezTo>
                  <a:cubicBezTo>
                    <a:pt x="1031283" y="4537295"/>
                    <a:pt x="1019657" y="4543595"/>
                    <a:pt x="974519" y="4559961"/>
                  </a:cubicBezTo>
                  <a:cubicBezTo>
                    <a:pt x="943475" y="4571262"/>
                    <a:pt x="939253" y="4573795"/>
                    <a:pt x="934123" y="4584511"/>
                  </a:cubicBezTo>
                  <a:cubicBezTo>
                    <a:pt x="931005" y="4591071"/>
                    <a:pt x="921978" y="4631598"/>
                    <a:pt x="914054" y="4674397"/>
                  </a:cubicBezTo>
                  <a:lnTo>
                    <a:pt x="914054" y="4674397"/>
                  </a:lnTo>
                  <a:cubicBezTo>
                    <a:pt x="906131" y="4717262"/>
                    <a:pt x="898532" y="4755321"/>
                    <a:pt x="897038" y="4758958"/>
                  </a:cubicBezTo>
                  <a:cubicBezTo>
                    <a:pt x="894570" y="4765063"/>
                    <a:pt x="893856" y="4764868"/>
                    <a:pt x="886777" y="4755905"/>
                  </a:cubicBezTo>
                  <a:cubicBezTo>
                    <a:pt x="882555" y="4750580"/>
                    <a:pt x="879243" y="4744085"/>
                    <a:pt x="879243" y="4741487"/>
                  </a:cubicBezTo>
                  <a:cubicBezTo>
                    <a:pt x="879243" y="4738889"/>
                    <a:pt x="873528" y="4730511"/>
                    <a:pt x="866643" y="4722847"/>
                  </a:cubicBezTo>
                  <a:lnTo>
                    <a:pt x="854044" y="4708949"/>
                  </a:lnTo>
                  <a:lnTo>
                    <a:pt x="856447" y="4675631"/>
                  </a:lnTo>
                  <a:cubicBezTo>
                    <a:pt x="857811" y="4657316"/>
                    <a:pt x="860084" y="4639066"/>
                    <a:pt x="861578" y="4634975"/>
                  </a:cubicBezTo>
                  <a:cubicBezTo>
                    <a:pt x="867617" y="4618608"/>
                    <a:pt x="869111" y="4548077"/>
                    <a:pt x="863916" y="4523332"/>
                  </a:cubicBezTo>
                  <a:cubicBezTo>
                    <a:pt x="856577" y="4487416"/>
                    <a:pt x="854368" y="4483195"/>
                    <a:pt x="821441" y="4441889"/>
                  </a:cubicBezTo>
                  <a:close/>
                  <a:moveTo>
                    <a:pt x="1063496" y="4456632"/>
                  </a:moveTo>
                  <a:cubicBezTo>
                    <a:pt x="1060314" y="4450721"/>
                    <a:pt x="1065510" y="4421560"/>
                    <a:pt x="1091293" y="4302773"/>
                  </a:cubicBezTo>
                  <a:cubicBezTo>
                    <a:pt x="1108764" y="4222110"/>
                    <a:pt x="1123442" y="4155604"/>
                    <a:pt x="1124091" y="4154955"/>
                  </a:cubicBezTo>
                  <a:cubicBezTo>
                    <a:pt x="1124611" y="4154306"/>
                    <a:pt x="1164358" y="4161839"/>
                    <a:pt x="1212354" y="4171776"/>
                  </a:cubicBezTo>
                  <a:cubicBezTo>
                    <a:pt x="1264895" y="4182622"/>
                    <a:pt x="1303668" y="4188987"/>
                    <a:pt x="1309773" y="4187818"/>
                  </a:cubicBezTo>
                  <a:cubicBezTo>
                    <a:pt x="1315748" y="4186649"/>
                    <a:pt x="1367511" y="4194962"/>
                    <a:pt x="1438497" y="4208666"/>
                  </a:cubicBezTo>
                  <a:cubicBezTo>
                    <a:pt x="1533579" y="4226981"/>
                    <a:pt x="1559103" y="4230812"/>
                    <a:pt x="1566702" y="4228020"/>
                  </a:cubicBezTo>
                  <a:cubicBezTo>
                    <a:pt x="1576119" y="4224448"/>
                    <a:pt x="1576249" y="4224577"/>
                    <a:pt x="1576249" y="4238866"/>
                  </a:cubicBezTo>
                  <a:cubicBezTo>
                    <a:pt x="1576314" y="4256986"/>
                    <a:pt x="1597356" y="4318815"/>
                    <a:pt x="1607034" y="4329077"/>
                  </a:cubicBezTo>
                  <a:lnTo>
                    <a:pt x="1614243" y="4336805"/>
                  </a:lnTo>
                  <a:lnTo>
                    <a:pt x="1605800" y="4349210"/>
                  </a:lnTo>
                  <a:cubicBezTo>
                    <a:pt x="1601188" y="4356030"/>
                    <a:pt x="1593460" y="4362589"/>
                    <a:pt x="1588654" y="4363823"/>
                  </a:cubicBezTo>
                  <a:cubicBezTo>
                    <a:pt x="1583848" y="4364992"/>
                    <a:pt x="1578067" y="4369538"/>
                    <a:pt x="1575859" y="4373760"/>
                  </a:cubicBezTo>
                  <a:cubicBezTo>
                    <a:pt x="1570144" y="4384541"/>
                    <a:pt x="1565598" y="4386814"/>
                    <a:pt x="1557934" y="4382722"/>
                  </a:cubicBezTo>
                  <a:cubicBezTo>
                    <a:pt x="1544880" y="4375773"/>
                    <a:pt x="1511043" y="4383112"/>
                    <a:pt x="1477660" y="4400193"/>
                  </a:cubicBezTo>
                  <a:lnTo>
                    <a:pt x="1446291" y="4416235"/>
                  </a:lnTo>
                  <a:lnTo>
                    <a:pt x="1429405" y="4447474"/>
                  </a:lnTo>
                  <a:cubicBezTo>
                    <a:pt x="1420182" y="4464620"/>
                    <a:pt x="1410440" y="4482610"/>
                    <a:pt x="1407778" y="4487351"/>
                  </a:cubicBezTo>
                  <a:cubicBezTo>
                    <a:pt x="1405050" y="4492157"/>
                    <a:pt x="1402907" y="4498457"/>
                    <a:pt x="1402907" y="4501445"/>
                  </a:cubicBezTo>
                  <a:cubicBezTo>
                    <a:pt x="1402907" y="4507680"/>
                    <a:pt x="1390242" y="4517681"/>
                    <a:pt x="1368355" y="4528852"/>
                  </a:cubicBezTo>
                  <a:cubicBezTo>
                    <a:pt x="1335557" y="4545609"/>
                    <a:pt x="1304708" y="4572886"/>
                    <a:pt x="1278079" y="4608542"/>
                  </a:cubicBezTo>
                  <a:cubicBezTo>
                    <a:pt x="1253790" y="4641210"/>
                    <a:pt x="1250282" y="4644457"/>
                    <a:pt x="1224369" y="4657771"/>
                  </a:cubicBezTo>
                  <a:cubicBezTo>
                    <a:pt x="1209106" y="4665630"/>
                    <a:pt x="1187609" y="4674138"/>
                    <a:pt x="1176568" y="4676736"/>
                  </a:cubicBezTo>
                  <a:cubicBezTo>
                    <a:pt x="1165527" y="4679333"/>
                    <a:pt x="1150719" y="4684334"/>
                    <a:pt x="1143640" y="4687971"/>
                  </a:cubicBezTo>
                  <a:cubicBezTo>
                    <a:pt x="1136561" y="4691543"/>
                    <a:pt x="1123702" y="4695635"/>
                    <a:pt x="1115129" y="4697063"/>
                  </a:cubicBezTo>
                  <a:cubicBezTo>
                    <a:pt x="1089929" y="4701220"/>
                    <a:pt x="1070251" y="4708884"/>
                    <a:pt x="1038622" y="4726809"/>
                  </a:cubicBezTo>
                  <a:cubicBezTo>
                    <a:pt x="1019852" y="4737460"/>
                    <a:pt x="1000368" y="4745514"/>
                    <a:pt x="986015" y="4748566"/>
                  </a:cubicBezTo>
                  <a:cubicBezTo>
                    <a:pt x="973415" y="4751229"/>
                    <a:pt x="957114" y="4756425"/>
                    <a:pt x="949905" y="4760192"/>
                  </a:cubicBezTo>
                  <a:lnTo>
                    <a:pt x="949905" y="4760192"/>
                  </a:lnTo>
                  <a:cubicBezTo>
                    <a:pt x="931655" y="4769674"/>
                    <a:pt x="917302" y="4773051"/>
                    <a:pt x="919445" y="4767336"/>
                  </a:cubicBezTo>
                  <a:cubicBezTo>
                    <a:pt x="920354" y="4764933"/>
                    <a:pt x="927303" y="4729407"/>
                    <a:pt x="934967" y="4688426"/>
                  </a:cubicBezTo>
                  <a:cubicBezTo>
                    <a:pt x="953866" y="4587304"/>
                    <a:pt x="951269" y="4593409"/>
                    <a:pt x="979325" y="4584187"/>
                  </a:cubicBezTo>
                  <a:cubicBezTo>
                    <a:pt x="1016605" y="4571977"/>
                    <a:pt x="1044857" y="4558078"/>
                    <a:pt x="1050312" y="4549246"/>
                  </a:cubicBezTo>
                  <a:cubicBezTo>
                    <a:pt x="1058171" y="4536386"/>
                    <a:pt x="1068302" y="4465594"/>
                    <a:pt x="1063496" y="4456632"/>
                  </a:cubicBezTo>
                  <a:close/>
                  <a:moveTo>
                    <a:pt x="606403" y="5046087"/>
                  </a:moveTo>
                  <a:cubicBezTo>
                    <a:pt x="612573" y="5036669"/>
                    <a:pt x="649592" y="4977438"/>
                    <a:pt x="688755" y="4914440"/>
                  </a:cubicBezTo>
                  <a:cubicBezTo>
                    <a:pt x="747726" y="4819358"/>
                    <a:pt x="762144" y="4798445"/>
                    <a:pt x="773705" y="4791041"/>
                  </a:cubicBezTo>
                  <a:cubicBezTo>
                    <a:pt x="781304" y="4786105"/>
                    <a:pt x="793968" y="4775324"/>
                    <a:pt x="801762" y="4766881"/>
                  </a:cubicBezTo>
                  <a:cubicBezTo>
                    <a:pt x="809620" y="4758503"/>
                    <a:pt x="821830" y="4747267"/>
                    <a:pt x="828844" y="4741877"/>
                  </a:cubicBezTo>
                  <a:lnTo>
                    <a:pt x="841704" y="4732070"/>
                  </a:lnTo>
                  <a:lnTo>
                    <a:pt x="849238" y="4739669"/>
                  </a:lnTo>
                  <a:cubicBezTo>
                    <a:pt x="853459" y="4743825"/>
                    <a:pt x="858525" y="4752203"/>
                    <a:pt x="860603" y="4758243"/>
                  </a:cubicBezTo>
                  <a:cubicBezTo>
                    <a:pt x="862617" y="4764218"/>
                    <a:pt x="870215" y="4773960"/>
                    <a:pt x="877424" y="4779806"/>
                  </a:cubicBezTo>
                  <a:cubicBezTo>
                    <a:pt x="889440" y="4789548"/>
                    <a:pt x="892622" y="4790392"/>
                    <a:pt x="917042" y="4790392"/>
                  </a:cubicBezTo>
                  <a:cubicBezTo>
                    <a:pt x="937955" y="4790392"/>
                    <a:pt x="946722" y="4788703"/>
                    <a:pt x="958608" y="4782533"/>
                  </a:cubicBezTo>
                  <a:cubicBezTo>
                    <a:pt x="966856" y="4778182"/>
                    <a:pt x="981664" y="4772986"/>
                    <a:pt x="991471" y="4771038"/>
                  </a:cubicBezTo>
                  <a:cubicBezTo>
                    <a:pt x="1016215" y="4766102"/>
                    <a:pt x="1025762" y="4762205"/>
                    <a:pt x="1059664" y="4743111"/>
                  </a:cubicBezTo>
                  <a:cubicBezTo>
                    <a:pt x="1079798" y="4731810"/>
                    <a:pt x="1098827" y="4724341"/>
                    <a:pt x="1119675" y="4719470"/>
                  </a:cubicBezTo>
                  <a:cubicBezTo>
                    <a:pt x="1136496" y="4715573"/>
                    <a:pt x="1155136" y="4709858"/>
                    <a:pt x="1161176" y="4706741"/>
                  </a:cubicBezTo>
                  <a:cubicBezTo>
                    <a:pt x="1167216" y="4703623"/>
                    <a:pt x="1181179" y="4698947"/>
                    <a:pt x="1192220" y="4696349"/>
                  </a:cubicBezTo>
                  <a:cubicBezTo>
                    <a:pt x="1225862" y="4688556"/>
                    <a:pt x="1265415" y="4666539"/>
                    <a:pt x="1278404" y="4648419"/>
                  </a:cubicBezTo>
                  <a:cubicBezTo>
                    <a:pt x="1284574" y="4639781"/>
                    <a:pt x="1290614" y="4632702"/>
                    <a:pt x="1291718" y="4632702"/>
                  </a:cubicBezTo>
                  <a:cubicBezTo>
                    <a:pt x="1292822" y="4632767"/>
                    <a:pt x="1302954" y="4647964"/>
                    <a:pt x="1314190" y="4666539"/>
                  </a:cubicBezTo>
                  <a:cubicBezTo>
                    <a:pt x="1325490" y="4685114"/>
                    <a:pt x="1338155" y="4704208"/>
                    <a:pt x="1342247" y="4708949"/>
                  </a:cubicBezTo>
                  <a:cubicBezTo>
                    <a:pt x="1350105" y="4717976"/>
                    <a:pt x="1382124" y="4772596"/>
                    <a:pt x="1382124" y="4777013"/>
                  </a:cubicBezTo>
                  <a:cubicBezTo>
                    <a:pt x="1382124" y="4778442"/>
                    <a:pt x="1374135" y="4793055"/>
                    <a:pt x="1364328" y="4809551"/>
                  </a:cubicBezTo>
                  <a:cubicBezTo>
                    <a:pt x="1350820" y="4832412"/>
                    <a:pt x="1343026" y="4841635"/>
                    <a:pt x="1331465" y="4848714"/>
                  </a:cubicBezTo>
                  <a:cubicBezTo>
                    <a:pt x="1317242" y="4857287"/>
                    <a:pt x="1316268" y="4858846"/>
                    <a:pt x="1316333" y="4872744"/>
                  </a:cubicBezTo>
                  <a:cubicBezTo>
                    <a:pt x="1316398" y="4880928"/>
                    <a:pt x="1319256" y="4893852"/>
                    <a:pt x="1322828" y="4901645"/>
                  </a:cubicBezTo>
                  <a:lnTo>
                    <a:pt x="1329192" y="4915674"/>
                  </a:lnTo>
                  <a:lnTo>
                    <a:pt x="1320944" y="4925221"/>
                  </a:lnTo>
                  <a:cubicBezTo>
                    <a:pt x="1316463" y="4930417"/>
                    <a:pt x="1312761" y="4936976"/>
                    <a:pt x="1312761" y="4939704"/>
                  </a:cubicBezTo>
                  <a:cubicBezTo>
                    <a:pt x="1312761" y="4942432"/>
                    <a:pt x="1319905" y="4958279"/>
                    <a:pt x="1328673" y="4975035"/>
                  </a:cubicBezTo>
                  <a:cubicBezTo>
                    <a:pt x="1337441" y="4991791"/>
                    <a:pt x="1345039" y="5010431"/>
                    <a:pt x="1345689" y="5016536"/>
                  </a:cubicBezTo>
                  <a:cubicBezTo>
                    <a:pt x="1346598" y="5026343"/>
                    <a:pt x="1379266" y="5088172"/>
                    <a:pt x="1385566" y="5092068"/>
                  </a:cubicBezTo>
                  <a:cubicBezTo>
                    <a:pt x="1386930" y="5092913"/>
                    <a:pt x="1381669" y="5100447"/>
                    <a:pt x="1373811" y="5108825"/>
                  </a:cubicBezTo>
                  <a:cubicBezTo>
                    <a:pt x="1361016" y="5122593"/>
                    <a:pt x="1357574" y="5124282"/>
                    <a:pt x="1338804" y="5126620"/>
                  </a:cubicBezTo>
                  <a:cubicBezTo>
                    <a:pt x="1327309" y="5127984"/>
                    <a:pt x="1314579" y="5131296"/>
                    <a:pt x="1310358" y="5134024"/>
                  </a:cubicBezTo>
                  <a:lnTo>
                    <a:pt x="1310358" y="5134024"/>
                  </a:lnTo>
                  <a:cubicBezTo>
                    <a:pt x="1306071" y="5136817"/>
                    <a:pt x="1302175" y="5138960"/>
                    <a:pt x="1301655" y="5138960"/>
                  </a:cubicBezTo>
                  <a:cubicBezTo>
                    <a:pt x="1301071" y="5138960"/>
                    <a:pt x="1281392" y="5108630"/>
                    <a:pt x="1257816" y="5071610"/>
                  </a:cubicBezTo>
                  <a:cubicBezTo>
                    <a:pt x="1234306" y="5034591"/>
                    <a:pt x="1212613" y="5003287"/>
                    <a:pt x="1209691" y="5002248"/>
                  </a:cubicBezTo>
                  <a:cubicBezTo>
                    <a:pt x="1201313" y="4999000"/>
                    <a:pt x="1193064" y="5002832"/>
                    <a:pt x="1146563" y="5031603"/>
                  </a:cubicBezTo>
                  <a:lnTo>
                    <a:pt x="1103049" y="5058491"/>
                  </a:lnTo>
                  <a:lnTo>
                    <a:pt x="849173" y="5060894"/>
                  </a:lnTo>
                  <a:lnTo>
                    <a:pt x="595232" y="5063232"/>
                  </a:lnTo>
                  <a:lnTo>
                    <a:pt x="606403" y="5046087"/>
                  </a:lnTo>
                  <a:close/>
                  <a:moveTo>
                    <a:pt x="1123182" y="5725817"/>
                  </a:moveTo>
                  <a:lnTo>
                    <a:pt x="906066" y="5973588"/>
                  </a:lnTo>
                  <a:lnTo>
                    <a:pt x="675181" y="5975731"/>
                  </a:lnTo>
                  <a:lnTo>
                    <a:pt x="675181" y="5975731"/>
                  </a:lnTo>
                  <a:cubicBezTo>
                    <a:pt x="548211" y="5976900"/>
                    <a:pt x="349929" y="5978719"/>
                    <a:pt x="234584" y="5979823"/>
                  </a:cubicBezTo>
                  <a:cubicBezTo>
                    <a:pt x="119239" y="5980862"/>
                    <a:pt x="26560" y="5980472"/>
                    <a:pt x="28703" y="5978914"/>
                  </a:cubicBezTo>
                  <a:cubicBezTo>
                    <a:pt x="30847" y="5977420"/>
                    <a:pt x="155479" y="5775696"/>
                    <a:pt x="305700" y="5530718"/>
                  </a:cubicBezTo>
                  <a:cubicBezTo>
                    <a:pt x="455922" y="5285674"/>
                    <a:pt x="578995" y="5084989"/>
                    <a:pt x="579190" y="5084729"/>
                  </a:cubicBezTo>
                  <a:cubicBezTo>
                    <a:pt x="579385" y="5084470"/>
                    <a:pt x="685637" y="5083236"/>
                    <a:pt x="815271" y="5082002"/>
                  </a:cubicBezTo>
                  <a:lnTo>
                    <a:pt x="1051027" y="5079729"/>
                  </a:lnTo>
                  <a:lnTo>
                    <a:pt x="1071809" y="5109929"/>
                  </a:lnTo>
                  <a:cubicBezTo>
                    <a:pt x="1097138" y="5146689"/>
                    <a:pt x="1099996" y="5148767"/>
                    <a:pt x="1115259" y="5141168"/>
                  </a:cubicBezTo>
                  <a:cubicBezTo>
                    <a:pt x="1121623" y="5137986"/>
                    <a:pt x="1127923" y="5136622"/>
                    <a:pt x="1129222" y="5138051"/>
                  </a:cubicBezTo>
                  <a:cubicBezTo>
                    <a:pt x="1130456" y="5139480"/>
                    <a:pt x="1173840" y="5205725"/>
                    <a:pt x="1225408" y="5285155"/>
                  </a:cubicBezTo>
                  <a:cubicBezTo>
                    <a:pt x="1313605" y="5420828"/>
                    <a:pt x="1319126" y="5430375"/>
                    <a:pt x="1317307" y="5442130"/>
                  </a:cubicBezTo>
                  <a:cubicBezTo>
                    <a:pt x="1315489" y="5453106"/>
                    <a:pt x="1316723" y="5455899"/>
                    <a:pt x="1327764" y="5466290"/>
                  </a:cubicBezTo>
                  <a:lnTo>
                    <a:pt x="1340233" y="5478046"/>
                  </a:lnTo>
                  <a:lnTo>
                    <a:pt x="1123182" y="5725817"/>
                  </a:lnTo>
                  <a:close/>
                  <a:moveTo>
                    <a:pt x="1987945" y="4918272"/>
                  </a:moveTo>
                  <a:lnTo>
                    <a:pt x="2007364" y="4936911"/>
                  </a:lnTo>
                  <a:lnTo>
                    <a:pt x="2026848" y="4955616"/>
                  </a:lnTo>
                  <a:lnTo>
                    <a:pt x="2017885" y="4973281"/>
                  </a:lnTo>
                  <a:cubicBezTo>
                    <a:pt x="2012949" y="4983023"/>
                    <a:pt x="2001259" y="5000169"/>
                    <a:pt x="1991907" y="5011405"/>
                  </a:cubicBezTo>
                  <a:cubicBezTo>
                    <a:pt x="1975475" y="5031148"/>
                    <a:pt x="1974890" y="5032448"/>
                    <a:pt x="1974890" y="5054075"/>
                  </a:cubicBezTo>
                  <a:cubicBezTo>
                    <a:pt x="1974890" y="5074598"/>
                    <a:pt x="1974176" y="5076806"/>
                    <a:pt x="1965408" y="5082391"/>
                  </a:cubicBezTo>
                  <a:cubicBezTo>
                    <a:pt x="1960148" y="5085704"/>
                    <a:pt x="1949886" y="5093887"/>
                    <a:pt x="1942482" y="5100706"/>
                  </a:cubicBezTo>
                  <a:cubicBezTo>
                    <a:pt x="1935143" y="5107461"/>
                    <a:pt x="1925466" y="5116359"/>
                    <a:pt x="1920790" y="5120580"/>
                  </a:cubicBezTo>
                  <a:cubicBezTo>
                    <a:pt x="1915464" y="5125451"/>
                    <a:pt x="1912477" y="5132076"/>
                    <a:pt x="1912477" y="5138960"/>
                  </a:cubicBezTo>
                  <a:cubicBezTo>
                    <a:pt x="1912477" y="5144870"/>
                    <a:pt x="1910334" y="5153898"/>
                    <a:pt x="1907671" y="5159028"/>
                  </a:cubicBezTo>
                  <a:cubicBezTo>
                    <a:pt x="1905073" y="5164159"/>
                    <a:pt x="1901761" y="5179292"/>
                    <a:pt x="1900397" y="5192671"/>
                  </a:cubicBezTo>
                  <a:cubicBezTo>
                    <a:pt x="1898124" y="5214298"/>
                    <a:pt x="1896370" y="5218454"/>
                    <a:pt x="1884680" y="5231184"/>
                  </a:cubicBezTo>
                  <a:cubicBezTo>
                    <a:pt x="1874613" y="5242095"/>
                    <a:pt x="1870586" y="5250278"/>
                    <a:pt x="1867534" y="5265865"/>
                  </a:cubicBezTo>
                  <a:cubicBezTo>
                    <a:pt x="1865326" y="5277101"/>
                    <a:pt x="1862923" y="5288077"/>
                    <a:pt x="1862208" y="5290285"/>
                  </a:cubicBezTo>
                  <a:cubicBezTo>
                    <a:pt x="1860260" y="5296455"/>
                    <a:pt x="1825838" y="5299573"/>
                    <a:pt x="1809212" y="5295091"/>
                  </a:cubicBezTo>
                  <a:cubicBezTo>
                    <a:pt x="1789598" y="5289831"/>
                    <a:pt x="1755696" y="5273464"/>
                    <a:pt x="1740888" y="5262228"/>
                  </a:cubicBezTo>
                  <a:cubicBezTo>
                    <a:pt x="1722314" y="5248135"/>
                    <a:pt x="1700946" y="5239627"/>
                    <a:pt x="1683541" y="5239562"/>
                  </a:cubicBezTo>
                  <a:cubicBezTo>
                    <a:pt x="1672500" y="5239497"/>
                    <a:pt x="1663992" y="5236769"/>
                    <a:pt x="1654574" y="5230405"/>
                  </a:cubicBezTo>
                  <a:cubicBezTo>
                    <a:pt x="1637623" y="5218909"/>
                    <a:pt x="1599110" y="5201374"/>
                    <a:pt x="1590797" y="5201374"/>
                  </a:cubicBezTo>
                  <a:cubicBezTo>
                    <a:pt x="1587290" y="5201374"/>
                    <a:pt x="1573651" y="5204945"/>
                    <a:pt x="1560402" y="5209427"/>
                  </a:cubicBezTo>
                  <a:cubicBezTo>
                    <a:pt x="1539229" y="5216506"/>
                    <a:pt x="1534943" y="5219429"/>
                    <a:pt x="1525331" y="5233587"/>
                  </a:cubicBezTo>
                  <a:cubicBezTo>
                    <a:pt x="1519356" y="5242485"/>
                    <a:pt x="1513316" y="5256123"/>
                    <a:pt x="1512017" y="5263917"/>
                  </a:cubicBezTo>
                  <a:cubicBezTo>
                    <a:pt x="1508705" y="5283466"/>
                    <a:pt x="1474867" y="5325746"/>
                    <a:pt x="1399659" y="5404201"/>
                  </a:cubicBezTo>
                  <a:cubicBezTo>
                    <a:pt x="1388683" y="5415697"/>
                    <a:pt x="1374655" y="5431609"/>
                    <a:pt x="1368420" y="5439727"/>
                  </a:cubicBezTo>
                  <a:lnTo>
                    <a:pt x="1368420" y="5439727"/>
                  </a:lnTo>
                  <a:cubicBezTo>
                    <a:pt x="1362250" y="5447846"/>
                    <a:pt x="1356145" y="5454405"/>
                    <a:pt x="1354846" y="5454405"/>
                  </a:cubicBezTo>
                  <a:cubicBezTo>
                    <a:pt x="1347118" y="5454210"/>
                    <a:pt x="1342506" y="5446417"/>
                    <a:pt x="1342117" y="5433038"/>
                  </a:cubicBezTo>
                  <a:cubicBezTo>
                    <a:pt x="1341792" y="5419529"/>
                    <a:pt x="1331985" y="5403032"/>
                    <a:pt x="1241839" y="5264761"/>
                  </a:cubicBezTo>
                  <a:cubicBezTo>
                    <a:pt x="1186830" y="5180461"/>
                    <a:pt x="1139094" y="5110578"/>
                    <a:pt x="1135652" y="5109474"/>
                  </a:cubicBezTo>
                  <a:cubicBezTo>
                    <a:pt x="1132210" y="5108305"/>
                    <a:pt x="1124156" y="5109669"/>
                    <a:pt x="1117856" y="5112267"/>
                  </a:cubicBezTo>
                  <a:lnTo>
                    <a:pt x="1106361" y="5117073"/>
                  </a:lnTo>
                  <a:lnTo>
                    <a:pt x="1093501" y="5098953"/>
                  </a:lnTo>
                  <a:lnTo>
                    <a:pt x="1080577" y="5080833"/>
                  </a:lnTo>
                  <a:lnTo>
                    <a:pt x="1100386" y="5079339"/>
                  </a:lnTo>
                  <a:cubicBezTo>
                    <a:pt x="1117727" y="5078040"/>
                    <a:pt x="1125195" y="5074728"/>
                    <a:pt x="1159942" y="5052906"/>
                  </a:cubicBezTo>
                  <a:cubicBezTo>
                    <a:pt x="1181764" y="5039202"/>
                    <a:pt x="1200663" y="5029200"/>
                    <a:pt x="1201832" y="5030629"/>
                  </a:cubicBezTo>
                  <a:cubicBezTo>
                    <a:pt x="1203001" y="5031993"/>
                    <a:pt x="1221706" y="5061284"/>
                    <a:pt x="1243333" y="5095576"/>
                  </a:cubicBezTo>
                  <a:cubicBezTo>
                    <a:pt x="1297953" y="5182279"/>
                    <a:pt x="1298213" y="5182604"/>
                    <a:pt x="1317372" y="5161821"/>
                  </a:cubicBezTo>
                  <a:cubicBezTo>
                    <a:pt x="1326789" y="5151689"/>
                    <a:pt x="1331206" y="5149741"/>
                    <a:pt x="1350625" y="5147533"/>
                  </a:cubicBezTo>
                  <a:cubicBezTo>
                    <a:pt x="1371083" y="5145260"/>
                    <a:pt x="1374265" y="5143701"/>
                    <a:pt x="1387774" y="5129802"/>
                  </a:cubicBezTo>
                  <a:cubicBezTo>
                    <a:pt x="1395892" y="5121489"/>
                    <a:pt x="1403751" y="5114605"/>
                    <a:pt x="1405245" y="5114605"/>
                  </a:cubicBezTo>
                  <a:cubicBezTo>
                    <a:pt x="1406739" y="5114605"/>
                    <a:pt x="1416351" y="5107786"/>
                    <a:pt x="1426612" y="5099342"/>
                  </a:cubicBezTo>
                  <a:cubicBezTo>
                    <a:pt x="1441680" y="5087003"/>
                    <a:pt x="1448759" y="5083625"/>
                    <a:pt x="1464086" y="5081742"/>
                  </a:cubicBezTo>
                  <a:cubicBezTo>
                    <a:pt x="1479414" y="5079794"/>
                    <a:pt x="1485973" y="5076676"/>
                    <a:pt x="1499547" y="5064856"/>
                  </a:cubicBezTo>
                  <a:cubicBezTo>
                    <a:pt x="1508705" y="5056932"/>
                    <a:pt x="1521109" y="5046281"/>
                    <a:pt x="1527084" y="5041216"/>
                  </a:cubicBezTo>
                  <a:cubicBezTo>
                    <a:pt x="1535398" y="5034136"/>
                    <a:pt x="1537930" y="5029135"/>
                    <a:pt x="1537930" y="5019913"/>
                  </a:cubicBezTo>
                  <a:cubicBezTo>
                    <a:pt x="1537930" y="5002312"/>
                    <a:pt x="1546244" y="4994779"/>
                    <a:pt x="1582549" y="4979191"/>
                  </a:cubicBezTo>
                  <a:lnTo>
                    <a:pt x="1614957" y="4965293"/>
                  </a:lnTo>
                  <a:lnTo>
                    <a:pt x="1631453" y="4980166"/>
                  </a:lnTo>
                  <a:cubicBezTo>
                    <a:pt x="1659186" y="5005040"/>
                    <a:pt x="1666654" y="5010626"/>
                    <a:pt x="1672240" y="5010626"/>
                  </a:cubicBezTo>
                  <a:cubicBezTo>
                    <a:pt x="1675292" y="5010626"/>
                    <a:pt x="1688801" y="5019718"/>
                    <a:pt x="1702310" y="5030694"/>
                  </a:cubicBezTo>
                  <a:cubicBezTo>
                    <a:pt x="1715819" y="5041735"/>
                    <a:pt x="1731211" y="5052646"/>
                    <a:pt x="1736602" y="5054984"/>
                  </a:cubicBezTo>
                  <a:cubicBezTo>
                    <a:pt x="1751799" y="5061608"/>
                    <a:pt x="1800574" y="5060180"/>
                    <a:pt x="1817006" y="5052711"/>
                  </a:cubicBezTo>
                  <a:cubicBezTo>
                    <a:pt x="1830969" y="5046346"/>
                    <a:pt x="1880848" y="4995103"/>
                    <a:pt x="1893707" y="4973931"/>
                  </a:cubicBezTo>
                  <a:cubicBezTo>
                    <a:pt x="1897280" y="4968021"/>
                    <a:pt x="1905008" y="4959123"/>
                    <a:pt x="1910853" y="4954187"/>
                  </a:cubicBezTo>
                  <a:cubicBezTo>
                    <a:pt x="1916698" y="4949251"/>
                    <a:pt x="1924297" y="4938989"/>
                    <a:pt x="1927739" y="4931456"/>
                  </a:cubicBezTo>
                  <a:lnTo>
                    <a:pt x="1933974" y="4917622"/>
                  </a:lnTo>
                  <a:lnTo>
                    <a:pt x="1945924" y="4923337"/>
                  </a:lnTo>
                  <a:cubicBezTo>
                    <a:pt x="1956835" y="4928533"/>
                    <a:pt x="1959174" y="4928533"/>
                    <a:pt x="1972812" y="4923727"/>
                  </a:cubicBezTo>
                  <a:lnTo>
                    <a:pt x="1987945" y="4918272"/>
                  </a:lnTo>
                  <a:close/>
                  <a:moveTo>
                    <a:pt x="1711403" y="4553077"/>
                  </a:moveTo>
                  <a:lnTo>
                    <a:pt x="1711403" y="4580355"/>
                  </a:lnTo>
                  <a:lnTo>
                    <a:pt x="1711403" y="4607632"/>
                  </a:lnTo>
                  <a:lnTo>
                    <a:pt x="1730497" y="4633741"/>
                  </a:lnTo>
                  <a:cubicBezTo>
                    <a:pt x="1743421" y="4651406"/>
                    <a:pt x="1752968" y="4669721"/>
                    <a:pt x="1760177" y="4690439"/>
                  </a:cubicBezTo>
                  <a:cubicBezTo>
                    <a:pt x="1766087" y="4707390"/>
                    <a:pt x="1780311" y="4737265"/>
                    <a:pt x="1791936" y="4756879"/>
                  </a:cubicBezTo>
                  <a:cubicBezTo>
                    <a:pt x="1811225" y="4789677"/>
                    <a:pt x="1815187" y="4794159"/>
                    <a:pt x="1841036" y="4812539"/>
                  </a:cubicBezTo>
                  <a:cubicBezTo>
                    <a:pt x="1856493" y="4823515"/>
                    <a:pt x="1887927" y="4842219"/>
                    <a:pt x="1910788" y="4854040"/>
                  </a:cubicBezTo>
                  <a:cubicBezTo>
                    <a:pt x="1953783" y="4876381"/>
                    <a:pt x="1976124" y="4895021"/>
                    <a:pt x="1966513" y="4900476"/>
                  </a:cubicBezTo>
                  <a:cubicBezTo>
                    <a:pt x="1963525" y="4902100"/>
                    <a:pt x="1956511" y="4900866"/>
                    <a:pt x="1949107" y="4897359"/>
                  </a:cubicBezTo>
                  <a:cubicBezTo>
                    <a:pt x="1930987" y="4888721"/>
                    <a:pt x="1920076" y="4893722"/>
                    <a:pt x="1907996" y="4916193"/>
                  </a:cubicBezTo>
                  <a:cubicBezTo>
                    <a:pt x="1902605" y="4926130"/>
                    <a:pt x="1895201" y="4935937"/>
                    <a:pt x="1891499" y="4937950"/>
                  </a:cubicBezTo>
                  <a:cubicBezTo>
                    <a:pt x="1887797" y="4939899"/>
                    <a:pt x="1880588" y="4948082"/>
                    <a:pt x="1875522" y="4956135"/>
                  </a:cubicBezTo>
                  <a:cubicBezTo>
                    <a:pt x="1860844" y="4979516"/>
                    <a:pt x="1818434" y="5024589"/>
                    <a:pt x="1804406" y="5031668"/>
                  </a:cubicBezTo>
                  <a:lnTo>
                    <a:pt x="1804406" y="5031668"/>
                  </a:lnTo>
                  <a:cubicBezTo>
                    <a:pt x="1790572" y="5038748"/>
                    <a:pt x="1764009" y="5040176"/>
                    <a:pt x="1750176" y="5034591"/>
                  </a:cubicBezTo>
                  <a:cubicBezTo>
                    <a:pt x="1745694" y="5032772"/>
                    <a:pt x="1731601" y="5022706"/>
                    <a:pt x="1718936" y="5012119"/>
                  </a:cubicBezTo>
                  <a:cubicBezTo>
                    <a:pt x="1706272" y="5001533"/>
                    <a:pt x="1692114" y="4991986"/>
                    <a:pt x="1687567" y="4990817"/>
                  </a:cubicBezTo>
                  <a:cubicBezTo>
                    <a:pt x="1683021" y="4989648"/>
                    <a:pt x="1676786" y="4986595"/>
                    <a:pt x="1673734" y="4983998"/>
                  </a:cubicBezTo>
                  <a:cubicBezTo>
                    <a:pt x="1670681" y="4981400"/>
                    <a:pt x="1659186" y="4971528"/>
                    <a:pt x="1648210" y="4961981"/>
                  </a:cubicBezTo>
                  <a:cubicBezTo>
                    <a:pt x="1633077" y="4948926"/>
                    <a:pt x="1625478" y="4944705"/>
                    <a:pt x="1616970" y="4944705"/>
                  </a:cubicBezTo>
                  <a:cubicBezTo>
                    <a:pt x="1602227" y="4944640"/>
                    <a:pt x="1544100" y="4967241"/>
                    <a:pt x="1531371" y="4978022"/>
                  </a:cubicBezTo>
                  <a:lnTo>
                    <a:pt x="1521369" y="4986401"/>
                  </a:lnTo>
                  <a:lnTo>
                    <a:pt x="1508964" y="4965942"/>
                  </a:lnTo>
                  <a:cubicBezTo>
                    <a:pt x="1502145" y="4954707"/>
                    <a:pt x="1496559" y="4943990"/>
                    <a:pt x="1496559" y="4942042"/>
                  </a:cubicBezTo>
                  <a:cubicBezTo>
                    <a:pt x="1496559" y="4940159"/>
                    <a:pt x="1499547" y="4931780"/>
                    <a:pt x="1503249" y="4923467"/>
                  </a:cubicBezTo>
                  <a:cubicBezTo>
                    <a:pt x="1506821" y="4915154"/>
                    <a:pt x="1511302" y="4893462"/>
                    <a:pt x="1513056" y="4875407"/>
                  </a:cubicBezTo>
                  <a:cubicBezTo>
                    <a:pt x="1516758" y="4836634"/>
                    <a:pt x="1535592" y="4740448"/>
                    <a:pt x="1545334" y="4710703"/>
                  </a:cubicBezTo>
                  <a:cubicBezTo>
                    <a:pt x="1549036" y="4699207"/>
                    <a:pt x="1552089" y="4685179"/>
                    <a:pt x="1552154" y="4679463"/>
                  </a:cubicBezTo>
                  <a:cubicBezTo>
                    <a:pt x="1552284" y="4668163"/>
                    <a:pt x="1563649" y="4609970"/>
                    <a:pt x="1567416" y="4601462"/>
                  </a:cubicBezTo>
                  <a:cubicBezTo>
                    <a:pt x="1568650" y="4598670"/>
                    <a:pt x="1576639" y="4591006"/>
                    <a:pt x="1585212" y="4584576"/>
                  </a:cubicBezTo>
                  <a:cubicBezTo>
                    <a:pt x="1595018" y="4577172"/>
                    <a:pt x="1601643" y="4568924"/>
                    <a:pt x="1603461" y="4562040"/>
                  </a:cubicBezTo>
                  <a:cubicBezTo>
                    <a:pt x="1605280" y="4555090"/>
                    <a:pt x="1608397" y="4551259"/>
                    <a:pt x="1612099" y="4551453"/>
                  </a:cubicBezTo>
                  <a:cubicBezTo>
                    <a:pt x="1615347" y="4551583"/>
                    <a:pt x="1639052" y="4551973"/>
                    <a:pt x="1664771" y="4552298"/>
                  </a:cubicBezTo>
                  <a:lnTo>
                    <a:pt x="1711403" y="4553077"/>
                  </a:lnTo>
                  <a:close/>
                  <a:moveTo>
                    <a:pt x="1671266" y="4388373"/>
                  </a:moveTo>
                  <a:cubicBezTo>
                    <a:pt x="1683930" y="4419677"/>
                    <a:pt x="1688477" y="4446760"/>
                    <a:pt x="1691529" y="4508849"/>
                  </a:cubicBezTo>
                  <a:lnTo>
                    <a:pt x="1692698" y="4532230"/>
                  </a:lnTo>
                  <a:lnTo>
                    <a:pt x="1665096" y="4532230"/>
                  </a:lnTo>
                  <a:cubicBezTo>
                    <a:pt x="1648924" y="4532230"/>
                    <a:pt x="1629895" y="4529826"/>
                    <a:pt x="1619114" y="4526384"/>
                  </a:cubicBezTo>
                  <a:cubicBezTo>
                    <a:pt x="1601838" y="4520994"/>
                    <a:pt x="1600279" y="4520994"/>
                    <a:pt x="1594174" y="4526449"/>
                  </a:cubicBezTo>
                  <a:cubicBezTo>
                    <a:pt x="1590602" y="4529697"/>
                    <a:pt x="1585796" y="4538140"/>
                    <a:pt x="1583458" y="4545283"/>
                  </a:cubicBezTo>
                  <a:cubicBezTo>
                    <a:pt x="1580730" y="4553337"/>
                    <a:pt x="1573911" y="4562105"/>
                    <a:pt x="1565208" y="4568599"/>
                  </a:cubicBezTo>
                  <a:cubicBezTo>
                    <a:pt x="1557609" y="4574315"/>
                    <a:pt x="1549816" y="4581654"/>
                    <a:pt x="1548127" y="4584966"/>
                  </a:cubicBezTo>
                  <a:cubicBezTo>
                    <a:pt x="1543386" y="4593734"/>
                    <a:pt x="1531306" y="4653030"/>
                    <a:pt x="1531241" y="4667773"/>
                  </a:cubicBezTo>
                  <a:cubicBezTo>
                    <a:pt x="1531176" y="4674592"/>
                    <a:pt x="1528318" y="4687906"/>
                    <a:pt x="1524746" y="4697259"/>
                  </a:cubicBezTo>
                  <a:cubicBezTo>
                    <a:pt x="1516303" y="4719405"/>
                    <a:pt x="1496559" y="4818774"/>
                    <a:pt x="1491299" y="4864951"/>
                  </a:cubicBezTo>
                  <a:cubicBezTo>
                    <a:pt x="1489091" y="4885019"/>
                    <a:pt x="1484480" y="4907555"/>
                    <a:pt x="1481102" y="4915154"/>
                  </a:cubicBezTo>
                  <a:cubicBezTo>
                    <a:pt x="1470906" y="4937950"/>
                    <a:pt x="1474802" y="4958798"/>
                    <a:pt x="1495390" y="4991921"/>
                  </a:cubicBezTo>
                  <a:lnTo>
                    <a:pt x="1512926" y="5020043"/>
                  </a:lnTo>
                  <a:lnTo>
                    <a:pt x="1491688" y="5039072"/>
                  </a:lnTo>
                  <a:cubicBezTo>
                    <a:pt x="1474088" y="5054724"/>
                    <a:pt x="1467399" y="5058491"/>
                    <a:pt x="1453110" y="5060699"/>
                  </a:cubicBezTo>
                  <a:cubicBezTo>
                    <a:pt x="1443628" y="5062128"/>
                    <a:pt x="1432717" y="5064921"/>
                    <a:pt x="1428950" y="5066804"/>
                  </a:cubicBezTo>
                  <a:lnTo>
                    <a:pt x="1428950" y="5066804"/>
                  </a:lnTo>
                  <a:cubicBezTo>
                    <a:pt x="1425118" y="5068753"/>
                    <a:pt x="1418884" y="5073299"/>
                    <a:pt x="1414987" y="5076741"/>
                  </a:cubicBezTo>
                  <a:cubicBezTo>
                    <a:pt x="1408037" y="5083041"/>
                    <a:pt x="1407713" y="5082781"/>
                    <a:pt x="1389528" y="5051672"/>
                  </a:cubicBezTo>
                  <a:cubicBezTo>
                    <a:pt x="1379461" y="5034396"/>
                    <a:pt x="1370693" y="5014977"/>
                    <a:pt x="1370109" y="5008677"/>
                  </a:cubicBezTo>
                  <a:cubicBezTo>
                    <a:pt x="1369524" y="5002312"/>
                    <a:pt x="1362445" y="4985167"/>
                    <a:pt x="1354327" y="4970424"/>
                  </a:cubicBezTo>
                  <a:cubicBezTo>
                    <a:pt x="1339974" y="4944445"/>
                    <a:pt x="1339714" y="4943536"/>
                    <a:pt x="1345234" y="4934183"/>
                  </a:cubicBezTo>
                  <a:cubicBezTo>
                    <a:pt x="1352768" y="4921519"/>
                    <a:pt x="1352313" y="4908205"/>
                    <a:pt x="1343935" y="4889695"/>
                  </a:cubicBezTo>
                  <a:cubicBezTo>
                    <a:pt x="1340233" y="4881382"/>
                    <a:pt x="1337116" y="4873978"/>
                    <a:pt x="1337116" y="4873328"/>
                  </a:cubicBezTo>
                  <a:cubicBezTo>
                    <a:pt x="1337116" y="4872614"/>
                    <a:pt x="1343221" y="4868912"/>
                    <a:pt x="1350755" y="4865016"/>
                  </a:cubicBezTo>
                  <a:cubicBezTo>
                    <a:pt x="1361731" y="4859430"/>
                    <a:pt x="1368745" y="4850792"/>
                    <a:pt x="1387384" y="4819878"/>
                  </a:cubicBezTo>
                  <a:cubicBezTo>
                    <a:pt x="1404920" y="4790846"/>
                    <a:pt x="1409856" y="4779806"/>
                    <a:pt x="1408102" y="4773895"/>
                  </a:cubicBezTo>
                  <a:cubicBezTo>
                    <a:pt x="1404790" y="4763114"/>
                    <a:pt x="1372122" y="4705247"/>
                    <a:pt x="1364458" y="4696609"/>
                  </a:cubicBezTo>
                  <a:cubicBezTo>
                    <a:pt x="1356990" y="4688296"/>
                    <a:pt x="1309384" y="4612179"/>
                    <a:pt x="1309514" y="4608866"/>
                  </a:cubicBezTo>
                  <a:cubicBezTo>
                    <a:pt x="1310033" y="4599774"/>
                    <a:pt x="1355366" y="4563014"/>
                    <a:pt x="1384137" y="4548466"/>
                  </a:cubicBezTo>
                  <a:cubicBezTo>
                    <a:pt x="1405375" y="4537750"/>
                    <a:pt x="1423819" y="4521124"/>
                    <a:pt x="1423819" y="4512810"/>
                  </a:cubicBezTo>
                  <a:cubicBezTo>
                    <a:pt x="1423819" y="4509433"/>
                    <a:pt x="1428366" y="4499561"/>
                    <a:pt x="1433951" y="4490794"/>
                  </a:cubicBezTo>
                  <a:cubicBezTo>
                    <a:pt x="1439472" y="4482026"/>
                    <a:pt x="1448434" y="4465854"/>
                    <a:pt x="1453695" y="4454878"/>
                  </a:cubicBezTo>
                  <a:cubicBezTo>
                    <a:pt x="1462852" y="4436044"/>
                    <a:pt x="1465060" y="4434095"/>
                    <a:pt x="1492988" y="4419677"/>
                  </a:cubicBezTo>
                  <a:cubicBezTo>
                    <a:pt x="1523512" y="4403895"/>
                    <a:pt x="1536502" y="4400842"/>
                    <a:pt x="1552933" y="4405389"/>
                  </a:cubicBezTo>
                  <a:cubicBezTo>
                    <a:pt x="1568585" y="4409675"/>
                    <a:pt x="1586575" y="4404544"/>
                    <a:pt x="1592680" y="4394023"/>
                  </a:cubicBezTo>
                  <a:cubicBezTo>
                    <a:pt x="1595603" y="4388892"/>
                    <a:pt x="1602877" y="4382333"/>
                    <a:pt x="1608852" y="4379475"/>
                  </a:cubicBezTo>
                  <a:cubicBezTo>
                    <a:pt x="1621582" y="4373305"/>
                    <a:pt x="1635155" y="4350899"/>
                    <a:pt x="1635285" y="4335896"/>
                  </a:cubicBezTo>
                  <a:cubicBezTo>
                    <a:pt x="1635285" y="4329986"/>
                    <a:pt x="1631518" y="4320114"/>
                    <a:pt x="1626518" y="4313360"/>
                  </a:cubicBezTo>
                  <a:cubicBezTo>
                    <a:pt x="1621647" y="4306735"/>
                    <a:pt x="1612814" y="4286017"/>
                    <a:pt x="1606839" y="4267183"/>
                  </a:cubicBezTo>
                  <a:cubicBezTo>
                    <a:pt x="1598201" y="4239840"/>
                    <a:pt x="1596837" y="4231852"/>
                    <a:pt x="1600084" y="4227305"/>
                  </a:cubicBezTo>
                  <a:cubicBezTo>
                    <a:pt x="1602357" y="4224188"/>
                    <a:pt x="1607293" y="4216914"/>
                    <a:pt x="1611060" y="4211198"/>
                  </a:cubicBezTo>
                  <a:cubicBezTo>
                    <a:pt x="1615412" y="4204574"/>
                    <a:pt x="1617945" y="4202886"/>
                    <a:pt x="1617945" y="4206392"/>
                  </a:cubicBezTo>
                  <a:cubicBezTo>
                    <a:pt x="1617945" y="4214965"/>
                    <a:pt x="1631518" y="4230293"/>
                    <a:pt x="1639052" y="4230293"/>
                  </a:cubicBezTo>
                  <a:cubicBezTo>
                    <a:pt x="1652106" y="4230293"/>
                    <a:pt x="1663082" y="4279652"/>
                    <a:pt x="1660420" y="4326349"/>
                  </a:cubicBezTo>
                  <a:cubicBezTo>
                    <a:pt x="1658731" y="4355640"/>
                    <a:pt x="1659251" y="4358692"/>
                    <a:pt x="1671266" y="4388373"/>
                  </a:cubicBezTo>
                  <a:close/>
                  <a:moveTo>
                    <a:pt x="1715299" y="3860942"/>
                  </a:moveTo>
                  <a:cubicBezTo>
                    <a:pt x="1703284" y="3883478"/>
                    <a:pt x="1701985" y="3895493"/>
                    <a:pt x="1709714" y="3913938"/>
                  </a:cubicBezTo>
                  <a:cubicBezTo>
                    <a:pt x="1712507" y="3920758"/>
                    <a:pt x="1714845" y="3931279"/>
                    <a:pt x="1714845" y="3937254"/>
                  </a:cubicBezTo>
                  <a:cubicBezTo>
                    <a:pt x="1714910" y="3943229"/>
                    <a:pt x="1718027" y="3953231"/>
                    <a:pt x="1721794" y="3959466"/>
                  </a:cubicBezTo>
                  <a:cubicBezTo>
                    <a:pt x="1730757" y="3974143"/>
                    <a:pt x="1730497" y="3979989"/>
                    <a:pt x="1720040" y="4002395"/>
                  </a:cubicBezTo>
                  <a:cubicBezTo>
                    <a:pt x="1715299" y="4012592"/>
                    <a:pt x="1711403" y="4025711"/>
                    <a:pt x="1711403" y="4031621"/>
                  </a:cubicBezTo>
                  <a:cubicBezTo>
                    <a:pt x="1711338" y="4041363"/>
                    <a:pt x="1710493" y="4042208"/>
                    <a:pt x="1701531" y="4040779"/>
                  </a:cubicBezTo>
                  <a:cubicBezTo>
                    <a:pt x="1693867" y="4039675"/>
                    <a:pt x="1689905" y="4041493"/>
                    <a:pt x="1684190" y="4048832"/>
                  </a:cubicBezTo>
                  <a:cubicBezTo>
                    <a:pt x="1678150" y="4056496"/>
                    <a:pt x="1676721" y="4062926"/>
                    <a:pt x="1676721" y="4083709"/>
                  </a:cubicBezTo>
                  <a:cubicBezTo>
                    <a:pt x="1676721" y="4097737"/>
                    <a:pt x="1679189" y="4116312"/>
                    <a:pt x="1682177" y="4125274"/>
                  </a:cubicBezTo>
                  <a:cubicBezTo>
                    <a:pt x="1687307" y="4140147"/>
                    <a:pt x="1687243" y="4142680"/>
                    <a:pt x="1681787" y="4157423"/>
                  </a:cubicBezTo>
                  <a:cubicBezTo>
                    <a:pt x="1678605" y="4166255"/>
                    <a:pt x="1670421" y="4181583"/>
                    <a:pt x="1663797" y="4191650"/>
                  </a:cubicBezTo>
                  <a:cubicBezTo>
                    <a:pt x="1657107" y="4201652"/>
                    <a:pt x="1650158" y="4209835"/>
                    <a:pt x="1648469" y="4209835"/>
                  </a:cubicBezTo>
                  <a:cubicBezTo>
                    <a:pt x="1646781" y="4209835"/>
                    <a:pt x="1641975" y="4202821"/>
                    <a:pt x="1637753" y="4194313"/>
                  </a:cubicBezTo>
                  <a:cubicBezTo>
                    <a:pt x="1633597" y="4185739"/>
                    <a:pt x="1627816" y="4178011"/>
                    <a:pt x="1624764" y="4177101"/>
                  </a:cubicBezTo>
                  <a:cubicBezTo>
                    <a:pt x="1621841" y="4176257"/>
                    <a:pt x="1609437" y="4176712"/>
                    <a:pt x="1597292" y="4178271"/>
                  </a:cubicBezTo>
                  <a:cubicBezTo>
                    <a:pt x="1575210" y="4181063"/>
                    <a:pt x="1574300" y="4181583"/>
                    <a:pt x="1560337" y="4200937"/>
                  </a:cubicBezTo>
                  <a:cubicBezTo>
                    <a:pt x="1555661" y="4207432"/>
                    <a:pt x="1552478" y="4206977"/>
                    <a:pt x="1434795" y="4184440"/>
                  </a:cubicBezTo>
                  <a:cubicBezTo>
                    <a:pt x="1364328" y="4170932"/>
                    <a:pt x="1309708" y="4162034"/>
                    <a:pt x="1303798" y="4163203"/>
                  </a:cubicBezTo>
                  <a:cubicBezTo>
                    <a:pt x="1295810" y="4164697"/>
                    <a:pt x="1091423" y="4125729"/>
                    <a:pt x="1088890" y="4122287"/>
                  </a:cubicBezTo>
                  <a:cubicBezTo>
                    <a:pt x="1088566" y="4121897"/>
                    <a:pt x="1095580" y="4087995"/>
                    <a:pt x="1104348" y="4047079"/>
                  </a:cubicBezTo>
                  <a:lnTo>
                    <a:pt x="1120324" y="3972650"/>
                  </a:lnTo>
                  <a:lnTo>
                    <a:pt x="1136561" y="3973689"/>
                  </a:lnTo>
                  <a:cubicBezTo>
                    <a:pt x="1156305" y="3974858"/>
                    <a:pt x="1160656" y="3969662"/>
                    <a:pt x="1167216" y="3936085"/>
                  </a:cubicBezTo>
                  <a:cubicBezTo>
                    <a:pt x="1169684" y="3923680"/>
                    <a:pt x="1174295" y="3908093"/>
                    <a:pt x="1177477" y="3901404"/>
                  </a:cubicBezTo>
                  <a:cubicBezTo>
                    <a:pt x="1187479" y="3880491"/>
                    <a:pt x="1195922" y="3843081"/>
                    <a:pt x="1193649" y="3829313"/>
                  </a:cubicBezTo>
                  <a:cubicBezTo>
                    <a:pt x="1192480" y="3822234"/>
                    <a:pt x="1188713" y="3802425"/>
                    <a:pt x="1185336" y="3785279"/>
                  </a:cubicBezTo>
                  <a:cubicBezTo>
                    <a:pt x="1179166" y="3754040"/>
                    <a:pt x="1179426" y="3747610"/>
                    <a:pt x="1188323" y="3712474"/>
                  </a:cubicBezTo>
                  <a:cubicBezTo>
                    <a:pt x="1190272" y="3704875"/>
                    <a:pt x="1193714" y="3689028"/>
                    <a:pt x="1195922" y="3677273"/>
                  </a:cubicBezTo>
                  <a:cubicBezTo>
                    <a:pt x="1198195" y="3665453"/>
                    <a:pt x="1200923" y="3654931"/>
                    <a:pt x="1201962" y="3653957"/>
                  </a:cubicBezTo>
                  <a:cubicBezTo>
                    <a:pt x="1203716" y="3652204"/>
                    <a:pt x="1299577" y="3669284"/>
                    <a:pt x="1318346" y="3674675"/>
                  </a:cubicBezTo>
                  <a:cubicBezTo>
                    <a:pt x="1328673" y="3677598"/>
                    <a:pt x="1335297" y="3666946"/>
                    <a:pt x="1342701" y="3635448"/>
                  </a:cubicBezTo>
                  <a:lnTo>
                    <a:pt x="1348741" y="3609599"/>
                  </a:lnTo>
                  <a:lnTo>
                    <a:pt x="1364134" y="3611677"/>
                  </a:lnTo>
                  <a:cubicBezTo>
                    <a:pt x="1372577" y="3612846"/>
                    <a:pt x="1382513" y="3613755"/>
                    <a:pt x="1386150" y="3613755"/>
                  </a:cubicBezTo>
                  <a:cubicBezTo>
                    <a:pt x="1389788" y="3613755"/>
                    <a:pt x="1396997" y="3618367"/>
                    <a:pt x="1402127" y="3623952"/>
                  </a:cubicBezTo>
                  <a:cubicBezTo>
                    <a:pt x="1410765" y="3633369"/>
                    <a:pt x="1413948" y="3634344"/>
                    <a:pt x="1442719" y="3636421"/>
                  </a:cubicBezTo>
                  <a:cubicBezTo>
                    <a:pt x="1481882" y="3639215"/>
                    <a:pt x="1484934" y="3637266"/>
                    <a:pt x="1490000" y="3606481"/>
                  </a:cubicBezTo>
                  <a:lnTo>
                    <a:pt x="1493832" y="3583620"/>
                  </a:lnTo>
                  <a:lnTo>
                    <a:pt x="1506366" y="3586153"/>
                  </a:lnTo>
                  <a:cubicBezTo>
                    <a:pt x="1513251" y="3587452"/>
                    <a:pt x="1522928" y="3590245"/>
                    <a:pt x="1527864" y="3592193"/>
                  </a:cubicBezTo>
                  <a:cubicBezTo>
                    <a:pt x="1532735" y="3594142"/>
                    <a:pt x="1545984" y="3596804"/>
                    <a:pt x="1557349" y="3598103"/>
                  </a:cubicBezTo>
                  <a:cubicBezTo>
                    <a:pt x="1591122" y="3602000"/>
                    <a:pt x="1590797" y="3601740"/>
                    <a:pt x="1584757" y="3616158"/>
                  </a:cubicBezTo>
                  <a:cubicBezTo>
                    <a:pt x="1577808" y="3632850"/>
                    <a:pt x="1578262" y="3640189"/>
                    <a:pt x="1586900" y="3648761"/>
                  </a:cubicBezTo>
                  <a:cubicBezTo>
                    <a:pt x="1592810" y="3654671"/>
                    <a:pt x="1596772" y="3655646"/>
                    <a:pt x="1608592" y="3653957"/>
                  </a:cubicBezTo>
                  <a:cubicBezTo>
                    <a:pt x="1629895" y="3650905"/>
                    <a:pt x="1635155" y="3651164"/>
                    <a:pt x="1651132" y="3655905"/>
                  </a:cubicBezTo>
                  <a:cubicBezTo>
                    <a:pt x="1664706" y="3659933"/>
                    <a:pt x="1665745" y="3661101"/>
                    <a:pt x="1667174" y="3674285"/>
                  </a:cubicBezTo>
                  <a:cubicBezTo>
                    <a:pt x="1667953" y="3682014"/>
                    <a:pt x="1673604" y="3706304"/>
                    <a:pt x="1679579" y="3728191"/>
                  </a:cubicBezTo>
                  <a:cubicBezTo>
                    <a:pt x="1689775" y="3765016"/>
                    <a:pt x="1691789" y="3769108"/>
                    <a:pt x="1705752" y="3781967"/>
                  </a:cubicBezTo>
                  <a:cubicBezTo>
                    <a:pt x="1734848" y="3808140"/>
                    <a:pt x="1736407" y="3821455"/>
                    <a:pt x="1715299" y="3860942"/>
                  </a:cubicBezTo>
                  <a:close/>
                  <a:moveTo>
                    <a:pt x="1973137" y="3395145"/>
                  </a:moveTo>
                  <a:cubicBezTo>
                    <a:pt x="1959693" y="3402874"/>
                    <a:pt x="1949432" y="3412616"/>
                    <a:pt x="1938261" y="3428268"/>
                  </a:cubicBezTo>
                  <a:cubicBezTo>
                    <a:pt x="1918582" y="3455805"/>
                    <a:pt x="1912347" y="3458014"/>
                    <a:pt x="1850063" y="3459897"/>
                  </a:cubicBezTo>
                  <a:cubicBezTo>
                    <a:pt x="1824345" y="3460612"/>
                    <a:pt x="1799860" y="3461910"/>
                    <a:pt x="1795833" y="3462820"/>
                  </a:cubicBezTo>
                  <a:cubicBezTo>
                    <a:pt x="1785701" y="3464963"/>
                    <a:pt x="1756605" y="3505165"/>
                    <a:pt x="1739395" y="3540625"/>
                  </a:cubicBezTo>
                  <a:cubicBezTo>
                    <a:pt x="1725626" y="3569072"/>
                    <a:pt x="1725236" y="3570826"/>
                    <a:pt x="1725236" y="3605897"/>
                  </a:cubicBezTo>
                  <a:cubicBezTo>
                    <a:pt x="1725236" y="3625771"/>
                    <a:pt x="1723093" y="3650775"/>
                    <a:pt x="1720365" y="3661556"/>
                  </a:cubicBezTo>
                  <a:cubicBezTo>
                    <a:pt x="1717637" y="3672337"/>
                    <a:pt x="1714455" y="3689223"/>
                    <a:pt x="1713091" y="3699095"/>
                  </a:cubicBezTo>
                  <a:lnTo>
                    <a:pt x="1713091" y="3699095"/>
                  </a:lnTo>
                  <a:cubicBezTo>
                    <a:pt x="1711792" y="3709681"/>
                    <a:pt x="1708740" y="3717800"/>
                    <a:pt x="1705882" y="3718969"/>
                  </a:cubicBezTo>
                  <a:cubicBezTo>
                    <a:pt x="1703024" y="3720073"/>
                    <a:pt x="1700946" y="3718709"/>
                    <a:pt x="1700946" y="3715656"/>
                  </a:cubicBezTo>
                  <a:cubicBezTo>
                    <a:pt x="1700946" y="3712799"/>
                    <a:pt x="1698154" y="3702342"/>
                    <a:pt x="1694646" y="3692341"/>
                  </a:cubicBezTo>
                  <a:cubicBezTo>
                    <a:pt x="1690880" y="3681365"/>
                    <a:pt x="1688931" y="3668375"/>
                    <a:pt x="1689840" y="3659413"/>
                  </a:cubicBezTo>
                  <a:cubicBezTo>
                    <a:pt x="1691659" y="3641228"/>
                    <a:pt x="1686528" y="3634408"/>
                    <a:pt x="1671266" y="3634408"/>
                  </a:cubicBezTo>
                  <a:cubicBezTo>
                    <a:pt x="1664901" y="3634408"/>
                    <a:pt x="1658796" y="3632785"/>
                    <a:pt x="1657562" y="3630836"/>
                  </a:cubicBezTo>
                  <a:cubicBezTo>
                    <a:pt x="1656328" y="3628888"/>
                    <a:pt x="1651197" y="3627459"/>
                    <a:pt x="1646066" y="3627589"/>
                  </a:cubicBezTo>
                  <a:cubicBezTo>
                    <a:pt x="1640936" y="3627719"/>
                    <a:pt x="1632363" y="3626745"/>
                    <a:pt x="1627102" y="3625446"/>
                  </a:cubicBezTo>
                  <a:cubicBezTo>
                    <a:pt x="1620153" y="3623757"/>
                    <a:pt x="1615347" y="3624926"/>
                    <a:pt x="1610086" y="3629602"/>
                  </a:cubicBezTo>
                  <a:cubicBezTo>
                    <a:pt x="1602747" y="3636032"/>
                    <a:pt x="1602682" y="3635967"/>
                    <a:pt x="1605410" y="3629213"/>
                  </a:cubicBezTo>
                  <a:cubicBezTo>
                    <a:pt x="1606904" y="3625381"/>
                    <a:pt x="1608917" y="3615054"/>
                    <a:pt x="1609826" y="3606157"/>
                  </a:cubicBezTo>
                  <a:cubicBezTo>
                    <a:pt x="1611320" y="3591998"/>
                    <a:pt x="1610541" y="3589400"/>
                    <a:pt x="1603332" y="3584854"/>
                  </a:cubicBezTo>
                  <a:cubicBezTo>
                    <a:pt x="1598850" y="3582061"/>
                    <a:pt x="1584952" y="3578684"/>
                    <a:pt x="1572612" y="3577385"/>
                  </a:cubicBezTo>
                  <a:cubicBezTo>
                    <a:pt x="1560207" y="3576151"/>
                    <a:pt x="1543841" y="3572969"/>
                    <a:pt x="1536177" y="3570306"/>
                  </a:cubicBezTo>
                  <a:cubicBezTo>
                    <a:pt x="1528578" y="3567643"/>
                    <a:pt x="1516498" y="3564526"/>
                    <a:pt x="1509354" y="3563422"/>
                  </a:cubicBezTo>
                  <a:lnTo>
                    <a:pt x="1496365" y="3561343"/>
                  </a:lnTo>
                  <a:lnTo>
                    <a:pt x="1506561" y="3541145"/>
                  </a:lnTo>
                  <a:cubicBezTo>
                    <a:pt x="1515654" y="3523155"/>
                    <a:pt x="1517732" y="3521077"/>
                    <a:pt x="1525656" y="3522635"/>
                  </a:cubicBezTo>
                  <a:cubicBezTo>
                    <a:pt x="1537151" y="3524778"/>
                    <a:pt x="1544165" y="3518738"/>
                    <a:pt x="1546893" y="3503996"/>
                  </a:cubicBezTo>
                  <a:cubicBezTo>
                    <a:pt x="1548387" y="3496007"/>
                    <a:pt x="1552089" y="3490487"/>
                    <a:pt x="1558259" y="3487239"/>
                  </a:cubicBezTo>
                  <a:cubicBezTo>
                    <a:pt x="1563325" y="3484577"/>
                    <a:pt x="1577548" y="3472107"/>
                    <a:pt x="1589953" y="3459507"/>
                  </a:cubicBezTo>
                  <a:lnTo>
                    <a:pt x="1612489" y="3436581"/>
                  </a:lnTo>
                  <a:lnTo>
                    <a:pt x="1612164" y="3414889"/>
                  </a:lnTo>
                  <a:lnTo>
                    <a:pt x="1611840" y="3393197"/>
                  </a:lnTo>
                  <a:lnTo>
                    <a:pt x="1633532" y="3394561"/>
                  </a:lnTo>
                  <a:cubicBezTo>
                    <a:pt x="1653730" y="3395795"/>
                    <a:pt x="1655549" y="3395340"/>
                    <a:pt x="1661069" y="3386897"/>
                  </a:cubicBezTo>
                  <a:cubicBezTo>
                    <a:pt x="1665940" y="3379428"/>
                    <a:pt x="1666525" y="3373648"/>
                    <a:pt x="1664511" y="3354424"/>
                  </a:cubicBezTo>
                  <a:cubicBezTo>
                    <a:pt x="1663212" y="3341564"/>
                    <a:pt x="1659186" y="3323444"/>
                    <a:pt x="1655678" y="3314222"/>
                  </a:cubicBezTo>
                  <a:cubicBezTo>
                    <a:pt x="1649444" y="3297855"/>
                    <a:pt x="1649444" y="3296946"/>
                    <a:pt x="1656003" y="3276098"/>
                  </a:cubicBezTo>
                  <a:cubicBezTo>
                    <a:pt x="1664836" y="3248041"/>
                    <a:pt x="1664576" y="3244794"/>
                    <a:pt x="1652301" y="3218751"/>
                  </a:cubicBezTo>
                  <a:cubicBezTo>
                    <a:pt x="1644313" y="3201799"/>
                    <a:pt x="1642364" y="3193811"/>
                    <a:pt x="1643988" y="3184978"/>
                  </a:cubicBezTo>
                  <a:cubicBezTo>
                    <a:pt x="1646781" y="3170105"/>
                    <a:pt x="1643209" y="3150751"/>
                    <a:pt x="1636389" y="3143932"/>
                  </a:cubicBezTo>
                  <a:cubicBezTo>
                    <a:pt x="1633012" y="3140555"/>
                    <a:pt x="1624699" y="3138671"/>
                    <a:pt x="1613658" y="3138671"/>
                  </a:cubicBezTo>
                  <a:cubicBezTo>
                    <a:pt x="1598590" y="3138671"/>
                    <a:pt x="1594889" y="3140100"/>
                    <a:pt x="1585991" y="3149583"/>
                  </a:cubicBezTo>
                  <a:cubicBezTo>
                    <a:pt x="1576184" y="3160104"/>
                    <a:pt x="1575080" y="3160363"/>
                    <a:pt x="1559493" y="3157376"/>
                  </a:cubicBezTo>
                  <a:cubicBezTo>
                    <a:pt x="1546179" y="3154778"/>
                    <a:pt x="1542931" y="3152765"/>
                    <a:pt x="1542022" y="3146140"/>
                  </a:cubicBezTo>
                  <a:cubicBezTo>
                    <a:pt x="1541373" y="3141724"/>
                    <a:pt x="1543126" y="3135489"/>
                    <a:pt x="1545789" y="3132307"/>
                  </a:cubicBezTo>
                  <a:cubicBezTo>
                    <a:pt x="1554492" y="3122045"/>
                    <a:pt x="1559688" y="3104185"/>
                    <a:pt x="1557934" y="3090741"/>
                  </a:cubicBezTo>
                  <a:cubicBezTo>
                    <a:pt x="1555856" y="3075089"/>
                    <a:pt x="1564169" y="3062619"/>
                    <a:pt x="1580535" y="3056904"/>
                  </a:cubicBezTo>
                  <a:cubicBezTo>
                    <a:pt x="1596188" y="3051513"/>
                    <a:pt x="1603202" y="3039758"/>
                    <a:pt x="1609437" y="3008583"/>
                  </a:cubicBezTo>
                  <a:cubicBezTo>
                    <a:pt x="1615477" y="2978318"/>
                    <a:pt x="1628336" y="2950846"/>
                    <a:pt x="1639961" y="2943182"/>
                  </a:cubicBezTo>
                  <a:cubicBezTo>
                    <a:pt x="1644118" y="2940520"/>
                    <a:pt x="1650288" y="2931947"/>
                    <a:pt x="1653795" y="2924218"/>
                  </a:cubicBezTo>
                  <a:cubicBezTo>
                    <a:pt x="1659705" y="2910969"/>
                    <a:pt x="1659770" y="2909540"/>
                    <a:pt x="1654380" y="2901292"/>
                  </a:cubicBezTo>
                  <a:cubicBezTo>
                    <a:pt x="1650158" y="2894862"/>
                    <a:pt x="1645547" y="2892524"/>
                    <a:pt x="1637428" y="2892459"/>
                  </a:cubicBezTo>
                  <a:cubicBezTo>
                    <a:pt x="1628856" y="2892459"/>
                    <a:pt x="1624959" y="2890251"/>
                    <a:pt x="1620867" y="2882977"/>
                  </a:cubicBezTo>
                  <a:cubicBezTo>
                    <a:pt x="1615996" y="2874339"/>
                    <a:pt x="1615996" y="2872521"/>
                    <a:pt x="1620867" y="2863948"/>
                  </a:cubicBezTo>
                  <a:cubicBezTo>
                    <a:pt x="1623985" y="2858492"/>
                    <a:pt x="1628401" y="2855050"/>
                    <a:pt x="1631453" y="2855894"/>
                  </a:cubicBezTo>
                  <a:cubicBezTo>
                    <a:pt x="1634311" y="2856674"/>
                    <a:pt x="1657692" y="2859986"/>
                    <a:pt x="1683411" y="2863233"/>
                  </a:cubicBezTo>
                  <a:cubicBezTo>
                    <a:pt x="1709129" y="2866480"/>
                    <a:pt x="1731536" y="2870312"/>
                    <a:pt x="1733160" y="2871741"/>
                  </a:cubicBezTo>
                  <a:cubicBezTo>
                    <a:pt x="1734783" y="2873235"/>
                    <a:pt x="1734199" y="2888692"/>
                    <a:pt x="1731861" y="2906098"/>
                  </a:cubicBezTo>
                  <a:cubicBezTo>
                    <a:pt x="1727834" y="2935064"/>
                    <a:pt x="1728029" y="2938181"/>
                    <a:pt x="1733744" y="2944481"/>
                  </a:cubicBezTo>
                  <a:cubicBezTo>
                    <a:pt x="1740564" y="2952015"/>
                    <a:pt x="1750500" y="2954418"/>
                    <a:pt x="1787974" y="2957795"/>
                  </a:cubicBezTo>
                  <a:cubicBezTo>
                    <a:pt x="1816486" y="2960393"/>
                    <a:pt x="1821877" y="2966303"/>
                    <a:pt x="1808628" y="2980462"/>
                  </a:cubicBezTo>
                  <a:cubicBezTo>
                    <a:pt x="1804666" y="2984683"/>
                    <a:pt x="1800444" y="2992931"/>
                    <a:pt x="1799275" y="2998906"/>
                  </a:cubicBezTo>
                  <a:cubicBezTo>
                    <a:pt x="1796418" y="3013325"/>
                    <a:pt x="1802912" y="3017221"/>
                    <a:pt x="1853830" y="3031315"/>
                  </a:cubicBezTo>
                  <a:lnTo>
                    <a:pt x="1894227" y="3042551"/>
                  </a:lnTo>
                  <a:lnTo>
                    <a:pt x="1890720" y="3052552"/>
                  </a:lnTo>
                  <a:cubicBezTo>
                    <a:pt x="1888772" y="3058008"/>
                    <a:pt x="1887992" y="3065606"/>
                    <a:pt x="1888966" y="3069243"/>
                  </a:cubicBezTo>
                  <a:cubicBezTo>
                    <a:pt x="1889941" y="3072881"/>
                    <a:pt x="1888577" y="3081843"/>
                    <a:pt x="1886044" y="3089052"/>
                  </a:cubicBezTo>
                  <a:cubicBezTo>
                    <a:pt x="1880393" y="3104899"/>
                    <a:pt x="1879679" y="3129644"/>
                    <a:pt x="1884680" y="3138866"/>
                  </a:cubicBezTo>
                  <a:cubicBezTo>
                    <a:pt x="1887473" y="3144127"/>
                    <a:pt x="1886369" y="3148283"/>
                    <a:pt x="1879484" y="3158480"/>
                  </a:cubicBezTo>
                  <a:cubicBezTo>
                    <a:pt x="1870586" y="3171534"/>
                    <a:pt x="1868833" y="3183160"/>
                    <a:pt x="1873964" y="3195824"/>
                  </a:cubicBezTo>
                  <a:cubicBezTo>
                    <a:pt x="1878250" y="3206541"/>
                    <a:pt x="1865910" y="3228168"/>
                    <a:pt x="1854155" y="3230571"/>
                  </a:cubicBezTo>
                  <a:cubicBezTo>
                    <a:pt x="1837918" y="3233883"/>
                    <a:pt x="1827397" y="3240767"/>
                    <a:pt x="1826228" y="3249016"/>
                  </a:cubicBezTo>
                  <a:cubicBezTo>
                    <a:pt x="1824475" y="3260836"/>
                    <a:pt x="1834541" y="3273825"/>
                    <a:pt x="1845387" y="3273825"/>
                  </a:cubicBezTo>
                  <a:cubicBezTo>
                    <a:pt x="1850453" y="3273825"/>
                    <a:pt x="1857143" y="3276163"/>
                    <a:pt x="1860260" y="3279021"/>
                  </a:cubicBezTo>
                  <a:cubicBezTo>
                    <a:pt x="1863442" y="3281879"/>
                    <a:pt x="1874873" y="3285840"/>
                    <a:pt x="1885589" y="3287854"/>
                  </a:cubicBezTo>
                  <a:cubicBezTo>
                    <a:pt x="1896370" y="3289802"/>
                    <a:pt x="1912542" y="3294738"/>
                    <a:pt x="1921569" y="3298700"/>
                  </a:cubicBezTo>
                  <a:cubicBezTo>
                    <a:pt x="1930597" y="3302726"/>
                    <a:pt x="1947223" y="3308572"/>
                    <a:pt x="1958524" y="3311754"/>
                  </a:cubicBezTo>
                  <a:cubicBezTo>
                    <a:pt x="1977943" y="3317144"/>
                    <a:pt x="1979502" y="3318508"/>
                    <a:pt x="1985412" y="3332926"/>
                  </a:cubicBezTo>
                  <a:cubicBezTo>
                    <a:pt x="1988854" y="3341369"/>
                    <a:pt x="1991712" y="3356372"/>
                    <a:pt x="1991842" y="3366244"/>
                  </a:cubicBezTo>
                  <a:lnTo>
                    <a:pt x="1992036" y="3384169"/>
                  </a:lnTo>
                  <a:lnTo>
                    <a:pt x="1973137" y="3395145"/>
                  </a:lnTo>
                  <a:close/>
                  <a:moveTo>
                    <a:pt x="2545186" y="2572208"/>
                  </a:moveTo>
                  <a:cubicBezTo>
                    <a:pt x="2542134" y="2576884"/>
                    <a:pt x="2534535" y="2592796"/>
                    <a:pt x="2528365" y="2607474"/>
                  </a:cubicBezTo>
                  <a:cubicBezTo>
                    <a:pt x="2521610" y="2623451"/>
                    <a:pt x="2505244" y="2650208"/>
                    <a:pt x="2487643" y="2674044"/>
                  </a:cubicBezTo>
                  <a:cubicBezTo>
                    <a:pt x="2471407" y="2695931"/>
                    <a:pt x="2450689" y="2726326"/>
                    <a:pt x="2441466" y="2741588"/>
                  </a:cubicBezTo>
                  <a:cubicBezTo>
                    <a:pt x="2432244" y="2756786"/>
                    <a:pt x="2418150" y="2777828"/>
                    <a:pt x="2410097" y="2788350"/>
                  </a:cubicBezTo>
                  <a:cubicBezTo>
                    <a:pt x="2402044" y="2798936"/>
                    <a:pt x="2388990" y="2819979"/>
                    <a:pt x="2381066" y="2835241"/>
                  </a:cubicBezTo>
                  <a:cubicBezTo>
                    <a:pt x="2371584" y="2853556"/>
                    <a:pt x="2363271" y="2864922"/>
                    <a:pt x="2356516" y="2868819"/>
                  </a:cubicBezTo>
                  <a:cubicBezTo>
                    <a:pt x="2350866" y="2871936"/>
                    <a:pt x="2343592" y="2879730"/>
                    <a:pt x="2340280" y="2886094"/>
                  </a:cubicBezTo>
                  <a:cubicBezTo>
                    <a:pt x="2333785" y="2898694"/>
                    <a:pt x="2331187" y="2901097"/>
                    <a:pt x="2307157" y="2917139"/>
                  </a:cubicBezTo>
                  <a:cubicBezTo>
                    <a:pt x="2292869" y="2926686"/>
                    <a:pt x="2289881" y="2931037"/>
                    <a:pt x="2280399" y="2956172"/>
                  </a:cubicBezTo>
                  <a:cubicBezTo>
                    <a:pt x="2274554" y="2971629"/>
                    <a:pt x="2266565" y="2995334"/>
                    <a:pt x="2262604" y="3008713"/>
                  </a:cubicBezTo>
                  <a:cubicBezTo>
                    <a:pt x="2253706" y="3038654"/>
                    <a:pt x="2251238" y="3041901"/>
                    <a:pt x="2229676" y="3053007"/>
                  </a:cubicBezTo>
                  <a:cubicBezTo>
                    <a:pt x="2220194" y="3057878"/>
                    <a:pt x="2204217" y="3069503"/>
                    <a:pt x="2194215" y="3078791"/>
                  </a:cubicBezTo>
                  <a:cubicBezTo>
                    <a:pt x="2174082" y="3097495"/>
                    <a:pt x="2172783" y="3102626"/>
                    <a:pt x="2180966" y="3129839"/>
                  </a:cubicBezTo>
                  <a:cubicBezTo>
                    <a:pt x="2186876" y="3149193"/>
                    <a:pt x="2186486" y="3150232"/>
                    <a:pt x="2159339" y="3196604"/>
                  </a:cubicBezTo>
                  <a:cubicBezTo>
                    <a:pt x="2144271" y="3222258"/>
                    <a:pt x="2138686" y="3228882"/>
                    <a:pt x="2130762" y="3230636"/>
                  </a:cubicBezTo>
                  <a:cubicBezTo>
                    <a:pt x="2111473" y="3234857"/>
                    <a:pt x="2092963" y="3252133"/>
                    <a:pt x="2082377" y="3275644"/>
                  </a:cubicBezTo>
                  <a:cubicBezTo>
                    <a:pt x="2075428" y="3291166"/>
                    <a:pt x="2069388" y="3299349"/>
                    <a:pt x="2062244" y="3303051"/>
                  </a:cubicBezTo>
                  <a:lnTo>
                    <a:pt x="2062244" y="3303051"/>
                  </a:lnTo>
                  <a:cubicBezTo>
                    <a:pt x="2056528" y="3305974"/>
                    <a:pt x="2041526" y="3310520"/>
                    <a:pt x="2028796" y="3313118"/>
                  </a:cubicBezTo>
                  <a:lnTo>
                    <a:pt x="2005740" y="3317859"/>
                  </a:lnTo>
                  <a:lnTo>
                    <a:pt x="2000674" y="3308052"/>
                  </a:lnTo>
                  <a:cubicBezTo>
                    <a:pt x="1996583" y="3300258"/>
                    <a:pt x="1990673" y="3296751"/>
                    <a:pt x="1970474" y="3290711"/>
                  </a:cubicBezTo>
                  <a:cubicBezTo>
                    <a:pt x="1956706" y="3286490"/>
                    <a:pt x="1938910" y="3280190"/>
                    <a:pt x="1930987" y="3276748"/>
                  </a:cubicBezTo>
                  <a:cubicBezTo>
                    <a:pt x="1922998" y="3273176"/>
                    <a:pt x="1908320" y="3268824"/>
                    <a:pt x="1898254" y="3266876"/>
                  </a:cubicBezTo>
                  <a:cubicBezTo>
                    <a:pt x="1888252" y="3264927"/>
                    <a:pt x="1877536" y="3261226"/>
                    <a:pt x="1874548" y="3258563"/>
                  </a:cubicBezTo>
                  <a:cubicBezTo>
                    <a:pt x="1871561" y="3255900"/>
                    <a:pt x="1865261" y="3253042"/>
                    <a:pt x="1860455" y="3252133"/>
                  </a:cubicBezTo>
                  <a:cubicBezTo>
                    <a:pt x="1853960" y="3250964"/>
                    <a:pt x="1854999" y="3250444"/>
                    <a:pt x="1864546" y="3250120"/>
                  </a:cubicBezTo>
                  <a:cubicBezTo>
                    <a:pt x="1873769" y="3249730"/>
                    <a:pt x="1879224" y="3247197"/>
                    <a:pt x="1884290" y="3240767"/>
                  </a:cubicBezTo>
                  <a:cubicBezTo>
                    <a:pt x="1894552" y="3227713"/>
                    <a:pt x="1899683" y="3209138"/>
                    <a:pt x="1897215" y="3193811"/>
                  </a:cubicBezTo>
                  <a:cubicBezTo>
                    <a:pt x="1895461" y="3182705"/>
                    <a:pt x="1896760" y="3177704"/>
                    <a:pt x="1904359" y="3166209"/>
                  </a:cubicBezTo>
                  <a:cubicBezTo>
                    <a:pt x="1913581" y="3152310"/>
                    <a:pt x="1913646" y="3151985"/>
                    <a:pt x="1908190" y="3135034"/>
                  </a:cubicBezTo>
                  <a:cubicBezTo>
                    <a:pt x="1902410" y="3116979"/>
                    <a:pt x="1902995" y="3109575"/>
                    <a:pt x="1911438" y="3090611"/>
                  </a:cubicBezTo>
                  <a:cubicBezTo>
                    <a:pt x="1914295" y="3084246"/>
                    <a:pt x="1915854" y="3075154"/>
                    <a:pt x="1915010" y="3070413"/>
                  </a:cubicBezTo>
                  <a:cubicBezTo>
                    <a:pt x="1914101" y="3065671"/>
                    <a:pt x="1915400" y="3053721"/>
                    <a:pt x="1917803" y="3043914"/>
                  </a:cubicBezTo>
                  <a:cubicBezTo>
                    <a:pt x="1920271" y="3034043"/>
                    <a:pt x="1923258" y="3018520"/>
                    <a:pt x="1924492" y="3009428"/>
                  </a:cubicBezTo>
                  <a:cubicBezTo>
                    <a:pt x="1926051" y="2998387"/>
                    <a:pt x="1928843" y="2992022"/>
                    <a:pt x="1932675" y="2990658"/>
                  </a:cubicBezTo>
                  <a:cubicBezTo>
                    <a:pt x="1943651" y="2986761"/>
                    <a:pt x="1987036" y="2960783"/>
                    <a:pt x="1991387" y="2955457"/>
                  </a:cubicBezTo>
                  <a:cubicBezTo>
                    <a:pt x="1993725" y="2952600"/>
                    <a:pt x="1995738" y="2943052"/>
                    <a:pt x="1995738" y="2934285"/>
                  </a:cubicBezTo>
                  <a:cubicBezTo>
                    <a:pt x="1995738" y="2922010"/>
                    <a:pt x="1998531" y="2914151"/>
                    <a:pt x="2007689" y="2899798"/>
                  </a:cubicBezTo>
                  <a:cubicBezTo>
                    <a:pt x="2014313" y="2889602"/>
                    <a:pt x="2020743" y="2876417"/>
                    <a:pt x="2021977" y="2870442"/>
                  </a:cubicBezTo>
                  <a:cubicBezTo>
                    <a:pt x="2023276" y="2864532"/>
                    <a:pt x="2027173" y="2854076"/>
                    <a:pt x="2030680" y="2847191"/>
                  </a:cubicBezTo>
                  <a:cubicBezTo>
                    <a:pt x="2039512" y="2829656"/>
                    <a:pt x="2052242" y="2775880"/>
                    <a:pt x="2050099" y="2764904"/>
                  </a:cubicBezTo>
                  <a:cubicBezTo>
                    <a:pt x="2049124" y="2759903"/>
                    <a:pt x="2050358" y="2751850"/>
                    <a:pt x="2052826" y="2747109"/>
                  </a:cubicBezTo>
                  <a:cubicBezTo>
                    <a:pt x="2055294" y="2742303"/>
                    <a:pt x="2058347" y="2730937"/>
                    <a:pt x="2059646" y="2721910"/>
                  </a:cubicBezTo>
                  <a:cubicBezTo>
                    <a:pt x="2061789" y="2706972"/>
                    <a:pt x="2062763" y="2705608"/>
                    <a:pt x="2069842" y="2707361"/>
                  </a:cubicBezTo>
                  <a:cubicBezTo>
                    <a:pt x="2074389" y="2708531"/>
                    <a:pt x="2079195" y="2707361"/>
                    <a:pt x="2081273" y="2704764"/>
                  </a:cubicBezTo>
                  <a:cubicBezTo>
                    <a:pt x="2087443" y="2696905"/>
                    <a:pt x="2089586" y="2663977"/>
                    <a:pt x="2084455" y="2653845"/>
                  </a:cubicBezTo>
                  <a:cubicBezTo>
                    <a:pt x="2076012" y="2636959"/>
                    <a:pt x="2075363" y="2619489"/>
                    <a:pt x="2082507" y="2602668"/>
                  </a:cubicBezTo>
                  <a:cubicBezTo>
                    <a:pt x="2086209" y="2594030"/>
                    <a:pt x="2089261" y="2583378"/>
                    <a:pt x="2089261" y="2579092"/>
                  </a:cubicBezTo>
                  <a:cubicBezTo>
                    <a:pt x="2089261" y="2574806"/>
                    <a:pt x="2093093" y="2565908"/>
                    <a:pt x="2097769" y="2559413"/>
                  </a:cubicBezTo>
                  <a:cubicBezTo>
                    <a:pt x="2102511" y="2552984"/>
                    <a:pt x="2110694" y="2540384"/>
                    <a:pt x="2115954" y="2531551"/>
                  </a:cubicBezTo>
                  <a:cubicBezTo>
                    <a:pt x="2124462" y="2517133"/>
                    <a:pt x="2126606" y="2515574"/>
                    <a:pt x="2135958" y="2516873"/>
                  </a:cubicBezTo>
                  <a:cubicBezTo>
                    <a:pt x="2169276" y="2521420"/>
                    <a:pt x="2270462" y="2528629"/>
                    <a:pt x="2301247" y="2528629"/>
                  </a:cubicBezTo>
                  <a:cubicBezTo>
                    <a:pt x="2345475" y="2528629"/>
                    <a:pt x="2376650" y="2532266"/>
                    <a:pt x="2463678" y="2547918"/>
                  </a:cubicBezTo>
                  <a:cubicBezTo>
                    <a:pt x="2561877" y="2565259"/>
                    <a:pt x="2551745" y="2562271"/>
                    <a:pt x="2545186" y="2572208"/>
                  </a:cubicBezTo>
                  <a:close/>
                  <a:moveTo>
                    <a:pt x="2615068" y="1362773"/>
                  </a:moveTo>
                  <a:cubicBezTo>
                    <a:pt x="2614159" y="1364202"/>
                    <a:pt x="2611691" y="1390311"/>
                    <a:pt x="2609613" y="1420835"/>
                  </a:cubicBezTo>
                  <a:cubicBezTo>
                    <a:pt x="2607534" y="1451360"/>
                    <a:pt x="2603963" y="1484548"/>
                    <a:pt x="2601754" y="1494745"/>
                  </a:cubicBezTo>
                  <a:cubicBezTo>
                    <a:pt x="2598507" y="1509747"/>
                    <a:pt x="2598767" y="1517281"/>
                    <a:pt x="2602988" y="1535076"/>
                  </a:cubicBezTo>
                  <a:cubicBezTo>
                    <a:pt x="2607534" y="1554236"/>
                    <a:pt x="2607600" y="1561640"/>
                    <a:pt x="2603443" y="1594113"/>
                  </a:cubicBezTo>
                  <a:cubicBezTo>
                    <a:pt x="2598247" y="1634510"/>
                    <a:pt x="2585063" y="1666983"/>
                    <a:pt x="2562656" y="1694715"/>
                  </a:cubicBezTo>
                  <a:cubicBezTo>
                    <a:pt x="2536613" y="1726864"/>
                    <a:pt x="2538367" y="1750049"/>
                    <a:pt x="2569346" y="1782848"/>
                  </a:cubicBezTo>
                  <a:cubicBezTo>
                    <a:pt x="2591882" y="1806683"/>
                    <a:pt x="2593961" y="1810839"/>
                    <a:pt x="2614679" y="1873188"/>
                  </a:cubicBezTo>
                  <a:cubicBezTo>
                    <a:pt x="2633578" y="1930341"/>
                    <a:pt x="2634228" y="1920599"/>
                    <a:pt x="2607405" y="1980740"/>
                  </a:cubicBezTo>
                  <a:cubicBezTo>
                    <a:pt x="2596039" y="2006199"/>
                    <a:pt x="2593896" y="2015161"/>
                    <a:pt x="2591623" y="2046530"/>
                  </a:cubicBezTo>
                  <a:cubicBezTo>
                    <a:pt x="2588505" y="2090304"/>
                    <a:pt x="2580712" y="2109594"/>
                    <a:pt x="2560383" y="2124142"/>
                  </a:cubicBezTo>
                  <a:cubicBezTo>
                    <a:pt x="2552720" y="2129597"/>
                    <a:pt x="2544991" y="2137910"/>
                    <a:pt x="2543237" y="2142586"/>
                  </a:cubicBezTo>
                  <a:cubicBezTo>
                    <a:pt x="2538042" y="2156420"/>
                    <a:pt x="2539535" y="2175839"/>
                    <a:pt x="2546939" y="2189673"/>
                  </a:cubicBezTo>
                  <a:cubicBezTo>
                    <a:pt x="2556357" y="2207208"/>
                    <a:pt x="2555772" y="2211560"/>
                    <a:pt x="2542523" y="2223250"/>
                  </a:cubicBezTo>
                  <a:cubicBezTo>
                    <a:pt x="2536288" y="2228706"/>
                    <a:pt x="2527521" y="2240591"/>
                    <a:pt x="2523039" y="2249553"/>
                  </a:cubicBezTo>
                  <a:cubicBezTo>
                    <a:pt x="2513947" y="2267738"/>
                    <a:pt x="2512972" y="2261568"/>
                    <a:pt x="2534535" y="2321384"/>
                  </a:cubicBezTo>
                  <a:cubicBezTo>
                    <a:pt x="2546095" y="2353403"/>
                    <a:pt x="2546550" y="2356196"/>
                    <a:pt x="2542848" y="2374705"/>
                  </a:cubicBezTo>
                  <a:cubicBezTo>
                    <a:pt x="2539925" y="2389448"/>
                    <a:pt x="2539990" y="2399255"/>
                    <a:pt x="2543237" y="2415492"/>
                  </a:cubicBezTo>
                  <a:cubicBezTo>
                    <a:pt x="2547069" y="2434846"/>
                    <a:pt x="2546810" y="2438288"/>
                    <a:pt x="2540315" y="2453485"/>
                  </a:cubicBezTo>
                  <a:cubicBezTo>
                    <a:pt x="2536418" y="2462643"/>
                    <a:pt x="2533171" y="2473879"/>
                    <a:pt x="2533171" y="2478425"/>
                  </a:cubicBezTo>
                  <a:cubicBezTo>
                    <a:pt x="2533171" y="2489855"/>
                    <a:pt x="2547459" y="2520965"/>
                    <a:pt x="2558890" y="2534604"/>
                  </a:cubicBezTo>
                  <a:lnTo>
                    <a:pt x="2558890" y="2534604"/>
                  </a:lnTo>
                  <a:cubicBezTo>
                    <a:pt x="2564150" y="2540774"/>
                    <a:pt x="2567787" y="2545839"/>
                    <a:pt x="2567008" y="2545839"/>
                  </a:cubicBezTo>
                  <a:cubicBezTo>
                    <a:pt x="2566164" y="2545839"/>
                    <a:pt x="2564735" y="2545060"/>
                    <a:pt x="2563761" y="2544086"/>
                  </a:cubicBezTo>
                  <a:cubicBezTo>
                    <a:pt x="2561293" y="2541618"/>
                    <a:pt x="2434647" y="2518627"/>
                    <a:pt x="2391003" y="2512782"/>
                  </a:cubicBezTo>
                  <a:cubicBezTo>
                    <a:pt x="2370934" y="2510054"/>
                    <a:pt x="2337877" y="2507846"/>
                    <a:pt x="2317419" y="2507781"/>
                  </a:cubicBezTo>
                  <a:cubicBezTo>
                    <a:pt x="2297025" y="2507716"/>
                    <a:pt x="2244289" y="2504533"/>
                    <a:pt x="2200190" y="2500637"/>
                  </a:cubicBezTo>
                  <a:cubicBezTo>
                    <a:pt x="2156156" y="2496740"/>
                    <a:pt x="2117188" y="2494467"/>
                    <a:pt x="2113616" y="2495571"/>
                  </a:cubicBezTo>
                  <a:cubicBezTo>
                    <a:pt x="2110044" y="2496675"/>
                    <a:pt x="2102316" y="2506157"/>
                    <a:pt x="2096535" y="2516549"/>
                  </a:cubicBezTo>
                  <a:cubicBezTo>
                    <a:pt x="2090625" y="2526940"/>
                    <a:pt x="2084066" y="2535448"/>
                    <a:pt x="2081922" y="2535448"/>
                  </a:cubicBezTo>
                  <a:cubicBezTo>
                    <a:pt x="2079779" y="2535448"/>
                    <a:pt x="2064127" y="2533565"/>
                    <a:pt x="2047241" y="2531356"/>
                  </a:cubicBezTo>
                  <a:lnTo>
                    <a:pt x="2016586" y="2527265"/>
                  </a:lnTo>
                  <a:lnTo>
                    <a:pt x="2016586" y="2508690"/>
                  </a:lnTo>
                  <a:cubicBezTo>
                    <a:pt x="2016586" y="2487582"/>
                    <a:pt x="2009832" y="2468423"/>
                    <a:pt x="2000479" y="2463227"/>
                  </a:cubicBezTo>
                  <a:cubicBezTo>
                    <a:pt x="1994764" y="2460045"/>
                    <a:pt x="1994634" y="2459006"/>
                    <a:pt x="1999310" y="2453356"/>
                  </a:cubicBezTo>
                  <a:cubicBezTo>
                    <a:pt x="2012105" y="2437574"/>
                    <a:pt x="2016521" y="2424649"/>
                    <a:pt x="2016521" y="2402697"/>
                  </a:cubicBezTo>
                  <a:cubicBezTo>
                    <a:pt x="2016521" y="2390228"/>
                    <a:pt x="2018859" y="2374510"/>
                    <a:pt x="2021912" y="2367301"/>
                  </a:cubicBezTo>
                  <a:cubicBezTo>
                    <a:pt x="2025744" y="2358079"/>
                    <a:pt x="2026653" y="2349181"/>
                    <a:pt x="2024964" y="2335997"/>
                  </a:cubicBezTo>
                  <a:cubicBezTo>
                    <a:pt x="2022756" y="2318267"/>
                    <a:pt x="2023081" y="2317228"/>
                    <a:pt x="2034317" y="2307031"/>
                  </a:cubicBezTo>
                  <a:cubicBezTo>
                    <a:pt x="2040681" y="2301186"/>
                    <a:pt x="2048735" y="2296380"/>
                    <a:pt x="2052112" y="2296315"/>
                  </a:cubicBezTo>
                  <a:cubicBezTo>
                    <a:pt x="2063932" y="2296120"/>
                    <a:pt x="2078091" y="2285988"/>
                    <a:pt x="2096990" y="2264296"/>
                  </a:cubicBezTo>
                  <a:cubicBezTo>
                    <a:pt x="2122319" y="2235265"/>
                    <a:pt x="2124008" y="2231433"/>
                    <a:pt x="2127450" y="2194479"/>
                  </a:cubicBezTo>
                  <a:cubicBezTo>
                    <a:pt x="2129788" y="2169799"/>
                    <a:pt x="2131801" y="2162005"/>
                    <a:pt x="2136542" y="2159278"/>
                  </a:cubicBezTo>
                  <a:cubicBezTo>
                    <a:pt x="2150376" y="2151484"/>
                    <a:pt x="2161157" y="2137196"/>
                    <a:pt x="2170510" y="2114205"/>
                  </a:cubicBezTo>
                  <a:cubicBezTo>
                    <a:pt x="2175965" y="2100891"/>
                    <a:pt x="2185642" y="2078029"/>
                    <a:pt x="2192072" y="2063481"/>
                  </a:cubicBezTo>
                  <a:cubicBezTo>
                    <a:pt x="2198437" y="2048933"/>
                    <a:pt x="2203632" y="2035424"/>
                    <a:pt x="2203632" y="2033411"/>
                  </a:cubicBezTo>
                  <a:cubicBezTo>
                    <a:pt x="2203632" y="2025488"/>
                    <a:pt x="2192267" y="2018344"/>
                    <a:pt x="2183369" y="2020552"/>
                  </a:cubicBezTo>
                  <a:lnTo>
                    <a:pt x="2174471" y="2022760"/>
                  </a:lnTo>
                  <a:lnTo>
                    <a:pt x="2183824" y="2013408"/>
                  </a:lnTo>
                  <a:cubicBezTo>
                    <a:pt x="2188954" y="2008277"/>
                    <a:pt x="2193176" y="2002691"/>
                    <a:pt x="2193176" y="2001133"/>
                  </a:cubicBezTo>
                  <a:cubicBezTo>
                    <a:pt x="2193176" y="1999509"/>
                    <a:pt x="2200060" y="1990482"/>
                    <a:pt x="2208438" y="1981064"/>
                  </a:cubicBezTo>
                  <a:cubicBezTo>
                    <a:pt x="2218765" y="1969439"/>
                    <a:pt x="2224480" y="1959372"/>
                    <a:pt x="2226104" y="1950020"/>
                  </a:cubicBezTo>
                  <a:cubicBezTo>
                    <a:pt x="2228247" y="1937160"/>
                    <a:pt x="2229806" y="1935602"/>
                    <a:pt x="2246952" y="1928652"/>
                  </a:cubicBezTo>
                  <a:cubicBezTo>
                    <a:pt x="2272021" y="1918456"/>
                    <a:pt x="2276632" y="1912676"/>
                    <a:pt x="2275983" y="1891893"/>
                  </a:cubicBezTo>
                  <a:cubicBezTo>
                    <a:pt x="2275333" y="1868837"/>
                    <a:pt x="2284296" y="1848833"/>
                    <a:pt x="2295272" y="1848833"/>
                  </a:cubicBezTo>
                  <a:cubicBezTo>
                    <a:pt x="2309170" y="1848833"/>
                    <a:pt x="2336708" y="1832142"/>
                    <a:pt x="2357166" y="1811359"/>
                  </a:cubicBezTo>
                  <a:cubicBezTo>
                    <a:pt x="2372298" y="1795902"/>
                    <a:pt x="2379248" y="1784926"/>
                    <a:pt x="2389119" y="1761025"/>
                  </a:cubicBezTo>
                  <a:cubicBezTo>
                    <a:pt x="2403603" y="1725824"/>
                    <a:pt x="2403213" y="1714459"/>
                    <a:pt x="2387041" y="1702898"/>
                  </a:cubicBezTo>
                  <a:cubicBezTo>
                    <a:pt x="2374506" y="1693936"/>
                    <a:pt x="2353399" y="1690688"/>
                    <a:pt x="2339565" y="1695494"/>
                  </a:cubicBezTo>
                  <a:cubicBezTo>
                    <a:pt x="2330473" y="1698677"/>
                    <a:pt x="2328654" y="1698092"/>
                    <a:pt x="2322679" y="1689844"/>
                  </a:cubicBezTo>
                  <a:cubicBezTo>
                    <a:pt x="2309625" y="1671659"/>
                    <a:pt x="2306183" y="1653344"/>
                    <a:pt x="2310404" y="1624183"/>
                  </a:cubicBezTo>
                  <a:cubicBezTo>
                    <a:pt x="2312483" y="1609505"/>
                    <a:pt x="2315275" y="1593918"/>
                    <a:pt x="2316574" y="1589631"/>
                  </a:cubicBezTo>
                  <a:cubicBezTo>
                    <a:pt x="2318458" y="1583462"/>
                    <a:pt x="2316250" y="1579370"/>
                    <a:pt x="2305988" y="1569953"/>
                  </a:cubicBezTo>
                  <a:cubicBezTo>
                    <a:pt x="2288517" y="1553976"/>
                    <a:pt x="2275073" y="1548585"/>
                    <a:pt x="2264552" y="1553391"/>
                  </a:cubicBezTo>
                  <a:cubicBezTo>
                    <a:pt x="2257798" y="1556509"/>
                    <a:pt x="2255200" y="1555794"/>
                    <a:pt x="2249095" y="1549300"/>
                  </a:cubicBezTo>
                  <a:cubicBezTo>
                    <a:pt x="2242535" y="1542350"/>
                    <a:pt x="2241756" y="1537155"/>
                    <a:pt x="2241496" y="1501174"/>
                  </a:cubicBezTo>
                  <a:cubicBezTo>
                    <a:pt x="2241236" y="1472923"/>
                    <a:pt x="2239742" y="1458959"/>
                    <a:pt x="2236365" y="1454673"/>
                  </a:cubicBezTo>
                  <a:cubicBezTo>
                    <a:pt x="2233767" y="1451165"/>
                    <a:pt x="2231624" y="1442658"/>
                    <a:pt x="2231559" y="1435643"/>
                  </a:cubicBezTo>
                  <a:cubicBezTo>
                    <a:pt x="2231494" y="1428694"/>
                    <a:pt x="2229611" y="1415055"/>
                    <a:pt x="2227338" y="1405443"/>
                  </a:cubicBezTo>
                  <a:cubicBezTo>
                    <a:pt x="2224285" y="1391934"/>
                    <a:pt x="2224285" y="1382452"/>
                    <a:pt x="2227597" y="1364137"/>
                  </a:cubicBezTo>
                  <a:cubicBezTo>
                    <a:pt x="2232144" y="1338418"/>
                    <a:pt x="2246172" y="1304451"/>
                    <a:pt x="2252082" y="1304451"/>
                  </a:cubicBezTo>
                  <a:cubicBezTo>
                    <a:pt x="2254096" y="1304451"/>
                    <a:pt x="2269423" y="1307439"/>
                    <a:pt x="2286049" y="1311141"/>
                  </a:cubicBezTo>
                  <a:cubicBezTo>
                    <a:pt x="2302741" y="1314778"/>
                    <a:pt x="2342877" y="1321857"/>
                    <a:pt x="2375286" y="1326728"/>
                  </a:cubicBezTo>
                  <a:cubicBezTo>
                    <a:pt x="2407694" y="1331664"/>
                    <a:pt x="2437375" y="1336405"/>
                    <a:pt x="2441142" y="1337249"/>
                  </a:cubicBezTo>
                  <a:cubicBezTo>
                    <a:pt x="2444973" y="1338158"/>
                    <a:pt x="2455040" y="1348420"/>
                    <a:pt x="2463678" y="1360175"/>
                  </a:cubicBezTo>
                  <a:cubicBezTo>
                    <a:pt x="2482512" y="1386154"/>
                    <a:pt x="2502581" y="1403819"/>
                    <a:pt x="2516609" y="1406937"/>
                  </a:cubicBezTo>
                  <a:cubicBezTo>
                    <a:pt x="2524923" y="1408755"/>
                    <a:pt x="2533690" y="1405833"/>
                    <a:pt x="2559279" y="1393168"/>
                  </a:cubicBezTo>
                  <a:cubicBezTo>
                    <a:pt x="2577075" y="1384335"/>
                    <a:pt x="2596169" y="1373230"/>
                    <a:pt x="2601819" y="1368489"/>
                  </a:cubicBezTo>
                  <a:cubicBezTo>
                    <a:pt x="2611756" y="1360370"/>
                    <a:pt x="2618316" y="1357383"/>
                    <a:pt x="2615068" y="1362773"/>
                  </a:cubicBezTo>
                  <a:close/>
                  <a:moveTo>
                    <a:pt x="3225565" y="86379"/>
                  </a:moveTo>
                  <a:cubicBezTo>
                    <a:pt x="3200756" y="134829"/>
                    <a:pt x="3196405" y="137817"/>
                    <a:pt x="3144642" y="141064"/>
                  </a:cubicBezTo>
                  <a:cubicBezTo>
                    <a:pt x="3094958" y="144181"/>
                    <a:pt x="3091451" y="145935"/>
                    <a:pt x="3070408" y="178018"/>
                  </a:cubicBezTo>
                  <a:cubicBezTo>
                    <a:pt x="3049171" y="210362"/>
                    <a:pt x="3046443" y="224325"/>
                    <a:pt x="3046248" y="303041"/>
                  </a:cubicBezTo>
                  <a:cubicBezTo>
                    <a:pt x="3046118" y="340969"/>
                    <a:pt x="3047482" y="357726"/>
                    <a:pt x="3051834" y="370195"/>
                  </a:cubicBezTo>
                  <a:cubicBezTo>
                    <a:pt x="3056185" y="382860"/>
                    <a:pt x="3056964" y="393511"/>
                    <a:pt x="3055341" y="414749"/>
                  </a:cubicBezTo>
                  <a:cubicBezTo>
                    <a:pt x="3053457" y="439104"/>
                    <a:pt x="3054172" y="444559"/>
                    <a:pt x="3060731" y="457743"/>
                  </a:cubicBezTo>
                  <a:cubicBezTo>
                    <a:pt x="3069824" y="475993"/>
                    <a:pt x="3067875" y="486255"/>
                    <a:pt x="3046183" y="534510"/>
                  </a:cubicBezTo>
                  <a:cubicBezTo>
                    <a:pt x="3030466" y="569321"/>
                    <a:pt x="3028453" y="588740"/>
                    <a:pt x="3037870" y="614914"/>
                  </a:cubicBezTo>
                  <a:lnTo>
                    <a:pt x="3043520" y="630761"/>
                  </a:lnTo>
                  <a:lnTo>
                    <a:pt x="3028713" y="666936"/>
                  </a:lnTo>
                  <a:cubicBezTo>
                    <a:pt x="2996694" y="745197"/>
                    <a:pt x="2987407" y="772084"/>
                    <a:pt x="2983640" y="797803"/>
                  </a:cubicBezTo>
                  <a:cubicBezTo>
                    <a:pt x="2981497" y="812416"/>
                    <a:pt x="2976690" y="834563"/>
                    <a:pt x="2972924" y="847033"/>
                  </a:cubicBezTo>
                  <a:cubicBezTo>
                    <a:pt x="2969157" y="859373"/>
                    <a:pt x="2961428" y="892755"/>
                    <a:pt x="2955778" y="921072"/>
                  </a:cubicBezTo>
                  <a:cubicBezTo>
                    <a:pt x="2940450" y="998098"/>
                    <a:pt x="2930254" y="1011997"/>
                    <a:pt x="2877972" y="1027519"/>
                  </a:cubicBezTo>
                  <a:cubicBezTo>
                    <a:pt x="2853357" y="1034793"/>
                    <a:pt x="2838030" y="1050835"/>
                    <a:pt x="2819650" y="1088374"/>
                  </a:cubicBezTo>
                  <a:cubicBezTo>
                    <a:pt x="2798737" y="1130849"/>
                    <a:pt x="2784124" y="1142799"/>
                    <a:pt x="2744117" y="1149749"/>
                  </a:cubicBezTo>
                  <a:cubicBezTo>
                    <a:pt x="2730024" y="1152217"/>
                    <a:pt x="2715216" y="1156048"/>
                    <a:pt x="2711189" y="1158192"/>
                  </a:cubicBezTo>
                  <a:cubicBezTo>
                    <a:pt x="2700473" y="1164037"/>
                    <a:pt x="2693069" y="1182287"/>
                    <a:pt x="2688977" y="1213136"/>
                  </a:cubicBezTo>
                  <a:lnTo>
                    <a:pt x="2685405" y="1240414"/>
                  </a:lnTo>
                  <a:lnTo>
                    <a:pt x="2649100" y="1275290"/>
                  </a:lnTo>
                  <a:cubicBezTo>
                    <a:pt x="2615783" y="1307374"/>
                    <a:pt x="2612860" y="1311271"/>
                    <a:pt x="2612860" y="1323156"/>
                  </a:cubicBezTo>
                  <a:cubicBezTo>
                    <a:pt x="2612860" y="1333937"/>
                    <a:pt x="2611236" y="1336795"/>
                    <a:pt x="2603313" y="1340237"/>
                  </a:cubicBezTo>
                  <a:cubicBezTo>
                    <a:pt x="2598052" y="1342575"/>
                    <a:pt x="2585063" y="1350109"/>
                    <a:pt x="2574412" y="1356993"/>
                  </a:cubicBezTo>
                  <a:cubicBezTo>
                    <a:pt x="2563761" y="1363877"/>
                    <a:pt x="2547589" y="1372905"/>
                    <a:pt x="2538432" y="1376932"/>
                  </a:cubicBezTo>
                  <a:lnTo>
                    <a:pt x="2538432" y="1376932"/>
                  </a:lnTo>
                  <a:cubicBezTo>
                    <a:pt x="2529339" y="1381023"/>
                    <a:pt x="2521610" y="1384271"/>
                    <a:pt x="2521416" y="1384206"/>
                  </a:cubicBezTo>
                  <a:cubicBezTo>
                    <a:pt x="2515700" y="1382777"/>
                    <a:pt x="2498035" y="1364397"/>
                    <a:pt x="2482902" y="1344328"/>
                  </a:cubicBezTo>
                  <a:cubicBezTo>
                    <a:pt x="2472056" y="1329845"/>
                    <a:pt x="2460106" y="1317700"/>
                    <a:pt x="2455820" y="1316726"/>
                  </a:cubicBezTo>
                  <a:cubicBezTo>
                    <a:pt x="2451598" y="1315752"/>
                    <a:pt x="2427113" y="1311855"/>
                    <a:pt x="2401394" y="1308023"/>
                  </a:cubicBezTo>
                  <a:cubicBezTo>
                    <a:pt x="2375676" y="1304191"/>
                    <a:pt x="2333071" y="1296852"/>
                    <a:pt x="2306832" y="1291722"/>
                  </a:cubicBezTo>
                  <a:cubicBezTo>
                    <a:pt x="2267345" y="1283993"/>
                    <a:pt x="2259486" y="1281460"/>
                    <a:pt x="2261305" y="1277044"/>
                  </a:cubicBezTo>
                  <a:cubicBezTo>
                    <a:pt x="2270852" y="1253208"/>
                    <a:pt x="2273709" y="1231257"/>
                    <a:pt x="2271891" y="1196380"/>
                  </a:cubicBezTo>
                  <a:cubicBezTo>
                    <a:pt x="2269618" y="1153710"/>
                    <a:pt x="2264357" y="1138123"/>
                    <a:pt x="2249355" y="1129290"/>
                  </a:cubicBezTo>
                  <a:cubicBezTo>
                    <a:pt x="2237404" y="1122211"/>
                    <a:pt x="2234157" y="1109742"/>
                    <a:pt x="2233638" y="1068371"/>
                  </a:cubicBezTo>
                  <a:lnTo>
                    <a:pt x="2233313" y="1045315"/>
                  </a:lnTo>
                  <a:lnTo>
                    <a:pt x="2321705" y="1047198"/>
                  </a:lnTo>
                  <a:cubicBezTo>
                    <a:pt x="2401459" y="1048952"/>
                    <a:pt x="2410617" y="1048562"/>
                    <a:pt x="2414903" y="1043366"/>
                  </a:cubicBezTo>
                  <a:cubicBezTo>
                    <a:pt x="2419969" y="1037326"/>
                    <a:pt x="2428477" y="968743"/>
                    <a:pt x="2436465" y="870673"/>
                  </a:cubicBezTo>
                  <a:cubicBezTo>
                    <a:pt x="2440817" y="816573"/>
                    <a:pt x="2440557" y="810987"/>
                    <a:pt x="2430555" y="752925"/>
                  </a:cubicBezTo>
                  <a:lnTo>
                    <a:pt x="2428412" y="740326"/>
                  </a:lnTo>
                  <a:lnTo>
                    <a:pt x="2446987" y="737858"/>
                  </a:lnTo>
                  <a:cubicBezTo>
                    <a:pt x="2469523" y="734935"/>
                    <a:pt x="2478031" y="729869"/>
                    <a:pt x="2488098" y="713633"/>
                  </a:cubicBezTo>
                  <a:cubicBezTo>
                    <a:pt x="2494008" y="703891"/>
                    <a:pt x="2495242" y="698305"/>
                    <a:pt x="2493424" y="688303"/>
                  </a:cubicBezTo>
                  <a:cubicBezTo>
                    <a:pt x="2492190" y="681224"/>
                    <a:pt x="2491280" y="667975"/>
                    <a:pt x="2491475" y="658883"/>
                  </a:cubicBezTo>
                  <a:cubicBezTo>
                    <a:pt x="2491735" y="648426"/>
                    <a:pt x="2489007" y="636216"/>
                    <a:pt x="2484201" y="625955"/>
                  </a:cubicBezTo>
                  <a:cubicBezTo>
                    <a:pt x="2479980" y="616927"/>
                    <a:pt x="2476148" y="605691"/>
                    <a:pt x="2475628" y="600950"/>
                  </a:cubicBezTo>
                  <a:cubicBezTo>
                    <a:pt x="2475109" y="596144"/>
                    <a:pt x="2473355" y="582116"/>
                    <a:pt x="2471731" y="569711"/>
                  </a:cubicBezTo>
                  <a:cubicBezTo>
                    <a:pt x="2468939" y="548019"/>
                    <a:pt x="2469328" y="545876"/>
                    <a:pt x="2483746" y="510805"/>
                  </a:cubicBezTo>
                  <a:cubicBezTo>
                    <a:pt x="2491995" y="490801"/>
                    <a:pt x="2501802" y="470148"/>
                    <a:pt x="2505504" y="465017"/>
                  </a:cubicBezTo>
                  <a:cubicBezTo>
                    <a:pt x="2514986" y="452028"/>
                    <a:pt x="2514596" y="432999"/>
                    <a:pt x="2504659" y="426049"/>
                  </a:cubicBezTo>
                  <a:cubicBezTo>
                    <a:pt x="2500438" y="423062"/>
                    <a:pt x="2494268" y="420659"/>
                    <a:pt x="2491020" y="420659"/>
                  </a:cubicBezTo>
                  <a:cubicBezTo>
                    <a:pt x="2487773" y="420659"/>
                    <a:pt x="2481473" y="415593"/>
                    <a:pt x="2477057" y="409423"/>
                  </a:cubicBezTo>
                  <a:cubicBezTo>
                    <a:pt x="2470302" y="399941"/>
                    <a:pt x="2469004" y="393836"/>
                    <a:pt x="2469004" y="370585"/>
                  </a:cubicBezTo>
                  <a:cubicBezTo>
                    <a:pt x="2469004" y="339800"/>
                    <a:pt x="2467510" y="337917"/>
                    <a:pt x="2438024" y="331682"/>
                  </a:cubicBezTo>
                  <a:cubicBezTo>
                    <a:pt x="2425230" y="329019"/>
                    <a:pt x="2424126" y="327720"/>
                    <a:pt x="2419904" y="311484"/>
                  </a:cubicBezTo>
                  <a:cubicBezTo>
                    <a:pt x="2417436" y="301936"/>
                    <a:pt x="2415423" y="282193"/>
                    <a:pt x="2415358" y="267515"/>
                  </a:cubicBezTo>
                  <a:lnTo>
                    <a:pt x="2415293" y="240887"/>
                  </a:lnTo>
                  <a:lnTo>
                    <a:pt x="2433478" y="239003"/>
                  </a:lnTo>
                  <a:cubicBezTo>
                    <a:pt x="2443480" y="237964"/>
                    <a:pt x="2460561" y="236211"/>
                    <a:pt x="2471407" y="235042"/>
                  </a:cubicBezTo>
                  <a:cubicBezTo>
                    <a:pt x="2482188" y="233937"/>
                    <a:pt x="2492644" y="231080"/>
                    <a:pt x="2494528" y="228807"/>
                  </a:cubicBezTo>
                  <a:cubicBezTo>
                    <a:pt x="2496476" y="226534"/>
                    <a:pt x="2499074" y="195034"/>
                    <a:pt x="2500503" y="158794"/>
                  </a:cubicBezTo>
                  <a:cubicBezTo>
                    <a:pt x="2503230" y="85989"/>
                    <a:pt x="2503620" y="87613"/>
                    <a:pt x="2481214" y="81833"/>
                  </a:cubicBezTo>
                  <a:lnTo>
                    <a:pt x="2469004" y="78715"/>
                  </a:lnTo>
                  <a:lnTo>
                    <a:pt x="2467965" y="53256"/>
                  </a:lnTo>
                  <a:lnTo>
                    <a:pt x="2466925" y="27797"/>
                  </a:lnTo>
                  <a:lnTo>
                    <a:pt x="2526871" y="30200"/>
                  </a:lnTo>
                  <a:cubicBezTo>
                    <a:pt x="2559864" y="31499"/>
                    <a:pt x="2730413" y="34876"/>
                    <a:pt x="2905834" y="37669"/>
                  </a:cubicBezTo>
                  <a:cubicBezTo>
                    <a:pt x="3081190" y="40462"/>
                    <a:pt x="3229527" y="43644"/>
                    <a:pt x="3235243" y="44748"/>
                  </a:cubicBezTo>
                  <a:lnTo>
                    <a:pt x="3245829" y="46762"/>
                  </a:lnTo>
                  <a:lnTo>
                    <a:pt x="3225565" y="86379"/>
                  </a:lnTo>
                  <a:close/>
                </a:path>
              </a:pathLst>
            </a:custGeom>
            <a:solidFill>
              <a:srgbClr val="544A45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4" name="Forma libre: forma 3">
              <a:extLst>
                <a:ext uri="{FF2B5EF4-FFF2-40B4-BE49-F238E27FC236}">
                  <a16:creationId xmlns="" xmlns:a16="http://schemas.microsoft.com/office/drawing/2014/main" id="{24A4C8A8-EA40-47F6-BB14-12746467EDA5}"/>
                </a:ext>
              </a:extLst>
            </p:cNvPr>
            <p:cNvSpPr/>
            <p:nvPr/>
          </p:nvSpPr>
          <p:spPr>
            <a:xfrm>
              <a:off x="6614904" y="5061106"/>
              <a:ext cx="790614" cy="506133"/>
            </a:xfrm>
            <a:custGeom>
              <a:avLst/>
              <a:gdLst>
                <a:gd name="connsiteX0" fmla="*/ 715191 w 790614"/>
                <a:gd name="connsiteY0" fmla="*/ 501322 h 506133"/>
                <a:gd name="connsiteX1" fmla="*/ 743638 w 790614"/>
                <a:gd name="connsiteY1" fmla="*/ 493918 h 506133"/>
                <a:gd name="connsiteX2" fmla="*/ 778644 w 790614"/>
                <a:gd name="connsiteY2" fmla="*/ 476123 h 506133"/>
                <a:gd name="connsiteX3" fmla="*/ 790399 w 790614"/>
                <a:gd name="connsiteY3" fmla="*/ 459367 h 506133"/>
                <a:gd name="connsiteX4" fmla="*/ 750522 w 790614"/>
                <a:gd name="connsiteY4" fmla="*/ 383834 h 506133"/>
                <a:gd name="connsiteX5" fmla="*/ 733506 w 790614"/>
                <a:gd name="connsiteY5" fmla="*/ 342333 h 506133"/>
                <a:gd name="connsiteX6" fmla="*/ 717594 w 790614"/>
                <a:gd name="connsiteY6" fmla="*/ 307002 h 506133"/>
                <a:gd name="connsiteX7" fmla="*/ 725777 w 790614"/>
                <a:gd name="connsiteY7" fmla="*/ 292519 h 506133"/>
                <a:gd name="connsiteX8" fmla="*/ 734025 w 790614"/>
                <a:gd name="connsiteY8" fmla="*/ 282972 h 506133"/>
                <a:gd name="connsiteX9" fmla="*/ 727661 w 790614"/>
                <a:gd name="connsiteY9" fmla="*/ 268944 h 506133"/>
                <a:gd name="connsiteX10" fmla="*/ 721166 w 790614"/>
                <a:gd name="connsiteY10" fmla="*/ 240043 h 506133"/>
                <a:gd name="connsiteX11" fmla="*/ 736299 w 790614"/>
                <a:gd name="connsiteY11" fmla="*/ 216012 h 506133"/>
                <a:gd name="connsiteX12" fmla="*/ 769162 w 790614"/>
                <a:gd name="connsiteY12" fmla="*/ 176850 h 506133"/>
                <a:gd name="connsiteX13" fmla="*/ 786957 w 790614"/>
                <a:gd name="connsiteY13" fmla="*/ 144311 h 506133"/>
                <a:gd name="connsiteX14" fmla="*/ 747080 w 790614"/>
                <a:gd name="connsiteY14" fmla="*/ 76247 h 506133"/>
                <a:gd name="connsiteX15" fmla="*/ 719023 w 790614"/>
                <a:gd name="connsiteY15" fmla="*/ 33837 h 506133"/>
                <a:gd name="connsiteX16" fmla="*/ 696551 w 790614"/>
                <a:gd name="connsiteY16" fmla="*/ 0 h 506133"/>
                <a:gd name="connsiteX17" fmla="*/ 683237 w 790614"/>
                <a:gd name="connsiteY17" fmla="*/ 15717 h 506133"/>
                <a:gd name="connsiteX18" fmla="*/ 597053 w 790614"/>
                <a:gd name="connsiteY18" fmla="*/ 63648 h 506133"/>
                <a:gd name="connsiteX19" fmla="*/ 566009 w 790614"/>
                <a:gd name="connsiteY19" fmla="*/ 74039 h 506133"/>
                <a:gd name="connsiteX20" fmla="*/ 524508 w 790614"/>
                <a:gd name="connsiteY20" fmla="*/ 86768 h 506133"/>
                <a:gd name="connsiteX21" fmla="*/ 464497 w 790614"/>
                <a:gd name="connsiteY21" fmla="*/ 110409 h 506133"/>
                <a:gd name="connsiteX22" fmla="*/ 396304 w 790614"/>
                <a:gd name="connsiteY22" fmla="*/ 138336 h 506133"/>
                <a:gd name="connsiteX23" fmla="*/ 363441 w 790614"/>
                <a:gd name="connsiteY23" fmla="*/ 149832 h 506133"/>
                <a:gd name="connsiteX24" fmla="*/ 321875 w 790614"/>
                <a:gd name="connsiteY24" fmla="*/ 157690 h 506133"/>
                <a:gd name="connsiteX25" fmla="*/ 282258 w 790614"/>
                <a:gd name="connsiteY25" fmla="*/ 147104 h 506133"/>
                <a:gd name="connsiteX26" fmla="*/ 265436 w 790614"/>
                <a:gd name="connsiteY26" fmla="*/ 125542 h 506133"/>
                <a:gd name="connsiteX27" fmla="*/ 254071 w 790614"/>
                <a:gd name="connsiteY27" fmla="*/ 106967 h 506133"/>
                <a:gd name="connsiteX28" fmla="*/ 246537 w 790614"/>
                <a:gd name="connsiteY28" fmla="*/ 99368 h 506133"/>
                <a:gd name="connsiteX29" fmla="*/ 233678 w 790614"/>
                <a:gd name="connsiteY29" fmla="*/ 109175 h 506133"/>
                <a:gd name="connsiteX30" fmla="*/ 206595 w 790614"/>
                <a:gd name="connsiteY30" fmla="*/ 134180 h 506133"/>
                <a:gd name="connsiteX31" fmla="*/ 178538 w 790614"/>
                <a:gd name="connsiteY31" fmla="*/ 158340 h 506133"/>
                <a:gd name="connsiteX32" fmla="*/ 93588 w 790614"/>
                <a:gd name="connsiteY32" fmla="*/ 281738 h 506133"/>
                <a:gd name="connsiteX33" fmla="*/ 11236 w 790614"/>
                <a:gd name="connsiteY33" fmla="*/ 413385 h 506133"/>
                <a:gd name="connsiteX34" fmla="*/ 0 w 790614"/>
                <a:gd name="connsiteY34" fmla="*/ 430401 h 506133"/>
                <a:gd name="connsiteX35" fmla="*/ 253941 w 790614"/>
                <a:gd name="connsiteY35" fmla="*/ 428063 h 506133"/>
                <a:gd name="connsiteX36" fmla="*/ 507817 w 790614"/>
                <a:gd name="connsiteY36" fmla="*/ 425660 h 506133"/>
                <a:gd name="connsiteX37" fmla="*/ 551331 w 790614"/>
                <a:gd name="connsiteY37" fmla="*/ 398772 h 506133"/>
                <a:gd name="connsiteX38" fmla="*/ 614459 w 790614"/>
                <a:gd name="connsiteY38" fmla="*/ 369416 h 506133"/>
                <a:gd name="connsiteX39" fmla="*/ 662584 w 790614"/>
                <a:gd name="connsiteY39" fmla="*/ 438779 h 506133"/>
                <a:gd name="connsiteX40" fmla="*/ 706423 w 790614"/>
                <a:gd name="connsiteY40" fmla="*/ 506128 h 506133"/>
                <a:gd name="connsiteX41" fmla="*/ 715191 w 790614"/>
                <a:gd name="connsiteY41" fmla="*/ 501322 h 506133"/>
                <a:gd name="connsiteX42" fmla="*/ 715191 w 790614"/>
                <a:gd name="connsiteY42" fmla="*/ 501322 h 506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90614" h="506133">
                  <a:moveTo>
                    <a:pt x="715191" y="501322"/>
                  </a:moveTo>
                  <a:cubicBezTo>
                    <a:pt x="719412" y="498595"/>
                    <a:pt x="732207" y="495347"/>
                    <a:pt x="743638" y="493918"/>
                  </a:cubicBezTo>
                  <a:cubicBezTo>
                    <a:pt x="762342" y="491645"/>
                    <a:pt x="765849" y="489892"/>
                    <a:pt x="778644" y="476123"/>
                  </a:cubicBezTo>
                  <a:cubicBezTo>
                    <a:pt x="786502" y="467810"/>
                    <a:pt x="791763" y="460211"/>
                    <a:pt x="790399" y="459367"/>
                  </a:cubicBezTo>
                  <a:cubicBezTo>
                    <a:pt x="784099" y="455470"/>
                    <a:pt x="751431" y="393576"/>
                    <a:pt x="750522" y="383834"/>
                  </a:cubicBezTo>
                  <a:cubicBezTo>
                    <a:pt x="749937" y="377794"/>
                    <a:pt x="742274" y="359090"/>
                    <a:pt x="733506" y="342333"/>
                  </a:cubicBezTo>
                  <a:cubicBezTo>
                    <a:pt x="724738" y="325577"/>
                    <a:pt x="717594" y="309665"/>
                    <a:pt x="717594" y="307002"/>
                  </a:cubicBezTo>
                  <a:cubicBezTo>
                    <a:pt x="717594" y="304275"/>
                    <a:pt x="721231" y="297780"/>
                    <a:pt x="725777" y="292519"/>
                  </a:cubicBezTo>
                  <a:lnTo>
                    <a:pt x="734025" y="282972"/>
                  </a:lnTo>
                  <a:lnTo>
                    <a:pt x="727661" y="268944"/>
                  </a:lnTo>
                  <a:cubicBezTo>
                    <a:pt x="724089" y="261215"/>
                    <a:pt x="721231" y="248226"/>
                    <a:pt x="721166" y="240043"/>
                  </a:cubicBezTo>
                  <a:cubicBezTo>
                    <a:pt x="721101" y="226209"/>
                    <a:pt x="722075" y="224585"/>
                    <a:pt x="736299" y="216012"/>
                  </a:cubicBezTo>
                  <a:cubicBezTo>
                    <a:pt x="747859" y="208998"/>
                    <a:pt x="755653" y="199776"/>
                    <a:pt x="769162" y="176850"/>
                  </a:cubicBezTo>
                  <a:cubicBezTo>
                    <a:pt x="778969" y="160353"/>
                    <a:pt x="786957" y="145740"/>
                    <a:pt x="786957" y="144311"/>
                  </a:cubicBezTo>
                  <a:cubicBezTo>
                    <a:pt x="786957" y="139895"/>
                    <a:pt x="754938" y="85275"/>
                    <a:pt x="747080" y="76247"/>
                  </a:cubicBezTo>
                  <a:cubicBezTo>
                    <a:pt x="742923" y="71506"/>
                    <a:pt x="730259" y="52347"/>
                    <a:pt x="719023" y="33837"/>
                  </a:cubicBezTo>
                  <a:cubicBezTo>
                    <a:pt x="707787" y="15263"/>
                    <a:pt x="697655" y="65"/>
                    <a:pt x="696551" y="0"/>
                  </a:cubicBezTo>
                  <a:cubicBezTo>
                    <a:pt x="695382" y="0"/>
                    <a:pt x="689407" y="7079"/>
                    <a:pt x="683237" y="15717"/>
                  </a:cubicBezTo>
                  <a:cubicBezTo>
                    <a:pt x="670183" y="33837"/>
                    <a:pt x="630696" y="55854"/>
                    <a:pt x="597053" y="63648"/>
                  </a:cubicBezTo>
                  <a:cubicBezTo>
                    <a:pt x="586012" y="66246"/>
                    <a:pt x="572114" y="70922"/>
                    <a:pt x="566009" y="74039"/>
                  </a:cubicBezTo>
                  <a:cubicBezTo>
                    <a:pt x="560034" y="77157"/>
                    <a:pt x="541329" y="82872"/>
                    <a:pt x="524508" y="86768"/>
                  </a:cubicBezTo>
                  <a:cubicBezTo>
                    <a:pt x="503660" y="91639"/>
                    <a:pt x="484566" y="99108"/>
                    <a:pt x="464497" y="110409"/>
                  </a:cubicBezTo>
                  <a:cubicBezTo>
                    <a:pt x="430595" y="129503"/>
                    <a:pt x="421048" y="133400"/>
                    <a:pt x="396304" y="138336"/>
                  </a:cubicBezTo>
                  <a:cubicBezTo>
                    <a:pt x="386432" y="140285"/>
                    <a:pt x="371624" y="145480"/>
                    <a:pt x="363441" y="149832"/>
                  </a:cubicBezTo>
                  <a:cubicBezTo>
                    <a:pt x="351555" y="156002"/>
                    <a:pt x="342723" y="157690"/>
                    <a:pt x="321875" y="157690"/>
                  </a:cubicBezTo>
                  <a:cubicBezTo>
                    <a:pt x="297455" y="157690"/>
                    <a:pt x="294273" y="156846"/>
                    <a:pt x="282258" y="147104"/>
                  </a:cubicBezTo>
                  <a:cubicBezTo>
                    <a:pt x="275048" y="141259"/>
                    <a:pt x="267515" y="131582"/>
                    <a:pt x="265436" y="125542"/>
                  </a:cubicBezTo>
                  <a:cubicBezTo>
                    <a:pt x="263423" y="119502"/>
                    <a:pt x="258292" y="111059"/>
                    <a:pt x="254071" y="106967"/>
                  </a:cubicBezTo>
                  <a:lnTo>
                    <a:pt x="246537" y="99368"/>
                  </a:lnTo>
                  <a:lnTo>
                    <a:pt x="233678" y="109175"/>
                  </a:lnTo>
                  <a:cubicBezTo>
                    <a:pt x="226663" y="114566"/>
                    <a:pt x="214453" y="125801"/>
                    <a:pt x="206595" y="134180"/>
                  </a:cubicBezTo>
                  <a:cubicBezTo>
                    <a:pt x="198801" y="142558"/>
                    <a:pt x="186137" y="153404"/>
                    <a:pt x="178538" y="158340"/>
                  </a:cubicBezTo>
                  <a:cubicBezTo>
                    <a:pt x="167042" y="165744"/>
                    <a:pt x="152624" y="186656"/>
                    <a:pt x="93588" y="281738"/>
                  </a:cubicBezTo>
                  <a:cubicBezTo>
                    <a:pt x="54425" y="344671"/>
                    <a:pt x="17406" y="403968"/>
                    <a:pt x="11236" y="413385"/>
                  </a:cubicBezTo>
                  <a:lnTo>
                    <a:pt x="0" y="430401"/>
                  </a:lnTo>
                  <a:lnTo>
                    <a:pt x="253941" y="428063"/>
                  </a:lnTo>
                  <a:lnTo>
                    <a:pt x="507817" y="425660"/>
                  </a:lnTo>
                  <a:lnTo>
                    <a:pt x="551331" y="398772"/>
                  </a:lnTo>
                  <a:cubicBezTo>
                    <a:pt x="597833" y="370001"/>
                    <a:pt x="606081" y="366169"/>
                    <a:pt x="614459" y="369416"/>
                  </a:cubicBezTo>
                  <a:cubicBezTo>
                    <a:pt x="617382" y="370520"/>
                    <a:pt x="639074" y="401759"/>
                    <a:pt x="662584" y="438779"/>
                  </a:cubicBezTo>
                  <a:cubicBezTo>
                    <a:pt x="686095" y="475798"/>
                    <a:pt x="705774" y="506128"/>
                    <a:pt x="706423" y="506128"/>
                  </a:cubicBezTo>
                  <a:cubicBezTo>
                    <a:pt x="707008" y="506258"/>
                    <a:pt x="710905" y="504115"/>
                    <a:pt x="715191" y="501322"/>
                  </a:cubicBezTo>
                  <a:lnTo>
                    <a:pt x="715191" y="501322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="" xmlns:a16="http://schemas.microsoft.com/office/drawing/2014/main" id="{34D30AAC-11E3-43D8-823E-F27B40A4BCFD}"/>
                </a:ext>
              </a:extLst>
            </p:cNvPr>
            <p:cNvSpPr/>
            <p:nvPr/>
          </p:nvSpPr>
          <p:spPr>
            <a:xfrm>
              <a:off x="7329185" y="4633437"/>
              <a:ext cx="383249" cy="875420"/>
            </a:xfrm>
            <a:custGeom>
              <a:avLst/>
              <a:gdLst>
                <a:gd name="connsiteX0" fmla="*/ 119502 w 383249"/>
                <a:gd name="connsiteY0" fmla="*/ 861901 h 875420"/>
                <a:gd name="connsiteX1" fmla="*/ 143662 w 383249"/>
                <a:gd name="connsiteY1" fmla="*/ 855796 h 875420"/>
                <a:gd name="connsiteX2" fmla="*/ 182240 w 383249"/>
                <a:gd name="connsiteY2" fmla="*/ 834169 h 875420"/>
                <a:gd name="connsiteX3" fmla="*/ 203478 w 383249"/>
                <a:gd name="connsiteY3" fmla="*/ 815140 h 875420"/>
                <a:gd name="connsiteX4" fmla="*/ 185942 w 383249"/>
                <a:gd name="connsiteY4" fmla="*/ 787018 h 875420"/>
                <a:gd name="connsiteX5" fmla="*/ 171654 w 383249"/>
                <a:gd name="connsiteY5" fmla="*/ 710251 h 875420"/>
                <a:gd name="connsiteX6" fmla="*/ 181851 w 383249"/>
                <a:gd name="connsiteY6" fmla="*/ 660048 h 875420"/>
                <a:gd name="connsiteX7" fmla="*/ 215298 w 383249"/>
                <a:gd name="connsiteY7" fmla="*/ 492356 h 875420"/>
                <a:gd name="connsiteX8" fmla="*/ 221793 w 383249"/>
                <a:gd name="connsiteY8" fmla="*/ 462870 h 875420"/>
                <a:gd name="connsiteX9" fmla="*/ 238679 w 383249"/>
                <a:gd name="connsiteY9" fmla="*/ 380063 h 875420"/>
                <a:gd name="connsiteX10" fmla="*/ 255760 w 383249"/>
                <a:gd name="connsiteY10" fmla="*/ 363697 h 875420"/>
                <a:gd name="connsiteX11" fmla="*/ 274010 w 383249"/>
                <a:gd name="connsiteY11" fmla="*/ 340381 h 875420"/>
                <a:gd name="connsiteX12" fmla="*/ 284726 w 383249"/>
                <a:gd name="connsiteY12" fmla="*/ 321546 h 875420"/>
                <a:gd name="connsiteX13" fmla="*/ 309666 w 383249"/>
                <a:gd name="connsiteY13" fmla="*/ 321481 h 875420"/>
                <a:gd name="connsiteX14" fmla="*/ 355648 w 383249"/>
                <a:gd name="connsiteY14" fmla="*/ 327326 h 875420"/>
                <a:gd name="connsiteX15" fmla="*/ 383250 w 383249"/>
                <a:gd name="connsiteY15" fmla="*/ 327326 h 875420"/>
                <a:gd name="connsiteX16" fmla="*/ 382081 w 383249"/>
                <a:gd name="connsiteY16" fmla="*/ 303946 h 875420"/>
                <a:gd name="connsiteX17" fmla="*/ 361818 w 383249"/>
                <a:gd name="connsiteY17" fmla="*/ 183470 h 875420"/>
                <a:gd name="connsiteX18" fmla="*/ 350907 w 383249"/>
                <a:gd name="connsiteY18" fmla="*/ 121771 h 875420"/>
                <a:gd name="connsiteX19" fmla="*/ 329539 w 383249"/>
                <a:gd name="connsiteY19" fmla="*/ 25715 h 875420"/>
                <a:gd name="connsiteX20" fmla="*/ 308432 w 383249"/>
                <a:gd name="connsiteY20" fmla="*/ 1814 h 875420"/>
                <a:gd name="connsiteX21" fmla="*/ 301547 w 383249"/>
                <a:gd name="connsiteY21" fmla="*/ 6620 h 875420"/>
                <a:gd name="connsiteX22" fmla="*/ 290571 w 383249"/>
                <a:gd name="connsiteY22" fmla="*/ 22727 h 875420"/>
                <a:gd name="connsiteX23" fmla="*/ 297326 w 383249"/>
                <a:gd name="connsiteY23" fmla="*/ 62605 h 875420"/>
                <a:gd name="connsiteX24" fmla="*/ 317005 w 383249"/>
                <a:gd name="connsiteY24" fmla="*/ 108782 h 875420"/>
                <a:gd name="connsiteX25" fmla="*/ 325772 w 383249"/>
                <a:gd name="connsiteY25" fmla="*/ 131318 h 875420"/>
                <a:gd name="connsiteX26" fmla="*/ 299339 w 383249"/>
                <a:gd name="connsiteY26" fmla="*/ 174897 h 875420"/>
                <a:gd name="connsiteX27" fmla="*/ 283167 w 383249"/>
                <a:gd name="connsiteY27" fmla="*/ 189445 h 875420"/>
                <a:gd name="connsiteX28" fmla="*/ 243420 w 383249"/>
                <a:gd name="connsiteY28" fmla="*/ 200811 h 875420"/>
                <a:gd name="connsiteX29" fmla="*/ 183474 w 383249"/>
                <a:gd name="connsiteY29" fmla="*/ 215099 h 875420"/>
                <a:gd name="connsiteX30" fmla="*/ 144182 w 383249"/>
                <a:gd name="connsiteY30" fmla="*/ 250300 h 875420"/>
                <a:gd name="connsiteX31" fmla="*/ 124438 w 383249"/>
                <a:gd name="connsiteY31" fmla="*/ 286216 h 875420"/>
                <a:gd name="connsiteX32" fmla="*/ 114306 w 383249"/>
                <a:gd name="connsiteY32" fmla="*/ 308232 h 875420"/>
                <a:gd name="connsiteX33" fmla="*/ 74624 w 383249"/>
                <a:gd name="connsiteY33" fmla="*/ 343888 h 875420"/>
                <a:gd name="connsiteX34" fmla="*/ 1 w 383249"/>
                <a:gd name="connsiteY34" fmla="*/ 404288 h 875420"/>
                <a:gd name="connsiteX35" fmla="*/ 54945 w 383249"/>
                <a:gd name="connsiteY35" fmla="*/ 492031 h 875420"/>
                <a:gd name="connsiteX36" fmla="*/ 98589 w 383249"/>
                <a:gd name="connsiteY36" fmla="*/ 569317 h 875420"/>
                <a:gd name="connsiteX37" fmla="*/ 77871 w 383249"/>
                <a:gd name="connsiteY37" fmla="*/ 615300 h 875420"/>
                <a:gd name="connsiteX38" fmla="*/ 41242 w 383249"/>
                <a:gd name="connsiteY38" fmla="*/ 660437 h 875420"/>
                <a:gd name="connsiteX39" fmla="*/ 27603 w 383249"/>
                <a:gd name="connsiteY39" fmla="*/ 668750 h 875420"/>
                <a:gd name="connsiteX40" fmla="*/ 34422 w 383249"/>
                <a:gd name="connsiteY40" fmla="*/ 685117 h 875420"/>
                <a:gd name="connsiteX41" fmla="*/ 35721 w 383249"/>
                <a:gd name="connsiteY41" fmla="*/ 729605 h 875420"/>
                <a:gd name="connsiteX42" fmla="*/ 44814 w 383249"/>
                <a:gd name="connsiteY42" fmla="*/ 765846 h 875420"/>
                <a:gd name="connsiteX43" fmla="*/ 60596 w 383249"/>
                <a:gd name="connsiteY43" fmla="*/ 804099 h 875420"/>
                <a:gd name="connsiteX44" fmla="*/ 80015 w 383249"/>
                <a:gd name="connsiteY44" fmla="*/ 847094 h 875420"/>
                <a:gd name="connsiteX45" fmla="*/ 105474 w 383249"/>
                <a:gd name="connsiteY45" fmla="*/ 872163 h 875420"/>
                <a:gd name="connsiteX46" fmla="*/ 119502 w 383249"/>
                <a:gd name="connsiteY46" fmla="*/ 861901 h 875420"/>
                <a:gd name="connsiteX47" fmla="*/ 119502 w 383249"/>
                <a:gd name="connsiteY47" fmla="*/ 861901 h 87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83249" h="875420">
                  <a:moveTo>
                    <a:pt x="119502" y="861901"/>
                  </a:moveTo>
                  <a:cubicBezTo>
                    <a:pt x="123269" y="859953"/>
                    <a:pt x="134180" y="857225"/>
                    <a:pt x="143662" y="855796"/>
                  </a:cubicBezTo>
                  <a:cubicBezTo>
                    <a:pt x="157950" y="853653"/>
                    <a:pt x="164640" y="849886"/>
                    <a:pt x="182240" y="834169"/>
                  </a:cubicBezTo>
                  <a:lnTo>
                    <a:pt x="203478" y="815140"/>
                  </a:lnTo>
                  <a:lnTo>
                    <a:pt x="185942" y="787018"/>
                  </a:lnTo>
                  <a:cubicBezTo>
                    <a:pt x="165354" y="753896"/>
                    <a:pt x="161458" y="733048"/>
                    <a:pt x="171654" y="710251"/>
                  </a:cubicBezTo>
                  <a:cubicBezTo>
                    <a:pt x="175031" y="702718"/>
                    <a:pt x="179643" y="680116"/>
                    <a:pt x="181851" y="660048"/>
                  </a:cubicBezTo>
                  <a:cubicBezTo>
                    <a:pt x="187047" y="613870"/>
                    <a:pt x="206790" y="514502"/>
                    <a:pt x="215298" y="492356"/>
                  </a:cubicBezTo>
                  <a:cubicBezTo>
                    <a:pt x="218870" y="483003"/>
                    <a:pt x="221728" y="469754"/>
                    <a:pt x="221793" y="462870"/>
                  </a:cubicBezTo>
                  <a:cubicBezTo>
                    <a:pt x="221858" y="448127"/>
                    <a:pt x="233938" y="388831"/>
                    <a:pt x="238679" y="380063"/>
                  </a:cubicBezTo>
                  <a:cubicBezTo>
                    <a:pt x="240433" y="376751"/>
                    <a:pt x="248161" y="369347"/>
                    <a:pt x="255760" y="363697"/>
                  </a:cubicBezTo>
                  <a:cubicBezTo>
                    <a:pt x="264463" y="357137"/>
                    <a:pt x="271282" y="348369"/>
                    <a:pt x="274010" y="340381"/>
                  </a:cubicBezTo>
                  <a:cubicBezTo>
                    <a:pt x="276348" y="333237"/>
                    <a:pt x="281154" y="324794"/>
                    <a:pt x="284726" y="321546"/>
                  </a:cubicBezTo>
                  <a:cubicBezTo>
                    <a:pt x="290766" y="316091"/>
                    <a:pt x="292325" y="316091"/>
                    <a:pt x="309666" y="321481"/>
                  </a:cubicBezTo>
                  <a:cubicBezTo>
                    <a:pt x="320447" y="324923"/>
                    <a:pt x="339476" y="327326"/>
                    <a:pt x="355648" y="327326"/>
                  </a:cubicBezTo>
                  <a:lnTo>
                    <a:pt x="383250" y="327326"/>
                  </a:lnTo>
                  <a:lnTo>
                    <a:pt x="382081" y="303946"/>
                  </a:lnTo>
                  <a:cubicBezTo>
                    <a:pt x="379028" y="241857"/>
                    <a:pt x="374482" y="214839"/>
                    <a:pt x="361818" y="183470"/>
                  </a:cubicBezTo>
                  <a:cubicBezTo>
                    <a:pt x="349803" y="153789"/>
                    <a:pt x="349283" y="150737"/>
                    <a:pt x="350907" y="121771"/>
                  </a:cubicBezTo>
                  <a:cubicBezTo>
                    <a:pt x="353569" y="75074"/>
                    <a:pt x="342593" y="25715"/>
                    <a:pt x="329539" y="25715"/>
                  </a:cubicBezTo>
                  <a:cubicBezTo>
                    <a:pt x="322005" y="25715"/>
                    <a:pt x="308432" y="10387"/>
                    <a:pt x="308432" y="1814"/>
                  </a:cubicBezTo>
                  <a:cubicBezTo>
                    <a:pt x="308432" y="-1758"/>
                    <a:pt x="305899" y="-4"/>
                    <a:pt x="301547" y="6620"/>
                  </a:cubicBezTo>
                  <a:cubicBezTo>
                    <a:pt x="297780" y="12336"/>
                    <a:pt x="292844" y="19610"/>
                    <a:pt x="290571" y="22727"/>
                  </a:cubicBezTo>
                  <a:cubicBezTo>
                    <a:pt x="287259" y="27209"/>
                    <a:pt x="288623" y="35197"/>
                    <a:pt x="297326" y="62605"/>
                  </a:cubicBezTo>
                  <a:cubicBezTo>
                    <a:pt x="303301" y="81374"/>
                    <a:pt x="312134" y="102157"/>
                    <a:pt x="317005" y="108782"/>
                  </a:cubicBezTo>
                  <a:cubicBezTo>
                    <a:pt x="322005" y="115536"/>
                    <a:pt x="325772" y="125343"/>
                    <a:pt x="325772" y="131318"/>
                  </a:cubicBezTo>
                  <a:cubicBezTo>
                    <a:pt x="325642" y="146320"/>
                    <a:pt x="312069" y="168727"/>
                    <a:pt x="299339" y="174897"/>
                  </a:cubicBezTo>
                  <a:cubicBezTo>
                    <a:pt x="293429" y="177690"/>
                    <a:pt x="286155" y="184249"/>
                    <a:pt x="283167" y="189445"/>
                  </a:cubicBezTo>
                  <a:cubicBezTo>
                    <a:pt x="277127" y="199966"/>
                    <a:pt x="259072" y="205032"/>
                    <a:pt x="243420" y="200811"/>
                  </a:cubicBezTo>
                  <a:cubicBezTo>
                    <a:pt x="226989" y="196264"/>
                    <a:pt x="213999" y="199317"/>
                    <a:pt x="183474" y="215099"/>
                  </a:cubicBezTo>
                  <a:cubicBezTo>
                    <a:pt x="155483" y="229517"/>
                    <a:pt x="153339" y="231401"/>
                    <a:pt x="144182" y="250300"/>
                  </a:cubicBezTo>
                  <a:cubicBezTo>
                    <a:pt x="138921" y="261276"/>
                    <a:pt x="129959" y="277448"/>
                    <a:pt x="124438" y="286216"/>
                  </a:cubicBezTo>
                  <a:cubicBezTo>
                    <a:pt x="118853" y="294983"/>
                    <a:pt x="114306" y="304855"/>
                    <a:pt x="114306" y="308232"/>
                  </a:cubicBezTo>
                  <a:cubicBezTo>
                    <a:pt x="114306" y="316545"/>
                    <a:pt x="95862" y="333172"/>
                    <a:pt x="74624" y="343888"/>
                  </a:cubicBezTo>
                  <a:cubicBezTo>
                    <a:pt x="45853" y="358436"/>
                    <a:pt x="585" y="395131"/>
                    <a:pt x="1" y="404288"/>
                  </a:cubicBezTo>
                  <a:cubicBezTo>
                    <a:pt x="-194" y="407601"/>
                    <a:pt x="47476" y="483783"/>
                    <a:pt x="54945" y="492031"/>
                  </a:cubicBezTo>
                  <a:cubicBezTo>
                    <a:pt x="62609" y="500669"/>
                    <a:pt x="95277" y="558536"/>
                    <a:pt x="98589" y="569317"/>
                  </a:cubicBezTo>
                  <a:cubicBezTo>
                    <a:pt x="100343" y="575228"/>
                    <a:pt x="95407" y="586268"/>
                    <a:pt x="77871" y="615300"/>
                  </a:cubicBezTo>
                  <a:cubicBezTo>
                    <a:pt x="59297" y="646214"/>
                    <a:pt x="52218" y="654852"/>
                    <a:pt x="41242" y="660437"/>
                  </a:cubicBezTo>
                  <a:cubicBezTo>
                    <a:pt x="33708" y="664269"/>
                    <a:pt x="27603" y="667971"/>
                    <a:pt x="27603" y="668750"/>
                  </a:cubicBezTo>
                  <a:cubicBezTo>
                    <a:pt x="27603" y="669400"/>
                    <a:pt x="30720" y="676804"/>
                    <a:pt x="34422" y="685117"/>
                  </a:cubicBezTo>
                  <a:cubicBezTo>
                    <a:pt x="42800" y="703627"/>
                    <a:pt x="43255" y="716941"/>
                    <a:pt x="35721" y="729605"/>
                  </a:cubicBezTo>
                  <a:cubicBezTo>
                    <a:pt x="30201" y="738958"/>
                    <a:pt x="30461" y="739867"/>
                    <a:pt x="44814" y="765846"/>
                  </a:cubicBezTo>
                  <a:cubicBezTo>
                    <a:pt x="52932" y="780524"/>
                    <a:pt x="60011" y="797735"/>
                    <a:pt x="60596" y="804099"/>
                  </a:cubicBezTo>
                  <a:cubicBezTo>
                    <a:pt x="61180" y="810399"/>
                    <a:pt x="69948" y="829818"/>
                    <a:pt x="80015" y="847094"/>
                  </a:cubicBezTo>
                  <a:cubicBezTo>
                    <a:pt x="98200" y="878268"/>
                    <a:pt x="98524" y="878463"/>
                    <a:pt x="105474" y="872163"/>
                  </a:cubicBezTo>
                  <a:cubicBezTo>
                    <a:pt x="109436" y="868396"/>
                    <a:pt x="115670" y="863915"/>
                    <a:pt x="119502" y="861901"/>
                  </a:cubicBezTo>
                  <a:lnTo>
                    <a:pt x="119502" y="861901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="" xmlns:a16="http://schemas.microsoft.com/office/drawing/2014/main" id="{B4229166-8EED-4686-A222-ABC6D0A402C8}"/>
                </a:ext>
              </a:extLst>
            </p:cNvPr>
            <p:cNvSpPr/>
            <p:nvPr/>
          </p:nvSpPr>
          <p:spPr>
            <a:xfrm>
              <a:off x="7516232" y="4980170"/>
              <a:ext cx="472313" cy="486468"/>
            </a:xfrm>
            <a:custGeom>
              <a:avLst/>
              <a:gdLst>
                <a:gd name="connsiteX0" fmla="*/ 307976 w 472313"/>
                <a:gd name="connsiteY0" fmla="*/ 480032 h 486468"/>
                <a:gd name="connsiteX1" fmla="*/ 379093 w 472313"/>
                <a:gd name="connsiteY1" fmla="*/ 404499 h 486468"/>
                <a:gd name="connsiteX2" fmla="*/ 395070 w 472313"/>
                <a:gd name="connsiteY2" fmla="*/ 386314 h 486468"/>
                <a:gd name="connsiteX3" fmla="*/ 411566 w 472313"/>
                <a:gd name="connsiteY3" fmla="*/ 364557 h 486468"/>
                <a:gd name="connsiteX4" fmla="*/ 452677 w 472313"/>
                <a:gd name="connsiteY4" fmla="*/ 345723 h 486468"/>
                <a:gd name="connsiteX5" fmla="*/ 470083 w 472313"/>
                <a:gd name="connsiteY5" fmla="*/ 348840 h 486468"/>
                <a:gd name="connsiteX6" fmla="*/ 414359 w 472313"/>
                <a:gd name="connsiteY6" fmla="*/ 302403 h 486468"/>
                <a:gd name="connsiteX7" fmla="*/ 344606 w 472313"/>
                <a:gd name="connsiteY7" fmla="*/ 260903 h 486468"/>
                <a:gd name="connsiteX8" fmla="*/ 295507 w 472313"/>
                <a:gd name="connsiteY8" fmla="*/ 205243 h 486468"/>
                <a:gd name="connsiteX9" fmla="*/ 263748 w 472313"/>
                <a:gd name="connsiteY9" fmla="*/ 138803 h 486468"/>
                <a:gd name="connsiteX10" fmla="*/ 234067 w 472313"/>
                <a:gd name="connsiteY10" fmla="*/ 82105 h 486468"/>
                <a:gd name="connsiteX11" fmla="*/ 214973 w 472313"/>
                <a:gd name="connsiteY11" fmla="*/ 55996 h 486468"/>
                <a:gd name="connsiteX12" fmla="*/ 214973 w 472313"/>
                <a:gd name="connsiteY12" fmla="*/ 28719 h 486468"/>
                <a:gd name="connsiteX13" fmla="*/ 214973 w 472313"/>
                <a:gd name="connsiteY13" fmla="*/ 1441 h 486468"/>
                <a:gd name="connsiteX14" fmla="*/ 168211 w 472313"/>
                <a:gd name="connsiteY14" fmla="*/ 856 h 486468"/>
                <a:gd name="connsiteX15" fmla="*/ 115540 w 472313"/>
                <a:gd name="connsiteY15" fmla="*/ 12 h 486468"/>
                <a:gd name="connsiteX16" fmla="*/ 106902 w 472313"/>
                <a:gd name="connsiteY16" fmla="*/ 10598 h 486468"/>
                <a:gd name="connsiteX17" fmla="*/ 88652 w 472313"/>
                <a:gd name="connsiteY17" fmla="*/ 33135 h 486468"/>
                <a:gd name="connsiteX18" fmla="*/ 70857 w 472313"/>
                <a:gd name="connsiteY18" fmla="*/ 50021 h 486468"/>
                <a:gd name="connsiteX19" fmla="*/ 55594 w 472313"/>
                <a:gd name="connsiteY19" fmla="*/ 128022 h 486468"/>
                <a:gd name="connsiteX20" fmla="*/ 48775 w 472313"/>
                <a:gd name="connsiteY20" fmla="*/ 159261 h 486468"/>
                <a:gd name="connsiteX21" fmla="*/ 16496 w 472313"/>
                <a:gd name="connsiteY21" fmla="*/ 323965 h 486468"/>
                <a:gd name="connsiteX22" fmla="*/ 6689 w 472313"/>
                <a:gd name="connsiteY22" fmla="*/ 372026 h 486468"/>
                <a:gd name="connsiteX23" fmla="*/ 0 w 472313"/>
                <a:gd name="connsiteY23" fmla="*/ 390601 h 486468"/>
                <a:gd name="connsiteX24" fmla="*/ 12405 w 472313"/>
                <a:gd name="connsiteY24" fmla="*/ 414501 h 486468"/>
                <a:gd name="connsiteX25" fmla="*/ 24810 w 472313"/>
                <a:gd name="connsiteY25" fmla="*/ 434959 h 486468"/>
                <a:gd name="connsiteX26" fmla="*/ 34811 w 472313"/>
                <a:gd name="connsiteY26" fmla="*/ 426581 h 486468"/>
                <a:gd name="connsiteX27" fmla="*/ 120411 w 472313"/>
                <a:gd name="connsiteY27" fmla="*/ 393264 h 486468"/>
                <a:gd name="connsiteX28" fmla="*/ 151650 w 472313"/>
                <a:gd name="connsiteY28" fmla="*/ 410539 h 486468"/>
                <a:gd name="connsiteX29" fmla="*/ 177174 w 472313"/>
                <a:gd name="connsiteY29" fmla="*/ 432556 h 486468"/>
                <a:gd name="connsiteX30" fmla="*/ 191008 w 472313"/>
                <a:gd name="connsiteY30" fmla="*/ 439376 h 486468"/>
                <a:gd name="connsiteX31" fmla="*/ 222377 w 472313"/>
                <a:gd name="connsiteY31" fmla="*/ 460678 h 486468"/>
                <a:gd name="connsiteX32" fmla="*/ 253616 w 472313"/>
                <a:gd name="connsiteY32" fmla="*/ 483149 h 486468"/>
                <a:gd name="connsiteX33" fmla="*/ 307976 w 472313"/>
                <a:gd name="connsiteY33" fmla="*/ 480032 h 486468"/>
                <a:gd name="connsiteX34" fmla="*/ 307976 w 472313"/>
                <a:gd name="connsiteY34" fmla="*/ 480032 h 48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72313" h="486468">
                  <a:moveTo>
                    <a:pt x="307976" y="480032"/>
                  </a:moveTo>
                  <a:cubicBezTo>
                    <a:pt x="322005" y="472888"/>
                    <a:pt x="364415" y="427880"/>
                    <a:pt x="379093" y="404499"/>
                  </a:cubicBezTo>
                  <a:cubicBezTo>
                    <a:pt x="384159" y="396446"/>
                    <a:pt x="391368" y="388263"/>
                    <a:pt x="395070" y="386314"/>
                  </a:cubicBezTo>
                  <a:cubicBezTo>
                    <a:pt x="398772" y="384301"/>
                    <a:pt x="406176" y="374494"/>
                    <a:pt x="411566" y="364557"/>
                  </a:cubicBezTo>
                  <a:cubicBezTo>
                    <a:pt x="423646" y="342021"/>
                    <a:pt x="434557" y="337085"/>
                    <a:pt x="452677" y="345723"/>
                  </a:cubicBezTo>
                  <a:cubicBezTo>
                    <a:pt x="460081" y="349230"/>
                    <a:pt x="467095" y="350464"/>
                    <a:pt x="470083" y="348840"/>
                  </a:cubicBezTo>
                  <a:cubicBezTo>
                    <a:pt x="479760" y="343385"/>
                    <a:pt x="457353" y="324680"/>
                    <a:pt x="414359" y="302403"/>
                  </a:cubicBezTo>
                  <a:cubicBezTo>
                    <a:pt x="391498" y="290518"/>
                    <a:pt x="360128" y="271879"/>
                    <a:pt x="344606" y="260903"/>
                  </a:cubicBezTo>
                  <a:cubicBezTo>
                    <a:pt x="318757" y="242523"/>
                    <a:pt x="314796" y="238106"/>
                    <a:pt x="295507" y="205243"/>
                  </a:cubicBezTo>
                  <a:cubicBezTo>
                    <a:pt x="283946" y="185629"/>
                    <a:pt x="269723" y="155754"/>
                    <a:pt x="263748" y="138803"/>
                  </a:cubicBezTo>
                  <a:cubicBezTo>
                    <a:pt x="256474" y="118020"/>
                    <a:pt x="246927" y="99705"/>
                    <a:pt x="234067" y="82105"/>
                  </a:cubicBezTo>
                  <a:lnTo>
                    <a:pt x="214973" y="55996"/>
                  </a:lnTo>
                  <a:lnTo>
                    <a:pt x="214973" y="28719"/>
                  </a:lnTo>
                  <a:lnTo>
                    <a:pt x="214973" y="1441"/>
                  </a:lnTo>
                  <a:lnTo>
                    <a:pt x="168211" y="856"/>
                  </a:lnTo>
                  <a:cubicBezTo>
                    <a:pt x="142493" y="532"/>
                    <a:pt x="118787" y="142"/>
                    <a:pt x="115540" y="12"/>
                  </a:cubicBezTo>
                  <a:cubicBezTo>
                    <a:pt x="111838" y="-248"/>
                    <a:pt x="108720" y="3584"/>
                    <a:pt x="106902" y="10598"/>
                  </a:cubicBezTo>
                  <a:cubicBezTo>
                    <a:pt x="105083" y="17418"/>
                    <a:pt x="98459" y="25731"/>
                    <a:pt x="88652" y="33135"/>
                  </a:cubicBezTo>
                  <a:cubicBezTo>
                    <a:pt x="80144" y="39565"/>
                    <a:pt x="72156" y="47163"/>
                    <a:pt x="70857" y="50021"/>
                  </a:cubicBezTo>
                  <a:cubicBezTo>
                    <a:pt x="67155" y="58529"/>
                    <a:pt x="55724" y="116786"/>
                    <a:pt x="55594" y="128022"/>
                  </a:cubicBezTo>
                  <a:cubicBezTo>
                    <a:pt x="55529" y="133737"/>
                    <a:pt x="52477" y="147766"/>
                    <a:pt x="48775" y="159261"/>
                  </a:cubicBezTo>
                  <a:cubicBezTo>
                    <a:pt x="39033" y="188942"/>
                    <a:pt x="20198" y="285193"/>
                    <a:pt x="16496" y="323965"/>
                  </a:cubicBezTo>
                  <a:cubicBezTo>
                    <a:pt x="14743" y="342021"/>
                    <a:pt x="10326" y="363713"/>
                    <a:pt x="6689" y="372026"/>
                  </a:cubicBezTo>
                  <a:cubicBezTo>
                    <a:pt x="3052" y="380339"/>
                    <a:pt x="0" y="388782"/>
                    <a:pt x="0" y="390601"/>
                  </a:cubicBezTo>
                  <a:cubicBezTo>
                    <a:pt x="0" y="392549"/>
                    <a:pt x="5585" y="403265"/>
                    <a:pt x="12405" y="414501"/>
                  </a:cubicBezTo>
                  <a:lnTo>
                    <a:pt x="24810" y="434959"/>
                  </a:lnTo>
                  <a:lnTo>
                    <a:pt x="34811" y="426581"/>
                  </a:lnTo>
                  <a:cubicBezTo>
                    <a:pt x="47541" y="415865"/>
                    <a:pt x="105603" y="393199"/>
                    <a:pt x="120411" y="393264"/>
                  </a:cubicBezTo>
                  <a:cubicBezTo>
                    <a:pt x="128854" y="393264"/>
                    <a:pt x="136517" y="397485"/>
                    <a:pt x="151650" y="410539"/>
                  </a:cubicBezTo>
                  <a:cubicBezTo>
                    <a:pt x="162626" y="420087"/>
                    <a:pt x="174122" y="429958"/>
                    <a:pt x="177174" y="432556"/>
                  </a:cubicBezTo>
                  <a:cubicBezTo>
                    <a:pt x="180227" y="435219"/>
                    <a:pt x="186461" y="438272"/>
                    <a:pt x="191008" y="439376"/>
                  </a:cubicBezTo>
                  <a:cubicBezTo>
                    <a:pt x="195554" y="440545"/>
                    <a:pt x="209712" y="450092"/>
                    <a:pt x="222377" y="460678"/>
                  </a:cubicBezTo>
                  <a:cubicBezTo>
                    <a:pt x="235041" y="471264"/>
                    <a:pt x="249070" y="481331"/>
                    <a:pt x="253616" y="483149"/>
                  </a:cubicBezTo>
                  <a:cubicBezTo>
                    <a:pt x="267580" y="488605"/>
                    <a:pt x="294143" y="487176"/>
                    <a:pt x="307976" y="480032"/>
                  </a:cubicBezTo>
                  <a:lnTo>
                    <a:pt x="307976" y="480032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="" xmlns:a16="http://schemas.microsoft.com/office/drawing/2014/main" id="{1E2895AE-16C0-4902-8BBB-15B1DEFEA1CE}"/>
                </a:ext>
              </a:extLst>
            </p:cNvPr>
            <p:cNvSpPr/>
            <p:nvPr/>
          </p:nvSpPr>
          <p:spPr>
            <a:xfrm>
              <a:off x="6716481" y="4504815"/>
              <a:ext cx="401770" cy="686802"/>
            </a:xfrm>
            <a:custGeom>
              <a:avLst/>
              <a:gdLst>
                <a:gd name="connsiteX0" fmla="*/ 217636 w 401770"/>
                <a:gd name="connsiteY0" fmla="*/ 598051 h 686802"/>
                <a:gd name="connsiteX1" fmla="*/ 237704 w 401770"/>
                <a:gd name="connsiteY1" fmla="*/ 508166 h 686802"/>
                <a:gd name="connsiteX2" fmla="*/ 278101 w 401770"/>
                <a:gd name="connsiteY2" fmla="*/ 483616 h 686802"/>
                <a:gd name="connsiteX3" fmla="*/ 336942 w 401770"/>
                <a:gd name="connsiteY3" fmla="*/ 451532 h 686802"/>
                <a:gd name="connsiteX4" fmla="*/ 342073 w 401770"/>
                <a:gd name="connsiteY4" fmla="*/ 389054 h 686802"/>
                <a:gd name="connsiteX5" fmla="*/ 370974 w 401770"/>
                <a:gd name="connsiteY5" fmla="*/ 227142 h 686802"/>
                <a:gd name="connsiteX6" fmla="*/ 401694 w 401770"/>
                <a:gd name="connsiteY6" fmla="*/ 73998 h 686802"/>
                <a:gd name="connsiteX7" fmla="*/ 236600 w 401770"/>
                <a:gd name="connsiteY7" fmla="*/ 38277 h 686802"/>
                <a:gd name="connsiteX8" fmla="*/ 63518 w 401770"/>
                <a:gd name="connsiteY8" fmla="*/ 1583 h 686802"/>
                <a:gd name="connsiteX9" fmla="*/ 46177 w 401770"/>
                <a:gd name="connsiteY9" fmla="*/ 4700 h 686802"/>
                <a:gd name="connsiteX10" fmla="*/ 19484 w 401770"/>
                <a:gd name="connsiteY10" fmla="*/ 19053 h 686802"/>
                <a:gd name="connsiteX11" fmla="*/ 0 w 401770"/>
                <a:gd name="connsiteY11" fmla="*/ 26977 h 686802"/>
                <a:gd name="connsiteX12" fmla="*/ 8313 w 401770"/>
                <a:gd name="connsiteY12" fmla="*/ 39187 h 686802"/>
                <a:gd name="connsiteX13" fmla="*/ 16561 w 401770"/>
                <a:gd name="connsiteY13" fmla="*/ 55164 h 686802"/>
                <a:gd name="connsiteX14" fmla="*/ 28382 w 401770"/>
                <a:gd name="connsiteY14" fmla="*/ 75621 h 686802"/>
                <a:gd name="connsiteX15" fmla="*/ 49749 w 401770"/>
                <a:gd name="connsiteY15" fmla="*/ 114784 h 686802"/>
                <a:gd name="connsiteX16" fmla="*/ 55529 w 401770"/>
                <a:gd name="connsiteY16" fmla="*/ 157844 h 686802"/>
                <a:gd name="connsiteX17" fmla="*/ 69168 w 401770"/>
                <a:gd name="connsiteY17" fmla="*/ 230259 h 686802"/>
                <a:gd name="connsiteX18" fmla="*/ 59556 w 401770"/>
                <a:gd name="connsiteY18" fmla="*/ 289490 h 686802"/>
                <a:gd name="connsiteX19" fmla="*/ 46307 w 401770"/>
                <a:gd name="connsiteY19" fmla="*/ 311378 h 686802"/>
                <a:gd name="connsiteX20" fmla="*/ 63842 w 401770"/>
                <a:gd name="connsiteY20" fmla="*/ 325471 h 686802"/>
                <a:gd name="connsiteX21" fmla="*/ 125087 w 401770"/>
                <a:gd name="connsiteY21" fmla="*/ 365543 h 686802"/>
                <a:gd name="connsiteX22" fmla="*/ 167757 w 401770"/>
                <a:gd name="connsiteY22" fmla="*/ 446986 h 686802"/>
                <a:gd name="connsiteX23" fmla="*/ 165419 w 401770"/>
                <a:gd name="connsiteY23" fmla="*/ 558629 h 686802"/>
                <a:gd name="connsiteX24" fmla="*/ 160288 w 401770"/>
                <a:gd name="connsiteY24" fmla="*/ 599285 h 686802"/>
                <a:gd name="connsiteX25" fmla="*/ 157885 w 401770"/>
                <a:gd name="connsiteY25" fmla="*/ 632603 h 686802"/>
                <a:gd name="connsiteX26" fmla="*/ 170485 w 401770"/>
                <a:gd name="connsiteY26" fmla="*/ 646502 h 686802"/>
                <a:gd name="connsiteX27" fmla="*/ 183084 w 401770"/>
                <a:gd name="connsiteY27" fmla="*/ 665141 h 686802"/>
                <a:gd name="connsiteX28" fmla="*/ 190618 w 401770"/>
                <a:gd name="connsiteY28" fmla="*/ 679560 h 686802"/>
                <a:gd name="connsiteX29" fmla="*/ 200880 w 401770"/>
                <a:gd name="connsiteY29" fmla="*/ 682612 h 686802"/>
                <a:gd name="connsiteX30" fmla="*/ 217636 w 401770"/>
                <a:gd name="connsiteY30" fmla="*/ 598051 h 686802"/>
                <a:gd name="connsiteX31" fmla="*/ 217636 w 401770"/>
                <a:gd name="connsiteY31" fmla="*/ 598051 h 68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01770" h="686802">
                  <a:moveTo>
                    <a:pt x="217636" y="598051"/>
                  </a:moveTo>
                  <a:cubicBezTo>
                    <a:pt x="225559" y="555187"/>
                    <a:pt x="234587" y="514660"/>
                    <a:pt x="237704" y="508166"/>
                  </a:cubicBezTo>
                  <a:cubicBezTo>
                    <a:pt x="242835" y="497514"/>
                    <a:pt x="247057" y="494916"/>
                    <a:pt x="278101" y="483616"/>
                  </a:cubicBezTo>
                  <a:cubicBezTo>
                    <a:pt x="323239" y="467249"/>
                    <a:pt x="334799" y="460949"/>
                    <a:pt x="336942" y="451532"/>
                  </a:cubicBezTo>
                  <a:cubicBezTo>
                    <a:pt x="344281" y="418085"/>
                    <a:pt x="345840" y="399510"/>
                    <a:pt x="342073" y="389054"/>
                  </a:cubicBezTo>
                  <a:cubicBezTo>
                    <a:pt x="338501" y="379247"/>
                    <a:pt x="342008" y="359828"/>
                    <a:pt x="370974" y="227142"/>
                  </a:cubicBezTo>
                  <a:cubicBezTo>
                    <a:pt x="389095" y="144205"/>
                    <a:pt x="402928" y="75297"/>
                    <a:pt x="401694" y="73998"/>
                  </a:cubicBezTo>
                  <a:cubicBezTo>
                    <a:pt x="400525" y="72764"/>
                    <a:pt x="326161" y="56657"/>
                    <a:pt x="236600" y="38277"/>
                  </a:cubicBezTo>
                  <a:cubicBezTo>
                    <a:pt x="146974" y="19898"/>
                    <a:pt x="69103" y="3401"/>
                    <a:pt x="63518" y="1583"/>
                  </a:cubicBezTo>
                  <a:cubicBezTo>
                    <a:pt x="55334" y="-1145"/>
                    <a:pt x="52022" y="-496"/>
                    <a:pt x="46177" y="4700"/>
                  </a:cubicBezTo>
                  <a:cubicBezTo>
                    <a:pt x="42215" y="8272"/>
                    <a:pt x="30200" y="14702"/>
                    <a:pt x="19484" y="19053"/>
                  </a:cubicBezTo>
                  <a:lnTo>
                    <a:pt x="0" y="26977"/>
                  </a:lnTo>
                  <a:lnTo>
                    <a:pt x="8313" y="39187"/>
                  </a:lnTo>
                  <a:cubicBezTo>
                    <a:pt x="12794" y="45876"/>
                    <a:pt x="16561" y="53020"/>
                    <a:pt x="16561" y="55164"/>
                  </a:cubicBezTo>
                  <a:cubicBezTo>
                    <a:pt x="16561" y="57306"/>
                    <a:pt x="21822" y="66529"/>
                    <a:pt x="28382" y="75621"/>
                  </a:cubicBezTo>
                  <a:cubicBezTo>
                    <a:pt x="34876" y="84779"/>
                    <a:pt x="44488" y="102379"/>
                    <a:pt x="49749" y="114784"/>
                  </a:cubicBezTo>
                  <a:cubicBezTo>
                    <a:pt x="58712" y="135762"/>
                    <a:pt x="59036" y="138685"/>
                    <a:pt x="55529" y="157844"/>
                  </a:cubicBezTo>
                  <a:cubicBezTo>
                    <a:pt x="51243" y="180770"/>
                    <a:pt x="52802" y="189148"/>
                    <a:pt x="69168" y="230259"/>
                  </a:cubicBezTo>
                  <a:cubicBezTo>
                    <a:pt x="81703" y="261823"/>
                    <a:pt x="80339" y="270331"/>
                    <a:pt x="59556" y="289490"/>
                  </a:cubicBezTo>
                  <a:cubicBezTo>
                    <a:pt x="47151" y="300921"/>
                    <a:pt x="44423" y="305402"/>
                    <a:pt x="46307" y="311378"/>
                  </a:cubicBezTo>
                  <a:cubicBezTo>
                    <a:pt x="50139" y="323847"/>
                    <a:pt x="54945" y="327679"/>
                    <a:pt x="63842" y="325471"/>
                  </a:cubicBezTo>
                  <a:cubicBezTo>
                    <a:pt x="84755" y="320275"/>
                    <a:pt x="93393" y="325861"/>
                    <a:pt x="125087" y="365543"/>
                  </a:cubicBezTo>
                  <a:cubicBezTo>
                    <a:pt x="157950" y="406849"/>
                    <a:pt x="160223" y="411005"/>
                    <a:pt x="167757" y="446986"/>
                  </a:cubicBezTo>
                  <a:cubicBezTo>
                    <a:pt x="172953" y="471731"/>
                    <a:pt x="171459" y="542263"/>
                    <a:pt x="165419" y="558629"/>
                  </a:cubicBezTo>
                  <a:cubicBezTo>
                    <a:pt x="163925" y="562721"/>
                    <a:pt x="161652" y="580970"/>
                    <a:pt x="160288" y="599285"/>
                  </a:cubicBezTo>
                  <a:lnTo>
                    <a:pt x="157885" y="632603"/>
                  </a:lnTo>
                  <a:lnTo>
                    <a:pt x="170485" y="646502"/>
                  </a:lnTo>
                  <a:cubicBezTo>
                    <a:pt x="177369" y="654165"/>
                    <a:pt x="183084" y="662608"/>
                    <a:pt x="183084" y="665141"/>
                  </a:cubicBezTo>
                  <a:cubicBezTo>
                    <a:pt x="183084" y="667674"/>
                    <a:pt x="186461" y="674234"/>
                    <a:pt x="190618" y="679560"/>
                  </a:cubicBezTo>
                  <a:cubicBezTo>
                    <a:pt x="197697" y="688522"/>
                    <a:pt x="198412" y="688717"/>
                    <a:pt x="200880" y="682612"/>
                  </a:cubicBezTo>
                  <a:cubicBezTo>
                    <a:pt x="202114" y="678975"/>
                    <a:pt x="209712" y="640916"/>
                    <a:pt x="217636" y="598051"/>
                  </a:cubicBezTo>
                  <a:lnTo>
                    <a:pt x="217636" y="598051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="" xmlns:a16="http://schemas.microsoft.com/office/drawing/2014/main" id="{8975051B-59D2-418B-BD10-5C33082173E4}"/>
                </a:ext>
              </a:extLst>
            </p:cNvPr>
            <p:cNvSpPr/>
            <p:nvPr/>
          </p:nvSpPr>
          <p:spPr>
            <a:xfrm>
              <a:off x="6613236" y="2991775"/>
              <a:ext cx="685816" cy="980503"/>
            </a:xfrm>
            <a:custGeom>
              <a:avLst/>
              <a:gdLst>
                <a:gd name="connsiteX0" fmla="*/ 452073 w 685816"/>
                <a:gd name="connsiteY0" fmla="*/ 907178 h 980503"/>
                <a:gd name="connsiteX1" fmla="*/ 471752 w 685816"/>
                <a:gd name="connsiteY1" fmla="*/ 825735 h 980503"/>
                <a:gd name="connsiteX2" fmla="*/ 488573 w 685816"/>
                <a:gd name="connsiteY2" fmla="*/ 817941 h 980503"/>
                <a:gd name="connsiteX3" fmla="*/ 506303 w 685816"/>
                <a:gd name="connsiteY3" fmla="*/ 791963 h 980503"/>
                <a:gd name="connsiteX4" fmla="*/ 530204 w 685816"/>
                <a:gd name="connsiteY4" fmla="*/ 762477 h 980503"/>
                <a:gd name="connsiteX5" fmla="*/ 543842 w 685816"/>
                <a:gd name="connsiteY5" fmla="*/ 756437 h 980503"/>
                <a:gd name="connsiteX6" fmla="*/ 629117 w 685816"/>
                <a:gd name="connsiteY6" fmla="*/ 306617 h 980503"/>
                <a:gd name="connsiteX7" fmla="*/ 660681 w 685816"/>
                <a:gd name="connsiteY7" fmla="*/ 141913 h 980503"/>
                <a:gd name="connsiteX8" fmla="*/ 685815 w 685816"/>
                <a:gd name="connsiteY8" fmla="*/ 26048 h 980503"/>
                <a:gd name="connsiteX9" fmla="*/ 549103 w 685816"/>
                <a:gd name="connsiteY9" fmla="*/ 4 h 980503"/>
                <a:gd name="connsiteX10" fmla="*/ 537997 w 685816"/>
                <a:gd name="connsiteY10" fmla="*/ 20073 h 980503"/>
                <a:gd name="connsiteX11" fmla="*/ 440837 w 685816"/>
                <a:gd name="connsiteY11" fmla="*/ 34751 h 980503"/>
                <a:gd name="connsiteX12" fmla="*/ 353549 w 685816"/>
                <a:gd name="connsiteY12" fmla="*/ 18449 h 980503"/>
                <a:gd name="connsiteX13" fmla="*/ 340755 w 685816"/>
                <a:gd name="connsiteY13" fmla="*/ 30919 h 980503"/>
                <a:gd name="connsiteX14" fmla="*/ 329259 w 685816"/>
                <a:gd name="connsiteY14" fmla="*/ 47091 h 980503"/>
                <a:gd name="connsiteX15" fmla="*/ 267495 w 685816"/>
                <a:gd name="connsiteY15" fmla="*/ 36894 h 980503"/>
                <a:gd name="connsiteX16" fmla="*/ 210926 w 685816"/>
                <a:gd name="connsiteY16" fmla="*/ 25204 h 980503"/>
                <a:gd name="connsiteX17" fmla="*/ 105843 w 685816"/>
                <a:gd name="connsiteY17" fmla="*/ 426249 h 980503"/>
                <a:gd name="connsiteX18" fmla="*/ 45 w 685816"/>
                <a:gd name="connsiteY18" fmla="*/ 830671 h 980503"/>
                <a:gd name="connsiteX19" fmla="*/ 29531 w 685816"/>
                <a:gd name="connsiteY19" fmla="*/ 842296 h 980503"/>
                <a:gd name="connsiteX20" fmla="*/ 64407 w 685816"/>
                <a:gd name="connsiteY20" fmla="*/ 854766 h 980503"/>
                <a:gd name="connsiteX21" fmla="*/ 66420 w 685816"/>
                <a:gd name="connsiteY21" fmla="*/ 869509 h 980503"/>
                <a:gd name="connsiteX22" fmla="*/ 73759 w 685816"/>
                <a:gd name="connsiteY22" fmla="*/ 883667 h 980503"/>
                <a:gd name="connsiteX23" fmla="*/ 188065 w 685816"/>
                <a:gd name="connsiteY23" fmla="*/ 910035 h 980503"/>
                <a:gd name="connsiteX24" fmla="*/ 302436 w 685816"/>
                <a:gd name="connsiteY24" fmla="*/ 936599 h 980503"/>
                <a:gd name="connsiteX25" fmla="*/ 318738 w 685816"/>
                <a:gd name="connsiteY25" fmla="*/ 952056 h 980503"/>
                <a:gd name="connsiteX26" fmla="*/ 367383 w 685816"/>
                <a:gd name="connsiteY26" fmla="*/ 971280 h 980503"/>
                <a:gd name="connsiteX27" fmla="*/ 408948 w 685816"/>
                <a:gd name="connsiteY27" fmla="*/ 975372 h 980503"/>
                <a:gd name="connsiteX28" fmla="*/ 433563 w 685816"/>
                <a:gd name="connsiteY28" fmla="*/ 980503 h 980503"/>
                <a:gd name="connsiteX29" fmla="*/ 452073 w 685816"/>
                <a:gd name="connsiteY29" fmla="*/ 907178 h 980503"/>
                <a:gd name="connsiteX30" fmla="*/ 452073 w 685816"/>
                <a:gd name="connsiteY30" fmla="*/ 907178 h 98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85816" h="980503">
                  <a:moveTo>
                    <a:pt x="452073" y="907178"/>
                  </a:moveTo>
                  <a:cubicBezTo>
                    <a:pt x="460126" y="866651"/>
                    <a:pt x="469024" y="830021"/>
                    <a:pt x="471752" y="825735"/>
                  </a:cubicBezTo>
                  <a:cubicBezTo>
                    <a:pt x="475324" y="820150"/>
                    <a:pt x="480065" y="817941"/>
                    <a:pt x="488573" y="817941"/>
                  </a:cubicBezTo>
                  <a:cubicBezTo>
                    <a:pt x="501302" y="817941"/>
                    <a:pt x="502147" y="816642"/>
                    <a:pt x="506303" y="791963"/>
                  </a:cubicBezTo>
                  <a:cubicBezTo>
                    <a:pt x="509875" y="770530"/>
                    <a:pt x="516370" y="762477"/>
                    <a:pt x="530204" y="762477"/>
                  </a:cubicBezTo>
                  <a:cubicBezTo>
                    <a:pt x="538517" y="762477"/>
                    <a:pt x="542543" y="760593"/>
                    <a:pt x="543842" y="756437"/>
                  </a:cubicBezTo>
                  <a:cubicBezTo>
                    <a:pt x="550402" y="734095"/>
                    <a:pt x="623467" y="348637"/>
                    <a:pt x="629117" y="306617"/>
                  </a:cubicBezTo>
                  <a:cubicBezTo>
                    <a:pt x="632949" y="278041"/>
                    <a:pt x="647172" y="203937"/>
                    <a:pt x="660681" y="141913"/>
                  </a:cubicBezTo>
                  <a:cubicBezTo>
                    <a:pt x="674255" y="79954"/>
                    <a:pt x="685556" y="27802"/>
                    <a:pt x="685815" y="26048"/>
                  </a:cubicBezTo>
                  <a:cubicBezTo>
                    <a:pt x="686205" y="23385"/>
                    <a:pt x="567158" y="719"/>
                    <a:pt x="549103" y="4"/>
                  </a:cubicBezTo>
                  <a:cubicBezTo>
                    <a:pt x="545336" y="-190"/>
                    <a:pt x="541894" y="5980"/>
                    <a:pt x="537997" y="20073"/>
                  </a:cubicBezTo>
                  <a:cubicBezTo>
                    <a:pt x="528970" y="52351"/>
                    <a:pt x="532866" y="51767"/>
                    <a:pt x="440837" y="34751"/>
                  </a:cubicBezTo>
                  <a:cubicBezTo>
                    <a:pt x="396673" y="26568"/>
                    <a:pt x="357381" y="19294"/>
                    <a:pt x="353549" y="18449"/>
                  </a:cubicBezTo>
                  <a:cubicBezTo>
                    <a:pt x="348158" y="17280"/>
                    <a:pt x="345301" y="19943"/>
                    <a:pt x="340755" y="30919"/>
                  </a:cubicBezTo>
                  <a:cubicBezTo>
                    <a:pt x="337572" y="38583"/>
                    <a:pt x="332376" y="45857"/>
                    <a:pt x="329259" y="47091"/>
                  </a:cubicBezTo>
                  <a:cubicBezTo>
                    <a:pt x="326077" y="48325"/>
                    <a:pt x="298280" y="43714"/>
                    <a:pt x="267495" y="36894"/>
                  </a:cubicBezTo>
                  <a:cubicBezTo>
                    <a:pt x="236775" y="30140"/>
                    <a:pt x="211316" y="24814"/>
                    <a:pt x="210926" y="25204"/>
                  </a:cubicBezTo>
                  <a:cubicBezTo>
                    <a:pt x="210602" y="25528"/>
                    <a:pt x="163321" y="206015"/>
                    <a:pt x="105843" y="426249"/>
                  </a:cubicBezTo>
                  <a:cubicBezTo>
                    <a:pt x="48430" y="646482"/>
                    <a:pt x="760" y="828463"/>
                    <a:pt x="45" y="830671"/>
                  </a:cubicBezTo>
                  <a:cubicBezTo>
                    <a:pt x="-799" y="833203"/>
                    <a:pt x="10242" y="837555"/>
                    <a:pt x="29531" y="842296"/>
                  </a:cubicBezTo>
                  <a:cubicBezTo>
                    <a:pt x="46482" y="846518"/>
                    <a:pt x="62199" y="852103"/>
                    <a:pt x="64407" y="854766"/>
                  </a:cubicBezTo>
                  <a:cubicBezTo>
                    <a:pt x="66615" y="857429"/>
                    <a:pt x="67525" y="864053"/>
                    <a:pt x="66420" y="869509"/>
                  </a:cubicBezTo>
                  <a:cubicBezTo>
                    <a:pt x="64732" y="877822"/>
                    <a:pt x="65966" y="880095"/>
                    <a:pt x="73759" y="883667"/>
                  </a:cubicBezTo>
                  <a:cubicBezTo>
                    <a:pt x="78890" y="885940"/>
                    <a:pt x="130328" y="897825"/>
                    <a:pt x="188065" y="910035"/>
                  </a:cubicBezTo>
                  <a:cubicBezTo>
                    <a:pt x="245868" y="922180"/>
                    <a:pt x="297305" y="934131"/>
                    <a:pt x="302436" y="936599"/>
                  </a:cubicBezTo>
                  <a:cubicBezTo>
                    <a:pt x="307567" y="939067"/>
                    <a:pt x="314906" y="946016"/>
                    <a:pt x="318738" y="952056"/>
                  </a:cubicBezTo>
                  <a:cubicBezTo>
                    <a:pt x="327960" y="966669"/>
                    <a:pt x="342053" y="972254"/>
                    <a:pt x="367383" y="971280"/>
                  </a:cubicBezTo>
                  <a:cubicBezTo>
                    <a:pt x="378878" y="970890"/>
                    <a:pt x="397518" y="972644"/>
                    <a:pt x="408948" y="975372"/>
                  </a:cubicBezTo>
                  <a:cubicBezTo>
                    <a:pt x="420444" y="978035"/>
                    <a:pt x="431485" y="980373"/>
                    <a:pt x="433563" y="980503"/>
                  </a:cubicBezTo>
                  <a:cubicBezTo>
                    <a:pt x="435901" y="980697"/>
                    <a:pt x="443370" y="951082"/>
                    <a:pt x="452073" y="907178"/>
                  </a:cubicBezTo>
                  <a:lnTo>
                    <a:pt x="452073" y="907178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="" xmlns:a16="http://schemas.microsoft.com/office/drawing/2014/main" id="{1893853C-88AD-436C-B604-DE9BABB4EE7F}"/>
                </a:ext>
              </a:extLst>
            </p:cNvPr>
            <p:cNvSpPr/>
            <p:nvPr/>
          </p:nvSpPr>
          <p:spPr>
            <a:xfrm>
              <a:off x="7100380" y="5346091"/>
              <a:ext cx="946270" cy="536783"/>
            </a:xfrm>
            <a:custGeom>
              <a:avLst/>
              <a:gdLst>
                <a:gd name="connsiteX0" fmla="*/ 907368 w 946270"/>
                <a:gd name="connsiteY0" fmla="*/ 650 h 536783"/>
                <a:gd name="connsiteX1" fmla="*/ 926787 w 946270"/>
                <a:gd name="connsiteY1" fmla="*/ 19289 h 536783"/>
                <a:gd name="connsiteX2" fmla="*/ 946271 w 946270"/>
                <a:gd name="connsiteY2" fmla="*/ 37994 h 536783"/>
                <a:gd name="connsiteX3" fmla="*/ 937308 w 946270"/>
                <a:gd name="connsiteY3" fmla="*/ 55659 h 536783"/>
                <a:gd name="connsiteX4" fmla="*/ 911329 w 946270"/>
                <a:gd name="connsiteY4" fmla="*/ 93783 h 536783"/>
                <a:gd name="connsiteX5" fmla="*/ 894313 w 946270"/>
                <a:gd name="connsiteY5" fmla="*/ 136453 h 536783"/>
                <a:gd name="connsiteX6" fmla="*/ 884831 w 946270"/>
                <a:gd name="connsiteY6" fmla="*/ 164769 h 536783"/>
                <a:gd name="connsiteX7" fmla="*/ 861905 w 946270"/>
                <a:gd name="connsiteY7" fmla="*/ 183084 h 536783"/>
                <a:gd name="connsiteX8" fmla="*/ 840213 w 946270"/>
                <a:gd name="connsiteY8" fmla="*/ 202958 h 536783"/>
                <a:gd name="connsiteX9" fmla="*/ 831900 w 946270"/>
                <a:gd name="connsiteY9" fmla="*/ 221338 h 536783"/>
                <a:gd name="connsiteX10" fmla="*/ 827094 w 946270"/>
                <a:gd name="connsiteY10" fmla="*/ 241406 h 536783"/>
                <a:gd name="connsiteX11" fmla="*/ 819820 w 946270"/>
                <a:gd name="connsiteY11" fmla="*/ 275049 h 536783"/>
                <a:gd name="connsiteX12" fmla="*/ 804103 w 946270"/>
                <a:gd name="connsiteY12" fmla="*/ 313562 h 536783"/>
                <a:gd name="connsiteX13" fmla="*/ 786957 w 946270"/>
                <a:gd name="connsiteY13" fmla="*/ 348243 h 536783"/>
                <a:gd name="connsiteX14" fmla="*/ 781631 w 946270"/>
                <a:gd name="connsiteY14" fmla="*/ 372663 h 536783"/>
                <a:gd name="connsiteX15" fmla="*/ 728635 w 946270"/>
                <a:gd name="connsiteY15" fmla="*/ 377469 h 536783"/>
                <a:gd name="connsiteX16" fmla="*/ 660311 w 946270"/>
                <a:gd name="connsiteY16" fmla="*/ 344606 h 536783"/>
                <a:gd name="connsiteX17" fmla="*/ 602963 w 946270"/>
                <a:gd name="connsiteY17" fmla="*/ 321940 h 536783"/>
                <a:gd name="connsiteX18" fmla="*/ 573997 w 946270"/>
                <a:gd name="connsiteY18" fmla="*/ 312783 h 536783"/>
                <a:gd name="connsiteX19" fmla="*/ 510220 w 946270"/>
                <a:gd name="connsiteY19" fmla="*/ 283751 h 536783"/>
                <a:gd name="connsiteX20" fmla="*/ 479825 w 946270"/>
                <a:gd name="connsiteY20" fmla="*/ 291805 h 536783"/>
                <a:gd name="connsiteX21" fmla="*/ 444754 w 946270"/>
                <a:gd name="connsiteY21" fmla="*/ 315965 h 536783"/>
                <a:gd name="connsiteX22" fmla="*/ 431440 w 946270"/>
                <a:gd name="connsiteY22" fmla="*/ 346295 h 536783"/>
                <a:gd name="connsiteX23" fmla="*/ 319082 w 946270"/>
                <a:gd name="connsiteY23" fmla="*/ 486579 h 536783"/>
                <a:gd name="connsiteX24" fmla="*/ 287843 w 946270"/>
                <a:gd name="connsiteY24" fmla="*/ 522105 h 536783"/>
                <a:gd name="connsiteX25" fmla="*/ 287843 w 946270"/>
                <a:gd name="connsiteY25" fmla="*/ 522105 h 536783"/>
                <a:gd name="connsiteX26" fmla="*/ 274269 w 946270"/>
                <a:gd name="connsiteY26" fmla="*/ 536783 h 536783"/>
                <a:gd name="connsiteX27" fmla="*/ 261540 w 946270"/>
                <a:gd name="connsiteY27" fmla="*/ 515416 h 536783"/>
                <a:gd name="connsiteX28" fmla="*/ 161262 w 946270"/>
                <a:gd name="connsiteY28" fmla="*/ 347139 h 536783"/>
                <a:gd name="connsiteX29" fmla="*/ 55075 w 946270"/>
                <a:gd name="connsiteY29" fmla="*/ 191852 h 536783"/>
                <a:gd name="connsiteX30" fmla="*/ 37279 w 946270"/>
                <a:gd name="connsiteY30" fmla="*/ 194645 h 536783"/>
                <a:gd name="connsiteX31" fmla="*/ 25784 w 946270"/>
                <a:gd name="connsiteY31" fmla="*/ 199451 h 536783"/>
                <a:gd name="connsiteX32" fmla="*/ 12924 w 946270"/>
                <a:gd name="connsiteY32" fmla="*/ 181331 h 536783"/>
                <a:gd name="connsiteX33" fmla="*/ 0 w 946270"/>
                <a:gd name="connsiteY33" fmla="*/ 163211 h 536783"/>
                <a:gd name="connsiteX34" fmla="*/ 19809 w 946270"/>
                <a:gd name="connsiteY34" fmla="*/ 161717 h 536783"/>
                <a:gd name="connsiteX35" fmla="*/ 79365 w 946270"/>
                <a:gd name="connsiteY35" fmla="*/ 135284 h 536783"/>
                <a:gd name="connsiteX36" fmla="*/ 121255 w 946270"/>
                <a:gd name="connsiteY36" fmla="*/ 113007 h 536783"/>
                <a:gd name="connsiteX37" fmla="*/ 162756 w 946270"/>
                <a:gd name="connsiteY37" fmla="*/ 177954 h 536783"/>
                <a:gd name="connsiteX38" fmla="*/ 236795 w 946270"/>
                <a:gd name="connsiteY38" fmla="*/ 244199 h 536783"/>
                <a:gd name="connsiteX39" fmla="*/ 270048 w 946270"/>
                <a:gd name="connsiteY39" fmla="*/ 229911 h 536783"/>
                <a:gd name="connsiteX40" fmla="*/ 307197 w 946270"/>
                <a:gd name="connsiteY40" fmla="*/ 212180 h 536783"/>
                <a:gd name="connsiteX41" fmla="*/ 324668 w 946270"/>
                <a:gd name="connsiteY41" fmla="*/ 196983 h 536783"/>
                <a:gd name="connsiteX42" fmla="*/ 346035 w 946270"/>
                <a:gd name="connsiteY42" fmla="*/ 181720 h 536783"/>
                <a:gd name="connsiteX43" fmla="*/ 383509 w 946270"/>
                <a:gd name="connsiteY43" fmla="*/ 164120 h 536783"/>
                <a:gd name="connsiteX44" fmla="*/ 418970 w 946270"/>
                <a:gd name="connsiteY44" fmla="*/ 147234 h 536783"/>
                <a:gd name="connsiteX45" fmla="*/ 446507 w 946270"/>
                <a:gd name="connsiteY45" fmla="*/ 123593 h 536783"/>
                <a:gd name="connsiteX46" fmla="*/ 457353 w 946270"/>
                <a:gd name="connsiteY46" fmla="*/ 102291 h 536783"/>
                <a:gd name="connsiteX47" fmla="*/ 501972 w 946270"/>
                <a:gd name="connsiteY47" fmla="*/ 61569 h 536783"/>
                <a:gd name="connsiteX48" fmla="*/ 534380 w 946270"/>
                <a:gd name="connsiteY48" fmla="*/ 47671 h 536783"/>
                <a:gd name="connsiteX49" fmla="*/ 550876 w 946270"/>
                <a:gd name="connsiteY49" fmla="*/ 62544 h 536783"/>
                <a:gd name="connsiteX50" fmla="*/ 591663 w 946270"/>
                <a:gd name="connsiteY50" fmla="*/ 93003 h 536783"/>
                <a:gd name="connsiteX51" fmla="*/ 621733 w 946270"/>
                <a:gd name="connsiteY51" fmla="*/ 113072 h 536783"/>
                <a:gd name="connsiteX52" fmla="*/ 656025 w 946270"/>
                <a:gd name="connsiteY52" fmla="*/ 137362 h 536783"/>
                <a:gd name="connsiteX53" fmla="*/ 736428 w 946270"/>
                <a:gd name="connsiteY53" fmla="*/ 135089 h 536783"/>
                <a:gd name="connsiteX54" fmla="*/ 813130 w 946270"/>
                <a:gd name="connsiteY54" fmla="*/ 56309 h 536783"/>
                <a:gd name="connsiteX55" fmla="*/ 830276 w 946270"/>
                <a:gd name="connsiteY55" fmla="*/ 36565 h 536783"/>
                <a:gd name="connsiteX56" fmla="*/ 847162 w 946270"/>
                <a:gd name="connsiteY56" fmla="*/ 13834 h 536783"/>
                <a:gd name="connsiteX57" fmla="*/ 853397 w 946270"/>
                <a:gd name="connsiteY57" fmla="*/ 0 h 536783"/>
                <a:gd name="connsiteX58" fmla="*/ 865347 w 946270"/>
                <a:gd name="connsiteY58" fmla="*/ 5715 h 536783"/>
                <a:gd name="connsiteX59" fmla="*/ 892235 w 946270"/>
                <a:gd name="connsiteY59" fmla="*/ 6105 h 536783"/>
                <a:gd name="connsiteX60" fmla="*/ 907368 w 946270"/>
                <a:gd name="connsiteY60" fmla="*/ 650 h 53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946270" h="536783">
                  <a:moveTo>
                    <a:pt x="907368" y="650"/>
                  </a:moveTo>
                  <a:lnTo>
                    <a:pt x="926787" y="19289"/>
                  </a:lnTo>
                  <a:lnTo>
                    <a:pt x="946271" y="37994"/>
                  </a:lnTo>
                  <a:lnTo>
                    <a:pt x="937308" y="55659"/>
                  </a:lnTo>
                  <a:cubicBezTo>
                    <a:pt x="932372" y="65401"/>
                    <a:pt x="920682" y="82547"/>
                    <a:pt x="911329" y="93783"/>
                  </a:cubicBezTo>
                  <a:cubicBezTo>
                    <a:pt x="894898" y="113526"/>
                    <a:pt x="894313" y="114825"/>
                    <a:pt x="894313" y="136453"/>
                  </a:cubicBezTo>
                  <a:cubicBezTo>
                    <a:pt x="894313" y="156976"/>
                    <a:pt x="893599" y="159184"/>
                    <a:pt x="884831" y="164769"/>
                  </a:cubicBezTo>
                  <a:cubicBezTo>
                    <a:pt x="879571" y="168082"/>
                    <a:pt x="869309" y="176265"/>
                    <a:pt x="861905" y="183084"/>
                  </a:cubicBezTo>
                  <a:cubicBezTo>
                    <a:pt x="854566" y="189839"/>
                    <a:pt x="844889" y="198737"/>
                    <a:pt x="840213" y="202958"/>
                  </a:cubicBezTo>
                  <a:cubicBezTo>
                    <a:pt x="834887" y="207829"/>
                    <a:pt x="831900" y="214454"/>
                    <a:pt x="831900" y="221338"/>
                  </a:cubicBezTo>
                  <a:cubicBezTo>
                    <a:pt x="831900" y="227248"/>
                    <a:pt x="829757" y="236276"/>
                    <a:pt x="827094" y="241406"/>
                  </a:cubicBezTo>
                  <a:cubicBezTo>
                    <a:pt x="824496" y="246537"/>
                    <a:pt x="821184" y="261669"/>
                    <a:pt x="819820" y="275049"/>
                  </a:cubicBezTo>
                  <a:cubicBezTo>
                    <a:pt x="817547" y="296676"/>
                    <a:pt x="815793" y="300832"/>
                    <a:pt x="804103" y="313562"/>
                  </a:cubicBezTo>
                  <a:cubicBezTo>
                    <a:pt x="794036" y="324473"/>
                    <a:pt x="790009" y="332656"/>
                    <a:pt x="786957" y="348243"/>
                  </a:cubicBezTo>
                  <a:cubicBezTo>
                    <a:pt x="784749" y="359479"/>
                    <a:pt x="782346" y="370455"/>
                    <a:pt x="781631" y="372663"/>
                  </a:cubicBezTo>
                  <a:cubicBezTo>
                    <a:pt x="779683" y="378833"/>
                    <a:pt x="745261" y="381951"/>
                    <a:pt x="728635" y="377469"/>
                  </a:cubicBezTo>
                  <a:cubicBezTo>
                    <a:pt x="709021" y="372209"/>
                    <a:pt x="675119" y="355842"/>
                    <a:pt x="660311" y="344606"/>
                  </a:cubicBezTo>
                  <a:cubicBezTo>
                    <a:pt x="641736" y="330513"/>
                    <a:pt x="620369" y="322005"/>
                    <a:pt x="602963" y="321940"/>
                  </a:cubicBezTo>
                  <a:cubicBezTo>
                    <a:pt x="591922" y="321875"/>
                    <a:pt x="583414" y="319147"/>
                    <a:pt x="573997" y="312783"/>
                  </a:cubicBezTo>
                  <a:cubicBezTo>
                    <a:pt x="557046" y="301287"/>
                    <a:pt x="518533" y="283751"/>
                    <a:pt x="510220" y="283751"/>
                  </a:cubicBezTo>
                  <a:cubicBezTo>
                    <a:pt x="506713" y="283751"/>
                    <a:pt x="493074" y="287323"/>
                    <a:pt x="479825" y="291805"/>
                  </a:cubicBezTo>
                  <a:cubicBezTo>
                    <a:pt x="458652" y="298884"/>
                    <a:pt x="454366" y="301807"/>
                    <a:pt x="444754" y="315965"/>
                  </a:cubicBezTo>
                  <a:cubicBezTo>
                    <a:pt x="438779" y="324863"/>
                    <a:pt x="432739" y="338501"/>
                    <a:pt x="431440" y="346295"/>
                  </a:cubicBezTo>
                  <a:cubicBezTo>
                    <a:pt x="428127" y="365844"/>
                    <a:pt x="394290" y="408124"/>
                    <a:pt x="319082" y="486579"/>
                  </a:cubicBezTo>
                  <a:cubicBezTo>
                    <a:pt x="308106" y="498075"/>
                    <a:pt x="294078" y="513987"/>
                    <a:pt x="287843" y="522105"/>
                  </a:cubicBezTo>
                  <a:lnTo>
                    <a:pt x="287843" y="522105"/>
                  </a:lnTo>
                  <a:cubicBezTo>
                    <a:pt x="281673" y="530224"/>
                    <a:pt x="275568" y="536783"/>
                    <a:pt x="274269" y="536783"/>
                  </a:cubicBezTo>
                  <a:cubicBezTo>
                    <a:pt x="266540" y="536588"/>
                    <a:pt x="261929" y="528795"/>
                    <a:pt x="261540" y="515416"/>
                  </a:cubicBezTo>
                  <a:cubicBezTo>
                    <a:pt x="261215" y="501907"/>
                    <a:pt x="251408" y="485410"/>
                    <a:pt x="161262" y="347139"/>
                  </a:cubicBezTo>
                  <a:cubicBezTo>
                    <a:pt x="106252" y="262839"/>
                    <a:pt x="58517" y="192956"/>
                    <a:pt x="55075" y="191852"/>
                  </a:cubicBezTo>
                  <a:cubicBezTo>
                    <a:pt x="51632" y="190683"/>
                    <a:pt x="43579" y="192047"/>
                    <a:pt x="37279" y="194645"/>
                  </a:cubicBezTo>
                  <a:lnTo>
                    <a:pt x="25784" y="199451"/>
                  </a:lnTo>
                  <a:lnTo>
                    <a:pt x="12924" y="181331"/>
                  </a:lnTo>
                  <a:lnTo>
                    <a:pt x="0" y="163211"/>
                  </a:lnTo>
                  <a:lnTo>
                    <a:pt x="19809" y="161717"/>
                  </a:lnTo>
                  <a:cubicBezTo>
                    <a:pt x="37149" y="160418"/>
                    <a:pt x="44618" y="157106"/>
                    <a:pt x="79365" y="135284"/>
                  </a:cubicBezTo>
                  <a:cubicBezTo>
                    <a:pt x="101187" y="121580"/>
                    <a:pt x="120086" y="111578"/>
                    <a:pt x="121255" y="113007"/>
                  </a:cubicBezTo>
                  <a:cubicBezTo>
                    <a:pt x="122424" y="114371"/>
                    <a:pt x="141129" y="143662"/>
                    <a:pt x="162756" y="177954"/>
                  </a:cubicBezTo>
                  <a:cubicBezTo>
                    <a:pt x="217376" y="264657"/>
                    <a:pt x="217636" y="264982"/>
                    <a:pt x="236795" y="244199"/>
                  </a:cubicBezTo>
                  <a:cubicBezTo>
                    <a:pt x="246212" y="234067"/>
                    <a:pt x="250629" y="232119"/>
                    <a:pt x="270048" y="229911"/>
                  </a:cubicBezTo>
                  <a:cubicBezTo>
                    <a:pt x="290506" y="227638"/>
                    <a:pt x="293688" y="226079"/>
                    <a:pt x="307197" y="212180"/>
                  </a:cubicBezTo>
                  <a:cubicBezTo>
                    <a:pt x="315315" y="203867"/>
                    <a:pt x="323174" y="196983"/>
                    <a:pt x="324668" y="196983"/>
                  </a:cubicBezTo>
                  <a:cubicBezTo>
                    <a:pt x="326161" y="196983"/>
                    <a:pt x="335773" y="190164"/>
                    <a:pt x="346035" y="181720"/>
                  </a:cubicBezTo>
                  <a:cubicBezTo>
                    <a:pt x="361103" y="169381"/>
                    <a:pt x="368182" y="166003"/>
                    <a:pt x="383509" y="164120"/>
                  </a:cubicBezTo>
                  <a:cubicBezTo>
                    <a:pt x="398836" y="162172"/>
                    <a:pt x="405396" y="159054"/>
                    <a:pt x="418970" y="147234"/>
                  </a:cubicBezTo>
                  <a:cubicBezTo>
                    <a:pt x="428127" y="139310"/>
                    <a:pt x="440532" y="128659"/>
                    <a:pt x="446507" y="123593"/>
                  </a:cubicBezTo>
                  <a:cubicBezTo>
                    <a:pt x="454820" y="116514"/>
                    <a:pt x="457353" y="111513"/>
                    <a:pt x="457353" y="102291"/>
                  </a:cubicBezTo>
                  <a:cubicBezTo>
                    <a:pt x="457353" y="84690"/>
                    <a:pt x="465666" y="77157"/>
                    <a:pt x="501972" y="61569"/>
                  </a:cubicBezTo>
                  <a:lnTo>
                    <a:pt x="534380" y="47671"/>
                  </a:lnTo>
                  <a:lnTo>
                    <a:pt x="550876" y="62544"/>
                  </a:lnTo>
                  <a:cubicBezTo>
                    <a:pt x="578608" y="87418"/>
                    <a:pt x="586077" y="93003"/>
                    <a:pt x="591663" y="93003"/>
                  </a:cubicBezTo>
                  <a:cubicBezTo>
                    <a:pt x="594715" y="93003"/>
                    <a:pt x="608224" y="102096"/>
                    <a:pt x="621733" y="113072"/>
                  </a:cubicBezTo>
                  <a:cubicBezTo>
                    <a:pt x="635242" y="124113"/>
                    <a:pt x="650634" y="135024"/>
                    <a:pt x="656025" y="137362"/>
                  </a:cubicBezTo>
                  <a:cubicBezTo>
                    <a:pt x="671222" y="143986"/>
                    <a:pt x="719997" y="142558"/>
                    <a:pt x="736428" y="135089"/>
                  </a:cubicBezTo>
                  <a:cubicBezTo>
                    <a:pt x="750392" y="128724"/>
                    <a:pt x="800271" y="77481"/>
                    <a:pt x="813130" y="56309"/>
                  </a:cubicBezTo>
                  <a:cubicBezTo>
                    <a:pt x="816702" y="50399"/>
                    <a:pt x="824431" y="41501"/>
                    <a:pt x="830276" y="36565"/>
                  </a:cubicBezTo>
                  <a:cubicBezTo>
                    <a:pt x="836121" y="31629"/>
                    <a:pt x="843720" y="21367"/>
                    <a:pt x="847162" y="13834"/>
                  </a:cubicBezTo>
                  <a:lnTo>
                    <a:pt x="853397" y="0"/>
                  </a:lnTo>
                  <a:lnTo>
                    <a:pt x="865347" y="5715"/>
                  </a:lnTo>
                  <a:cubicBezTo>
                    <a:pt x="876258" y="10911"/>
                    <a:pt x="878596" y="10911"/>
                    <a:pt x="892235" y="6105"/>
                  </a:cubicBezTo>
                  <a:lnTo>
                    <a:pt x="907368" y="650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="" xmlns:a16="http://schemas.microsoft.com/office/drawing/2014/main" id="{8D22DE00-2980-4309-92AA-EC7F6BD76C98}"/>
                </a:ext>
              </a:extLst>
            </p:cNvPr>
            <p:cNvSpPr/>
            <p:nvPr/>
          </p:nvSpPr>
          <p:spPr>
            <a:xfrm>
              <a:off x="6939035" y="4583385"/>
              <a:ext cx="695010" cy="615214"/>
            </a:xfrm>
            <a:custGeom>
              <a:avLst/>
              <a:gdLst>
                <a:gd name="connsiteX0" fmla="*/ 144264 w 695010"/>
                <a:gd name="connsiteY0" fmla="*/ 301716 h 615214"/>
                <a:gd name="connsiteX1" fmla="*/ 172061 w 695010"/>
                <a:gd name="connsiteY1" fmla="*/ 147857 h 615214"/>
                <a:gd name="connsiteX2" fmla="*/ 204859 w 695010"/>
                <a:gd name="connsiteY2" fmla="*/ 39 h 615214"/>
                <a:gd name="connsiteX3" fmla="*/ 293121 w 695010"/>
                <a:gd name="connsiteY3" fmla="*/ 16860 h 615214"/>
                <a:gd name="connsiteX4" fmla="*/ 390541 w 695010"/>
                <a:gd name="connsiteY4" fmla="*/ 32902 h 615214"/>
                <a:gd name="connsiteX5" fmla="*/ 519265 w 695010"/>
                <a:gd name="connsiteY5" fmla="*/ 53750 h 615214"/>
                <a:gd name="connsiteX6" fmla="*/ 647469 w 695010"/>
                <a:gd name="connsiteY6" fmla="*/ 73104 h 615214"/>
                <a:gd name="connsiteX7" fmla="*/ 657016 w 695010"/>
                <a:gd name="connsiteY7" fmla="*/ 83950 h 615214"/>
                <a:gd name="connsiteX8" fmla="*/ 687801 w 695010"/>
                <a:gd name="connsiteY8" fmla="*/ 174161 h 615214"/>
                <a:gd name="connsiteX9" fmla="*/ 695010 w 695010"/>
                <a:gd name="connsiteY9" fmla="*/ 181889 h 615214"/>
                <a:gd name="connsiteX10" fmla="*/ 686567 w 695010"/>
                <a:gd name="connsiteY10" fmla="*/ 194294 h 615214"/>
                <a:gd name="connsiteX11" fmla="*/ 669421 w 695010"/>
                <a:gd name="connsiteY11" fmla="*/ 208907 h 615214"/>
                <a:gd name="connsiteX12" fmla="*/ 656627 w 695010"/>
                <a:gd name="connsiteY12" fmla="*/ 218844 h 615214"/>
                <a:gd name="connsiteX13" fmla="*/ 638702 w 695010"/>
                <a:gd name="connsiteY13" fmla="*/ 227807 h 615214"/>
                <a:gd name="connsiteX14" fmla="*/ 558428 w 695010"/>
                <a:gd name="connsiteY14" fmla="*/ 245277 h 615214"/>
                <a:gd name="connsiteX15" fmla="*/ 527059 w 695010"/>
                <a:gd name="connsiteY15" fmla="*/ 261319 h 615214"/>
                <a:gd name="connsiteX16" fmla="*/ 510172 w 695010"/>
                <a:gd name="connsiteY16" fmla="*/ 292558 h 615214"/>
                <a:gd name="connsiteX17" fmla="*/ 488545 w 695010"/>
                <a:gd name="connsiteY17" fmla="*/ 332435 h 615214"/>
                <a:gd name="connsiteX18" fmla="*/ 483674 w 695010"/>
                <a:gd name="connsiteY18" fmla="*/ 346529 h 615214"/>
                <a:gd name="connsiteX19" fmla="*/ 449123 w 695010"/>
                <a:gd name="connsiteY19" fmla="*/ 373936 h 615214"/>
                <a:gd name="connsiteX20" fmla="*/ 358847 w 695010"/>
                <a:gd name="connsiteY20" fmla="*/ 453626 h 615214"/>
                <a:gd name="connsiteX21" fmla="*/ 305136 w 695010"/>
                <a:gd name="connsiteY21" fmla="*/ 502855 h 615214"/>
                <a:gd name="connsiteX22" fmla="*/ 257336 w 695010"/>
                <a:gd name="connsiteY22" fmla="*/ 521820 h 615214"/>
                <a:gd name="connsiteX23" fmla="*/ 224408 w 695010"/>
                <a:gd name="connsiteY23" fmla="*/ 533055 h 615214"/>
                <a:gd name="connsiteX24" fmla="*/ 195896 w 695010"/>
                <a:gd name="connsiteY24" fmla="*/ 542148 h 615214"/>
                <a:gd name="connsiteX25" fmla="*/ 119389 w 695010"/>
                <a:gd name="connsiteY25" fmla="*/ 571893 h 615214"/>
                <a:gd name="connsiteX26" fmla="*/ 66783 w 695010"/>
                <a:gd name="connsiteY26" fmla="*/ 593651 h 615214"/>
                <a:gd name="connsiteX27" fmla="*/ 30672 w 695010"/>
                <a:gd name="connsiteY27" fmla="*/ 605276 h 615214"/>
                <a:gd name="connsiteX28" fmla="*/ 30672 w 695010"/>
                <a:gd name="connsiteY28" fmla="*/ 605276 h 615214"/>
                <a:gd name="connsiteX29" fmla="*/ 212 w 695010"/>
                <a:gd name="connsiteY29" fmla="*/ 612420 h 615214"/>
                <a:gd name="connsiteX30" fmla="*/ 15735 w 695010"/>
                <a:gd name="connsiteY30" fmla="*/ 533510 h 615214"/>
                <a:gd name="connsiteX31" fmla="*/ 60093 w 695010"/>
                <a:gd name="connsiteY31" fmla="*/ 429271 h 615214"/>
                <a:gd name="connsiteX32" fmla="*/ 131080 w 695010"/>
                <a:gd name="connsiteY32" fmla="*/ 394330 h 615214"/>
                <a:gd name="connsiteX33" fmla="*/ 144264 w 695010"/>
                <a:gd name="connsiteY33" fmla="*/ 301716 h 61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95010" h="615214">
                  <a:moveTo>
                    <a:pt x="144264" y="301716"/>
                  </a:moveTo>
                  <a:cubicBezTo>
                    <a:pt x="141081" y="295805"/>
                    <a:pt x="146277" y="266644"/>
                    <a:pt x="172061" y="147857"/>
                  </a:cubicBezTo>
                  <a:cubicBezTo>
                    <a:pt x="189531" y="67194"/>
                    <a:pt x="204209" y="688"/>
                    <a:pt x="204859" y="39"/>
                  </a:cubicBezTo>
                  <a:cubicBezTo>
                    <a:pt x="205378" y="-610"/>
                    <a:pt x="245126" y="6923"/>
                    <a:pt x="293121" y="16860"/>
                  </a:cubicBezTo>
                  <a:cubicBezTo>
                    <a:pt x="345663" y="27706"/>
                    <a:pt x="384436" y="34071"/>
                    <a:pt x="390541" y="32902"/>
                  </a:cubicBezTo>
                  <a:cubicBezTo>
                    <a:pt x="396516" y="31733"/>
                    <a:pt x="448278" y="40046"/>
                    <a:pt x="519265" y="53750"/>
                  </a:cubicBezTo>
                  <a:cubicBezTo>
                    <a:pt x="614347" y="72065"/>
                    <a:pt x="639871" y="75897"/>
                    <a:pt x="647469" y="73104"/>
                  </a:cubicBezTo>
                  <a:cubicBezTo>
                    <a:pt x="656887" y="69532"/>
                    <a:pt x="657016" y="69662"/>
                    <a:pt x="657016" y="83950"/>
                  </a:cubicBezTo>
                  <a:cubicBezTo>
                    <a:pt x="657081" y="102070"/>
                    <a:pt x="678124" y="163899"/>
                    <a:pt x="687801" y="174161"/>
                  </a:cubicBezTo>
                  <a:lnTo>
                    <a:pt x="695010" y="181889"/>
                  </a:lnTo>
                  <a:lnTo>
                    <a:pt x="686567" y="194294"/>
                  </a:lnTo>
                  <a:cubicBezTo>
                    <a:pt x="681956" y="201114"/>
                    <a:pt x="674227" y="207673"/>
                    <a:pt x="669421" y="208907"/>
                  </a:cubicBezTo>
                  <a:cubicBezTo>
                    <a:pt x="664615" y="210076"/>
                    <a:pt x="658835" y="214622"/>
                    <a:pt x="656627" y="218844"/>
                  </a:cubicBezTo>
                  <a:cubicBezTo>
                    <a:pt x="650911" y="229625"/>
                    <a:pt x="646365" y="231898"/>
                    <a:pt x="638702" y="227807"/>
                  </a:cubicBezTo>
                  <a:cubicBezTo>
                    <a:pt x="625647" y="220857"/>
                    <a:pt x="591810" y="228196"/>
                    <a:pt x="558428" y="245277"/>
                  </a:cubicBezTo>
                  <a:lnTo>
                    <a:pt x="527059" y="261319"/>
                  </a:lnTo>
                  <a:lnTo>
                    <a:pt x="510172" y="292558"/>
                  </a:lnTo>
                  <a:cubicBezTo>
                    <a:pt x="500950" y="309704"/>
                    <a:pt x="491208" y="327694"/>
                    <a:pt x="488545" y="332435"/>
                  </a:cubicBezTo>
                  <a:cubicBezTo>
                    <a:pt x="485817" y="337241"/>
                    <a:pt x="483674" y="343541"/>
                    <a:pt x="483674" y="346529"/>
                  </a:cubicBezTo>
                  <a:cubicBezTo>
                    <a:pt x="483674" y="352764"/>
                    <a:pt x="471010" y="362765"/>
                    <a:pt x="449123" y="373936"/>
                  </a:cubicBezTo>
                  <a:cubicBezTo>
                    <a:pt x="416325" y="390693"/>
                    <a:pt x="385475" y="417970"/>
                    <a:pt x="358847" y="453626"/>
                  </a:cubicBezTo>
                  <a:cubicBezTo>
                    <a:pt x="334557" y="486294"/>
                    <a:pt x="331050" y="489541"/>
                    <a:pt x="305136" y="502855"/>
                  </a:cubicBezTo>
                  <a:cubicBezTo>
                    <a:pt x="289874" y="510714"/>
                    <a:pt x="268377" y="519222"/>
                    <a:pt x="257336" y="521820"/>
                  </a:cubicBezTo>
                  <a:cubicBezTo>
                    <a:pt x="246295" y="524417"/>
                    <a:pt x="231487" y="529418"/>
                    <a:pt x="224408" y="533055"/>
                  </a:cubicBezTo>
                  <a:cubicBezTo>
                    <a:pt x="217329" y="536627"/>
                    <a:pt x="204469" y="540719"/>
                    <a:pt x="195896" y="542148"/>
                  </a:cubicBezTo>
                  <a:cubicBezTo>
                    <a:pt x="170697" y="546304"/>
                    <a:pt x="151018" y="553968"/>
                    <a:pt x="119389" y="571893"/>
                  </a:cubicBezTo>
                  <a:cubicBezTo>
                    <a:pt x="100620" y="582545"/>
                    <a:pt x="81136" y="590598"/>
                    <a:pt x="66783" y="593651"/>
                  </a:cubicBezTo>
                  <a:cubicBezTo>
                    <a:pt x="54183" y="596313"/>
                    <a:pt x="37881" y="601509"/>
                    <a:pt x="30672" y="605276"/>
                  </a:cubicBezTo>
                  <a:lnTo>
                    <a:pt x="30672" y="605276"/>
                  </a:lnTo>
                  <a:cubicBezTo>
                    <a:pt x="12422" y="614758"/>
                    <a:pt x="-1931" y="618135"/>
                    <a:pt x="212" y="612420"/>
                  </a:cubicBezTo>
                  <a:cubicBezTo>
                    <a:pt x="1122" y="610017"/>
                    <a:pt x="8071" y="574491"/>
                    <a:pt x="15735" y="533510"/>
                  </a:cubicBezTo>
                  <a:cubicBezTo>
                    <a:pt x="34634" y="432388"/>
                    <a:pt x="32036" y="438493"/>
                    <a:pt x="60093" y="429271"/>
                  </a:cubicBezTo>
                  <a:cubicBezTo>
                    <a:pt x="97372" y="417061"/>
                    <a:pt x="125624" y="403162"/>
                    <a:pt x="131080" y="394330"/>
                  </a:cubicBezTo>
                  <a:cubicBezTo>
                    <a:pt x="138938" y="381470"/>
                    <a:pt x="149070" y="310678"/>
                    <a:pt x="144264" y="301716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="" xmlns:a16="http://schemas.microsoft.com/office/drawing/2014/main" id="{96339274-3C4A-46F6-A659-AA85B117D5E7}"/>
                </a:ext>
              </a:extLst>
            </p:cNvPr>
            <p:cNvSpPr/>
            <p:nvPr/>
          </p:nvSpPr>
          <p:spPr>
            <a:xfrm>
              <a:off x="7516167" y="3284237"/>
              <a:ext cx="495671" cy="863581"/>
            </a:xfrm>
            <a:custGeom>
              <a:avLst/>
              <a:gdLst>
                <a:gd name="connsiteX0" fmla="*/ 476772 w 495671"/>
                <a:gd name="connsiteY0" fmla="*/ 539378 h 863581"/>
                <a:gd name="connsiteX1" fmla="*/ 441896 w 495671"/>
                <a:gd name="connsiteY1" fmla="*/ 572501 h 863581"/>
                <a:gd name="connsiteX2" fmla="*/ 353699 w 495671"/>
                <a:gd name="connsiteY2" fmla="*/ 604130 h 863581"/>
                <a:gd name="connsiteX3" fmla="*/ 299468 w 495671"/>
                <a:gd name="connsiteY3" fmla="*/ 607052 h 863581"/>
                <a:gd name="connsiteX4" fmla="*/ 243030 w 495671"/>
                <a:gd name="connsiteY4" fmla="*/ 684858 h 863581"/>
                <a:gd name="connsiteX5" fmla="*/ 228872 w 495671"/>
                <a:gd name="connsiteY5" fmla="*/ 750130 h 863581"/>
                <a:gd name="connsiteX6" fmla="*/ 224001 w 495671"/>
                <a:gd name="connsiteY6" fmla="*/ 805789 h 863581"/>
                <a:gd name="connsiteX7" fmla="*/ 216726 w 495671"/>
                <a:gd name="connsiteY7" fmla="*/ 843328 h 863581"/>
                <a:gd name="connsiteX8" fmla="*/ 216726 w 495671"/>
                <a:gd name="connsiteY8" fmla="*/ 843328 h 863581"/>
                <a:gd name="connsiteX9" fmla="*/ 209518 w 495671"/>
                <a:gd name="connsiteY9" fmla="*/ 863201 h 863581"/>
                <a:gd name="connsiteX10" fmla="*/ 204582 w 495671"/>
                <a:gd name="connsiteY10" fmla="*/ 859889 h 863581"/>
                <a:gd name="connsiteX11" fmla="*/ 198282 w 495671"/>
                <a:gd name="connsiteY11" fmla="*/ 836574 h 863581"/>
                <a:gd name="connsiteX12" fmla="*/ 193476 w 495671"/>
                <a:gd name="connsiteY12" fmla="*/ 803646 h 863581"/>
                <a:gd name="connsiteX13" fmla="*/ 174901 w 495671"/>
                <a:gd name="connsiteY13" fmla="*/ 778641 h 863581"/>
                <a:gd name="connsiteX14" fmla="*/ 161197 w 495671"/>
                <a:gd name="connsiteY14" fmla="*/ 775069 h 863581"/>
                <a:gd name="connsiteX15" fmla="*/ 149702 w 495671"/>
                <a:gd name="connsiteY15" fmla="*/ 771822 h 863581"/>
                <a:gd name="connsiteX16" fmla="*/ 130737 w 495671"/>
                <a:gd name="connsiteY16" fmla="*/ 769678 h 863581"/>
                <a:gd name="connsiteX17" fmla="*/ 113721 w 495671"/>
                <a:gd name="connsiteY17" fmla="*/ 773835 h 863581"/>
                <a:gd name="connsiteX18" fmla="*/ 109045 w 495671"/>
                <a:gd name="connsiteY18" fmla="*/ 773445 h 863581"/>
                <a:gd name="connsiteX19" fmla="*/ 113462 w 495671"/>
                <a:gd name="connsiteY19" fmla="*/ 750389 h 863581"/>
                <a:gd name="connsiteX20" fmla="*/ 106967 w 495671"/>
                <a:gd name="connsiteY20" fmla="*/ 729087 h 863581"/>
                <a:gd name="connsiteX21" fmla="*/ 76247 w 495671"/>
                <a:gd name="connsiteY21" fmla="*/ 721618 h 863581"/>
                <a:gd name="connsiteX22" fmla="*/ 39812 w 495671"/>
                <a:gd name="connsiteY22" fmla="*/ 714539 h 863581"/>
                <a:gd name="connsiteX23" fmla="*/ 12989 w 495671"/>
                <a:gd name="connsiteY23" fmla="*/ 707654 h 863581"/>
                <a:gd name="connsiteX24" fmla="*/ 0 w 495671"/>
                <a:gd name="connsiteY24" fmla="*/ 705576 h 863581"/>
                <a:gd name="connsiteX25" fmla="*/ 10197 w 495671"/>
                <a:gd name="connsiteY25" fmla="*/ 685378 h 863581"/>
                <a:gd name="connsiteX26" fmla="*/ 29291 w 495671"/>
                <a:gd name="connsiteY26" fmla="*/ 666868 h 863581"/>
                <a:gd name="connsiteX27" fmla="*/ 50528 w 495671"/>
                <a:gd name="connsiteY27" fmla="*/ 648229 h 863581"/>
                <a:gd name="connsiteX28" fmla="*/ 61894 w 495671"/>
                <a:gd name="connsiteY28" fmla="*/ 631472 h 863581"/>
                <a:gd name="connsiteX29" fmla="*/ 93588 w 495671"/>
                <a:gd name="connsiteY29" fmla="*/ 603740 h 863581"/>
                <a:gd name="connsiteX30" fmla="*/ 116124 w 495671"/>
                <a:gd name="connsiteY30" fmla="*/ 580814 h 863581"/>
                <a:gd name="connsiteX31" fmla="*/ 115800 w 495671"/>
                <a:gd name="connsiteY31" fmla="*/ 559122 h 863581"/>
                <a:gd name="connsiteX32" fmla="*/ 115475 w 495671"/>
                <a:gd name="connsiteY32" fmla="*/ 537430 h 863581"/>
                <a:gd name="connsiteX33" fmla="*/ 137167 w 495671"/>
                <a:gd name="connsiteY33" fmla="*/ 538793 h 863581"/>
                <a:gd name="connsiteX34" fmla="*/ 164704 w 495671"/>
                <a:gd name="connsiteY34" fmla="*/ 531130 h 863581"/>
                <a:gd name="connsiteX35" fmla="*/ 168147 w 495671"/>
                <a:gd name="connsiteY35" fmla="*/ 498656 h 863581"/>
                <a:gd name="connsiteX36" fmla="*/ 159314 w 495671"/>
                <a:gd name="connsiteY36" fmla="*/ 458455 h 863581"/>
                <a:gd name="connsiteX37" fmla="*/ 159639 w 495671"/>
                <a:gd name="connsiteY37" fmla="*/ 420331 h 863581"/>
                <a:gd name="connsiteX38" fmla="*/ 155937 w 495671"/>
                <a:gd name="connsiteY38" fmla="*/ 362983 h 863581"/>
                <a:gd name="connsiteX39" fmla="*/ 147623 w 495671"/>
                <a:gd name="connsiteY39" fmla="*/ 329211 h 863581"/>
                <a:gd name="connsiteX40" fmla="*/ 140025 w 495671"/>
                <a:gd name="connsiteY40" fmla="*/ 288165 h 863581"/>
                <a:gd name="connsiteX41" fmla="*/ 117293 w 495671"/>
                <a:gd name="connsiteY41" fmla="*/ 282904 h 863581"/>
                <a:gd name="connsiteX42" fmla="*/ 89626 w 495671"/>
                <a:gd name="connsiteY42" fmla="*/ 293815 h 863581"/>
                <a:gd name="connsiteX43" fmla="*/ 63128 w 495671"/>
                <a:gd name="connsiteY43" fmla="*/ 301609 h 863581"/>
                <a:gd name="connsiteX44" fmla="*/ 45657 w 495671"/>
                <a:gd name="connsiteY44" fmla="*/ 290373 h 863581"/>
                <a:gd name="connsiteX45" fmla="*/ 49424 w 495671"/>
                <a:gd name="connsiteY45" fmla="*/ 276539 h 863581"/>
                <a:gd name="connsiteX46" fmla="*/ 61569 w 495671"/>
                <a:gd name="connsiteY46" fmla="*/ 234974 h 863581"/>
                <a:gd name="connsiteX47" fmla="*/ 84171 w 495671"/>
                <a:gd name="connsiteY47" fmla="*/ 201136 h 863581"/>
                <a:gd name="connsiteX48" fmla="*/ 113072 w 495671"/>
                <a:gd name="connsiteY48" fmla="*/ 152816 h 863581"/>
                <a:gd name="connsiteX49" fmla="*/ 143597 w 495671"/>
                <a:gd name="connsiteY49" fmla="*/ 87415 h 863581"/>
                <a:gd name="connsiteX50" fmla="*/ 157430 w 495671"/>
                <a:gd name="connsiteY50" fmla="*/ 68451 h 863581"/>
                <a:gd name="connsiteX51" fmla="*/ 158015 w 495671"/>
                <a:gd name="connsiteY51" fmla="*/ 45525 h 863581"/>
                <a:gd name="connsiteX52" fmla="*/ 141064 w 495671"/>
                <a:gd name="connsiteY52" fmla="*/ 36692 h 863581"/>
                <a:gd name="connsiteX53" fmla="*/ 124503 w 495671"/>
                <a:gd name="connsiteY53" fmla="*/ 27210 h 863581"/>
                <a:gd name="connsiteX54" fmla="*/ 124503 w 495671"/>
                <a:gd name="connsiteY54" fmla="*/ 8180 h 863581"/>
                <a:gd name="connsiteX55" fmla="*/ 135089 w 495671"/>
                <a:gd name="connsiteY55" fmla="*/ 127 h 863581"/>
                <a:gd name="connsiteX56" fmla="*/ 187046 w 495671"/>
                <a:gd name="connsiteY56" fmla="*/ 7466 h 863581"/>
                <a:gd name="connsiteX57" fmla="*/ 236795 w 495671"/>
                <a:gd name="connsiteY57" fmla="*/ 15974 h 863581"/>
                <a:gd name="connsiteX58" fmla="*/ 235496 w 495671"/>
                <a:gd name="connsiteY58" fmla="*/ 50331 h 863581"/>
                <a:gd name="connsiteX59" fmla="*/ 237380 w 495671"/>
                <a:gd name="connsiteY59" fmla="*/ 88714 h 863581"/>
                <a:gd name="connsiteX60" fmla="*/ 291610 w 495671"/>
                <a:gd name="connsiteY60" fmla="*/ 102028 h 863581"/>
                <a:gd name="connsiteX61" fmla="*/ 312263 w 495671"/>
                <a:gd name="connsiteY61" fmla="*/ 124694 h 863581"/>
                <a:gd name="connsiteX62" fmla="*/ 302911 w 495671"/>
                <a:gd name="connsiteY62" fmla="*/ 143139 h 863581"/>
                <a:gd name="connsiteX63" fmla="*/ 357466 w 495671"/>
                <a:gd name="connsiteY63" fmla="*/ 175547 h 863581"/>
                <a:gd name="connsiteX64" fmla="*/ 397862 w 495671"/>
                <a:gd name="connsiteY64" fmla="*/ 186783 h 863581"/>
                <a:gd name="connsiteX65" fmla="*/ 394355 w 495671"/>
                <a:gd name="connsiteY65" fmla="*/ 196785 h 863581"/>
                <a:gd name="connsiteX66" fmla="*/ 392602 w 495671"/>
                <a:gd name="connsiteY66" fmla="*/ 213476 h 863581"/>
                <a:gd name="connsiteX67" fmla="*/ 389679 w 495671"/>
                <a:gd name="connsiteY67" fmla="*/ 233285 h 863581"/>
                <a:gd name="connsiteX68" fmla="*/ 388315 w 495671"/>
                <a:gd name="connsiteY68" fmla="*/ 283099 h 863581"/>
                <a:gd name="connsiteX69" fmla="*/ 383120 w 495671"/>
                <a:gd name="connsiteY69" fmla="*/ 302713 h 863581"/>
                <a:gd name="connsiteX70" fmla="*/ 377599 w 495671"/>
                <a:gd name="connsiteY70" fmla="*/ 340057 h 863581"/>
                <a:gd name="connsiteX71" fmla="*/ 357790 w 495671"/>
                <a:gd name="connsiteY71" fmla="*/ 374804 h 863581"/>
                <a:gd name="connsiteX72" fmla="*/ 329863 w 495671"/>
                <a:gd name="connsiteY72" fmla="*/ 393248 h 863581"/>
                <a:gd name="connsiteX73" fmla="*/ 349023 w 495671"/>
                <a:gd name="connsiteY73" fmla="*/ 418058 h 863581"/>
                <a:gd name="connsiteX74" fmla="*/ 363895 w 495671"/>
                <a:gd name="connsiteY74" fmla="*/ 423254 h 863581"/>
                <a:gd name="connsiteX75" fmla="*/ 389224 w 495671"/>
                <a:gd name="connsiteY75" fmla="*/ 432086 h 863581"/>
                <a:gd name="connsiteX76" fmla="*/ 425205 w 495671"/>
                <a:gd name="connsiteY76" fmla="*/ 442932 h 863581"/>
                <a:gd name="connsiteX77" fmla="*/ 462159 w 495671"/>
                <a:gd name="connsiteY77" fmla="*/ 455987 h 863581"/>
                <a:gd name="connsiteX78" fmla="*/ 489047 w 495671"/>
                <a:gd name="connsiteY78" fmla="*/ 477159 h 863581"/>
                <a:gd name="connsiteX79" fmla="*/ 495477 w 495671"/>
                <a:gd name="connsiteY79" fmla="*/ 510477 h 863581"/>
                <a:gd name="connsiteX80" fmla="*/ 495672 w 495671"/>
                <a:gd name="connsiteY80" fmla="*/ 528402 h 863581"/>
                <a:gd name="connsiteX81" fmla="*/ 476772 w 495671"/>
                <a:gd name="connsiteY81" fmla="*/ 539378 h 863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495671" h="863581">
                  <a:moveTo>
                    <a:pt x="476772" y="539378"/>
                  </a:moveTo>
                  <a:cubicBezTo>
                    <a:pt x="463328" y="547107"/>
                    <a:pt x="453067" y="556849"/>
                    <a:pt x="441896" y="572501"/>
                  </a:cubicBezTo>
                  <a:cubicBezTo>
                    <a:pt x="422217" y="600038"/>
                    <a:pt x="415983" y="602246"/>
                    <a:pt x="353699" y="604130"/>
                  </a:cubicBezTo>
                  <a:cubicBezTo>
                    <a:pt x="327980" y="604844"/>
                    <a:pt x="303495" y="606143"/>
                    <a:pt x="299468" y="607052"/>
                  </a:cubicBezTo>
                  <a:cubicBezTo>
                    <a:pt x="289337" y="609196"/>
                    <a:pt x="260241" y="649398"/>
                    <a:pt x="243030" y="684858"/>
                  </a:cubicBezTo>
                  <a:cubicBezTo>
                    <a:pt x="229261" y="713305"/>
                    <a:pt x="228872" y="715058"/>
                    <a:pt x="228872" y="750130"/>
                  </a:cubicBezTo>
                  <a:cubicBezTo>
                    <a:pt x="228872" y="770003"/>
                    <a:pt x="226728" y="795008"/>
                    <a:pt x="224001" y="805789"/>
                  </a:cubicBezTo>
                  <a:cubicBezTo>
                    <a:pt x="221273" y="816570"/>
                    <a:pt x="218090" y="833456"/>
                    <a:pt x="216726" y="843328"/>
                  </a:cubicBezTo>
                  <a:lnTo>
                    <a:pt x="216726" y="843328"/>
                  </a:lnTo>
                  <a:cubicBezTo>
                    <a:pt x="215428" y="853914"/>
                    <a:pt x="212375" y="862032"/>
                    <a:pt x="209518" y="863201"/>
                  </a:cubicBezTo>
                  <a:cubicBezTo>
                    <a:pt x="206660" y="864305"/>
                    <a:pt x="204582" y="862942"/>
                    <a:pt x="204582" y="859889"/>
                  </a:cubicBezTo>
                  <a:cubicBezTo>
                    <a:pt x="204582" y="857031"/>
                    <a:pt x="201789" y="846575"/>
                    <a:pt x="198282" y="836574"/>
                  </a:cubicBezTo>
                  <a:cubicBezTo>
                    <a:pt x="194515" y="825598"/>
                    <a:pt x="192566" y="812608"/>
                    <a:pt x="193476" y="803646"/>
                  </a:cubicBezTo>
                  <a:cubicBezTo>
                    <a:pt x="195294" y="785461"/>
                    <a:pt x="190163" y="778641"/>
                    <a:pt x="174901" y="778641"/>
                  </a:cubicBezTo>
                  <a:cubicBezTo>
                    <a:pt x="168536" y="778641"/>
                    <a:pt x="162431" y="777017"/>
                    <a:pt x="161197" y="775069"/>
                  </a:cubicBezTo>
                  <a:cubicBezTo>
                    <a:pt x="159963" y="773121"/>
                    <a:pt x="154833" y="771692"/>
                    <a:pt x="149702" y="771822"/>
                  </a:cubicBezTo>
                  <a:cubicBezTo>
                    <a:pt x="144571" y="771952"/>
                    <a:pt x="135998" y="770977"/>
                    <a:pt x="130737" y="769678"/>
                  </a:cubicBezTo>
                  <a:cubicBezTo>
                    <a:pt x="123788" y="767990"/>
                    <a:pt x="118982" y="769159"/>
                    <a:pt x="113721" y="773835"/>
                  </a:cubicBezTo>
                  <a:cubicBezTo>
                    <a:pt x="106382" y="780265"/>
                    <a:pt x="106318" y="780200"/>
                    <a:pt x="109045" y="773445"/>
                  </a:cubicBezTo>
                  <a:cubicBezTo>
                    <a:pt x="110539" y="769614"/>
                    <a:pt x="112552" y="759287"/>
                    <a:pt x="113462" y="750389"/>
                  </a:cubicBezTo>
                  <a:cubicBezTo>
                    <a:pt x="114955" y="736231"/>
                    <a:pt x="114176" y="733633"/>
                    <a:pt x="106967" y="729087"/>
                  </a:cubicBezTo>
                  <a:cubicBezTo>
                    <a:pt x="102486" y="726294"/>
                    <a:pt x="88587" y="722917"/>
                    <a:pt x="76247" y="721618"/>
                  </a:cubicBezTo>
                  <a:cubicBezTo>
                    <a:pt x="63842" y="720384"/>
                    <a:pt x="47476" y="717202"/>
                    <a:pt x="39812" y="714539"/>
                  </a:cubicBezTo>
                  <a:cubicBezTo>
                    <a:pt x="32214" y="711876"/>
                    <a:pt x="20133" y="708759"/>
                    <a:pt x="12989" y="707654"/>
                  </a:cubicBezTo>
                  <a:lnTo>
                    <a:pt x="0" y="705576"/>
                  </a:lnTo>
                  <a:lnTo>
                    <a:pt x="10197" y="685378"/>
                  </a:lnTo>
                  <a:cubicBezTo>
                    <a:pt x="19289" y="667387"/>
                    <a:pt x="21367" y="665310"/>
                    <a:pt x="29291" y="666868"/>
                  </a:cubicBezTo>
                  <a:cubicBezTo>
                    <a:pt x="40786" y="669011"/>
                    <a:pt x="47801" y="662971"/>
                    <a:pt x="50528" y="648229"/>
                  </a:cubicBezTo>
                  <a:cubicBezTo>
                    <a:pt x="52022" y="640240"/>
                    <a:pt x="55724" y="634720"/>
                    <a:pt x="61894" y="631472"/>
                  </a:cubicBezTo>
                  <a:cubicBezTo>
                    <a:pt x="66960" y="628810"/>
                    <a:pt x="81183" y="616340"/>
                    <a:pt x="93588" y="603740"/>
                  </a:cubicBezTo>
                  <a:lnTo>
                    <a:pt x="116124" y="580814"/>
                  </a:lnTo>
                  <a:lnTo>
                    <a:pt x="115800" y="559122"/>
                  </a:lnTo>
                  <a:lnTo>
                    <a:pt x="115475" y="537430"/>
                  </a:lnTo>
                  <a:lnTo>
                    <a:pt x="137167" y="538793"/>
                  </a:lnTo>
                  <a:cubicBezTo>
                    <a:pt x="157365" y="540027"/>
                    <a:pt x="159184" y="539573"/>
                    <a:pt x="164704" y="531130"/>
                  </a:cubicBezTo>
                  <a:cubicBezTo>
                    <a:pt x="169575" y="523661"/>
                    <a:pt x="170160" y="517881"/>
                    <a:pt x="168147" y="498656"/>
                  </a:cubicBezTo>
                  <a:cubicBezTo>
                    <a:pt x="166848" y="485797"/>
                    <a:pt x="162821" y="467677"/>
                    <a:pt x="159314" y="458455"/>
                  </a:cubicBezTo>
                  <a:cubicBezTo>
                    <a:pt x="153079" y="442088"/>
                    <a:pt x="153079" y="441179"/>
                    <a:pt x="159639" y="420331"/>
                  </a:cubicBezTo>
                  <a:cubicBezTo>
                    <a:pt x="168471" y="392274"/>
                    <a:pt x="168211" y="389027"/>
                    <a:pt x="155937" y="362983"/>
                  </a:cubicBezTo>
                  <a:cubicBezTo>
                    <a:pt x="147948" y="346032"/>
                    <a:pt x="146000" y="338044"/>
                    <a:pt x="147623" y="329211"/>
                  </a:cubicBezTo>
                  <a:cubicBezTo>
                    <a:pt x="150416" y="314338"/>
                    <a:pt x="146844" y="294984"/>
                    <a:pt x="140025" y="288165"/>
                  </a:cubicBezTo>
                  <a:cubicBezTo>
                    <a:pt x="136648" y="284788"/>
                    <a:pt x="128334" y="282904"/>
                    <a:pt x="117293" y="282904"/>
                  </a:cubicBezTo>
                  <a:cubicBezTo>
                    <a:pt x="102226" y="282904"/>
                    <a:pt x="98524" y="284333"/>
                    <a:pt x="89626" y="293815"/>
                  </a:cubicBezTo>
                  <a:cubicBezTo>
                    <a:pt x="79819" y="304337"/>
                    <a:pt x="78715" y="304596"/>
                    <a:pt x="63128" y="301609"/>
                  </a:cubicBezTo>
                  <a:cubicBezTo>
                    <a:pt x="49814" y="299011"/>
                    <a:pt x="46567" y="296998"/>
                    <a:pt x="45657" y="290373"/>
                  </a:cubicBezTo>
                  <a:cubicBezTo>
                    <a:pt x="45008" y="285957"/>
                    <a:pt x="46762" y="279722"/>
                    <a:pt x="49424" y="276539"/>
                  </a:cubicBezTo>
                  <a:cubicBezTo>
                    <a:pt x="58127" y="266278"/>
                    <a:pt x="63323" y="248417"/>
                    <a:pt x="61569" y="234974"/>
                  </a:cubicBezTo>
                  <a:cubicBezTo>
                    <a:pt x="59491" y="219322"/>
                    <a:pt x="67804" y="206852"/>
                    <a:pt x="84171" y="201136"/>
                  </a:cubicBezTo>
                  <a:cubicBezTo>
                    <a:pt x="99823" y="195746"/>
                    <a:pt x="106837" y="183991"/>
                    <a:pt x="113072" y="152816"/>
                  </a:cubicBezTo>
                  <a:cubicBezTo>
                    <a:pt x="119112" y="122551"/>
                    <a:pt x="131971" y="95079"/>
                    <a:pt x="143597" y="87415"/>
                  </a:cubicBezTo>
                  <a:cubicBezTo>
                    <a:pt x="147753" y="84752"/>
                    <a:pt x="153923" y="76179"/>
                    <a:pt x="157430" y="68451"/>
                  </a:cubicBezTo>
                  <a:cubicBezTo>
                    <a:pt x="163341" y="55202"/>
                    <a:pt x="163405" y="53773"/>
                    <a:pt x="158015" y="45525"/>
                  </a:cubicBezTo>
                  <a:cubicBezTo>
                    <a:pt x="153793" y="39095"/>
                    <a:pt x="149182" y="36757"/>
                    <a:pt x="141064" y="36692"/>
                  </a:cubicBezTo>
                  <a:cubicBezTo>
                    <a:pt x="132491" y="36692"/>
                    <a:pt x="128594" y="34484"/>
                    <a:pt x="124503" y="27210"/>
                  </a:cubicBezTo>
                  <a:cubicBezTo>
                    <a:pt x="119632" y="18572"/>
                    <a:pt x="119632" y="16753"/>
                    <a:pt x="124503" y="8180"/>
                  </a:cubicBezTo>
                  <a:cubicBezTo>
                    <a:pt x="127620" y="2725"/>
                    <a:pt x="132036" y="-717"/>
                    <a:pt x="135089" y="127"/>
                  </a:cubicBezTo>
                  <a:cubicBezTo>
                    <a:pt x="137946" y="906"/>
                    <a:pt x="161327" y="4218"/>
                    <a:pt x="187046" y="7466"/>
                  </a:cubicBezTo>
                  <a:cubicBezTo>
                    <a:pt x="212765" y="10713"/>
                    <a:pt x="235171" y="14545"/>
                    <a:pt x="236795" y="15974"/>
                  </a:cubicBezTo>
                  <a:cubicBezTo>
                    <a:pt x="238419" y="17468"/>
                    <a:pt x="237834" y="32925"/>
                    <a:pt x="235496" y="50331"/>
                  </a:cubicBezTo>
                  <a:cubicBezTo>
                    <a:pt x="231469" y="79297"/>
                    <a:pt x="231664" y="82414"/>
                    <a:pt x="237380" y="88714"/>
                  </a:cubicBezTo>
                  <a:cubicBezTo>
                    <a:pt x="244199" y="96248"/>
                    <a:pt x="254136" y="98651"/>
                    <a:pt x="291610" y="102028"/>
                  </a:cubicBezTo>
                  <a:cubicBezTo>
                    <a:pt x="320121" y="104626"/>
                    <a:pt x="325512" y="110536"/>
                    <a:pt x="312263" y="124694"/>
                  </a:cubicBezTo>
                  <a:cubicBezTo>
                    <a:pt x="308301" y="128916"/>
                    <a:pt x="304080" y="137164"/>
                    <a:pt x="302911" y="143139"/>
                  </a:cubicBezTo>
                  <a:cubicBezTo>
                    <a:pt x="300053" y="157557"/>
                    <a:pt x="306548" y="161454"/>
                    <a:pt x="357466" y="175547"/>
                  </a:cubicBezTo>
                  <a:lnTo>
                    <a:pt x="397862" y="186783"/>
                  </a:lnTo>
                  <a:lnTo>
                    <a:pt x="394355" y="196785"/>
                  </a:lnTo>
                  <a:cubicBezTo>
                    <a:pt x="392407" y="202241"/>
                    <a:pt x="391628" y="209839"/>
                    <a:pt x="392602" y="213476"/>
                  </a:cubicBezTo>
                  <a:cubicBezTo>
                    <a:pt x="393576" y="217113"/>
                    <a:pt x="392212" y="226076"/>
                    <a:pt x="389679" y="233285"/>
                  </a:cubicBezTo>
                  <a:cubicBezTo>
                    <a:pt x="384029" y="249132"/>
                    <a:pt x="383314" y="273877"/>
                    <a:pt x="388315" y="283099"/>
                  </a:cubicBezTo>
                  <a:cubicBezTo>
                    <a:pt x="391108" y="288360"/>
                    <a:pt x="390004" y="292516"/>
                    <a:pt x="383120" y="302713"/>
                  </a:cubicBezTo>
                  <a:cubicBezTo>
                    <a:pt x="374222" y="315767"/>
                    <a:pt x="372468" y="327393"/>
                    <a:pt x="377599" y="340057"/>
                  </a:cubicBezTo>
                  <a:cubicBezTo>
                    <a:pt x="381886" y="350773"/>
                    <a:pt x="369546" y="372400"/>
                    <a:pt x="357790" y="374804"/>
                  </a:cubicBezTo>
                  <a:cubicBezTo>
                    <a:pt x="341554" y="378116"/>
                    <a:pt x="331032" y="385000"/>
                    <a:pt x="329863" y="393248"/>
                  </a:cubicBezTo>
                  <a:cubicBezTo>
                    <a:pt x="328110" y="405069"/>
                    <a:pt x="338177" y="418058"/>
                    <a:pt x="349023" y="418058"/>
                  </a:cubicBezTo>
                  <a:cubicBezTo>
                    <a:pt x="354089" y="418058"/>
                    <a:pt x="360778" y="420396"/>
                    <a:pt x="363895" y="423254"/>
                  </a:cubicBezTo>
                  <a:cubicBezTo>
                    <a:pt x="367078" y="426111"/>
                    <a:pt x="378508" y="430073"/>
                    <a:pt x="389224" y="432086"/>
                  </a:cubicBezTo>
                  <a:cubicBezTo>
                    <a:pt x="400006" y="434035"/>
                    <a:pt x="416177" y="438971"/>
                    <a:pt x="425205" y="442932"/>
                  </a:cubicBezTo>
                  <a:cubicBezTo>
                    <a:pt x="434232" y="446959"/>
                    <a:pt x="450859" y="452804"/>
                    <a:pt x="462159" y="455987"/>
                  </a:cubicBezTo>
                  <a:cubicBezTo>
                    <a:pt x="481578" y="461377"/>
                    <a:pt x="483137" y="462741"/>
                    <a:pt x="489047" y="477159"/>
                  </a:cubicBezTo>
                  <a:cubicBezTo>
                    <a:pt x="492489" y="485602"/>
                    <a:pt x="495347" y="500605"/>
                    <a:pt x="495477" y="510477"/>
                  </a:cubicBezTo>
                  <a:lnTo>
                    <a:pt x="495672" y="528402"/>
                  </a:lnTo>
                  <a:lnTo>
                    <a:pt x="476772" y="539378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="" xmlns:a16="http://schemas.microsoft.com/office/drawing/2014/main" id="{FE542BF9-DEB1-4A5A-8DA7-FAF10C4D693D}"/>
                </a:ext>
              </a:extLst>
            </p:cNvPr>
            <p:cNvSpPr/>
            <p:nvPr/>
          </p:nvSpPr>
          <p:spPr>
            <a:xfrm>
              <a:off x="6598018" y="1857992"/>
              <a:ext cx="1210248" cy="1199513"/>
            </a:xfrm>
            <a:custGeom>
              <a:avLst/>
              <a:gdLst>
                <a:gd name="connsiteX0" fmla="*/ 119242 w 1210248"/>
                <a:gd name="connsiteY0" fmla="*/ 1008765 h 1199513"/>
                <a:gd name="connsiteX1" fmla="*/ 9807 w 1210248"/>
                <a:gd name="connsiteY1" fmla="*/ 892641 h 1199513"/>
                <a:gd name="connsiteX2" fmla="*/ 0 w 1210248"/>
                <a:gd name="connsiteY2" fmla="*/ 882185 h 1199513"/>
                <a:gd name="connsiteX3" fmla="*/ 53256 w 1210248"/>
                <a:gd name="connsiteY3" fmla="*/ 515367 h 1199513"/>
                <a:gd name="connsiteX4" fmla="*/ 107616 w 1210248"/>
                <a:gd name="connsiteY4" fmla="*/ 147380 h 1199513"/>
                <a:gd name="connsiteX5" fmla="*/ 120086 w 1210248"/>
                <a:gd name="connsiteY5" fmla="*/ 148029 h 1199513"/>
                <a:gd name="connsiteX6" fmla="*/ 131452 w 1210248"/>
                <a:gd name="connsiteY6" fmla="*/ 149783 h 1199513"/>
                <a:gd name="connsiteX7" fmla="*/ 129179 w 1210248"/>
                <a:gd name="connsiteY7" fmla="*/ 176735 h 1199513"/>
                <a:gd name="connsiteX8" fmla="*/ 129114 w 1210248"/>
                <a:gd name="connsiteY8" fmla="*/ 212521 h 1199513"/>
                <a:gd name="connsiteX9" fmla="*/ 150871 w 1210248"/>
                <a:gd name="connsiteY9" fmla="*/ 238045 h 1199513"/>
                <a:gd name="connsiteX10" fmla="*/ 170420 w 1210248"/>
                <a:gd name="connsiteY10" fmla="*/ 254736 h 1199513"/>
                <a:gd name="connsiteX11" fmla="*/ 210686 w 1210248"/>
                <a:gd name="connsiteY11" fmla="*/ 257529 h 1199513"/>
                <a:gd name="connsiteX12" fmla="*/ 282128 w 1210248"/>
                <a:gd name="connsiteY12" fmla="*/ 261231 h 1199513"/>
                <a:gd name="connsiteX13" fmla="*/ 461575 w 1210248"/>
                <a:gd name="connsiteY13" fmla="*/ 287729 h 1199513"/>
                <a:gd name="connsiteX14" fmla="*/ 615433 w 1210248"/>
                <a:gd name="connsiteY14" fmla="*/ 307732 h 1199513"/>
                <a:gd name="connsiteX15" fmla="*/ 672391 w 1210248"/>
                <a:gd name="connsiteY15" fmla="*/ 38984 h 1199513"/>
                <a:gd name="connsiteX16" fmla="*/ 692590 w 1210248"/>
                <a:gd name="connsiteY16" fmla="*/ 4822 h 1199513"/>
                <a:gd name="connsiteX17" fmla="*/ 706034 w 1210248"/>
                <a:gd name="connsiteY17" fmla="*/ 11901 h 1199513"/>
                <a:gd name="connsiteX18" fmla="*/ 766694 w 1210248"/>
                <a:gd name="connsiteY18" fmla="*/ 34827 h 1199513"/>
                <a:gd name="connsiteX19" fmla="*/ 780008 w 1210248"/>
                <a:gd name="connsiteY19" fmla="*/ 46063 h 1199513"/>
                <a:gd name="connsiteX20" fmla="*/ 798258 w 1210248"/>
                <a:gd name="connsiteY20" fmla="*/ 64443 h 1199513"/>
                <a:gd name="connsiteX21" fmla="*/ 807675 w 1210248"/>
                <a:gd name="connsiteY21" fmla="*/ 83147 h 1199513"/>
                <a:gd name="connsiteX22" fmla="*/ 815468 w 1210248"/>
                <a:gd name="connsiteY22" fmla="*/ 99189 h 1199513"/>
                <a:gd name="connsiteX23" fmla="*/ 829302 w 1210248"/>
                <a:gd name="connsiteY23" fmla="*/ 112243 h 1199513"/>
                <a:gd name="connsiteX24" fmla="*/ 850929 w 1210248"/>
                <a:gd name="connsiteY24" fmla="*/ 123089 h 1199513"/>
                <a:gd name="connsiteX25" fmla="*/ 876648 w 1210248"/>
                <a:gd name="connsiteY25" fmla="*/ 131727 h 1199513"/>
                <a:gd name="connsiteX26" fmla="*/ 893469 w 1210248"/>
                <a:gd name="connsiteY26" fmla="*/ 136339 h 1199513"/>
                <a:gd name="connsiteX27" fmla="*/ 945881 w 1210248"/>
                <a:gd name="connsiteY27" fmla="*/ 150432 h 1199513"/>
                <a:gd name="connsiteX28" fmla="*/ 969132 w 1210248"/>
                <a:gd name="connsiteY28" fmla="*/ 159395 h 1199513"/>
                <a:gd name="connsiteX29" fmla="*/ 977965 w 1210248"/>
                <a:gd name="connsiteY29" fmla="*/ 171540 h 1199513"/>
                <a:gd name="connsiteX30" fmla="*/ 988551 w 1210248"/>
                <a:gd name="connsiteY30" fmla="*/ 184594 h 1199513"/>
                <a:gd name="connsiteX31" fmla="*/ 1005827 w 1210248"/>
                <a:gd name="connsiteY31" fmla="*/ 199532 h 1199513"/>
                <a:gd name="connsiteX32" fmla="*/ 1027843 w 1210248"/>
                <a:gd name="connsiteY32" fmla="*/ 217392 h 1199513"/>
                <a:gd name="connsiteX33" fmla="*/ 1063824 w 1210248"/>
                <a:gd name="connsiteY33" fmla="*/ 228628 h 1199513"/>
                <a:gd name="connsiteX34" fmla="*/ 1103506 w 1210248"/>
                <a:gd name="connsiteY34" fmla="*/ 299874 h 1199513"/>
                <a:gd name="connsiteX35" fmla="*/ 1113573 w 1210248"/>
                <a:gd name="connsiteY35" fmla="*/ 323320 h 1199513"/>
                <a:gd name="connsiteX36" fmla="*/ 1114093 w 1210248"/>
                <a:gd name="connsiteY36" fmla="*/ 351052 h 1199513"/>
                <a:gd name="connsiteX37" fmla="*/ 1114807 w 1210248"/>
                <a:gd name="connsiteY37" fmla="*/ 398982 h 1199513"/>
                <a:gd name="connsiteX38" fmla="*/ 1113378 w 1210248"/>
                <a:gd name="connsiteY38" fmla="*/ 414310 h 1199513"/>
                <a:gd name="connsiteX39" fmla="*/ 1108117 w 1210248"/>
                <a:gd name="connsiteY39" fmla="*/ 450355 h 1199513"/>
                <a:gd name="connsiteX40" fmla="*/ 1108572 w 1210248"/>
                <a:gd name="connsiteY40" fmla="*/ 472112 h 1199513"/>
                <a:gd name="connsiteX41" fmla="*/ 1101233 w 1210248"/>
                <a:gd name="connsiteY41" fmla="*/ 550113 h 1199513"/>
                <a:gd name="connsiteX42" fmla="*/ 1108832 w 1210248"/>
                <a:gd name="connsiteY42" fmla="*/ 567778 h 1199513"/>
                <a:gd name="connsiteX43" fmla="*/ 1115132 w 1210248"/>
                <a:gd name="connsiteY43" fmla="*/ 582391 h 1199513"/>
                <a:gd name="connsiteX44" fmla="*/ 1116885 w 1210248"/>
                <a:gd name="connsiteY44" fmla="*/ 607851 h 1199513"/>
                <a:gd name="connsiteX45" fmla="*/ 1118769 w 1210248"/>
                <a:gd name="connsiteY45" fmla="*/ 658963 h 1199513"/>
                <a:gd name="connsiteX46" fmla="*/ 1127406 w 1210248"/>
                <a:gd name="connsiteY46" fmla="*/ 676564 h 1199513"/>
                <a:gd name="connsiteX47" fmla="*/ 1135979 w 1210248"/>
                <a:gd name="connsiteY47" fmla="*/ 687930 h 1199513"/>
                <a:gd name="connsiteX48" fmla="*/ 1147280 w 1210248"/>
                <a:gd name="connsiteY48" fmla="*/ 701114 h 1199513"/>
                <a:gd name="connsiteX49" fmla="*/ 1164296 w 1210248"/>
                <a:gd name="connsiteY49" fmla="*/ 712544 h 1199513"/>
                <a:gd name="connsiteX50" fmla="*/ 1176441 w 1210248"/>
                <a:gd name="connsiteY50" fmla="*/ 712674 h 1199513"/>
                <a:gd name="connsiteX51" fmla="*/ 1177545 w 1210248"/>
                <a:gd name="connsiteY51" fmla="*/ 731119 h 1199513"/>
                <a:gd name="connsiteX52" fmla="*/ 1166245 w 1210248"/>
                <a:gd name="connsiteY52" fmla="*/ 765346 h 1199513"/>
                <a:gd name="connsiteX53" fmla="*/ 1153970 w 1210248"/>
                <a:gd name="connsiteY53" fmla="*/ 785284 h 1199513"/>
                <a:gd name="connsiteX54" fmla="*/ 1148514 w 1210248"/>
                <a:gd name="connsiteY54" fmla="*/ 800287 h 1199513"/>
                <a:gd name="connsiteX55" fmla="*/ 1155788 w 1210248"/>
                <a:gd name="connsiteY55" fmla="*/ 835488 h 1199513"/>
                <a:gd name="connsiteX56" fmla="*/ 1171245 w 1210248"/>
                <a:gd name="connsiteY56" fmla="*/ 869585 h 1199513"/>
                <a:gd name="connsiteX57" fmla="*/ 1157477 w 1210248"/>
                <a:gd name="connsiteY57" fmla="*/ 917321 h 1199513"/>
                <a:gd name="connsiteX58" fmla="*/ 1148774 w 1210248"/>
                <a:gd name="connsiteY58" fmla="*/ 949274 h 1199513"/>
                <a:gd name="connsiteX59" fmla="*/ 1160205 w 1210248"/>
                <a:gd name="connsiteY59" fmla="*/ 988567 h 1199513"/>
                <a:gd name="connsiteX60" fmla="*/ 1194366 w 1210248"/>
                <a:gd name="connsiteY60" fmla="*/ 1055137 h 1199513"/>
                <a:gd name="connsiteX61" fmla="*/ 1203069 w 1210248"/>
                <a:gd name="connsiteY61" fmla="*/ 1083974 h 1199513"/>
                <a:gd name="connsiteX62" fmla="*/ 1206901 w 1210248"/>
                <a:gd name="connsiteY62" fmla="*/ 1131904 h 1199513"/>
                <a:gd name="connsiteX63" fmla="*/ 1177221 w 1210248"/>
                <a:gd name="connsiteY63" fmla="*/ 1147426 h 1199513"/>
                <a:gd name="connsiteX64" fmla="*/ 1115391 w 1210248"/>
                <a:gd name="connsiteY64" fmla="*/ 1173665 h 1199513"/>
                <a:gd name="connsiteX65" fmla="*/ 1083048 w 1210248"/>
                <a:gd name="connsiteY65" fmla="*/ 1189187 h 1199513"/>
                <a:gd name="connsiteX66" fmla="*/ 1051419 w 1210248"/>
                <a:gd name="connsiteY66" fmla="*/ 1190811 h 1199513"/>
                <a:gd name="connsiteX67" fmla="*/ 1051419 w 1210248"/>
                <a:gd name="connsiteY67" fmla="*/ 1190811 h 1199513"/>
                <a:gd name="connsiteX68" fmla="*/ 1041807 w 1210248"/>
                <a:gd name="connsiteY68" fmla="*/ 1199513 h 1199513"/>
                <a:gd name="connsiteX69" fmla="*/ 991019 w 1210248"/>
                <a:gd name="connsiteY69" fmla="*/ 1146647 h 1199513"/>
                <a:gd name="connsiteX70" fmla="*/ 971275 w 1210248"/>
                <a:gd name="connsiteY70" fmla="*/ 1124825 h 1199513"/>
                <a:gd name="connsiteX71" fmla="*/ 962962 w 1210248"/>
                <a:gd name="connsiteY71" fmla="*/ 1119434 h 1199513"/>
                <a:gd name="connsiteX72" fmla="*/ 973548 w 1210248"/>
                <a:gd name="connsiteY72" fmla="*/ 1106120 h 1199513"/>
                <a:gd name="connsiteX73" fmla="*/ 983485 w 1210248"/>
                <a:gd name="connsiteY73" fmla="*/ 1068776 h 1199513"/>
                <a:gd name="connsiteX74" fmla="*/ 750977 w 1210248"/>
                <a:gd name="connsiteY74" fmla="*/ 1005388 h 1199513"/>
                <a:gd name="connsiteX75" fmla="*/ 719477 w 1210248"/>
                <a:gd name="connsiteY75" fmla="*/ 1075790 h 1199513"/>
                <a:gd name="connsiteX76" fmla="*/ 705839 w 1210248"/>
                <a:gd name="connsiteY76" fmla="*/ 1132229 h 1199513"/>
                <a:gd name="connsiteX77" fmla="*/ 630111 w 1210248"/>
                <a:gd name="connsiteY77" fmla="*/ 1121513 h 1199513"/>
                <a:gd name="connsiteX78" fmla="*/ 548343 w 1210248"/>
                <a:gd name="connsiteY78" fmla="*/ 1110991 h 1199513"/>
                <a:gd name="connsiteX79" fmla="*/ 535289 w 1210248"/>
                <a:gd name="connsiteY79" fmla="*/ 1130865 h 1199513"/>
                <a:gd name="connsiteX80" fmla="*/ 529964 w 1210248"/>
                <a:gd name="connsiteY80" fmla="*/ 1153402 h 1199513"/>
                <a:gd name="connsiteX81" fmla="*/ 527041 w 1210248"/>
                <a:gd name="connsiteY81" fmla="*/ 1157948 h 1199513"/>
                <a:gd name="connsiteX82" fmla="*/ 440143 w 1210248"/>
                <a:gd name="connsiteY82" fmla="*/ 1142231 h 1199513"/>
                <a:gd name="connsiteX83" fmla="*/ 349607 w 1210248"/>
                <a:gd name="connsiteY83" fmla="*/ 1128527 h 1199513"/>
                <a:gd name="connsiteX84" fmla="*/ 338826 w 1210248"/>
                <a:gd name="connsiteY84" fmla="*/ 1144569 h 1199513"/>
                <a:gd name="connsiteX85" fmla="*/ 327460 w 1210248"/>
                <a:gd name="connsiteY85" fmla="*/ 1156779 h 1199513"/>
                <a:gd name="connsiteX86" fmla="*/ 276023 w 1210248"/>
                <a:gd name="connsiteY86" fmla="*/ 1145478 h 1199513"/>
                <a:gd name="connsiteX87" fmla="*/ 225364 w 1210248"/>
                <a:gd name="connsiteY87" fmla="*/ 1125280 h 1199513"/>
                <a:gd name="connsiteX88" fmla="*/ 119242 w 1210248"/>
                <a:gd name="connsiteY88" fmla="*/ 1008765 h 119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10248" h="1199513">
                  <a:moveTo>
                    <a:pt x="119242" y="1008765"/>
                  </a:moveTo>
                  <a:cubicBezTo>
                    <a:pt x="64427" y="950638"/>
                    <a:pt x="15133" y="898356"/>
                    <a:pt x="9807" y="892641"/>
                  </a:cubicBezTo>
                  <a:lnTo>
                    <a:pt x="0" y="882185"/>
                  </a:lnTo>
                  <a:lnTo>
                    <a:pt x="53256" y="515367"/>
                  </a:lnTo>
                  <a:cubicBezTo>
                    <a:pt x="82547" y="313513"/>
                    <a:pt x="106967" y="147964"/>
                    <a:pt x="107616" y="147380"/>
                  </a:cubicBezTo>
                  <a:cubicBezTo>
                    <a:pt x="108266" y="146795"/>
                    <a:pt x="113916" y="147120"/>
                    <a:pt x="120086" y="148029"/>
                  </a:cubicBezTo>
                  <a:lnTo>
                    <a:pt x="131452" y="149783"/>
                  </a:lnTo>
                  <a:lnTo>
                    <a:pt x="129179" y="176735"/>
                  </a:lnTo>
                  <a:cubicBezTo>
                    <a:pt x="128010" y="191543"/>
                    <a:pt x="127945" y="207650"/>
                    <a:pt x="129114" y="212521"/>
                  </a:cubicBezTo>
                  <a:cubicBezTo>
                    <a:pt x="130348" y="217327"/>
                    <a:pt x="140155" y="228758"/>
                    <a:pt x="150871" y="238045"/>
                  </a:cubicBezTo>
                  <a:lnTo>
                    <a:pt x="170420" y="254736"/>
                  </a:lnTo>
                  <a:lnTo>
                    <a:pt x="210686" y="257529"/>
                  </a:lnTo>
                  <a:cubicBezTo>
                    <a:pt x="232768" y="259023"/>
                    <a:pt x="264917" y="260711"/>
                    <a:pt x="282128" y="261231"/>
                  </a:cubicBezTo>
                  <a:cubicBezTo>
                    <a:pt x="301157" y="261750"/>
                    <a:pt x="371104" y="272142"/>
                    <a:pt x="461575" y="287729"/>
                  </a:cubicBezTo>
                  <a:cubicBezTo>
                    <a:pt x="598092" y="311240"/>
                    <a:pt x="610302" y="312863"/>
                    <a:pt x="615433" y="307732"/>
                  </a:cubicBezTo>
                  <a:cubicBezTo>
                    <a:pt x="620499" y="302667"/>
                    <a:pt x="639074" y="214924"/>
                    <a:pt x="672391" y="38984"/>
                  </a:cubicBezTo>
                  <a:cubicBezTo>
                    <a:pt x="679795" y="146"/>
                    <a:pt x="683497" y="-6154"/>
                    <a:pt x="692590" y="4822"/>
                  </a:cubicBezTo>
                  <a:cubicBezTo>
                    <a:pt x="694798" y="7485"/>
                    <a:pt x="700903" y="10667"/>
                    <a:pt x="706034" y="11901"/>
                  </a:cubicBezTo>
                  <a:cubicBezTo>
                    <a:pt x="742469" y="20409"/>
                    <a:pt x="765200" y="29047"/>
                    <a:pt x="766694" y="34827"/>
                  </a:cubicBezTo>
                  <a:cubicBezTo>
                    <a:pt x="767603" y="38334"/>
                    <a:pt x="773578" y="43335"/>
                    <a:pt x="780008" y="46063"/>
                  </a:cubicBezTo>
                  <a:cubicBezTo>
                    <a:pt x="787736" y="49245"/>
                    <a:pt x="793906" y="55480"/>
                    <a:pt x="798258" y="64443"/>
                  </a:cubicBezTo>
                  <a:cubicBezTo>
                    <a:pt x="801830" y="71912"/>
                    <a:pt x="806116" y="80355"/>
                    <a:pt x="807675" y="83147"/>
                  </a:cubicBezTo>
                  <a:cubicBezTo>
                    <a:pt x="809298" y="86005"/>
                    <a:pt x="812806" y="93214"/>
                    <a:pt x="815468" y="99189"/>
                  </a:cubicBezTo>
                  <a:cubicBezTo>
                    <a:pt x="818456" y="105749"/>
                    <a:pt x="823847" y="110815"/>
                    <a:pt x="829302" y="112243"/>
                  </a:cubicBezTo>
                  <a:cubicBezTo>
                    <a:pt x="834238" y="113477"/>
                    <a:pt x="843915" y="118348"/>
                    <a:pt x="850929" y="123089"/>
                  </a:cubicBezTo>
                  <a:cubicBezTo>
                    <a:pt x="858918" y="128480"/>
                    <a:pt x="868530" y="131727"/>
                    <a:pt x="876648" y="131727"/>
                  </a:cubicBezTo>
                  <a:cubicBezTo>
                    <a:pt x="883792" y="131727"/>
                    <a:pt x="891326" y="133806"/>
                    <a:pt x="893469" y="136339"/>
                  </a:cubicBezTo>
                  <a:cubicBezTo>
                    <a:pt x="899249" y="143223"/>
                    <a:pt x="924384" y="150042"/>
                    <a:pt x="945881" y="150432"/>
                  </a:cubicBezTo>
                  <a:cubicBezTo>
                    <a:pt x="962442" y="150757"/>
                    <a:pt x="965365" y="151861"/>
                    <a:pt x="969132" y="159395"/>
                  </a:cubicBezTo>
                  <a:cubicBezTo>
                    <a:pt x="971470" y="164136"/>
                    <a:pt x="975497" y="169591"/>
                    <a:pt x="977965" y="171540"/>
                  </a:cubicBezTo>
                  <a:cubicBezTo>
                    <a:pt x="980433" y="173488"/>
                    <a:pt x="985239" y="179333"/>
                    <a:pt x="988551" y="184594"/>
                  </a:cubicBezTo>
                  <a:cubicBezTo>
                    <a:pt x="991928" y="189725"/>
                    <a:pt x="999657" y="196544"/>
                    <a:pt x="1005827" y="199532"/>
                  </a:cubicBezTo>
                  <a:cubicBezTo>
                    <a:pt x="1011997" y="202584"/>
                    <a:pt x="1021933" y="210637"/>
                    <a:pt x="1027843" y="217392"/>
                  </a:cubicBezTo>
                  <a:cubicBezTo>
                    <a:pt x="1038365" y="229407"/>
                    <a:pt x="1049406" y="232849"/>
                    <a:pt x="1063824" y="228628"/>
                  </a:cubicBezTo>
                  <a:cubicBezTo>
                    <a:pt x="1068565" y="227264"/>
                    <a:pt x="1085516" y="257659"/>
                    <a:pt x="1103506" y="299874"/>
                  </a:cubicBezTo>
                  <a:cubicBezTo>
                    <a:pt x="1105909" y="305654"/>
                    <a:pt x="1110456" y="316111"/>
                    <a:pt x="1113573" y="323320"/>
                  </a:cubicBezTo>
                  <a:cubicBezTo>
                    <a:pt x="1118704" y="335010"/>
                    <a:pt x="1118704" y="337868"/>
                    <a:pt x="1114093" y="351052"/>
                  </a:cubicBezTo>
                  <a:cubicBezTo>
                    <a:pt x="1107338" y="370536"/>
                    <a:pt x="1107533" y="386707"/>
                    <a:pt x="1114807" y="398982"/>
                  </a:cubicBezTo>
                  <a:cubicBezTo>
                    <a:pt x="1120587" y="408789"/>
                    <a:pt x="1120587" y="409244"/>
                    <a:pt x="1113378" y="414310"/>
                  </a:cubicBezTo>
                  <a:cubicBezTo>
                    <a:pt x="1102207" y="422103"/>
                    <a:pt x="1099674" y="439054"/>
                    <a:pt x="1108117" y="450355"/>
                  </a:cubicBezTo>
                  <a:cubicBezTo>
                    <a:pt x="1114807" y="459448"/>
                    <a:pt x="1114807" y="459902"/>
                    <a:pt x="1108572" y="472112"/>
                  </a:cubicBezTo>
                  <a:cubicBezTo>
                    <a:pt x="1092660" y="503027"/>
                    <a:pt x="1089802" y="534071"/>
                    <a:pt x="1101233" y="550113"/>
                  </a:cubicBezTo>
                  <a:cubicBezTo>
                    <a:pt x="1105455" y="556023"/>
                    <a:pt x="1108832" y="563947"/>
                    <a:pt x="1108832" y="567778"/>
                  </a:cubicBezTo>
                  <a:cubicBezTo>
                    <a:pt x="1108832" y="571545"/>
                    <a:pt x="1111625" y="578170"/>
                    <a:pt x="1115132" y="582391"/>
                  </a:cubicBezTo>
                  <a:cubicBezTo>
                    <a:pt x="1120847" y="589471"/>
                    <a:pt x="1121042" y="591874"/>
                    <a:pt x="1116885" y="607851"/>
                  </a:cubicBezTo>
                  <a:cubicBezTo>
                    <a:pt x="1110585" y="632206"/>
                    <a:pt x="1111170" y="649286"/>
                    <a:pt x="1118769" y="658963"/>
                  </a:cubicBezTo>
                  <a:cubicBezTo>
                    <a:pt x="1122276" y="663510"/>
                    <a:pt x="1126172" y="671433"/>
                    <a:pt x="1127406" y="676564"/>
                  </a:cubicBezTo>
                  <a:cubicBezTo>
                    <a:pt x="1128640" y="681695"/>
                    <a:pt x="1132537" y="686761"/>
                    <a:pt x="1135979" y="687930"/>
                  </a:cubicBezTo>
                  <a:cubicBezTo>
                    <a:pt x="1139487" y="689034"/>
                    <a:pt x="1144552" y="694944"/>
                    <a:pt x="1147280" y="701114"/>
                  </a:cubicBezTo>
                  <a:cubicBezTo>
                    <a:pt x="1151502" y="710596"/>
                    <a:pt x="1154035" y="712350"/>
                    <a:pt x="1164296" y="712544"/>
                  </a:cubicBezTo>
                  <a:lnTo>
                    <a:pt x="1176441" y="712674"/>
                  </a:lnTo>
                  <a:lnTo>
                    <a:pt x="1177545" y="731119"/>
                  </a:lnTo>
                  <a:cubicBezTo>
                    <a:pt x="1178519" y="747680"/>
                    <a:pt x="1177415" y="751058"/>
                    <a:pt x="1166245" y="765346"/>
                  </a:cubicBezTo>
                  <a:cubicBezTo>
                    <a:pt x="1159490" y="774049"/>
                    <a:pt x="1153970" y="783011"/>
                    <a:pt x="1153970" y="785284"/>
                  </a:cubicBezTo>
                  <a:cubicBezTo>
                    <a:pt x="1153970" y="787493"/>
                    <a:pt x="1151502" y="794312"/>
                    <a:pt x="1148514" y="800287"/>
                  </a:cubicBezTo>
                  <a:cubicBezTo>
                    <a:pt x="1142214" y="812887"/>
                    <a:pt x="1144293" y="822953"/>
                    <a:pt x="1155788" y="835488"/>
                  </a:cubicBezTo>
                  <a:cubicBezTo>
                    <a:pt x="1160140" y="840229"/>
                    <a:pt x="1167154" y="855622"/>
                    <a:pt x="1171245" y="869585"/>
                  </a:cubicBezTo>
                  <a:cubicBezTo>
                    <a:pt x="1179559" y="897772"/>
                    <a:pt x="1179624" y="897642"/>
                    <a:pt x="1157477" y="917321"/>
                  </a:cubicBezTo>
                  <a:cubicBezTo>
                    <a:pt x="1149813" y="924140"/>
                    <a:pt x="1148774" y="927777"/>
                    <a:pt x="1148774" y="949274"/>
                  </a:cubicBezTo>
                  <a:cubicBezTo>
                    <a:pt x="1148774" y="971291"/>
                    <a:pt x="1149878" y="974928"/>
                    <a:pt x="1160205" y="988567"/>
                  </a:cubicBezTo>
                  <a:cubicBezTo>
                    <a:pt x="1183780" y="1019871"/>
                    <a:pt x="1189885" y="1031757"/>
                    <a:pt x="1194366" y="1055137"/>
                  </a:cubicBezTo>
                  <a:cubicBezTo>
                    <a:pt x="1196899" y="1068191"/>
                    <a:pt x="1200796" y="1081181"/>
                    <a:pt x="1203069" y="1083974"/>
                  </a:cubicBezTo>
                  <a:cubicBezTo>
                    <a:pt x="1210603" y="1093066"/>
                    <a:pt x="1212746" y="1120474"/>
                    <a:pt x="1206901" y="1131904"/>
                  </a:cubicBezTo>
                  <a:cubicBezTo>
                    <a:pt x="1199822" y="1145803"/>
                    <a:pt x="1196769" y="1147361"/>
                    <a:pt x="1177221" y="1147426"/>
                  </a:cubicBezTo>
                  <a:cubicBezTo>
                    <a:pt x="1144682" y="1147556"/>
                    <a:pt x="1130654" y="1153531"/>
                    <a:pt x="1115391" y="1173665"/>
                  </a:cubicBezTo>
                  <a:cubicBezTo>
                    <a:pt x="1098765" y="1195747"/>
                    <a:pt x="1092920" y="1198539"/>
                    <a:pt x="1083048" y="1189187"/>
                  </a:cubicBezTo>
                  <a:cubicBezTo>
                    <a:pt x="1072981" y="1179770"/>
                    <a:pt x="1061940" y="1180289"/>
                    <a:pt x="1051419" y="1190811"/>
                  </a:cubicBezTo>
                  <a:lnTo>
                    <a:pt x="1051419" y="1190811"/>
                  </a:lnTo>
                  <a:cubicBezTo>
                    <a:pt x="1046613" y="1195617"/>
                    <a:pt x="1042327" y="1199513"/>
                    <a:pt x="1041807" y="1199513"/>
                  </a:cubicBezTo>
                  <a:cubicBezTo>
                    <a:pt x="1038235" y="1199513"/>
                    <a:pt x="1000436" y="1160091"/>
                    <a:pt x="991019" y="1146647"/>
                  </a:cubicBezTo>
                  <a:cubicBezTo>
                    <a:pt x="984654" y="1137619"/>
                    <a:pt x="975756" y="1127813"/>
                    <a:pt x="971275" y="1124825"/>
                  </a:cubicBezTo>
                  <a:lnTo>
                    <a:pt x="962962" y="1119434"/>
                  </a:lnTo>
                  <a:lnTo>
                    <a:pt x="973548" y="1106120"/>
                  </a:lnTo>
                  <a:cubicBezTo>
                    <a:pt x="985953" y="1090468"/>
                    <a:pt x="990304" y="1074361"/>
                    <a:pt x="983485" y="1068776"/>
                  </a:cubicBezTo>
                  <a:cubicBezTo>
                    <a:pt x="977445" y="1063775"/>
                    <a:pt x="763186" y="1005388"/>
                    <a:pt x="750977" y="1005388"/>
                  </a:cubicBezTo>
                  <a:cubicBezTo>
                    <a:pt x="737013" y="1005388"/>
                    <a:pt x="732727" y="1014805"/>
                    <a:pt x="719477" y="1075790"/>
                  </a:cubicBezTo>
                  <a:cubicBezTo>
                    <a:pt x="712918" y="1105926"/>
                    <a:pt x="706748" y="1131320"/>
                    <a:pt x="705839" y="1132229"/>
                  </a:cubicBezTo>
                  <a:cubicBezTo>
                    <a:pt x="704929" y="1133203"/>
                    <a:pt x="670833" y="1128332"/>
                    <a:pt x="630111" y="1121513"/>
                  </a:cubicBezTo>
                  <a:cubicBezTo>
                    <a:pt x="589390" y="1114693"/>
                    <a:pt x="552630" y="1109952"/>
                    <a:pt x="548343" y="1110991"/>
                  </a:cubicBezTo>
                  <a:cubicBezTo>
                    <a:pt x="542563" y="1112420"/>
                    <a:pt x="539186" y="1117616"/>
                    <a:pt x="535289" y="1130865"/>
                  </a:cubicBezTo>
                  <a:cubicBezTo>
                    <a:pt x="532367" y="1140737"/>
                    <a:pt x="529964" y="1150868"/>
                    <a:pt x="529964" y="1153402"/>
                  </a:cubicBezTo>
                  <a:cubicBezTo>
                    <a:pt x="529964" y="1155934"/>
                    <a:pt x="528665" y="1157948"/>
                    <a:pt x="527041" y="1157948"/>
                  </a:cubicBezTo>
                  <a:cubicBezTo>
                    <a:pt x="525352" y="1157948"/>
                    <a:pt x="486319" y="1150868"/>
                    <a:pt x="440143" y="1142231"/>
                  </a:cubicBezTo>
                  <a:cubicBezTo>
                    <a:pt x="393901" y="1133528"/>
                    <a:pt x="353179" y="1127423"/>
                    <a:pt x="349607" y="1128527"/>
                  </a:cubicBezTo>
                  <a:cubicBezTo>
                    <a:pt x="345645" y="1129761"/>
                    <a:pt x="341294" y="1136321"/>
                    <a:pt x="338826" y="1144569"/>
                  </a:cubicBezTo>
                  <a:cubicBezTo>
                    <a:pt x="335384" y="1155999"/>
                    <a:pt x="333435" y="1158142"/>
                    <a:pt x="327460" y="1156779"/>
                  </a:cubicBezTo>
                  <a:cubicBezTo>
                    <a:pt x="323499" y="1155804"/>
                    <a:pt x="300313" y="1150739"/>
                    <a:pt x="276023" y="1145478"/>
                  </a:cubicBezTo>
                  <a:cubicBezTo>
                    <a:pt x="234782" y="1136515"/>
                    <a:pt x="231339" y="1135152"/>
                    <a:pt x="225364" y="1125280"/>
                  </a:cubicBezTo>
                  <a:cubicBezTo>
                    <a:pt x="221857" y="1119305"/>
                    <a:pt x="174122" y="1066958"/>
                    <a:pt x="119242" y="1008765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="" xmlns:a16="http://schemas.microsoft.com/office/drawing/2014/main" id="{40000DB7-970E-43C9-AABB-2A0E02FFFE05}"/>
                </a:ext>
              </a:extLst>
            </p:cNvPr>
            <p:cNvSpPr/>
            <p:nvPr/>
          </p:nvSpPr>
          <p:spPr>
            <a:xfrm>
              <a:off x="6518329" y="3846995"/>
              <a:ext cx="678042" cy="697348"/>
            </a:xfrm>
            <a:custGeom>
              <a:avLst/>
              <a:gdLst>
                <a:gd name="connsiteX0" fmla="*/ 181201 w 678042"/>
                <a:gd name="connsiteY0" fmla="*/ 666481 h 697348"/>
                <a:gd name="connsiteX1" fmla="*/ 159314 w 678042"/>
                <a:gd name="connsiteY1" fmla="*/ 616473 h 697348"/>
                <a:gd name="connsiteX2" fmla="*/ 81053 w 678042"/>
                <a:gd name="connsiteY2" fmla="*/ 523534 h 697348"/>
                <a:gd name="connsiteX3" fmla="*/ 50788 w 678042"/>
                <a:gd name="connsiteY3" fmla="*/ 487099 h 697348"/>
                <a:gd name="connsiteX4" fmla="*/ 37864 w 678042"/>
                <a:gd name="connsiteY4" fmla="*/ 429816 h 697348"/>
                <a:gd name="connsiteX5" fmla="*/ 39293 w 678042"/>
                <a:gd name="connsiteY5" fmla="*/ 343827 h 697348"/>
                <a:gd name="connsiteX6" fmla="*/ 39423 w 678042"/>
                <a:gd name="connsiteY6" fmla="*/ 286479 h 697348"/>
                <a:gd name="connsiteX7" fmla="*/ 23511 w 678042"/>
                <a:gd name="connsiteY7" fmla="*/ 258942 h 697348"/>
                <a:gd name="connsiteX8" fmla="*/ 5650 w 678042"/>
                <a:gd name="connsiteY8" fmla="*/ 223676 h 697348"/>
                <a:gd name="connsiteX9" fmla="*/ 8508 w 678042"/>
                <a:gd name="connsiteY9" fmla="*/ 183799 h 697348"/>
                <a:gd name="connsiteX10" fmla="*/ 6625 w 678042"/>
                <a:gd name="connsiteY10" fmla="*/ 88522 h 697348"/>
                <a:gd name="connsiteX11" fmla="*/ 0 w 678042"/>
                <a:gd name="connsiteY11" fmla="*/ 73974 h 697348"/>
                <a:gd name="connsiteX12" fmla="*/ 39682 w 678042"/>
                <a:gd name="connsiteY12" fmla="*/ 36955 h 697348"/>
                <a:gd name="connsiteX13" fmla="*/ 79365 w 678042"/>
                <a:gd name="connsiteY13" fmla="*/ 0 h 697348"/>
                <a:gd name="connsiteX14" fmla="*/ 95796 w 678042"/>
                <a:gd name="connsiteY14" fmla="*/ 4092 h 697348"/>
                <a:gd name="connsiteX15" fmla="*/ 136193 w 678042"/>
                <a:gd name="connsiteY15" fmla="*/ 19419 h 697348"/>
                <a:gd name="connsiteX16" fmla="*/ 156391 w 678042"/>
                <a:gd name="connsiteY16" fmla="*/ 48905 h 697348"/>
                <a:gd name="connsiteX17" fmla="*/ 266476 w 678042"/>
                <a:gd name="connsiteY17" fmla="*/ 75013 h 697348"/>
                <a:gd name="connsiteX18" fmla="*/ 396368 w 678042"/>
                <a:gd name="connsiteY18" fmla="*/ 115020 h 697348"/>
                <a:gd name="connsiteX19" fmla="*/ 452807 w 678042"/>
                <a:gd name="connsiteY19" fmla="*/ 138466 h 697348"/>
                <a:gd name="connsiteX20" fmla="*/ 523794 w 678042"/>
                <a:gd name="connsiteY20" fmla="*/ 149377 h 697348"/>
                <a:gd name="connsiteX21" fmla="*/ 520481 w 678042"/>
                <a:gd name="connsiteY21" fmla="*/ 184124 h 697348"/>
                <a:gd name="connsiteX22" fmla="*/ 521715 w 678042"/>
                <a:gd name="connsiteY22" fmla="*/ 222312 h 697348"/>
                <a:gd name="connsiteX23" fmla="*/ 590559 w 678042"/>
                <a:gd name="connsiteY23" fmla="*/ 238029 h 697348"/>
                <a:gd name="connsiteX24" fmla="*/ 652388 w 678042"/>
                <a:gd name="connsiteY24" fmla="*/ 248031 h 697348"/>
                <a:gd name="connsiteX25" fmla="*/ 658493 w 678042"/>
                <a:gd name="connsiteY25" fmla="*/ 240497 h 697348"/>
                <a:gd name="connsiteX26" fmla="*/ 665832 w 678042"/>
                <a:gd name="connsiteY26" fmla="*/ 229326 h 697348"/>
                <a:gd name="connsiteX27" fmla="*/ 673236 w 678042"/>
                <a:gd name="connsiteY27" fmla="*/ 228092 h 697348"/>
                <a:gd name="connsiteX28" fmla="*/ 676938 w 678042"/>
                <a:gd name="connsiteY28" fmla="*/ 246472 h 697348"/>
                <a:gd name="connsiteX29" fmla="*/ 669858 w 678042"/>
                <a:gd name="connsiteY29" fmla="*/ 275958 h 697348"/>
                <a:gd name="connsiteX30" fmla="*/ 665182 w 678042"/>
                <a:gd name="connsiteY30" fmla="*/ 298884 h 697348"/>
                <a:gd name="connsiteX31" fmla="*/ 661285 w 678042"/>
                <a:gd name="connsiteY31" fmla="*/ 319537 h 697348"/>
                <a:gd name="connsiteX32" fmla="*/ 663364 w 678042"/>
                <a:gd name="connsiteY32" fmla="*/ 367727 h 697348"/>
                <a:gd name="connsiteX33" fmla="*/ 672261 w 678042"/>
                <a:gd name="connsiteY33" fmla="*/ 412021 h 697348"/>
                <a:gd name="connsiteX34" fmla="*/ 657194 w 678042"/>
                <a:gd name="connsiteY34" fmla="*/ 471382 h 697348"/>
                <a:gd name="connsiteX35" fmla="*/ 648166 w 678042"/>
                <a:gd name="connsiteY35" fmla="*/ 501777 h 697348"/>
                <a:gd name="connsiteX36" fmla="*/ 625630 w 678042"/>
                <a:gd name="connsiteY36" fmla="*/ 531847 h 697348"/>
                <a:gd name="connsiteX37" fmla="*/ 604977 w 678042"/>
                <a:gd name="connsiteY37" fmla="*/ 538732 h 697348"/>
                <a:gd name="connsiteX38" fmla="*/ 568152 w 678042"/>
                <a:gd name="connsiteY38" fmla="*/ 695967 h 697348"/>
                <a:gd name="connsiteX39" fmla="*/ 568152 w 678042"/>
                <a:gd name="connsiteY39" fmla="*/ 695967 h 697348"/>
                <a:gd name="connsiteX40" fmla="*/ 560358 w 678042"/>
                <a:gd name="connsiteY40" fmla="*/ 697331 h 697348"/>
                <a:gd name="connsiteX41" fmla="*/ 282582 w 678042"/>
                <a:gd name="connsiteY41" fmla="*/ 640373 h 697348"/>
                <a:gd name="connsiteX42" fmla="*/ 241406 w 678042"/>
                <a:gd name="connsiteY42" fmla="*/ 631280 h 697348"/>
                <a:gd name="connsiteX43" fmla="*/ 232314 w 678042"/>
                <a:gd name="connsiteY43" fmla="*/ 639918 h 697348"/>
                <a:gd name="connsiteX44" fmla="*/ 181201 w 678042"/>
                <a:gd name="connsiteY44" fmla="*/ 666481 h 69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78042" h="697348">
                  <a:moveTo>
                    <a:pt x="181201" y="666481"/>
                  </a:moveTo>
                  <a:cubicBezTo>
                    <a:pt x="178473" y="666481"/>
                    <a:pt x="166523" y="639139"/>
                    <a:pt x="159314" y="616473"/>
                  </a:cubicBezTo>
                  <a:cubicBezTo>
                    <a:pt x="143402" y="566724"/>
                    <a:pt x="125152" y="544967"/>
                    <a:pt x="81053" y="523534"/>
                  </a:cubicBezTo>
                  <a:cubicBezTo>
                    <a:pt x="66700" y="516585"/>
                    <a:pt x="63453" y="512688"/>
                    <a:pt x="50788" y="487099"/>
                  </a:cubicBezTo>
                  <a:cubicBezTo>
                    <a:pt x="37084" y="459497"/>
                    <a:pt x="36630" y="457548"/>
                    <a:pt x="37864" y="429816"/>
                  </a:cubicBezTo>
                  <a:cubicBezTo>
                    <a:pt x="38578" y="414099"/>
                    <a:pt x="39163" y="375391"/>
                    <a:pt x="39293" y="343827"/>
                  </a:cubicBezTo>
                  <a:lnTo>
                    <a:pt x="39423" y="286479"/>
                  </a:lnTo>
                  <a:lnTo>
                    <a:pt x="23511" y="258942"/>
                  </a:lnTo>
                  <a:cubicBezTo>
                    <a:pt x="14743" y="243745"/>
                    <a:pt x="6754" y="227898"/>
                    <a:pt x="5650" y="223676"/>
                  </a:cubicBezTo>
                  <a:cubicBezTo>
                    <a:pt x="4611" y="219390"/>
                    <a:pt x="5910" y="201464"/>
                    <a:pt x="8508" y="183799"/>
                  </a:cubicBezTo>
                  <a:cubicBezTo>
                    <a:pt x="15327" y="138336"/>
                    <a:pt x="14678" y="106317"/>
                    <a:pt x="6625" y="88522"/>
                  </a:cubicBezTo>
                  <a:lnTo>
                    <a:pt x="0" y="73974"/>
                  </a:lnTo>
                  <a:lnTo>
                    <a:pt x="39682" y="36955"/>
                  </a:lnTo>
                  <a:lnTo>
                    <a:pt x="79365" y="0"/>
                  </a:lnTo>
                  <a:lnTo>
                    <a:pt x="95796" y="4092"/>
                  </a:lnTo>
                  <a:cubicBezTo>
                    <a:pt x="134504" y="13639"/>
                    <a:pt x="137881" y="14873"/>
                    <a:pt x="136193" y="19419"/>
                  </a:cubicBezTo>
                  <a:cubicBezTo>
                    <a:pt x="132491" y="29226"/>
                    <a:pt x="141648" y="42670"/>
                    <a:pt x="156391" y="48905"/>
                  </a:cubicBezTo>
                  <a:cubicBezTo>
                    <a:pt x="164509" y="52412"/>
                    <a:pt x="214064" y="64102"/>
                    <a:pt x="266476" y="75013"/>
                  </a:cubicBezTo>
                  <a:cubicBezTo>
                    <a:pt x="393446" y="101446"/>
                    <a:pt x="386367" y="99173"/>
                    <a:pt x="396368" y="115020"/>
                  </a:cubicBezTo>
                  <a:cubicBezTo>
                    <a:pt x="407150" y="132101"/>
                    <a:pt x="429037" y="141259"/>
                    <a:pt x="452807" y="138466"/>
                  </a:cubicBezTo>
                  <a:cubicBezTo>
                    <a:pt x="468329" y="136712"/>
                    <a:pt x="518403" y="144376"/>
                    <a:pt x="523794" y="149377"/>
                  </a:cubicBezTo>
                  <a:cubicBezTo>
                    <a:pt x="525093" y="150611"/>
                    <a:pt x="523599" y="166263"/>
                    <a:pt x="520481" y="184124"/>
                  </a:cubicBezTo>
                  <a:cubicBezTo>
                    <a:pt x="514766" y="216077"/>
                    <a:pt x="514831" y="216727"/>
                    <a:pt x="521715" y="222312"/>
                  </a:cubicBezTo>
                  <a:cubicBezTo>
                    <a:pt x="526132" y="225884"/>
                    <a:pt x="551136" y="231600"/>
                    <a:pt x="590559" y="238029"/>
                  </a:cubicBezTo>
                  <a:lnTo>
                    <a:pt x="652388" y="248031"/>
                  </a:lnTo>
                  <a:lnTo>
                    <a:pt x="658493" y="240497"/>
                  </a:lnTo>
                  <a:cubicBezTo>
                    <a:pt x="661870" y="236276"/>
                    <a:pt x="665182" y="231340"/>
                    <a:pt x="665832" y="229326"/>
                  </a:cubicBezTo>
                  <a:cubicBezTo>
                    <a:pt x="666481" y="227313"/>
                    <a:pt x="669793" y="226729"/>
                    <a:pt x="673236" y="228092"/>
                  </a:cubicBezTo>
                  <a:cubicBezTo>
                    <a:pt x="678366" y="230041"/>
                    <a:pt x="679016" y="232963"/>
                    <a:pt x="676938" y="246472"/>
                  </a:cubicBezTo>
                  <a:cubicBezTo>
                    <a:pt x="675704" y="255305"/>
                    <a:pt x="672521" y="268554"/>
                    <a:pt x="669858" y="275958"/>
                  </a:cubicBezTo>
                  <a:cubicBezTo>
                    <a:pt x="667260" y="283362"/>
                    <a:pt x="665182" y="293688"/>
                    <a:pt x="665182" y="298884"/>
                  </a:cubicBezTo>
                  <a:cubicBezTo>
                    <a:pt x="665182" y="304015"/>
                    <a:pt x="663429" y="313367"/>
                    <a:pt x="661285" y="319537"/>
                  </a:cubicBezTo>
                  <a:cubicBezTo>
                    <a:pt x="658168" y="328435"/>
                    <a:pt x="658623" y="338696"/>
                    <a:pt x="663364" y="367727"/>
                  </a:cubicBezTo>
                  <a:cubicBezTo>
                    <a:pt x="666741" y="387991"/>
                    <a:pt x="670703" y="407929"/>
                    <a:pt x="672261" y="412021"/>
                  </a:cubicBezTo>
                  <a:cubicBezTo>
                    <a:pt x="675119" y="419555"/>
                    <a:pt x="667001" y="451573"/>
                    <a:pt x="657194" y="471382"/>
                  </a:cubicBezTo>
                  <a:cubicBezTo>
                    <a:pt x="654531" y="476643"/>
                    <a:pt x="650504" y="490281"/>
                    <a:pt x="648166" y="501777"/>
                  </a:cubicBezTo>
                  <a:cubicBezTo>
                    <a:pt x="641347" y="534965"/>
                    <a:pt x="642646" y="533146"/>
                    <a:pt x="625630" y="531847"/>
                  </a:cubicBezTo>
                  <a:cubicBezTo>
                    <a:pt x="612640" y="530743"/>
                    <a:pt x="609458" y="531847"/>
                    <a:pt x="604977" y="538732"/>
                  </a:cubicBezTo>
                  <a:cubicBezTo>
                    <a:pt x="601015" y="544707"/>
                    <a:pt x="568152" y="685186"/>
                    <a:pt x="568152" y="695967"/>
                  </a:cubicBezTo>
                  <a:lnTo>
                    <a:pt x="568152" y="695967"/>
                  </a:lnTo>
                  <a:cubicBezTo>
                    <a:pt x="568152" y="696876"/>
                    <a:pt x="564580" y="697461"/>
                    <a:pt x="560358" y="697331"/>
                  </a:cubicBezTo>
                  <a:cubicBezTo>
                    <a:pt x="552695" y="697006"/>
                    <a:pt x="363635" y="658233"/>
                    <a:pt x="282582" y="640373"/>
                  </a:cubicBezTo>
                  <a:lnTo>
                    <a:pt x="241406" y="631280"/>
                  </a:lnTo>
                  <a:lnTo>
                    <a:pt x="232314" y="639918"/>
                  </a:lnTo>
                  <a:cubicBezTo>
                    <a:pt x="225105" y="646738"/>
                    <a:pt x="187046" y="666481"/>
                    <a:pt x="181201" y="666481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="" xmlns:a16="http://schemas.microsoft.com/office/drawing/2014/main" id="{C30A5E7A-BD67-438B-B16D-5E6149D22460}"/>
                </a:ext>
              </a:extLst>
            </p:cNvPr>
            <p:cNvSpPr/>
            <p:nvPr/>
          </p:nvSpPr>
          <p:spPr>
            <a:xfrm>
              <a:off x="7431549" y="452305"/>
              <a:ext cx="1074398" cy="1977881"/>
            </a:xfrm>
            <a:custGeom>
              <a:avLst/>
              <a:gdLst>
                <a:gd name="connsiteX0" fmla="*/ 629065 w 1074398"/>
                <a:gd name="connsiteY0" fmla="*/ 844 h 1977881"/>
                <a:gd name="connsiteX1" fmla="*/ 1004390 w 1074398"/>
                <a:gd name="connsiteY1" fmla="*/ 3832 h 1977881"/>
                <a:gd name="connsiteX2" fmla="*/ 1034721 w 1074398"/>
                <a:gd name="connsiteY2" fmla="*/ 5780 h 1977881"/>
                <a:gd name="connsiteX3" fmla="*/ 1034721 w 1074398"/>
                <a:gd name="connsiteY3" fmla="*/ 36370 h 1977881"/>
                <a:gd name="connsiteX4" fmla="*/ 1057387 w 1074398"/>
                <a:gd name="connsiteY4" fmla="*/ 79365 h 1977881"/>
                <a:gd name="connsiteX5" fmla="*/ 1069987 w 1074398"/>
                <a:gd name="connsiteY5" fmla="*/ 81703 h 1977881"/>
                <a:gd name="connsiteX6" fmla="*/ 1067519 w 1074398"/>
                <a:gd name="connsiteY6" fmla="*/ 134374 h 1977881"/>
                <a:gd name="connsiteX7" fmla="*/ 1064271 w 1074398"/>
                <a:gd name="connsiteY7" fmla="*/ 187955 h 1977881"/>
                <a:gd name="connsiteX8" fmla="*/ 1027836 w 1074398"/>
                <a:gd name="connsiteY8" fmla="*/ 192242 h 1977881"/>
                <a:gd name="connsiteX9" fmla="*/ 987115 w 1074398"/>
                <a:gd name="connsiteY9" fmla="*/ 199840 h 1977881"/>
                <a:gd name="connsiteX10" fmla="*/ 991401 w 1074398"/>
                <a:gd name="connsiteY10" fmla="*/ 311808 h 1977881"/>
                <a:gd name="connsiteX11" fmla="*/ 1028161 w 1074398"/>
                <a:gd name="connsiteY11" fmla="*/ 332461 h 1977881"/>
                <a:gd name="connsiteX12" fmla="*/ 1035565 w 1074398"/>
                <a:gd name="connsiteY12" fmla="*/ 358635 h 1977881"/>
                <a:gd name="connsiteX13" fmla="*/ 1043164 w 1074398"/>
                <a:gd name="connsiteY13" fmla="*/ 397083 h 1977881"/>
                <a:gd name="connsiteX14" fmla="*/ 1064726 w 1074398"/>
                <a:gd name="connsiteY14" fmla="*/ 416307 h 1977881"/>
                <a:gd name="connsiteX15" fmla="*/ 1073494 w 1074398"/>
                <a:gd name="connsiteY15" fmla="*/ 425595 h 1977881"/>
                <a:gd name="connsiteX16" fmla="*/ 1052841 w 1074398"/>
                <a:gd name="connsiteY16" fmla="*/ 471382 h 1977881"/>
                <a:gd name="connsiteX17" fmla="*/ 1035630 w 1074398"/>
                <a:gd name="connsiteY17" fmla="*/ 513013 h 1977881"/>
                <a:gd name="connsiteX18" fmla="*/ 1036604 w 1074398"/>
                <a:gd name="connsiteY18" fmla="*/ 551591 h 1977881"/>
                <a:gd name="connsiteX19" fmla="*/ 1047840 w 1074398"/>
                <a:gd name="connsiteY19" fmla="*/ 608159 h 1977881"/>
                <a:gd name="connsiteX20" fmla="*/ 1056413 w 1074398"/>
                <a:gd name="connsiteY20" fmla="*/ 641087 h 1977881"/>
                <a:gd name="connsiteX21" fmla="*/ 1058296 w 1074398"/>
                <a:gd name="connsiteY21" fmla="*/ 662325 h 1977881"/>
                <a:gd name="connsiteX22" fmla="*/ 1053425 w 1074398"/>
                <a:gd name="connsiteY22" fmla="*/ 679666 h 1977881"/>
                <a:gd name="connsiteX23" fmla="*/ 1024394 w 1074398"/>
                <a:gd name="connsiteY23" fmla="*/ 692980 h 1977881"/>
                <a:gd name="connsiteX24" fmla="*/ 993155 w 1074398"/>
                <a:gd name="connsiteY24" fmla="*/ 711879 h 1977881"/>
                <a:gd name="connsiteX25" fmla="*/ 1000234 w 1074398"/>
                <a:gd name="connsiteY25" fmla="*/ 755848 h 1977881"/>
                <a:gd name="connsiteX26" fmla="*/ 1005235 w 1074398"/>
                <a:gd name="connsiteY26" fmla="*/ 819755 h 1977881"/>
                <a:gd name="connsiteX27" fmla="*/ 987764 w 1074398"/>
                <a:gd name="connsiteY27" fmla="*/ 992708 h 1977881"/>
                <a:gd name="connsiteX28" fmla="*/ 985751 w 1074398"/>
                <a:gd name="connsiteY28" fmla="*/ 1004528 h 1977881"/>
                <a:gd name="connsiteX29" fmla="*/ 896449 w 1074398"/>
                <a:gd name="connsiteY29" fmla="*/ 1002060 h 1977881"/>
                <a:gd name="connsiteX30" fmla="*/ 803186 w 1074398"/>
                <a:gd name="connsiteY30" fmla="*/ 1004398 h 1977881"/>
                <a:gd name="connsiteX31" fmla="*/ 800393 w 1074398"/>
                <a:gd name="connsiteY31" fmla="*/ 1052264 h 1977881"/>
                <a:gd name="connsiteX32" fmla="*/ 820852 w 1074398"/>
                <a:gd name="connsiteY32" fmla="*/ 1124419 h 1977881"/>
                <a:gd name="connsiteX33" fmla="*/ 839102 w 1074398"/>
                <a:gd name="connsiteY33" fmla="*/ 1172805 h 1977881"/>
                <a:gd name="connsiteX34" fmla="*/ 822800 w 1074398"/>
                <a:gd name="connsiteY34" fmla="*/ 1252039 h 1977881"/>
                <a:gd name="connsiteX35" fmla="*/ 794289 w 1074398"/>
                <a:gd name="connsiteY35" fmla="*/ 1357123 h 1977881"/>
                <a:gd name="connsiteX36" fmla="*/ 803706 w 1074398"/>
                <a:gd name="connsiteY36" fmla="*/ 1442073 h 1977881"/>
                <a:gd name="connsiteX37" fmla="*/ 807668 w 1074398"/>
                <a:gd name="connsiteY37" fmla="*/ 1489029 h 1977881"/>
                <a:gd name="connsiteX38" fmla="*/ 818319 w 1074398"/>
                <a:gd name="connsiteY38" fmla="*/ 1542026 h 1977881"/>
                <a:gd name="connsiteX39" fmla="*/ 852870 w 1074398"/>
                <a:gd name="connsiteY39" fmla="*/ 1555405 h 1977881"/>
                <a:gd name="connsiteX40" fmla="*/ 870081 w 1074398"/>
                <a:gd name="connsiteY40" fmla="*/ 1558847 h 1977881"/>
                <a:gd name="connsiteX41" fmla="*/ 876771 w 1074398"/>
                <a:gd name="connsiteY41" fmla="*/ 1594697 h 1977881"/>
                <a:gd name="connsiteX42" fmla="*/ 887357 w 1074398"/>
                <a:gd name="connsiteY42" fmla="*/ 1677504 h 1977881"/>
                <a:gd name="connsiteX43" fmla="*/ 897554 w 1074398"/>
                <a:gd name="connsiteY43" fmla="*/ 1692442 h 1977881"/>
                <a:gd name="connsiteX44" fmla="*/ 929377 w 1074398"/>
                <a:gd name="connsiteY44" fmla="*/ 1697183 h 1977881"/>
                <a:gd name="connsiteX45" fmla="*/ 955486 w 1074398"/>
                <a:gd name="connsiteY45" fmla="*/ 1696014 h 1977881"/>
                <a:gd name="connsiteX46" fmla="*/ 952693 w 1074398"/>
                <a:gd name="connsiteY46" fmla="*/ 1735112 h 1977881"/>
                <a:gd name="connsiteX47" fmla="*/ 875342 w 1074398"/>
                <a:gd name="connsiteY47" fmla="*/ 1801487 h 1977881"/>
                <a:gd name="connsiteX48" fmla="*/ 860989 w 1074398"/>
                <a:gd name="connsiteY48" fmla="*/ 1805124 h 1977881"/>
                <a:gd name="connsiteX49" fmla="*/ 840660 w 1074398"/>
                <a:gd name="connsiteY49" fmla="*/ 1863056 h 1977881"/>
                <a:gd name="connsiteX50" fmla="*/ 820202 w 1074398"/>
                <a:gd name="connsiteY50" fmla="*/ 1885528 h 1977881"/>
                <a:gd name="connsiteX51" fmla="*/ 792145 w 1074398"/>
                <a:gd name="connsiteY51" fmla="*/ 1922223 h 1977881"/>
                <a:gd name="connsiteX52" fmla="*/ 779806 w 1074398"/>
                <a:gd name="connsiteY52" fmla="*/ 1939888 h 1977881"/>
                <a:gd name="connsiteX53" fmla="*/ 760062 w 1074398"/>
                <a:gd name="connsiteY53" fmla="*/ 1964828 h 1977881"/>
                <a:gd name="connsiteX54" fmla="*/ 760062 w 1074398"/>
                <a:gd name="connsiteY54" fmla="*/ 1964828 h 1977881"/>
                <a:gd name="connsiteX55" fmla="*/ 750060 w 1074398"/>
                <a:gd name="connsiteY55" fmla="*/ 1977882 h 1977881"/>
                <a:gd name="connsiteX56" fmla="*/ 729797 w 1074398"/>
                <a:gd name="connsiteY56" fmla="*/ 1945798 h 1977881"/>
                <a:gd name="connsiteX57" fmla="*/ 687517 w 1074398"/>
                <a:gd name="connsiteY57" fmla="*/ 1901245 h 1977881"/>
                <a:gd name="connsiteX58" fmla="*/ 674397 w 1074398"/>
                <a:gd name="connsiteY58" fmla="*/ 1891048 h 1977881"/>
                <a:gd name="connsiteX59" fmla="*/ 664850 w 1074398"/>
                <a:gd name="connsiteY59" fmla="*/ 1883450 h 1977881"/>
                <a:gd name="connsiteX60" fmla="*/ 654784 w 1074398"/>
                <a:gd name="connsiteY60" fmla="*/ 1852470 h 1977881"/>
                <a:gd name="connsiteX61" fmla="*/ 651082 w 1074398"/>
                <a:gd name="connsiteY61" fmla="*/ 1825387 h 1977881"/>
                <a:gd name="connsiteX62" fmla="*/ 481506 w 1074398"/>
                <a:gd name="connsiteY62" fmla="*/ 1792719 h 1977881"/>
                <a:gd name="connsiteX63" fmla="*/ 311801 w 1074398"/>
                <a:gd name="connsiteY63" fmla="*/ 1764078 h 1977881"/>
                <a:gd name="connsiteX64" fmla="*/ 306151 w 1074398"/>
                <a:gd name="connsiteY64" fmla="*/ 1745308 h 1977881"/>
                <a:gd name="connsiteX65" fmla="*/ 297513 w 1074398"/>
                <a:gd name="connsiteY65" fmla="*/ 1706535 h 1977881"/>
                <a:gd name="connsiteX66" fmla="*/ 273612 w 1074398"/>
                <a:gd name="connsiteY66" fmla="*/ 1654188 h 1977881"/>
                <a:gd name="connsiteX67" fmla="*/ 224188 w 1074398"/>
                <a:gd name="connsiteY67" fmla="*/ 1610025 h 1977881"/>
                <a:gd name="connsiteX68" fmla="*/ 209445 w 1074398"/>
                <a:gd name="connsiteY68" fmla="*/ 1601712 h 1977881"/>
                <a:gd name="connsiteX69" fmla="*/ 190806 w 1074398"/>
                <a:gd name="connsiteY69" fmla="*/ 1588138 h 1977881"/>
                <a:gd name="connsiteX70" fmla="*/ 173465 w 1074398"/>
                <a:gd name="connsiteY70" fmla="*/ 1572161 h 1977881"/>
                <a:gd name="connsiteX71" fmla="*/ 161775 w 1074398"/>
                <a:gd name="connsiteY71" fmla="*/ 1558327 h 1977881"/>
                <a:gd name="connsiteX72" fmla="*/ 154565 w 1074398"/>
                <a:gd name="connsiteY72" fmla="*/ 1548261 h 1977881"/>
                <a:gd name="connsiteX73" fmla="*/ 109623 w 1074398"/>
                <a:gd name="connsiteY73" fmla="*/ 1531050 h 1977881"/>
                <a:gd name="connsiteX74" fmla="*/ 78448 w 1074398"/>
                <a:gd name="connsiteY74" fmla="*/ 1524425 h 1977881"/>
                <a:gd name="connsiteX75" fmla="*/ 52794 w 1074398"/>
                <a:gd name="connsiteY75" fmla="*/ 1515982 h 1977881"/>
                <a:gd name="connsiteX76" fmla="*/ 28309 w 1074398"/>
                <a:gd name="connsiteY76" fmla="*/ 1506825 h 1977881"/>
                <a:gd name="connsiteX77" fmla="*/ 14801 w 1074398"/>
                <a:gd name="connsiteY77" fmla="*/ 1499421 h 1977881"/>
                <a:gd name="connsiteX78" fmla="*/ 3565 w 1074398"/>
                <a:gd name="connsiteY78" fmla="*/ 1487665 h 1977881"/>
                <a:gd name="connsiteX79" fmla="*/ 19152 w 1074398"/>
                <a:gd name="connsiteY79" fmla="*/ 1348875 h 1977881"/>
                <a:gd name="connsiteX80" fmla="*/ 53963 w 1074398"/>
                <a:gd name="connsiteY80" fmla="*/ 1150983 h 1977881"/>
                <a:gd name="connsiteX81" fmla="*/ 175024 w 1074398"/>
                <a:gd name="connsiteY81" fmla="*/ 542563 h 1977881"/>
                <a:gd name="connsiteX82" fmla="*/ 248998 w 1074398"/>
                <a:gd name="connsiteY82" fmla="*/ 178538 h 1977881"/>
                <a:gd name="connsiteX83" fmla="*/ 284459 w 1074398"/>
                <a:gd name="connsiteY83" fmla="*/ 0 h 1977881"/>
                <a:gd name="connsiteX84" fmla="*/ 629065 w 1074398"/>
                <a:gd name="connsiteY84" fmla="*/ 844 h 197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074398" h="1977881">
                  <a:moveTo>
                    <a:pt x="629065" y="844"/>
                  </a:moveTo>
                  <a:cubicBezTo>
                    <a:pt x="818773" y="1364"/>
                    <a:pt x="987699" y="2728"/>
                    <a:pt x="1004390" y="3832"/>
                  </a:cubicBezTo>
                  <a:lnTo>
                    <a:pt x="1034721" y="5780"/>
                  </a:lnTo>
                  <a:lnTo>
                    <a:pt x="1034721" y="36370"/>
                  </a:lnTo>
                  <a:cubicBezTo>
                    <a:pt x="1034721" y="70857"/>
                    <a:pt x="1037253" y="75598"/>
                    <a:pt x="1057387" y="79365"/>
                  </a:cubicBezTo>
                  <a:lnTo>
                    <a:pt x="1069987" y="81703"/>
                  </a:lnTo>
                  <a:lnTo>
                    <a:pt x="1067519" y="134374"/>
                  </a:lnTo>
                  <a:cubicBezTo>
                    <a:pt x="1066155" y="163341"/>
                    <a:pt x="1064726" y="187436"/>
                    <a:pt x="1064271" y="187955"/>
                  </a:cubicBezTo>
                  <a:cubicBezTo>
                    <a:pt x="1063817" y="188475"/>
                    <a:pt x="1047450" y="190358"/>
                    <a:pt x="1027836" y="192242"/>
                  </a:cubicBezTo>
                  <a:cubicBezTo>
                    <a:pt x="1008222" y="194125"/>
                    <a:pt x="989843" y="197502"/>
                    <a:pt x="987115" y="199840"/>
                  </a:cubicBezTo>
                  <a:cubicBezTo>
                    <a:pt x="978867" y="206660"/>
                    <a:pt x="982179" y="293428"/>
                    <a:pt x="991401" y="311808"/>
                  </a:cubicBezTo>
                  <a:cubicBezTo>
                    <a:pt x="998286" y="325512"/>
                    <a:pt x="1000494" y="326746"/>
                    <a:pt x="1028161" y="332461"/>
                  </a:cubicBezTo>
                  <a:cubicBezTo>
                    <a:pt x="1037189" y="334280"/>
                    <a:pt x="1037253" y="334605"/>
                    <a:pt x="1035565" y="358635"/>
                  </a:cubicBezTo>
                  <a:cubicBezTo>
                    <a:pt x="1033941" y="380782"/>
                    <a:pt x="1034591" y="384224"/>
                    <a:pt x="1043164" y="397083"/>
                  </a:cubicBezTo>
                  <a:cubicBezTo>
                    <a:pt x="1048554" y="405266"/>
                    <a:pt x="1057647" y="413385"/>
                    <a:pt x="1064726" y="416307"/>
                  </a:cubicBezTo>
                  <a:cubicBezTo>
                    <a:pt x="1073494" y="420009"/>
                    <a:pt x="1075962" y="422542"/>
                    <a:pt x="1073494" y="425595"/>
                  </a:cubicBezTo>
                  <a:cubicBezTo>
                    <a:pt x="1071610" y="427868"/>
                    <a:pt x="1062323" y="448456"/>
                    <a:pt x="1052841" y="471382"/>
                  </a:cubicBezTo>
                  <a:lnTo>
                    <a:pt x="1035630" y="513013"/>
                  </a:lnTo>
                  <a:lnTo>
                    <a:pt x="1036604" y="551591"/>
                  </a:lnTo>
                  <a:cubicBezTo>
                    <a:pt x="1037513" y="587052"/>
                    <a:pt x="1038423" y="591598"/>
                    <a:pt x="1047840" y="608159"/>
                  </a:cubicBezTo>
                  <a:cubicBezTo>
                    <a:pt x="1056153" y="622772"/>
                    <a:pt x="1057777" y="628942"/>
                    <a:pt x="1056413" y="641087"/>
                  </a:cubicBezTo>
                  <a:cubicBezTo>
                    <a:pt x="1055504" y="649336"/>
                    <a:pt x="1056348" y="658883"/>
                    <a:pt x="1058296" y="662325"/>
                  </a:cubicBezTo>
                  <a:cubicBezTo>
                    <a:pt x="1061024" y="667261"/>
                    <a:pt x="1059920" y="671158"/>
                    <a:pt x="1053425" y="679666"/>
                  </a:cubicBezTo>
                  <a:cubicBezTo>
                    <a:pt x="1046151" y="689148"/>
                    <a:pt x="1042124" y="691031"/>
                    <a:pt x="1024394" y="692980"/>
                  </a:cubicBezTo>
                  <a:cubicBezTo>
                    <a:pt x="1003156" y="695383"/>
                    <a:pt x="993155" y="701423"/>
                    <a:pt x="993155" y="711879"/>
                  </a:cubicBezTo>
                  <a:cubicBezTo>
                    <a:pt x="993155" y="715256"/>
                    <a:pt x="996337" y="735000"/>
                    <a:pt x="1000234" y="755848"/>
                  </a:cubicBezTo>
                  <a:cubicBezTo>
                    <a:pt x="1005495" y="783775"/>
                    <a:pt x="1006858" y="800596"/>
                    <a:pt x="1005235" y="819755"/>
                  </a:cubicBezTo>
                  <a:cubicBezTo>
                    <a:pt x="1001338" y="866906"/>
                    <a:pt x="989843" y="980693"/>
                    <a:pt x="987764" y="992708"/>
                  </a:cubicBezTo>
                  <a:lnTo>
                    <a:pt x="985751" y="1004528"/>
                  </a:lnTo>
                  <a:lnTo>
                    <a:pt x="896449" y="1002060"/>
                  </a:lnTo>
                  <a:cubicBezTo>
                    <a:pt x="822865" y="1000112"/>
                    <a:pt x="806434" y="1000501"/>
                    <a:pt x="803186" y="1004398"/>
                  </a:cubicBezTo>
                  <a:cubicBezTo>
                    <a:pt x="800589" y="1007516"/>
                    <a:pt x="799614" y="1023687"/>
                    <a:pt x="800393" y="1052264"/>
                  </a:cubicBezTo>
                  <a:cubicBezTo>
                    <a:pt x="801563" y="1100129"/>
                    <a:pt x="806304" y="1116626"/>
                    <a:pt x="820852" y="1124419"/>
                  </a:cubicBezTo>
                  <a:cubicBezTo>
                    <a:pt x="832282" y="1130524"/>
                    <a:pt x="836244" y="1141046"/>
                    <a:pt x="839102" y="1172805"/>
                  </a:cubicBezTo>
                  <a:cubicBezTo>
                    <a:pt x="841765" y="1201641"/>
                    <a:pt x="838128" y="1219112"/>
                    <a:pt x="822800" y="1252039"/>
                  </a:cubicBezTo>
                  <a:cubicBezTo>
                    <a:pt x="798056" y="1305166"/>
                    <a:pt x="794484" y="1318480"/>
                    <a:pt x="794289" y="1357123"/>
                  </a:cubicBezTo>
                  <a:cubicBezTo>
                    <a:pt x="794159" y="1396870"/>
                    <a:pt x="797926" y="1431162"/>
                    <a:pt x="803706" y="1442073"/>
                  </a:cubicBezTo>
                  <a:cubicBezTo>
                    <a:pt x="805719" y="1445905"/>
                    <a:pt x="807538" y="1467012"/>
                    <a:pt x="807668" y="1489029"/>
                  </a:cubicBezTo>
                  <a:cubicBezTo>
                    <a:pt x="807992" y="1527932"/>
                    <a:pt x="808252" y="1529361"/>
                    <a:pt x="818319" y="1542026"/>
                  </a:cubicBezTo>
                  <a:cubicBezTo>
                    <a:pt x="829879" y="1556639"/>
                    <a:pt x="840855" y="1560860"/>
                    <a:pt x="852870" y="1555405"/>
                  </a:cubicBezTo>
                  <a:cubicBezTo>
                    <a:pt x="859560" y="1552352"/>
                    <a:pt x="862742" y="1553002"/>
                    <a:pt x="870081" y="1558847"/>
                  </a:cubicBezTo>
                  <a:cubicBezTo>
                    <a:pt x="878914" y="1565796"/>
                    <a:pt x="879109" y="1566576"/>
                    <a:pt x="876771" y="1594697"/>
                  </a:cubicBezTo>
                  <a:cubicBezTo>
                    <a:pt x="873394" y="1636198"/>
                    <a:pt x="877485" y="1668347"/>
                    <a:pt x="887357" y="1677504"/>
                  </a:cubicBezTo>
                  <a:cubicBezTo>
                    <a:pt x="891708" y="1681531"/>
                    <a:pt x="896255" y="1688220"/>
                    <a:pt x="897554" y="1692442"/>
                  </a:cubicBezTo>
                  <a:cubicBezTo>
                    <a:pt x="901126" y="1703678"/>
                    <a:pt x="911257" y="1705171"/>
                    <a:pt x="929377" y="1697183"/>
                  </a:cubicBezTo>
                  <a:cubicBezTo>
                    <a:pt x="944770" y="1690429"/>
                    <a:pt x="945874" y="1690364"/>
                    <a:pt x="955486" y="1696014"/>
                  </a:cubicBezTo>
                  <a:cubicBezTo>
                    <a:pt x="966657" y="1702638"/>
                    <a:pt x="966592" y="1703548"/>
                    <a:pt x="952693" y="1735112"/>
                  </a:cubicBezTo>
                  <a:cubicBezTo>
                    <a:pt x="938275" y="1768040"/>
                    <a:pt x="896969" y="1803500"/>
                    <a:pt x="875342" y="1801487"/>
                  </a:cubicBezTo>
                  <a:cubicBezTo>
                    <a:pt x="870601" y="1801033"/>
                    <a:pt x="864106" y="1802656"/>
                    <a:pt x="860989" y="1805124"/>
                  </a:cubicBezTo>
                  <a:cubicBezTo>
                    <a:pt x="853195" y="1811359"/>
                    <a:pt x="840660" y="1846950"/>
                    <a:pt x="840660" y="1863056"/>
                  </a:cubicBezTo>
                  <a:cubicBezTo>
                    <a:pt x="840660" y="1875916"/>
                    <a:pt x="840011" y="1876630"/>
                    <a:pt x="820202" y="1885528"/>
                  </a:cubicBezTo>
                  <a:cubicBezTo>
                    <a:pt x="799874" y="1894621"/>
                    <a:pt x="792145" y="1904687"/>
                    <a:pt x="792145" y="1922223"/>
                  </a:cubicBezTo>
                  <a:cubicBezTo>
                    <a:pt x="792145" y="1925340"/>
                    <a:pt x="786560" y="1933329"/>
                    <a:pt x="779806" y="1939888"/>
                  </a:cubicBezTo>
                  <a:cubicBezTo>
                    <a:pt x="772986" y="1946513"/>
                    <a:pt x="764088" y="1957684"/>
                    <a:pt x="760062" y="1964828"/>
                  </a:cubicBezTo>
                  <a:lnTo>
                    <a:pt x="760062" y="1964828"/>
                  </a:lnTo>
                  <a:cubicBezTo>
                    <a:pt x="756035" y="1971972"/>
                    <a:pt x="751554" y="1977882"/>
                    <a:pt x="750060" y="1977882"/>
                  </a:cubicBezTo>
                  <a:cubicBezTo>
                    <a:pt x="745709" y="1977882"/>
                    <a:pt x="729797" y="1952618"/>
                    <a:pt x="729797" y="1945798"/>
                  </a:cubicBezTo>
                  <a:cubicBezTo>
                    <a:pt x="729797" y="1937160"/>
                    <a:pt x="703364" y="1909363"/>
                    <a:pt x="687517" y="1901245"/>
                  </a:cubicBezTo>
                  <a:cubicBezTo>
                    <a:pt x="680242" y="1897543"/>
                    <a:pt x="674397" y="1892932"/>
                    <a:pt x="674397" y="1891048"/>
                  </a:cubicBezTo>
                  <a:cubicBezTo>
                    <a:pt x="674397" y="1889165"/>
                    <a:pt x="670046" y="1885723"/>
                    <a:pt x="664850" y="1883450"/>
                  </a:cubicBezTo>
                  <a:cubicBezTo>
                    <a:pt x="651341" y="1877540"/>
                    <a:pt x="650952" y="1876176"/>
                    <a:pt x="654784" y="1852470"/>
                  </a:cubicBezTo>
                  <a:cubicBezTo>
                    <a:pt x="657901" y="1832921"/>
                    <a:pt x="657576" y="1830713"/>
                    <a:pt x="651082" y="1825387"/>
                  </a:cubicBezTo>
                  <a:cubicBezTo>
                    <a:pt x="646081" y="1821361"/>
                    <a:pt x="596072" y="1811684"/>
                    <a:pt x="481506" y="1792719"/>
                  </a:cubicBezTo>
                  <a:cubicBezTo>
                    <a:pt x="392140" y="1777912"/>
                    <a:pt x="315828" y="1765052"/>
                    <a:pt x="311801" y="1764078"/>
                  </a:cubicBezTo>
                  <a:cubicBezTo>
                    <a:pt x="305306" y="1762584"/>
                    <a:pt x="304722" y="1760506"/>
                    <a:pt x="306151" y="1745308"/>
                  </a:cubicBezTo>
                  <a:cubicBezTo>
                    <a:pt x="307515" y="1731280"/>
                    <a:pt x="305956" y="1724201"/>
                    <a:pt x="297513" y="1706535"/>
                  </a:cubicBezTo>
                  <a:cubicBezTo>
                    <a:pt x="291797" y="1694650"/>
                    <a:pt x="281081" y="1671074"/>
                    <a:pt x="273612" y="1654188"/>
                  </a:cubicBezTo>
                  <a:cubicBezTo>
                    <a:pt x="256337" y="1614766"/>
                    <a:pt x="239840" y="1600088"/>
                    <a:pt x="224188" y="1610025"/>
                  </a:cubicBezTo>
                  <a:cubicBezTo>
                    <a:pt x="220811" y="1612168"/>
                    <a:pt x="216395" y="1609635"/>
                    <a:pt x="209445" y="1601712"/>
                  </a:cubicBezTo>
                  <a:cubicBezTo>
                    <a:pt x="203925" y="1595477"/>
                    <a:pt x="195547" y="1589372"/>
                    <a:pt x="190806" y="1588138"/>
                  </a:cubicBezTo>
                  <a:cubicBezTo>
                    <a:pt x="185935" y="1586969"/>
                    <a:pt x="178401" y="1579954"/>
                    <a:pt x="173465" y="1572161"/>
                  </a:cubicBezTo>
                  <a:cubicBezTo>
                    <a:pt x="168724" y="1564627"/>
                    <a:pt x="163463" y="1558327"/>
                    <a:pt x="161775" y="1558327"/>
                  </a:cubicBezTo>
                  <a:cubicBezTo>
                    <a:pt x="160151" y="1558327"/>
                    <a:pt x="156904" y="1553846"/>
                    <a:pt x="154565" y="1548261"/>
                  </a:cubicBezTo>
                  <a:cubicBezTo>
                    <a:pt x="149370" y="1535531"/>
                    <a:pt x="137809" y="1531180"/>
                    <a:pt x="109623" y="1531050"/>
                  </a:cubicBezTo>
                  <a:cubicBezTo>
                    <a:pt x="93256" y="1531050"/>
                    <a:pt x="85008" y="1529296"/>
                    <a:pt x="78448" y="1524425"/>
                  </a:cubicBezTo>
                  <a:cubicBezTo>
                    <a:pt x="73512" y="1520853"/>
                    <a:pt x="62017" y="1516956"/>
                    <a:pt x="52794" y="1515982"/>
                  </a:cubicBezTo>
                  <a:cubicBezTo>
                    <a:pt x="42663" y="1514813"/>
                    <a:pt x="33116" y="1511241"/>
                    <a:pt x="28309" y="1506825"/>
                  </a:cubicBezTo>
                  <a:cubicBezTo>
                    <a:pt x="24023" y="1502733"/>
                    <a:pt x="17983" y="1499421"/>
                    <a:pt x="14801" y="1499421"/>
                  </a:cubicBezTo>
                  <a:cubicBezTo>
                    <a:pt x="11683" y="1499421"/>
                    <a:pt x="6617" y="1494160"/>
                    <a:pt x="3565" y="1487665"/>
                  </a:cubicBezTo>
                  <a:cubicBezTo>
                    <a:pt x="-3190" y="1473507"/>
                    <a:pt x="-1566" y="1459609"/>
                    <a:pt x="19152" y="1348875"/>
                  </a:cubicBezTo>
                  <a:cubicBezTo>
                    <a:pt x="26686" y="1308738"/>
                    <a:pt x="42338" y="1219631"/>
                    <a:pt x="53963" y="1150983"/>
                  </a:cubicBezTo>
                  <a:cubicBezTo>
                    <a:pt x="74357" y="1030961"/>
                    <a:pt x="91048" y="947115"/>
                    <a:pt x="175024" y="542563"/>
                  </a:cubicBezTo>
                  <a:cubicBezTo>
                    <a:pt x="196196" y="440532"/>
                    <a:pt x="229514" y="276737"/>
                    <a:pt x="248998" y="178538"/>
                  </a:cubicBezTo>
                  <a:lnTo>
                    <a:pt x="284459" y="0"/>
                  </a:lnTo>
                  <a:lnTo>
                    <a:pt x="629065" y="844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="" xmlns:a16="http://schemas.microsoft.com/office/drawing/2014/main" id="{CFEC8ADD-AE3C-437D-A626-8147AC97E1A1}"/>
                </a:ext>
              </a:extLst>
            </p:cNvPr>
            <p:cNvSpPr/>
            <p:nvPr/>
          </p:nvSpPr>
          <p:spPr>
            <a:xfrm>
              <a:off x="7641453" y="2236240"/>
              <a:ext cx="548601" cy="1210439"/>
            </a:xfrm>
            <a:custGeom>
              <a:avLst/>
              <a:gdLst>
                <a:gd name="connsiteX0" fmla="*/ 358371 w 548601"/>
                <a:gd name="connsiteY0" fmla="*/ 670654 h 1210439"/>
                <a:gd name="connsiteX1" fmla="*/ 374023 w 548601"/>
                <a:gd name="connsiteY1" fmla="*/ 713064 h 1210439"/>
                <a:gd name="connsiteX2" fmla="*/ 378374 w 548601"/>
                <a:gd name="connsiteY2" fmla="*/ 737159 h 1210439"/>
                <a:gd name="connsiteX3" fmla="*/ 416043 w 548601"/>
                <a:gd name="connsiteY3" fmla="*/ 744888 h 1210439"/>
                <a:gd name="connsiteX4" fmla="*/ 438969 w 548601"/>
                <a:gd name="connsiteY4" fmla="*/ 785609 h 1210439"/>
                <a:gd name="connsiteX5" fmla="*/ 441892 w 548601"/>
                <a:gd name="connsiteY5" fmla="*/ 863415 h 1210439"/>
                <a:gd name="connsiteX6" fmla="*/ 436761 w 548601"/>
                <a:gd name="connsiteY6" fmla="*/ 870884 h 1210439"/>
                <a:gd name="connsiteX7" fmla="*/ 417407 w 548601"/>
                <a:gd name="connsiteY7" fmla="*/ 896733 h 1210439"/>
                <a:gd name="connsiteX8" fmla="*/ 409938 w 548601"/>
                <a:gd name="connsiteY8" fmla="*/ 928492 h 1210439"/>
                <a:gd name="connsiteX9" fmla="*/ 405587 w 548601"/>
                <a:gd name="connsiteY9" fmla="*/ 954470 h 1210439"/>
                <a:gd name="connsiteX10" fmla="*/ 386428 w 548601"/>
                <a:gd name="connsiteY10" fmla="*/ 1030912 h 1210439"/>
                <a:gd name="connsiteX11" fmla="*/ 377465 w 548601"/>
                <a:gd name="connsiteY11" fmla="*/ 1056371 h 1210439"/>
                <a:gd name="connsiteX12" fmla="*/ 366359 w 548601"/>
                <a:gd name="connsiteY12" fmla="*/ 1076440 h 1210439"/>
                <a:gd name="connsiteX13" fmla="*/ 353825 w 548601"/>
                <a:gd name="connsiteY13" fmla="*/ 1112031 h 1210439"/>
                <a:gd name="connsiteX14" fmla="*/ 341485 w 548601"/>
                <a:gd name="connsiteY14" fmla="*/ 1138009 h 1210439"/>
                <a:gd name="connsiteX15" fmla="*/ 320247 w 548601"/>
                <a:gd name="connsiteY15" fmla="*/ 1150609 h 1210439"/>
                <a:gd name="connsiteX16" fmla="*/ 299919 w 548601"/>
                <a:gd name="connsiteY16" fmla="*/ 1161390 h 1210439"/>
                <a:gd name="connsiteX17" fmla="*/ 280370 w 548601"/>
                <a:gd name="connsiteY17" fmla="*/ 1198734 h 1210439"/>
                <a:gd name="connsiteX18" fmla="*/ 280370 w 548601"/>
                <a:gd name="connsiteY18" fmla="*/ 1198734 h 1210439"/>
                <a:gd name="connsiteX19" fmla="*/ 277772 w 548601"/>
                <a:gd name="connsiteY19" fmla="*/ 1210360 h 1210439"/>
                <a:gd name="connsiteX20" fmla="*/ 239714 w 548601"/>
                <a:gd name="connsiteY20" fmla="*/ 1201267 h 1210439"/>
                <a:gd name="connsiteX21" fmla="*/ 209124 w 548601"/>
                <a:gd name="connsiteY21" fmla="*/ 1185420 h 1210439"/>
                <a:gd name="connsiteX22" fmla="*/ 215099 w 548601"/>
                <a:gd name="connsiteY22" fmla="*/ 1159442 h 1210439"/>
                <a:gd name="connsiteX23" fmla="*/ 207565 w 548601"/>
                <a:gd name="connsiteY23" fmla="*/ 1134437 h 1210439"/>
                <a:gd name="connsiteX24" fmla="*/ 169182 w 548601"/>
                <a:gd name="connsiteY24" fmla="*/ 1127878 h 1210439"/>
                <a:gd name="connsiteX25" fmla="*/ 134890 w 548601"/>
                <a:gd name="connsiteY25" fmla="*/ 1122942 h 1210439"/>
                <a:gd name="connsiteX26" fmla="*/ 134760 w 548601"/>
                <a:gd name="connsiteY26" fmla="*/ 1086182 h 1210439"/>
                <a:gd name="connsiteX27" fmla="*/ 77087 w 548601"/>
                <a:gd name="connsiteY27" fmla="*/ 1034744 h 1210439"/>
                <a:gd name="connsiteX28" fmla="*/ 5906 w 548601"/>
                <a:gd name="connsiteY28" fmla="*/ 1009740 h 1210439"/>
                <a:gd name="connsiteX29" fmla="*/ 2204 w 548601"/>
                <a:gd name="connsiteY29" fmla="*/ 977981 h 1210439"/>
                <a:gd name="connsiteX30" fmla="*/ 3373 w 548601"/>
                <a:gd name="connsiteY30" fmla="*/ 945118 h 1210439"/>
                <a:gd name="connsiteX31" fmla="*/ 6556 w 548601"/>
                <a:gd name="connsiteY31" fmla="*/ 928621 h 1210439"/>
                <a:gd name="connsiteX32" fmla="*/ 39613 w 548601"/>
                <a:gd name="connsiteY32" fmla="*/ 909722 h 1210439"/>
                <a:gd name="connsiteX33" fmla="*/ 17077 w 548601"/>
                <a:gd name="connsiteY33" fmla="*/ 853543 h 1210439"/>
                <a:gd name="connsiteX34" fmla="*/ 10063 w 548601"/>
                <a:gd name="connsiteY34" fmla="*/ 844711 h 1210439"/>
                <a:gd name="connsiteX35" fmla="*/ 17791 w 548601"/>
                <a:gd name="connsiteY35" fmla="*/ 838476 h 1210439"/>
                <a:gd name="connsiteX36" fmla="*/ 31365 w 548601"/>
                <a:gd name="connsiteY36" fmla="*/ 835358 h 1210439"/>
                <a:gd name="connsiteX37" fmla="*/ 66566 w 548601"/>
                <a:gd name="connsiteY37" fmla="*/ 835228 h 1210439"/>
                <a:gd name="connsiteX38" fmla="*/ 87869 w 548601"/>
                <a:gd name="connsiteY38" fmla="*/ 815290 h 1210439"/>
                <a:gd name="connsiteX39" fmla="*/ 132747 w 548601"/>
                <a:gd name="connsiteY39" fmla="*/ 792559 h 1210439"/>
                <a:gd name="connsiteX40" fmla="*/ 183730 w 548601"/>
                <a:gd name="connsiteY40" fmla="*/ 766970 h 1210439"/>
                <a:gd name="connsiteX41" fmla="*/ 188665 w 548601"/>
                <a:gd name="connsiteY41" fmla="*/ 727807 h 1210439"/>
                <a:gd name="connsiteX42" fmla="*/ 180937 w 548601"/>
                <a:gd name="connsiteY42" fmla="*/ 694554 h 1210439"/>
                <a:gd name="connsiteX43" fmla="*/ 170935 w 548601"/>
                <a:gd name="connsiteY43" fmla="*/ 661042 h 1210439"/>
                <a:gd name="connsiteX44" fmla="*/ 136449 w 548601"/>
                <a:gd name="connsiteY44" fmla="*/ 594472 h 1210439"/>
                <a:gd name="connsiteX45" fmla="*/ 133851 w 548601"/>
                <a:gd name="connsiteY45" fmla="*/ 554919 h 1210439"/>
                <a:gd name="connsiteX46" fmla="*/ 155543 w 548601"/>
                <a:gd name="connsiteY46" fmla="*/ 516211 h 1210439"/>
                <a:gd name="connsiteX47" fmla="*/ 131772 w 548601"/>
                <a:gd name="connsiteY47" fmla="*/ 441977 h 1210439"/>
                <a:gd name="connsiteX48" fmla="*/ 129110 w 548601"/>
                <a:gd name="connsiteY48" fmla="*/ 424636 h 1210439"/>
                <a:gd name="connsiteX49" fmla="*/ 142554 w 548601"/>
                <a:gd name="connsiteY49" fmla="*/ 401970 h 1210439"/>
                <a:gd name="connsiteX50" fmla="*/ 154049 w 548601"/>
                <a:gd name="connsiteY50" fmla="*/ 381447 h 1210439"/>
                <a:gd name="connsiteX51" fmla="*/ 159505 w 548601"/>
                <a:gd name="connsiteY51" fmla="*/ 362937 h 1210439"/>
                <a:gd name="connsiteX52" fmla="*/ 159245 w 548601"/>
                <a:gd name="connsiteY52" fmla="*/ 346701 h 1210439"/>
                <a:gd name="connsiteX53" fmla="*/ 155478 w 548601"/>
                <a:gd name="connsiteY53" fmla="*/ 331048 h 1210439"/>
                <a:gd name="connsiteX54" fmla="*/ 134630 w 548601"/>
                <a:gd name="connsiteY54" fmla="*/ 311564 h 1210439"/>
                <a:gd name="connsiteX55" fmla="*/ 122485 w 548601"/>
                <a:gd name="connsiteY55" fmla="*/ 304550 h 1210439"/>
                <a:gd name="connsiteX56" fmla="*/ 111834 w 548601"/>
                <a:gd name="connsiteY56" fmla="*/ 292016 h 1210439"/>
                <a:gd name="connsiteX57" fmla="*/ 103391 w 548601"/>
                <a:gd name="connsiteY57" fmla="*/ 282144 h 1210439"/>
                <a:gd name="connsiteX58" fmla="*/ 96766 w 548601"/>
                <a:gd name="connsiteY58" fmla="*/ 269414 h 1210439"/>
                <a:gd name="connsiteX59" fmla="*/ 99494 w 548601"/>
                <a:gd name="connsiteY59" fmla="*/ 223757 h 1210439"/>
                <a:gd name="connsiteX60" fmla="*/ 94753 w 548601"/>
                <a:gd name="connsiteY60" fmla="*/ 194271 h 1210439"/>
                <a:gd name="connsiteX61" fmla="*/ 86050 w 548601"/>
                <a:gd name="connsiteY61" fmla="*/ 177515 h 1210439"/>
                <a:gd name="connsiteX62" fmla="*/ 79231 w 548601"/>
                <a:gd name="connsiteY62" fmla="*/ 159849 h 1210439"/>
                <a:gd name="connsiteX63" fmla="*/ 86700 w 548601"/>
                <a:gd name="connsiteY63" fmla="*/ 104320 h 1210439"/>
                <a:gd name="connsiteX64" fmla="*/ 87414 w 548601"/>
                <a:gd name="connsiteY64" fmla="*/ 61520 h 1210439"/>
                <a:gd name="connsiteX65" fmla="*/ 93389 w 548601"/>
                <a:gd name="connsiteY65" fmla="*/ 50804 h 1210439"/>
                <a:gd name="connsiteX66" fmla="*/ 102157 w 548601"/>
                <a:gd name="connsiteY66" fmla="*/ 36581 h 1210439"/>
                <a:gd name="connsiteX67" fmla="*/ 100143 w 548601"/>
                <a:gd name="connsiteY67" fmla="*/ 21253 h 1210439"/>
                <a:gd name="connsiteX68" fmla="*/ 92285 w 548601"/>
                <a:gd name="connsiteY68" fmla="*/ 5991 h 1210439"/>
                <a:gd name="connsiteX69" fmla="*/ 89817 w 548601"/>
                <a:gd name="connsiteY69" fmla="*/ 276 h 1210439"/>
                <a:gd name="connsiteX70" fmla="*/ 259003 w 548601"/>
                <a:gd name="connsiteY70" fmla="*/ 29372 h 1210439"/>
                <a:gd name="connsiteX71" fmla="*/ 422993 w 548601"/>
                <a:gd name="connsiteY71" fmla="*/ 56649 h 1210439"/>
                <a:gd name="connsiteX72" fmla="*/ 420784 w 548601"/>
                <a:gd name="connsiteY72" fmla="*/ 75744 h 1210439"/>
                <a:gd name="connsiteX73" fmla="*/ 433579 w 548601"/>
                <a:gd name="connsiteY73" fmla="*/ 115751 h 1210439"/>
                <a:gd name="connsiteX74" fmla="*/ 446114 w 548601"/>
                <a:gd name="connsiteY74" fmla="*/ 124778 h 1210439"/>
                <a:gd name="connsiteX75" fmla="*/ 463454 w 548601"/>
                <a:gd name="connsiteY75" fmla="*/ 137833 h 1210439"/>
                <a:gd name="connsiteX76" fmla="*/ 500279 w 548601"/>
                <a:gd name="connsiteY76" fmla="*/ 178294 h 1210439"/>
                <a:gd name="connsiteX77" fmla="*/ 512164 w 548601"/>
                <a:gd name="connsiteY77" fmla="*/ 200571 h 1210439"/>
                <a:gd name="connsiteX78" fmla="*/ 516970 w 548601"/>
                <a:gd name="connsiteY78" fmla="*/ 221938 h 1210439"/>
                <a:gd name="connsiteX79" fmla="*/ 514307 w 548601"/>
                <a:gd name="connsiteY79" fmla="*/ 238629 h 1210439"/>
                <a:gd name="connsiteX80" fmla="*/ 539766 w 548601"/>
                <a:gd name="connsiteY80" fmla="*/ 245903 h 1210439"/>
                <a:gd name="connsiteX81" fmla="*/ 548469 w 548601"/>
                <a:gd name="connsiteY81" fmla="*/ 242137 h 1210439"/>
                <a:gd name="connsiteX82" fmla="*/ 519893 w 548601"/>
                <a:gd name="connsiteY82" fmla="*/ 310720 h 1210439"/>
                <a:gd name="connsiteX83" fmla="*/ 505605 w 548601"/>
                <a:gd name="connsiteY83" fmla="*/ 327087 h 1210439"/>
                <a:gd name="connsiteX84" fmla="*/ 484432 w 548601"/>
                <a:gd name="connsiteY84" fmla="*/ 377940 h 1210439"/>
                <a:gd name="connsiteX85" fmla="*/ 472027 w 548601"/>
                <a:gd name="connsiteY85" fmla="*/ 421974 h 1210439"/>
                <a:gd name="connsiteX86" fmla="*/ 421369 w 548601"/>
                <a:gd name="connsiteY86" fmla="*/ 467436 h 1210439"/>
                <a:gd name="connsiteX87" fmla="*/ 383115 w 548601"/>
                <a:gd name="connsiteY87" fmla="*/ 493999 h 1210439"/>
                <a:gd name="connsiteX88" fmla="*/ 378764 w 548601"/>
                <a:gd name="connsiteY88" fmla="*/ 524070 h 1210439"/>
                <a:gd name="connsiteX89" fmla="*/ 364995 w 548601"/>
                <a:gd name="connsiteY89" fmla="*/ 620320 h 1210439"/>
                <a:gd name="connsiteX90" fmla="*/ 353305 w 548601"/>
                <a:gd name="connsiteY90" fmla="*/ 635453 h 1210439"/>
                <a:gd name="connsiteX91" fmla="*/ 358371 w 548601"/>
                <a:gd name="connsiteY91" fmla="*/ 670654 h 121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48601" h="1210439">
                  <a:moveTo>
                    <a:pt x="358371" y="670654"/>
                  </a:moveTo>
                  <a:cubicBezTo>
                    <a:pt x="371425" y="683708"/>
                    <a:pt x="374023" y="690722"/>
                    <a:pt x="374023" y="713064"/>
                  </a:cubicBezTo>
                  <a:cubicBezTo>
                    <a:pt x="374023" y="725404"/>
                    <a:pt x="375776" y="735016"/>
                    <a:pt x="378374" y="737159"/>
                  </a:cubicBezTo>
                  <a:cubicBezTo>
                    <a:pt x="380777" y="739043"/>
                    <a:pt x="397728" y="742485"/>
                    <a:pt x="416043" y="744888"/>
                  </a:cubicBezTo>
                  <a:cubicBezTo>
                    <a:pt x="454037" y="749824"/>
                    <a:pt x="452154" y="746446"/>
                    <a:pt x="438969" y="785609"/>
                  </a:cubicBezTo>
                  <a:cubicBezTo>
                    <a:pt x="431630" y="807496"/>
                    <a:pt x="432150" y="821525"/>
                    <a:pt x="441892" y="863415"/>
                  </a:cubicBezTo>
                  <a:cubicBezTo>
                    <a:pt x="443840" y="871663"/>
                    <a:pt x="443191" y="872508"/>
                    <a:pt x="436761" y="870884"/>
                  </a:cubicBezTo>
                  <a:cubicBezTo>
                    <a:pt x="425461" y="867897"/>
                    <a:pt x="420070" y="875106"/>
                    <a:pt x="417407" y="896733"/>
                  </a:cubicBezTo>
                  <a:cubicBezTo>
                    <a:pt x="416043" y="907579"/>
                    <a:pt x="412731" y="921867"/>
                    <a:pt x="409938" y="928492"/>
                  </a:cubicBezTo>
                  <a:cubicBezTo>
                    <a:pt x="407211" y="935051"/>
                    <a:pt x="405262" y="946742"/>
                    <a:pt x="405587" y="954470"/>
                  </a:cubicBezTo>
                  <a:cubicBezTo>
                    <a:pt x="406301" y="971356"/>
                    <a:pt x="398508" y="1002466"/>
                    <a:pt x="386428" y="1030912"/>
                  </a:cubicBezTo>
                  <a:cubicBezTo>
                    <a:pt x="381557" y="1042343"/>
                    <a:pt x="377530" y="1053838"/>
                    <a:pt x="377465" y="1056371"/>
                  </a:cubicBezTo>
                  <a:cubicBezTo>
                    <a:pt x="377400" y="1058904"/>
                    <a:pt x="372399" y="1067932"/>
                    <a:pt x="366359" y="1076440"/>
                  </a:cubicBezTo>
                  <a:cubicBezTo>
                    <a:pt x="357721" y="1088455"/>
                    <a:pt x="354929" y="1096249"/>
                    <a:pt x="353825" y="1112031"/>
                  </a:cubicBezTo>
                  <a:cubicBezTo>
                    <a:pt x="352526" y="1130605"/>
                    <a:pt x="351421" y="1132813"/>
                    <a:pt x="341485" y="1138009"/>
                  </a:cubicBezTo>
                  <a:cubicBezTo>
                    <a:pt x="335510" y="1141127"/>
                    <a:pt x="325963" y="1146777"/>
                    <a:pt x="320247" y="1150609"/>
                  </a:cubicBezTo>
                  <a:cubicBezTo>
                    <a:pt x="314467" y="1154376"/>
                    <a:pt x="305374" y="1159247"/>
                    <a:pt x="299919" y="1161390"/>
                  </a:cubicBezTo>
                  <a:cubicBezTo>
                    <a:pt x="289008" y="1165741"/>
                    <a:pt x="280370" y="1182238"/>
                    <a:pt x="280370" y="1198734"/>
                  </a:cubicBezTo>
                  <a:lnTo>
                    <a:pt x="280370" y="1198734"/>
                  </a:lnTo>
                  <a:cubicBezTo>
                    <a:pt x="280370" y="1204449"/>
                    <a:pt x="279201" y="1209645"/>
                    <a:pt x="277772" y="1210360"/>
                  </a:cubicBezTo>
                  <a:cubicBezTo>
                    <a:pt x="276343" y="1211074"/>
                    <a:pt x="259197" y="1206917"/>
                    <a:pt x="239714" y="1201267"/>
                  </a:cubicBezTo>
                  <a:cubicBezTo>
                    <a:pt x="208085" y="1191980"/>
                    <a:pt x="204772" y="1190226"/>
                    <a:pt x="209124" y="1185420"/>
                  </a:cubicBezTo>
                  <a:cubicBezTo>
                    <a:pt x="211851" y="1182498"/>
                    <a:pt x="214514" y="1170807"/>
                    <a:pt x="215099" y="1159442"/>
                  </a:cubicBezTo>
                  <a:cubicBezTo>
                    <a:pt x="216138" y="1140477"/>
                    <a:pt x="215553" y="1138529"/>
                    <a:pt x="207565" y="1134437"/>
                  </a:cubicBezTo>
                  <a:cubicBezTo>
                    <a:pt x="202824" y="1131969"/>
                    <a:pt x="185548" y="1129047"/>
                    <a:pt x="169182" y="1127878"/>
                  </a:cubicBezTo>
                  <a:cubicBezTo>
                    <a:pt x="152945" y="1126708"/>
                    <a:pt x="137423" y="1124500"/>
                    <a:pt x="134890" y="1122942"/>
                  </a:cubicBezTo>
                  <a:cubicBezTo>
                    <a:pt x="131058" y="1120539"/>
                    <a:pt x="131058" y="1114304"/>
                    <a:pt x="134760" y="1086182"/>
                  </a:cubicBezTo>
                  <a:cubicBezTo>
                    <a:pt x="140605" y="1042278"/>
                    <a:pt x="141384" y="1042992"/>
                    <a:pt x="77087" y="1034744"/>
                  </a:cubicBezTo>
                  <a:cubicBezTo>
                    <a:pt x="12401" y="1026496"/>
                    <a:pt x="14674" y="1027340"/>
                    <a:pt x="5906" y="1009740"/>
                  </a:cubicBezTo>
                  <a:cubicBezTo>
                    <a:pt x="-913" y="996036"/>
                    <a:pt x="-1368" y="992724"/>
                    <a:pt x="2204" y="977981"/>
                  </a:cubicBezTo>
                  <a:cubicBezTo>
                    <a:pt x="4672" y="967849"/>
                    <a:pt x="5062" y="955315"/>
                    <a:pt x="3373" y="945118"/>
                  </a:cubicBezTo>
                  <a:cubicBezTo>
                    <a:pt x="970" y="930765"/>
                    <a:pt x="1425" y="928621"/>
                    <a:pt x="6556" y="928621"/>
                  </a:cubicBezTo>
                  <a:cubicBezTo>
                    <a:pt x="19220" y="928621"/>
                    <a:pt x="37535" y="918165"/>
                    <a:pt x="39613" y="909722"/>
                  </a:cubicBezTo>
                  <a:cubicBezTo>
                    <a:pt x="41951" y="900565"/>
                    <a:pt x="29287" y="869131"/>
                    <a:pt x="17077" y="853543"/>
                  </a:cubicBezTo>
                  <a:lnTo>
                    <a:pt x="10063" y="844711"/>
                  </a:lnTo>
                  <a:lnTo>
                    <a:pt x="17791" y="838476"/>
                  </a:lnTo>
                  <a:cubicBezTo>
                    <a:pt x="23117" y="834124"/>
                    <a:pt x="27209" y="833215"/>
                    <a:pt x="31365" y="835358"/>
                  </a:cubicBezTo>
                  <a:cubicBezTo>
                    <a:pt x="38899" y="839450"/>
                    <a:pt x="55720" y="839385"/>
                    <a:pt x="66566" y="835228"/>
                  </a:cubicBezTo>
                  <a:cubicBezTo>
                    <a:pt x="71307" y="833410"/>
                    <a:pt x="80854" y="824512"/>
                    <a:pt x="87869" y="815290"/>
                  </a:cubicBezTo>
                  <a:cubicBezTo>
                    <a:pt x="104105" y="793987"/>
                    <a:pt x="107482" y="792234"/>
                    <a:pt x="132747" y="792559"/>
                  </a:cubicBezTo>
                  <a:cubicBezTo>
                    <a:pt x="162947" y="792883"/>
                    <a:pt x="175027" y="786778"/>
                    <a:pt x="183730" y="766970"/>
                  </a:cubicBezTo>
                  <a:cubicBezTo>
                    <a:pt x="189705" y="753396"/>
                    <a:pt x="190549" y="746836"/>
                    <a:pt x="188665" y="727807"/>
                  </a:cubicBezTo>
                  <a:cubicBezTo>
                    <a:pt x="187367" y="715272"/>
                    <a:pt x="183860" y="700334"/>
                    <a:pt x="180937" y="694554"/>
                  </a:cubicBezTo>
                  <a:cubicBezTo>
                    <a:pt x="177949" y="688839"/>
                    <a:pt x="173403" y="673771"/>
                    <a:pt x="170935" y="661042"/>
                  </a:cubicBezTo>
                  <a:cubicBezTo>
                    <a:pt x="166519" y="638635"/>
                    <a:pt x="162038" y="629997"/>
                    <a:pt x="136449" y="594472"/>
                  </a:cubicBezTo>
                  <a:cubicBezTo>
                    <a:pt x="121836" y="574208"/>
                    <a:pt x="121381" y="567129"/>
                    <a:pt x="133851" y="554919"/>
                  </a:cubicBezTo>
                  <a:cubicBezTo>
                    <a:pt x="149308" y="539852"/>
                    <a:pt x="155478" y="528876"/>
                    <a:pt x="155543" y="516211"/>
                  </a:cubicBezTo>
                  <a:cubicBezTo>
                    <a:pt x="155543" y="499065"/>
                    <a:pt x="139501" y="448926"/>
                    <a:pt x="131772" y="441977"/>
                  </a:cubicBezTo>
                  <a:cubicBezTo>
                    <a:pt x="126122" y="436846"/>
                    <a:pt x="125797" y="434443"/>
                    <a:pt x="129110" y="424636"/>
                  </a:cubicBezTo>
                  <a:cubicBezTo>
                    <a:pt x="131253" y="418401"/>
                    <a:pt x="137358" y="408205"/>
                    <a:pt x="142554" y="401970"/>
                  </a:cubicBezTo>
                  <a:cubicBezTo>
                    <a:pt x="147749" y="395800"/>
                    <a:pt x="152945" y="386513"/>
                    <a:pt x="154049" y="381447"/>
                  </a:cubicBezTo>
                  <a:cubicBezTo>
                    <a:pt x="155153" y="376316"/>
                    <a:pt x="157621" y="368003"/>
                    <a:pt x="159505" y="362937"/>
                  </a:cubicBezTo>
                  <a:cubicBezTo>
                    <a:pt x="161908" y="356572"/>
                    <a:pt x="161843" y="351507"/>
                    <a:pt x="159245" y="346701"/>
                  </a:cubicBezTo>
                  <a:cubicBezTo>
                    <a:pt x="157167" y="342869"/>
                    <a:pt x="155478" y="335789"/>
                    <a:pt x="155478" y="331048"/>
                  </a:cubicBezTo>
                  <a:cubicBezTo>
                    <a:pt x="155478" y="319553"/>
                    <a:pt x="146905" y="311564"/>
                    <a:pt x="134630" y="311564"/>
                  </a:cubicBezTo>
                  <a:cubicBezTo>
                    <a:pt x="127746" y="311564"/>
                    <a:pt x="124044" y="309421"/>
                    <a:pt x="122485" y="304550"/>
                  </a:cubicBezTo>
                  <a:cubicBezTo>
                    <a:pt x="121251" y="300654"/>
                    <a:pt x="116510" y="295003"/>
                    <a:pt x="111834" y="292016"/>
                  </a:cubicBezTo>
                  <a:cubicBezTo>
                    <a:pt x="107223" y="288963"/>
                    <a:pt x="103391" y="284482"/>
                    <a:pt x="103391" y="282144"/>
                  </a:cubicBezTo>
                  <a:cubicBezTo>
                    <a:pt x="103391" y="279741"/>
                    <a:pt x="100468" y="274025"/>
                    <a:pt x="96766" y="269414"/>
                  </a:cubicBezTo>
                  <a:cubicBezTo>
                    <a:pt x="89817" y="260516"/>
                    <a:pt x="90726" y="245644"/>
                    <a:pt x="99494" y="223757"/>
                  </a:cubicBezTo>
                  <a:cubicBezTo>
                    <a:pt x="105144" y="209793"/>
                    <a:pt x="104495" y="205896"/>
                    <a:pt x="94753" y="194271"/>
                  </a:cubicBezTo>
                  <a:cubicBezTo>
                    <a:pt x="90012" y="188621"/>
                    <a:pt x="86115" y="181087"/>
                    <a:pt x="86050" y="177515"/>
                  </a:cubicBezTo>
                  <a:cubicBezTo>
                    <a:pt x="86050" y="173943"/>
                    <a:pt x="82998" y="166019"/>
                    <a:pt x="79231" y="159849"/>
                  </a:cubicBezTo>
                  <a:cubicBezTo>
                    <a:pt x="70917" y="146275"/>
                    <a:pt x="72476" y="135170"/>
                    <a:pt x="86700" y="104320"/>
                  </a:cubicBezTo>
                  <a:cubicBezTo>
                    <a:pt x="97026" y="81913"/>
                    <a:pt x="97286" y="69639"/>
                    <a:pt x="87414" y="61520"/>
                  </a:cubicBezTo>
                  <a:cubicBezTo>
                    <a:pt x="83257" y="58013"/>
                    <a:pt x="84232" y="56324"/>
                    <a:pt x="93389" y="50804"/>
                  </a:cubicBezTo>
                  <a:cubicBezTo>
                    <a:pt x="101832" y="45673"/>
                    <a:pt x="103781" y="42491"/>
                    <a:pt x="102157" y="36581"/>
                  </a:cubicBezTo>
                  <a:cubicBezTo>
                    <a:pt x="101053" y="32359"/>
                    <a:pt x="100143" y="25475"/>
                    <a:pt x="100143" y="21253"/>
                  </a:cubicBezTo>
                  <a:cubicBezTo>
                    <a:pt x="100079" y="17032"/>
                    <a:pt x="96571" y="10213"/>
                    <a:pt x="92285" y="5991"/>
                  </a:cubicBezTo>
                  <a:cubicBezTo>
                    <a:pt x="87544" y="1445"/>
                    <a:pt x="86570" y="-828"/>
                    <a:pt x="89817" y="276"/>
                  </a:cubicBezTo>
                  <a:cubicBezTo>
                    <a:pt x="92675" y="1315"/>
                    <a:pt x="168857" y="14369"/>
                    <a:pt x="259003" y="29372"/>
                  </a:cubicBezTo>
                  <a:lnTo>
                    <a:pt x="422993" y="56649"/>
                  </a:lnTo>
                  <a:lnTo>
                    <a:pt x="420784" y="75744"/>
                  </a:lnTo>
                  <a:cubicBezTo>
                    <a:pt x="418122" y="98345"/>
                    <a:pt x="422603" y="112373"/>
                    <a:pt x="433579" y="115751"/>
                  </a:cubicBezTo>
                  <a:cubicBezTo>
                    <a:pt x="437930" y="117180"/>
                    <a:pt x="443646" y="121206"/>
                    <a:pt x="446114" y="124778"/>
                  </a:cubicBezTo>
                  <a:cubicBezTo>
                    <a:pt x="448646" y="128350"/>
                    <a:pt x="456440" y="134260"/>
                    <a:pt x="463454" y="137833"/>
                  </a:cubicBezTo>
                  <a:cubicBezTo>
                    <a:pt x="480730" y="146730"/>
                    <a:pt x="497551" y="165175"/>
                    <a:pt x="500279" y="178294"/>
                  </a:cubicBezTo>
                  <a:cubicBezTo>
                    <a:pt x="501513" y="184204"/>
                    <a:pt x="506903" y="194206"/>
                    <a:pt x="512164" y="200571"/>
                  </a:cubicBezTo>
                  <a:cubicBezTo>
                    <a:pt x="521192" y="211352"/>
                    <a:pt x="521516" y="212846"/>
                    <a:pt x="516970" y="221938"/>
                  </a:cubicBezTo>
                  <a:cubicBezTo>
                    <a:pt x="514307" y="227264"/>
                    <a:pt x="513138" y="234798"/>
                    <a:pt x="514307" y="238629"/>
                  </a:cubicBezTo>
                  <a:cubicBezTo>
                    <a:pt x="517035" y="247137"/>
                    <a:pt x="530349" y="250904"/>
                    <a:pt x="539766" y="245903"/>
                  </a:cubicBezTo>
                  <a:cubicBezTo>
                    <a:pt x="543663" y="243890"/>
                    <a:pt x="547560" y="242137"/>
                    <a:pt x="548469" y="242137"/>
                  </a:cubicBezTo>
                  <a:cubicBezTo>
                    <a:pt x="550418" y="242137"/>
                    <a:pt x="530349" y="290262"/>
                    <a:pt x="519893" y="310720"/>
                  </a:cubicBezTo>
                  <a:cubicBezTo>
                    <a:pt x="515931" y="318449"/>
                    <a:pt x="509501" y="325853"/>
                    <a:pt x="505605" y="327087"/>
                  </a:cubicBezTo>
                  <a:cubicBezTo>
                    <a:pt x="493330" y="330983"/>
                    <a:pt x="487484" y="344882"/>
                    <a:pt x="484432" y="377940"/>
                  </a:cubicBezTo>
                  <a:cubicBezTo>
                    <a:pt x="482029" y="404308"/>
                    <a:pt x="480016" y="411517"/>
                    <a:pt x="472027" y="421974"/>
                  </a:cubicBezTo>
                  <a:cubicBezTo>
                    <a:pt x="453647" y="446199"/>
                    <a:pt x="430007" y="467436"/>
                    <a:pt x="421369" y="467436"/>
                  </a:cubicBezTo>
                  <a:cubicBezTo>
                    <a:pt x="412991" y="467436"/>
                    <a:pt x="388571" y="484387"/>
                    <a:pt x="383115" y="493999"/>
                  </a:cubicBezTo>
                  <a:cubicBezTo>
                    <a:pt x="381492" y="496857"/>
                    <a:pt x="379543" y="510366"/>
                    <a:pt x="378764" y="524070"/>
                  </a:cubicBezTo>
                  <a:cubicBezTo>
                    <a:pt x="374348" y="599797"/>
                    <a:pt x="373244" y="607396"/>
                    <a:pt x="364995" y="620320"/>
                  </a:cubicBezTo>
                  <a:cubicBezTo>
                    <a:pt x="360579" y="627400"/>
                    <a:pt x="355253" y="634154"/>
                    <a:pt x="353305" y="635453"/>
                  </a:cubicBezTo>
                  <a:cubicBezTo>
                    <a:pt x="346356" y="639999"/>
                    <a:pt x="349408" y="661626"/>
                    <a:pt x="358371" y="670654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="" xmlns:a16="http://schemas.microsoft.com/office/drawing/2014/main" id="{4E759DA3-2C46-4DCA-BEBC-F4035A57E75B}"/>
                </a:ext>
              </a:extLst>
            </p:cNvPr>
            <p:cNvSpPr/>
            <p:nvPr/>
          </p:nvSpPr>
          <p:spPr>
            <a:xfrm>
              <a:off x="7060333" y="2887974"/>
              <a:ext cx="603197" cy="1187563"/>
            </a:xfrm>
            <a:custGeom>
              <a:avLst/>
              <a:gdLst>
                <a:gd name="connsiteX0" fmla="*/ 557476 w 603197"/>
                <a:gd name="connsiteY0" fmla="*/ 276693 h 1187563"/>
                <a:gd name="connsiteX1" fmla="*/ 561437 w 603197"/>
                <a:gd name="connsiteY1" fmla="*/ 325793 h 1187563"/>
                <a:gd name="connsiteX2" fmla="*/ 564295 w 603197"/>
                <a:gd name="connsiteY2" fmla="*/ 367099 h 1187563"/>
                <a:gd name="connsiteX3" fmla="*/ 561502 w 603197"/>
                <a:gd name="connsiteY3" fmla="*/ 387947 h 1187563"/>
                <a:gd name="connsiteX4" fmla="*/ 556372 w 603197"/>
                <a:gd name="connsiteY4" fmla="*/ 430552 h 1187563"/>
                <a:gd name="connsiteX5" fmla="*/ 583065 w 603197"/>
                <a:gd name="connsiteY5" fmla="*/ 453803 h 1187563"/>
                <a:gd name="connsiteX6" fmla="*/ 580986 w 603197"/>
                <a:gd name="connsiteY6" fmla="*/ 466857 h 1187563"/>
                <a:gd name="connsiteX7" fmla="*/ 549357 w 603197"/>
                <a:gd name="connsiteY7" fmla="*/ 531803 h 1187563"/>
                <a:gd name="connsiteX8" fmla="*/ 523638 w 603197"/>
                <a:gd name="connsiteY8" fmla="*/ 578175 h 1187563"/>
                <a:gd name="connsiteX9" fmla="*/ 495192 w 603197"/>
                <a:gd name="connsiteY9" fmla="*/ 624937 h 1187563"/>
                <a:gd name="connsiteX10" fmla="*/ 488762 w 603197"/>
                <a:gd name="connsiteY10" fmla="*/ 653319 h 1187563"/>
                <a:gd name="connsiteX11" fmla="*/ 480254 w 603197"/>
                <a:gd name="connsiteY11" fmla="*/ 686831 h 1187563"/>
                <a:gd name="connsiteX12" fmla="*/ 489541 w 603197"/>
                <a:gd name="connsiteY12" fmla="*/ 712874 h 1187563"/>
                <a:gd name="connsiteX13" fmla="*/ 525457 w 603197"/>
                <a:gd name="connsiteY13" fmla="*/ 720213 h 1187563"/>
                <a:gd name="connsiteX14" fmla="*/ 559424 w 603197"/>
                <a:gd name="connsiteY14" fmla="*/ 711056 h 1187563"/>
                <a:gd name="connsiteX15" fmla="*/ 573517 w 603197"/>
                <a:gd name="connsiteY15" fmla="*/ 702353 h 1187563"/>
                <a:gd name="connsiteX16" fmla="*/ 579817 w 603197"/>
                <a:gd name="connsiteY16" fmla="*/ 726513 h 1187563"/>
                <a:gd name="connsiteX17" fmla="*/ 587286 w 603197"/>
                <a:gd name="connsiteY17" fmla="*/ 764442 h 1187563"/>
                <a:gd name="connsiteX18" fmla="*/ 598392 w 603197"/>
                <a:gd name="connsiteY18" fmla="*/ 788537 h 1187563"/>
                <a:gd name="connsiteX19" fmla="*/ 593001 w 603197"/>
                <a:gd name="connsiteY19" fmla="*/ 809125 h 1187563"/>
                <a:gd name="connsiteX20" fmla="*/ 594235 w 603197"/>
                <a:gd name="connsiteY20" fmla="*/ 866473 h 1187563"/>
                <a:gd name="connsiteX21" fmla="*/ 602029 w 603197"/>
                <a:gd name="connsiteY21" fmla="*/ 899271 h 1187563"/>
                <a:gd name="connsiteX22" fmla="*/ 603198 w 603197"/>
                <a:gd name="connsiteY22" fmla="*/ 913105 h 1187563"/>
                <a:gd name="connsiteX23" fmla="*/ 578778 w 603197"/>
                <a:gd name="connsiteY23" fmla="*/ 911936 h 1187563"/>
                <a:gd name="connsiteX24" fmla="*/ 548513 w 603197"/>
                <a:gd name="connsiteY24" fmla="*/ 941876 h 1187563"/>
                <a:gd name="connsiteX25" fmla="*/ 552150 w 603197"/>
                <a:gd name="connsiteY25" fmla="*/ 961620 h 1187563"/>
                <a:gd name="connsiteX26" fmla="*/ 528899 w 603197"/>
                <a:gd name="connsiteY26" fmla="*/ 984156 h 1187563"/>
                <a:gd name="connsiteX27" fmla="*/ 496880 w 603197"/>
                <a:gd name="connsiteY27" fmla="*/ 1012538 h 1187563"/>
                <a:gd name="connsiteX28" fmla="*/ 485840 w 603197"/>
                <a:gd name="connsiteY28" fmla="*/ 1028969 h 1187563"/>
                <a:gd name="connsiteX29" fmla="*/ 473760 w 603197"/>
                <a:gd name="connsiteY29" fmla="*/ 1039621 h 1187563"/>
                <a:gd name="connsiteX30" fmla="*/ 440832 w 603197"/>
                <a:gd name="connsiteY30" fmla="*/ 1079498 h 1187563"/>
                <a:gd name="connsiteX31" fmla="*/ 428817 w 603197"/>
                <a:gd name="connsiteY31" fmla="*/ 1124960 h 1187563"/>
                <a:gd name="connsiteX32" fmla="*/ 404462 w 603197"/>
                <a:gd name="connsiteY32" fmla="*/ 1155225 h 1187563"/>
                <a:gd name="connsiteX33" fmla="*/ 376145 w 603197"/>
                <a:gd name="connsiteY33" fmla="*/ 1143795 h 1187563"/>
                <a:gd name="connsiteX34" fmla="*/ 332955 w 603197"/>
                <a:gd name="connsiteY34" fmla="*/ 1130156 h 1187563"/>
                <a:gd name="connsiteX35" fmla="*/ 292624 w 603197"/>
                <a:gd name="connsiteY35" fmla="*/ 1132884 h 1187563"/>
                <a:gd name="connsiteX36" fmla="*/ 280868 w 603197"/>
                <a:gd name="connsiteY36" fmla="*/ 1164448 h 1187563"/>
                <a:gd name="connsiteX37" fmla="*/ 280868 w 603197"/>
                <a:gd name="connsiteY37" fmla="*/ 1164448 h 1187563"/>
                <a:gd name="connsiteX38" fmla="*/ 209752 w 603197"/>
                <a:gd name="connsiteY38" fmla="*/ 1178216 h 1187563"/>
                <a:gd name="connsiteX39" fmla="*/ 108435 w 603197"/>
                <a:gd name="connsiteY39" fmla="*/ 1169319 h 1187563"/>
                <a:gd name="connsiteX40" fmla="*/ 101616 w 603197"/>
                <a:gd name="connsiteY40" fmla="*/ 1178736 h 1187563"/>
                <a:gd name="connsiteX41" fmla="*/ 51932 w 603197"/>
                <a:gd name="connsiteY41" fmla="*/ 1174839 h 1187563"/>
                <a:gd name="connsiteX42" fmla="*/ 689 w 603197"/>
                <a:gd name="connsiteY42" fmla="*/ 1164513 h 1187563"/>
                <a:gd name="connsiteX43" fmla="*/ 3352 w 603197"/>
                <a:gd name="connsiteY43" fmla="*/ 1134702 h 1187563"/>
                <a:gd name="connsiteX44" fmla="*/ 25369 w 603197"/>
                <a:gd name="connsiteY44" fmla="*/ 1025917 h 1187563"/>
                <a:gd name="connsiteX45" fmla="*/ 41930 w 603197"/>
                <a:gd name="connsiteY45" fmla="*/ 944409 h 1187563"/>
                <a:gd name="connsiteX46" fmla="*/ 54530 w 603197"/>
                <a:gd name="connsiteY46" fmla="*/ 943370 h 1187563"/>
                <a:gd name="connsiteX47" fmla="*/ 79729 w 603197"/>
                <a:gd name="connsiteY47" fmla="*/ 910377 h 1187563"/>
                <a:gd name="connsiteX48" fmla="*/ 83561 w 603197"/>
                <a:gd name="connsiteY48" fmla="*/ 888945 h 1187563"/>
                <a:gd name="connsiteX49" fmla="*/ 97200 w 603197"/>
                <a:gd name="connsiteY49" fmla="*/ 887191 h 1187563"/>
                <a:gd name="connsiteX50" fmla="*/ 115190 w 603197"/>
                <a:gd name="connsiteY50" fmla="*/ 876800 h 1187563"/>
                <a:gd name="connsiteX51" fmla="*/ 202803 w 603197"/>
                <a:gd name="connsiteY51" fmla="*/ 424382 h 1187563"/>
                <a:gd name="connsiteX52" fmla="*/ 291714 w 603197"/>
                <a:gd name="connsiteY52" fmla="*/ 21 h 1187563"/>
                <a:gd name="connsiteX53" fmla="*/ 493633 w 603197"/>
                <a:gd name="connsiteY53" fmla="*/ 53862 h 1187563"/>
                <a:gd name="connsiteX54" fmla="*/ 484086 w 603197"/>
                <a:gd name="connsiteY54" fmla="*/ 71268 h 1187563"/>
                <a:gd name="connsiteX55" fmla="*/ 473305 w 603197"/>
                <a:gd name="connsiteY55" fmla="*/ 92245 h 1187563"/>
                <a:gd name="connsiteX56" fmla="*/ 492659 w 603197"/>
                <a:gd name="connsiteY56" fmla="*/ 114392 h 1187563"/>
                <a:gd name="connsiteX57" fmla="*/ 516040 w 603197"/>
                <a:gd name="connsiteY57" fmla="*/ 141020 h 1187563"/>
                <a:gd name="connsiteX58" fmla="*/ 545785 w 603197"/>
                <a:gd name="connsiteY58" fmla="*/ 173299 h 1187563"/>
                <a:gd name="connsiteX59" fmla="*/ 568387 w 603197"/>
                <a:gd name="connsiteY59" fmla="*/ 200186 h 1187563"/>
                <a:gd name="connsiteX60" fmla="*/ 586052 w 603197"/>
                <a:gd name="connsiteY60" fmla="*/ 230257 h 1187563"/>
                <a:gd name="connsiteX61" fmla="*/ 577934 w 603197"/>
                <a:gd name="connsiteY61" fmla="*/ 250520 h 1187563"/>
                <a:gd name="connsiteX62" fmla="*/ 556436 w 603197"/>
                <a:gd name="connsiteY62" fmla="*/ 254482 h 1187563"/>
                <a:gd name="connsiteX63" fmla="*/ 557476 w 603197"/>
                <a:gd name="connsiteY63" fmla="*/ 276693 h 118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3197" h="1187563">
                  <a:moveTo>
                    <a:pt x="557476" y="276693"/>
                  </a:moveTo>
                  <a:cubicBezTo>
                    <a:pt x="562022" y="289553"/>
                    <a:pt x="562866" y="300334"/>
                    <a:pt x="561437" y="325793"/>
                  </a:cubicBezTo>
                  <a:cubicBezTo>
                    <a:pt x="560009" y="349888"/>
                    <a:pt x="560788" y="360669"/>
                    <a:pt x="564295" y="367099"/>
                  </a:cubicBezTo>
                  <a:cubicBezTo>
                    <a:pt x="568516" y="374828"/>
                    <a:pt x="568192" y="377101"/>
                    <a:pt x="561502" y="387947"/>
                  </a:cubicBezTo>
                  <a:cubicBezTo>
                    <a:pt x="548968" y="408080"/>
                    <a:pt x="548253" y="414510"/>
                    <a:pt x="556372" y="430552"/>
                  </a:cubicBezTo>
                  <a:cubicBezTo>
                    <a:pt x="565204" y="447698"/>
                    <a:pt x="572089" y="453803"/>
                    <a:pt x="583065" y="453803"/>
                  </a:cubicBezTo>
                  <a:cubicBezTo>
                    <a:pt x="593781" y="453803"/>
                    <a:pt x="593131" y="457894"/>
                    <a:pt x="580986" y="466857"/>
                  </a:cubicBezTo>
                  <a:cubicBezTo>
                    <a:pt x="567997" y="476404"/>
                    <a:pt x="553968" y="505240"/>
                    <a:pt x="549357" y="531803"/>
                  </a:cubicBezTo>
                  <a:cubicBezTo>
                    <a:pt x="543642" y="564147"/>
                    <a:pt x="539875" y="570966"/>
                    <a:pt x="523638" y="578175"/>
                  </a:cubicBezTo>
                  <a:cubicBezTo>
                    <a:pt x="503440" y="587073"/>
                    <a:pt x="492399" y="605193"/>
                    <a:pt x="495192" y="624937"/>
                  </a:cubicBezTo>
                  <a:cubicBezTo>
                    <a:pt x="496751" y="636692"/>
                    <a:pt x="495517" y="642343"/>
                    <a:pt x="488762" y="653319"/>
                  </a:cubicBezTo>
                  <a:cubicBezTo>
                    <a:pt x="482527" y="663515"/>
                    <a:pt x="480384" y="672023"/>
                    <a:pt x="480254" y="686831"/>
                  </a:cubicBezTo>
                  <a:cubicBezTo>
                    <a:pt x="480189" y="704626"/>
                    <a:pt x="481163" y="707354"/>
                    <a:pt x="489541" y="712874"/>
                  </a:cubicBezTo>
                  <a:cubicBezTo>
                    <a:pt x="495841" y="717031"/>
                    <a:pt x="507532" y="719434"/>
                    <a:pt x="525457" y="720213"/>
                  </a:cubicBezTo>
                  <a:cubicBezTo>
                    <a:pt x="551565" y="721382"/>
                    <a:pt x="552085" y="721318"/>
                    <a:pt x="559424" y="711056"/>
                  </a:cubicBezTo>
                  <a:cubicBezTo>
                    <a:pt x="564555" y="703782"/>
                    <a:pt x="568906" y="701184"/>
                    <a:pt x="573517" y="702353"/>
                  </a:cubicBezTo>
                  <a:cubicBezTo>
                    <a:pt x="582675" y="704756"/>
                    <a:pt x="584169" y="710342"/>
                    <a:pt x="579817" y="726513"/>
                  </a:cubicBezTo>
                  <a:cubicBezTo>
                    <a:pt x="576440" y="738918"/>
                    <a:pt x="577219" y="742750"/>
                    <a:pt x="587286" y="764442"/>
                  </a:cubicBezTo>
                  <a:lnTo>
                    <a:pt x="598392" y="788537"/>
                  </a:lnTo>
                  <a:lnTo>
                    <a:pt x="593001" y="809125"/>
                  </a:lnTo>
                  <a:cubicBezTo>
                    <a:pt x="586117" y="835688"/>
                    <a:pt x="586247" y="843547"/>
                    <a:pt x="594235" y="866473"/>
                  </a:cubicBezTo>
                  <a:cubicBezTo>
                    <a:pt x="597872" y="876865"/>
                    <a:pt x="601379" y="891607"/>
                    <a:pt x="602029" y="899271"/>
                  </a:cubicBezTo>
                  <a:lnTo>
                    <a:pt x="603198" y="913105"/>
                  </a:lnTo>
                  <a:lnTo>
                    <a:pt x="578778" y="911936"/>
                  </a:lnTo>
                  <a:cubicBezTo>
                    <a:pt x="546954" y="910377"/>
                    <a:pt x="543447" y="913949"/>
                    <a:pt x="548513" y="941876"/>
                  </a:cubicBezTo>
                  <a:lnTo>
                    <a:pt x="552150" y="961620"/>
                  </a:lnTo>
                  <a:lnTo>
                    <a:pt x="528899" y="984156"/>
                  </a:lnTo>
                  <a:cubicBezTo>
                    <a:pt x="516105" y="996496"/>
                    <a:pt x="501687" y="1009290"/>
                    <a:pt x="496880" y="1012538"/>
                  </a:cubicBezTo>
                  <a:cubicBezTo>
                    <a:pt x="491945" y="1015785"/>
                    <a:pt x="487009" y="1023124"/>
                    <a:pt x="485840" y="1028969"/>
                  </a:cubicBezTo>
                  <a:cubicBezTo>
                    <a:pt x="484086" y="1037867"/>
                    <a:pt x="482138" y="1039621"/>
                    <a:pt x="473760" y="1039621"/>
                  </a:cubicBezTo>
                  <a:cubicBezTo>
                    <a:pt x="460705" y="1039621"/>
                    <a:pt x="455380" y="1046115"/>
                    <a:pt x="440832" y="1079498"/>
                  </a:cubicBezTo>
                  <a:cubicBezTo>
                    <a:pt x="432194" y="1099436"/>
                    <a:pt x="428752" y="1112231"/>
                    <a:pt x="428817" y="1124960"/>
                  </a:cubicBezTo>
                  <a:cubicBezTo>
                    <a:pt x="428946" y="1155875"/>
                    <a:pt x="427323" y="1157888"/>
                    <a:pt x="404462" y="1155225"/>
                  </a:cubicBezTo>
                  <a:cubicBezTo>
                    <a:pt x="389524" y="1153472"/>
                    <a:pt x="382705" y="1150744"/>
                    <a:pt x="376145" y="1143795"/>
                  </a:cubicBezTo>
                  <a:cubicBezTo>
                    <a:pt x="368611" y="1135936"/>
                    <a:pt x="362636" y="1133988"/>
                    <a:pt x="332955" y="1130156"/>
                  </a:cubicBezTo>
                  <a:cubicBezTo>
                    <a:pt x="299443" y="1125804"/>
                    <a:pt x="298209" y="1125869"/>
                    <a:pt x="292624" y="1132884"/>
                  </a:cubicBezTo>
                  <a:cubicBezTo>
                    <a:pt x="289441" y="1136845"/>
                    <a:pt x="284116" y="1151004"/>
                    <a:pt x="280868" y="1164448"/>
                  </a:cubicBezTo>
                  <a:lnTo>
                    <a:pt x="280868" y="1164448"/>
                  </a:lnTo>
                  <a:cubicBezTo>
                    <a:pt x="273789" y="1193154"/>
                    <a:pt x="280284" y="1191855"/>
                    <a:pt x="209752" y="1178216"/>
                  </a:cubicBezTo>
                  <a:cubicBezTo>
                    <a:pt x="138830" y="1164383"/>
                    <a:pt x="115385" y="1162369"/>
                    <a:pt x="108435" y="1169319"/>
                  </a:cubicBezTo>
                  <a:cubicBezTo>
                    <a:pt x="105383" y="1172306"/>
                    <a:pt x="102330" y="1176593"/>
                    <a:pt x="101616" y="1178736"/>
                  </a:cubicBezTo>
                  <a:cubicBezTo>
                    <a:pt x="100642" y="1181529"/>
                    <a:pt x="86483" y="1180425"/>
                    <a:pt x="51932" y="1174839"/>
                  </a:cubicBezTo>
                  <a:cubicBezTo>
                    <a:pt x="25304" y="1170488"/>
                    <a:pt x="2248" y="1165877"/>
                    <a:pt x="689" y="1164513"/>
                  </a:cubicBezTo>
                  <a:cubicBezTo>
                    <a:pt x="-870" y="1163149"/>
                    <a:pt x="299" y="1149705"/>
                    <a:pt x="3352" y="1134702"/>
                  </a:cubicBezTo>
                  <a:cubicBezTo>
                    <a:pt x="6404" y="1119635"/>
                    <a:pt x="16341" y="1070665"/>
                    <a:pt x="25369" y="1025917"/>
                  </a:cubicBezTo>
                  <a:lnTo>
                    <a:pt x="41930" y="944409"/>
                  </a:lnTo>
                  <a:lnTo>
                    <a:pt x="54530" y="943370"/>
                  </a:lnTo>
                  <a:cubicBezTo>
                    <a:pt x="70766" y="942006"/>
                    <a:pt x="75053" y="936486"/>
                    <a:pt x="79729" y="910377"/>
                  </a:cubicBezTo>
                  <a:lnTo>
                    <a:pt x="83561" y="888945"/>
                  </a:lnTo>
                  <a:lnTo>
                    <a:pt x="97200" y="887191"/>
                  </a:lnTo>
                  <a:cubicBezTo>
                    <a:pt x="107137" y="885957"/>
                    <a:pt x="111942" y="883164"/>
                    <a:pt x="115190" y="876800"/>
                  </a:cubicBezTo>
                  <a:cubicBezTo>
                    <a:pt x="121295" y="864914"/>
                    <a:pt x="194165" y="488744"/>
                    <a:pt x="202803" y="424382"/>
                  </a:cubicBezTo>
                  <a:cubicBezTo>
                    <a:pt x="208518" y="381972"/>
                    <a:pt x="287493" y="4892"/>
                    <a:pt x="291714" y="21"/>
                  </a:cubicBezTo>
                  <a:cubicBezTo>
                    <a:pt x="292883" y="-1213"/>
                    <a:pt x="490711" y="51459"/>
                    <a:pt x="493633" y="53862"/>
                  </a:cubicBezTo>
                  <a:cubicBezTo>
                    <a:pt x="494348" y="54382"/>
                    <a:pt x="490061" y="62240"/>
                    <a:pt x="484086" y="71268"/>
                  </a:cubicBezTo>
                  <a:cubicBezTo>
                    <a:pt x="478176" y="80295"/>
                    <a:pt x="473305" y="89713"/>
                    <a:pt x="473305" y="92245"/>
                  </a:cubicBezTo>
                  <a:cubicBezTo>
                    <a:pt x="473305" y="97051"/>
                    <a:pt x="481034" y="105949"/>
                    <a:pt x="492659" y="114392"/>
                  </a:cubicBezTo>
                  <a:cubicBezTo>
                    <a:pt x="496426" y="117185"/>
                    <a:pt x="507012" y="129135"/>
                    <a:pt x="516040" y="141020"/>
                  </a:cubicBezTo>
                  <a:cubicBezTo>
                    <a:pt x="525132" y="152970"/>
                    <a:pt x="538576" y="167518"/>
                    <a:pt x="545785" y="173299"/>
                  </a:cubicBezTo>
                  <a:cubicBezTo>
                    <a:pt x="553124" y="179209"/>
                    <a:pt x="563256" y="191224"/>
                    <a:pt x="568387" y="200186"/>
                  </a:cubicBezTo>
                  <a:cubicBezTo>
                    <a:pt x="573517" y="209149"/>
                    <a:pt x="581441" y="222658"/>
                    <a:pt x="586052" y="230257"/>
                  </a:cubicBezTo>
                  <a:cubicBezTo>
                    <a:pt x="598327" y="250520"/>
                    <a:pt x="597418" y="252793"/>
                    <a:pt x="577934" y="250520"/>
                  </a:cubicBezTo>
                  <a:cubicBezTo>
                    <a:pt x="564879" y="248961"/>
                    <a:pt x="560333" y="249806"/>
                    <a:pt x="556436" y="254482"/>
                  </a:cubicBezTo>
                  <a:cubicBezTo>
                    <a:pt x="552280" y="259483"/>
                    <a:pt x="552345" y="262470"/>
                    <a:pt x="557476" y="276693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="" xmlns:a16="http://schemas.microsoft.com/office/drawing/2014/main" id="{36FDC764-7F70-4FE3-AB93-657606A7A451}"/>
                </a:ext>
              </a:extLst>
            </p:cNvPr>
            <p:cNvSpPr/>
            <p:nvPr/>
          </p:nvSpPr>
          <p:spPr>
            <a:xfrm>
              <a:off x="6708687" y="450421"/>
              <a:ext cx="983290" cy="1694202"/>
            </a:xfrm>
            <a:custGeom>
              <a:avLst/>
              <a:gdLst>
                <a:gd name="connsiteX0" fmla="*/ 103590 w 983290"/>
                <a:gd name="connsiteY0" fmla="*/ 845799 h 1694202"/>
                <a:gd name="connsiteX1" fmla="*/ 188605 w 983290"/>
                <a:gd name="connsiteY1" fmla="*/ 298040 h 1694202"/>
                <a:gd name="connsiteX2" fmla="*/ 233937 w 983290"/>
                <a:gd name="connsiteY2" fmla="*/ 7794 h 1694202"/>
                <a:gd name="connsiteX3" fmla="*/ 235756 w 983290"/>
                <a:gd name="connsiteY3" fmla="*/ 0 h 1694202"/>
                <a:gd name="connsiteX4" fmla="*/ 609523 w 983290"/>
                <a:gd name="connsiteY4" fmla="*/ 0 h 1694202"/>
                <a:gd name="connsiteX5" fmla="*/ 983290 w 983290"/>
                <a:gd name="connsiteY5" fmla="*/ 0 h 1694202"/>
                <a:gd name="connsiteX6" fmla="*/ 944387 w 983290"/>
                <a:gd name="connsiteY6" fmla="*/ 196723 h 1694202"/>
                <a:gd name="connsiteX7" fmla="*/ 863594 w 983290"/>
                <a:gd name="connsiteY7" fmla="*/ 594586 h 1694202"/>
                <a:gd name="connsiteX8" fmla="*/ 754094 w 983290"/>
                <a:gd name="connsiteY8" fmla="*/ 1147930 h 1694202"/>
                <a:gd name="connsiteX9" fmla="*/ 717399 w 983290"/>
                <a:gd name="connsiteY9" fmla="*/ 1355564 h 1694202"/>
                <a:gd name="connsiteX10" fmla="*/ 703566 w 983290"/>
                <a:gd name="connsiteY10" fmla="*/ 1439020 h 1694202"/>
                <a:gd name="connsiteX11" fmla="*/ 703566 w 983290"/>
                <a:gd name="connsiteY11" fmla="*/ 1448827 h 1694202"/>
                <a:gd name="connsiteX12" fmla="*/ 695123 w 983290"/>
                <a:gd name="connsiteY12" fmla="*/ 1440319 h 1694202"/>
                <a:gd name="connsiteX13" fmla="*/ 682913 w 983290"/>
                <a:gd name="connsiteY13" fmla="*/ 1431811 h 1694202"/>
                <a:gd name="connsiteX14" fmla="*/ 679341 w 983290"/>
                <a:gd name="connsiteY14" fmla="*/ 1425577 h 1694202"/>
                <a:gd name="connsiteX15" fmla="*/ 663624 w 983290"/>
                <a:gd name="connsiteY15" fmla="*/ 1411029 h 1694202"/>
                <a:gd name="connsiteX16" fmla="*/ 595690 w 983290"/>
                <a:gd name="connsiteY16" fmla="*/ 1391545 h 1694202"/>
                <a:gd name="connsiteX17" fmla="*/ 554059 w 983290"/>
                <a:gd name="connsiteY17" fmla="*/ 1387778 h 1694202"/>
                <a:gd name="connsiteX18" fmla="*/ 527041 w 983290"/>
                <a:gd name="connsiteY18" fmla="*/ 1505136 h 1694202"/>
                <a:gd name="connsiteX19" fmla="*/ 497620 w 983290"/>
                <a:gd name="connsiteY19" fmla="*/ 1655487 h 1694202"/>
                <a:gd name="connsiteX20" fmla="*/ 497620 w 983290"/>
                <a:gd name="connsiteY20" fmla="*/ 1655487 h 1694202"/>
                <a:gd name="connsiteX21" fmla="*/ 483332 w 983290"/>
                <a:gd name="connsiteY21" fmla="*/ 1694195 h 1694202"/>
                <a:gd name="connsiteX22" fmla="*/ 329214 w 983290"/>
                <a:gd name="connsiteY22" fmla="*/ 1668931 h 1694202"/>
                <a:gd name="connsiteX23" fmla="*/ 170680 w 983290"/>
                <a:gd name="connsiteY23" fmla="*/ 1646849 h 1694202"/>
                <a:gd name="connsiteX24" fmla="*/ 152754 w 983290"/>
                <a:gd name="connsiteY24" fmla="*/ 1647044 h 1694202"/>
                <a:gd name="connsiteX25" fmla="*/ 110734 w 983290"/>
                <a:gd name="connsiteY25" fmla="*/ 1643407 h 1694202"/>
                <a:gd name="connsiteX26" fmla="*/ 75533 w 983290"/>
                <a:gd name="connsiteY26" fmla="*/ 1643407 h 1694202"/>
                <a:gd name="connsiteX27" fmla="*/ 56893 w 983290"/>
                <a:gd name="connsiteY27" fmla="*/ 1627430 h 1694202"/>
                <a:gd name="connsiteX28" fmla="*/ 38319 w 983290"/>
                <a:gd name="connsiteY28" fmla="*/ 1611518 h 1694202"/>
                <a:gd name="connsiteX29" fmla="*/ 40397 w 983290"/>
                <a:gd name="connsiteY29" fmla="*/ 1579045 h 1694202"/>
                <a:gd name="connsiteX30" fmla="*/ 17081 w 983290"/>
                <a:gd name="connsiteY30" fmla="*/ 1534167 h 1694202"/>
                <a:gd name="connsiteX31" fmla="*/ 0 w 983290"/>
                <a:gd name="connsiteY31" fmla="*/ 1528647 h 1694202"/>
                <a:gd name="connsiteX32" fmla="*/ 103590 w 983290"/>
                <a:gd name="connsiteY32" fmla="*/ 845799 h 169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83290" h="1694202">
                  <a:moveTo>
                    <a:pt x="103590" y="845799"/>
                  </a:moveTo>
                  <a:cubicBezTo>
                    <a:pt x="126451" y="699864"/>
                    <a:pt x="164770" y="453327"/>
                    <a:pt x="188605" y="298040"/>
                  </a:cubicBezTo>
                  <a:cubicBezTo>
                    <a:pt x="212570" y="142688"/>
                    <a:pt x="232898" y="12080"/>
                    <a:pt x="233937" y="7794"/>
                  </a:cubicBezTo>
                  <a:lnTo>
                    <a:pt x="235756" y="0"/>
                  </a:lnTo>
                  <a:lnTo>
                    <a:pt x="609523" y="0"/>
                  </a:lnTo>
                  <a:lnTo>
                    <a:pt x="983290" y="0"/>
                  </a:lnTo>
                  <a:lnTo>
                    <a:pt x="944387" y="196723"/>
                  </a:lnTo>
                  <a:cubicBezTo>
                    <a:pt x="923020" y="304924"/>
                    <a:pt x="886650" y="483917"/>
                    <a:pt x="863594" y="594586"/>
                  </a:cubicBezTo>
                  <a:cubicBezTo>
                    <a:pt x="789490" y="950363"/>
                    <a:pt x="777345" y="1011672"/>
                    <a:pt x="754094" y="1147930"/>
                  </a:cubicBezTo>
                  <a:cubicBezTo>
                    <a:pt x="741559" y="1221579"/>
                    <a:pt x="725063" y="1315038"/>
                    <a:pt x="717399" y="1355564"/>
                  </a:cubicBezTo>
                  <a:cubicBezTo>
                    <a:pt x="709801" y="1396091"/>
                    <a:pt x="703566" y="1433630"/>
                    <a:pt x="703566" y="1439020"/>
                  </a:cubicBezTo>
                  <a:lnTo>
                    <a:pt x="703566" y="1448827"/>
                  </a:lnTo>
                  <a:lnTo>
                    <a:pt x="695123" y="1440319"/>
                  </a:lnTo>
                  <a:cubicBezTo>
                    <a:pt x="690447" y="1435643"/>
                    <a:pt x="684991" y="1431811"/>
                    <a:pt x="682913" y="1431811"/>
                  </a:cubicBezTo>
                  <a:cubicBezTo>
                    <a:pt x="680964" y="1431811"/>
                    <a:pt x="679341" y="1429019"/>
                    <a:pt x="679341" y="1425577"/>
                  </a:cubicBezTo>
                  <a:cubicBezTo>
                    <a:pt x="679341" y="1417263"/>
                    <a:pt x="672651" y="1411029"/>
                    <a:pt x="663624" y="1411029"/>
                  </a:cubicBezTo>
                  <a:cubicBezTo>
                    <a:pt x="650050" y="1411029"/>
                    <a:pt x="601989" y="1397195"/>
                    <a:pt x="595690" y="1391545"/>
                  </a:cubicBezTo>
                  <a:cubicBezTo>
                    <a:pt x="586857" y="1383556"/>
                    <a:pt x="560618" y="1381153"/>
                    <a:pt x="554059" y="1387778"/>
                  </a:cubicBezTo>
                  <a:cubicBezTo>
                    <a:pt x="550812" y="1391025"/>
                    <a:pt x="540680" y="1435189"/>
                    <a:pt x="527041" y="1505136"/>
                  </a:cubicBezTo>
                  <a:cubicBezTo>
                    <a:pt x="514961" y="1566835"/>
                    <a:pt x="501777" y="1634445"/>
                    <a:pt x="497620" y="1655487"/>
                  </a:cubicBezTo>
                  <a:lnTo>
                    <a:pt x="497620" y="1655487"/>
                  </a:lnTo>
                  <a:cubicBezTo>
                    <a:pt x="491256" y="1687961"/>
                    <a:pt x="489112" y="1693741"/>
                    <a:pt x="483332" y="1694195"/>
                  </a:cubicBezTo>
                  <a:cubicBezTo>
                    <a:pt x="479630" y="1694520"/>
                    <a:pt x="410202" y="1683155"/>
                    <a:pt x="329214" y="1668931"/>
                  </a:cubicBezTo>
                  <a:cubicBezTo>
                    <a:pt x="205101" y="1647109"/>
                    <a:pt x="180097" y="1643602"/>
                    <a:pt x="170680" y="1646849"/>
                  </a:cubicBezTo>
                  <a:cubicBezTo>
                    <a:pt x="162821" y="1649577"/>
                    <a:pt x="157560" y="1649577"/>
                    <a:pt x="152754" y="1647044"/>
                  </a:cubicBezTo>
                  <a:cubicBezTo>
                    <a:pt x="148987" y="1645031"/>
                    <a:pt x="130088" y="1643407"/>
                    <a:pt x="110734" y="1643407"/>
                  </a:cubicBezTo>
                  <a:lnTo>
                    <a:pt x="75533" y="1643407"/>
                  </a:lnTo>
                  <a:lnTo>
                    <a:pt x="56893" y="1627430"/>
                  </a:lnTo>
                  <a:lnTo>
                    <a:pt x="38319" y="1611518"/>
                  </a:lnTo>
                  <a:lnTo>
                    <a:pt x="40397" y="1579045"/>
                  </a:lnTo>
                  <a:cubicBezTo>
                    <a:pt x="42930" y="1540662"/>
                    <a:pt x="41306" y="1537479"/>
                    <a:pt x="17081" y="1534167"/>
                  </a:cubicBezTo>
                  <a:cubicBezTo>
                    <a:pt x="7664" y="1532868"/>
                    <a:pt x="0" y="1530400"/>
                    <a:pt x="0" y="1528647"/>
                  </a:cubicBezTo>
                  <a:cubicBezTo>
                    <a:pt x="-130" y="1520983"/>
                    <a:pt x="65531" y="1088699"/>
                    <a:pt x="103590" y="845799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="" xmlns:a16="http://schemas.microsoft.com/office/drawing/2014/main" id="{ED6F2CA8-F396-44F8-9C8F-D2B341C0DA67}"/>
                </a:ext>
              </a:extLst>
            </p:cNvPr>
            <p:cNvSpPr/>
            <p:nvPr/>
          </p:nvSpPr>
          <p:spPr>
            <a:xfrm>
              <a:off x="6048469" y="5508198"/>
              <a:ext cx="1311566" cy="900673"/>
            </a:xfrm>
            <a:custGeom>
              <a:avLst/>
              <a:gdLst>
                <a:gd name="connsiteX0" fmla="*/ 1094515 w 1311566"/>
                <a:gd name="connsiteY0" fmla="*/ 646088 h 900673"/>
                <a:gd name="connsiteX1" fmla="*/ 877399 w 1311566"/>
                <a:gd name="connsiteY1" fmla="*/ 893859 h 900673"/>
                <a:gd name="connsiteX2" fmla="*/ 646514 w 1311566"/>
                <a:gd name="connsiteY2" fmla="*/ 896002 h 900673"/>
                <a:gd name="connsiteX3" fmla="*/ 646514 w 1311566"/>
                <a:gd name="connsiteY3" fmla="*/ 896002 h 900673"/>
                <a:gd name="connsiteX4" fmla="*/ 205917 w 1311566"/>
                <a:gd name="connsiteY4" fmla="*/ 900094 h 900673"/>
                <a:gd name="connsiteX5" fmla="*/ 36 w 1311566"/>
                <a:gd name="connsiteY5" fmla="*/ 899185 h 900673"/>
                <a:gd name="connsiteX6" fmla="*/ 277033 w 1311566"/>
                <a:gd name="connsiteY6" fmla="*/ 450989 h 900673"/>
                <a:gd name="connsiteX7" fmla="*/ 550523 w 1311566"/>
                <a:gd name="connsiteY7" fmla="*/ 5001 h 900673"/>
                <a:gd name="connsiteX8" fmla="*/ 786604 w 1311566"/>
                <a:gd name="connsiteY8" fmla="*/ 2273 h 900673"/>
                <a:gd name="connsiteX9" fmla="*/ 1022359 w 1311566"/>
                <a:gd name="connsiteY9" fmla="*/ 0 h 900673"/>
                <a:gd name="connsiteX10" fmla="*/ 1043142 w 1311566"/>
                <a:gd name="connsiteY10" fmla="*/ 30200 h 900673"/>
                <a:gd name="connsiteX11" fmla="*/ 1086592 w 1311566"/>
                <a:gd name="connsiteY11" fmla="*/ 61439 h 900673"/>
                <a:gd name="connsiteX12" fmla="*/ 1100555 w 1311566"/>
                <a:gd name="connsiteY12" fmla="*/ 58322 h 900673"/>
                <a:gd name="connsiteX13" fmla="*/ 1196741 w 1311566"/>
                <a:gd name="connsiteY13" fmla="*/ 205426 h 900673"/>
                <a:gd name="connsiteX14" fmla="*/ 1288640 w 1311566"/>
                <a:gd name="connsiteY14" fmla="*/ 362402 h 900673"/>
                <a:gd name="connsiteX15" fmla="*/ 1299097 w 1311566"/>
                <a:gd name="connsiteY15" fmla="*/ 386562 h 900673"/>
                <a:gd name="connsiteX16" fmla="*/ 1311566 w 1311566"/>
                <a:gd name="connsiteY16" fmla="*/ 398317 h 900673"/>
                <a:gd name="connsiteX17" fmla="*/ 1094515 w 1311566"/>
                <a:gd name="connsiteY17" fmla="*/ 646088 h 900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11566" h="900673">
                  <a:moveTo>
                    <a:pt x="1094515" y="646088"/>
                  </a:moveTo>
                  <a:lnTo>
                    <a:pt x="877399" y="893859"/>
                  </a:lnTo>
                  <a:lnTo>
                    <a:pt x="646514" y="896002"/>
                  </a:lnTo>
                  <a:lnTo>
                    <a:pt x="646514" y="896002"/>
                  </a:lnTo>
                  <a:cubicBezTo>
                    <a:pt x="519544" y="897172"/>
                    <a:pt x="321262" y="898990"/>
                    <a:pt x="205917" y="900094"/>
                  </a:cubicBezTo>
                  <a:cubicBezTo>
                    <a:pt x="90572" y="901133"/>
                    <a:pt x="-2107" y="900744"/>
                    <a:pt x="36" y="899185"/>
                  </a:cubicBezTo>
                  <a:cubicBezTo>
                    <a:pt x="2180" y="897691"/>
                    <a:pt x="126812" y="695967"/>
                    <a:pt x="277033" y="450989"/>
                  </a:cubicBezTo>
                  <a:cubicBezTo>
                    <a:pt x="427255" y="205945"/>
                    <a:pt x="550328" y="5261"/>
                    <a:pt x="550523" y="5001"/>
                  </a:cubicBezTo>
                  <a:cubicBezTo>
                    <a:pt x="550718" y="4741"/>
                    <a:pt x="656970" y="3507"/>
                    <a:pt x="786604" y="2273"/>
                  </a:cubicBezTo>
                  <a:lnTo>
                    <a:pt x="1022359" y="0"/>
                  </a:lnTo>
                  <a:lnTo>
                    <a:pt x="1043142" y="30200"/>
                  </a:lnTo>
                  <a:cubicBezTo>
                    <a:pt x="1068471" y="66960"/>
                    <a:pt x="1071329" y="69038"/>
                    <a:pt x="1086592" y="61439"/>
                  </a:cubicBezTo>
                  <a:cubicBezTo>
                    <a:pt x="1092956" y="58257"/>
                    <a:pt x="1099256" y="56893"/>
                    <a:pt x="1100555" y="58322"/>
                  </a:cubicBezTo>
                  <a:cubicBezTo>
                    <a:pt x="1101789" y="59751"/>
                    <a:pt x="1145173" y="125996"/>
                    <a:pt x="1196741" y="205426"/>
                  </a:cubicBezTo>
                  <a:cubicBezTo>
                    <a:pt x="1284938" y="341099"/>
                    <a:pt x="1290459" y="350646"/>
                    <a:pt x="1288640" y="362402"/>
                  </a:cubicBezTo>
                  <a:cubicBezTo>
                    <a:pt x="1286822" y="373378"/>
                    <a:pt x="1288056" y="376170"/>
                    <a:pt x="1299097" y="386562"/>
                  </a:cubicBezTo>
                  <a:lnTo>
                    <a:pt x="1311566" y="398317"/>
                  </a:lnTo>
                  <a:lnTo>
                    <a:pt x="1094515" y="646088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="" xmlns:a16="http://schemas.microsoft.com/office/drawing/2014/main" id="{0C22D0A1-B487-4214-9E91-87D0A877496F}"/>
                </a:ext>
              </a:extLst>
            </p:cNvPr>
            <p:cNvSpPr/>
            <p:nvPr/>
          </p:nvSpPr>
          <p:spPr>
            <a:xfrm>
              <a:off x="7108682" y="4012090"/>
              <a:ext cx="640703" cy="626214"/>
            </a:xfrm>
            <a:custGeom>
              <a:avLst/>
              <a:gdLst>
                <a:gd name="connsiteX0" fmla="*/ 626420 w 640703"/>
                <a:gd name="connsiteY0" fmla="*/ 277321 h 626214"/>
                <a:gd name="connsiteX1" fmla="*/ 620835 w 640703"/>
                <a:gd name="connsiteY1" fmla="*/ 330318 h 626214"/>
                <a:gd name="connsiteX2" fmla="*/ 625965 w 640703"/>
                <a:gd name="connsiteY2" fmla="*/ 353634 h 626214"/>
                <a:gd name="connsiteX3" fmla="*/ 632914 w 640703"/>
                <a:gd name="connsiteY3" fmla="*/ 375846 h 626214"/>
                <a:gd name="connsiteX4" fmla="*/ 631161 w 640703"/>
                <a:gd name="connsiteY4" fmla="*/ 418775 h 626214"/>
                <a:gd name="connsiteX5" fmla="*/ 622523 w 640703"/>
                <a:gd name="connsiteY5" fmla="*/ 448001 h 626214"/>
                <a:gd name="connsiteX6" fmla="*/ 612651 w 640703"/>
                <a:gd name="connsiteY6" fmla="*/ 457158 h 626214"/>
                <a:gd name="connsiteX7" fmla="*/ 595311 w 640703"/>
                <a:gd name="connsiteY7" fmla="*/ 465212 h 626214"/>
                <a:gd name="connsiteX8" fmla="*/ 587842 w 640703"/>
                <a:gd name="connsiteY8" fmla="*/ 500088 h 626214"/>
                <a:gd name="connsiteX9" fmla="*/ 593297 w 640703"/>
                <a:gd name="connsiteY9" fmla="*/ 541654 h 626214"/>
                <a:gd name="connsiteX10" fmla="*/ 592908 w 640703"/>
                <a:gd name="connsiteY10" fmla="*/ 573803 h 626214"/>
                <a:gd name="connsiteX11" fmla="*/ 574917 w 640703"/>
                <a:gd name="connsiteY11" fmla="*/ 608029 h 626214"/>
                <a:gd name="connsiteX12" fmla="*/ 559590 w 640703"/>
                <a:gd name="connsiteY12" fmla="*/ 626214 h 626214"/>
                <a:gd name="connsiteX13" fmla="*/ 548874 w 640703"/>
                <a:gd name="connsiteY13" fmla="*/ 610692 h 626214"/>
                <a:gd name="connsiteX14" fmla="*/ 535884 w 640703"/>
                <a:gd name="connsiteY14" fmla="*/ 593481 h 626214"/>
                <a:gd name="connsiteX15" fmla="*/ 508412 w 640703"/>
                <a:gd name="connsiteY15" fmla="*/ 594651 h 626214"/>
                <a:gd name="connsiteX16" fmla="*/ 471458 w 640703"/>
                <a:gd name="connsiteY16" fmla="*/ 617317 h 626214"/>
                <a:gd name="connsiteX17" fmla="*/ 345916 w 640703"/>
                <a:gd name="connsiteY17" fmla="*/ 600820 h 626214"/>
                <a:gd name="connsiteX18" fmla="*/ 214919 w 640703"/>
                <a:gd name="connsiteY18" fmla="*/ 579583 h 626214"/>
                <a:gd name="connsiteX19" fmla="*/ 11 w 640703"/>
                <a:gd name="connsiteY19" fmla="*/ 538666 h 626214"/>
                <a:gd name="connsiteX20" fmla="*/ 15468 w 640703"/>
                <a:gd name="connsiteY20" fmla="*/ 463458 h 626214"/>
                <a:gd name="connsiteX21" fmla="*/ 31445 w 640703"/>
                <a:gd name="connsiteY21" fmla="*/ 389030 h 626214"/>
                <a:gd name="connsiteX22" fmla="*/ 47682 w 640703"/>
                <a:gd name="connsiteY22" fmla="*/ 390069 h 626214"/>
                <a:gd name="connsiteX23" fmla="*/ 78336 w 640703"/>
                <a:gd name="connsiteY23" fmla="*/ 352465 h 626214"/>
                <a:gd name="connsiteX24" fmla="*/ 88598 w 640703"/>
                <a:gd name="connsiteY24" fmla="*/ 317783 h 626214"/>
                <a:gd name="connsiteX25" fmla="*/ 104769 w 640703"/>
                <a:gd name="connsiteY25" fmla="*/ 245692 h 626214"/>
                <a:gd name="connsiteX26" fmla="*/ 96456 w 640703"/>
                <a:gd name="connsiteY26" fmla="*/ 201659 h 626214"/>
                <a:gd name="connsiteX27" fmla="*/ 99444 w 640703"/>
                <a:gd name="connsiteY27" fmla="*/ 128854 h 626214"/>
                <a:gd name="connsiteX28" fmla="*/ 107043 w 640703"/>
                <a:gd name="connsiteY28" fmla="*/ 93653 h 626214"/>
                <a:gd name="connsiteX29" fmla="*/ 113083 w 640703"/>
                <a:gd name="connsiteY29" fmla="*/ 70337 h 626214"/>
                <a:gd name="connsiteX30" fmla="*/ 229467 w 640703"/>
                <a:gd name="connsiteY30" fmla="*/ 91055 h 626214"/>
                <a:gd name="connsiteX31" fmla="*/ 253822 w 640703"/>
                <a:gd name="connsiteY31" fmla="*/ 51827 h 626214"/>
                <a:gd name="connsiteX32" fmla="*/ 259862 w 640703"/>
                <a:gd name="connsiteY32" fmla="*/ 25979 h 626214"/>
                <a:gd name="connsiteX33" fmla="*/ 275254 w 640703"/>
                <a:gd name="connsiteY33" fmla="*/ 28057 h 626214"/>
                <a:gd name="connsiteX34" fmla="*/ 297271 w 640703"/>
                <a:gd name="connsiteY34" fmla="*/ 30135 h 626214"/>
                <a:gd name="connsiteX35" fmla="*/ 313248 w 640703"/>
                <a:gd name="connsiteY35" fmla="*/ 40332 h 626214"/>
                <a:gd name="connsiteX36" fmla="*/ 353839 w 640703"/>
                <a:gd name="connsiteY36" fmla="*/ 52801 h 626214"/>
                <a:gd name="connsiteX37" fmla="*/ 401120 w 640703"/>
                <a:gd name="connsiteY37" fmla="*/ 22861 h 626214"/>
                <a:gd name="connsiteX38" fmla="*/ 404952 w 640703"/>
                <a:gd name="connsiteY38" fmla="*/ 0 h 626214"/>
                <a:gd name="connsiteX39" fmla="*/ 417487 w 640703"/>
                <a:gd name="connsiteY39" fmla="*/ 2533 h 626214"/>
                <a:gd name="connsiteX40" fmla="*/ 438984 w 640703"/>
                <a:gd name="connsiteY40" fmla="*/ 8573 h 626214"/>
                <a:gd name="connsiteX41" fmla="*/ 468470 w 640703"/>
                <a:gd name="connsiteY41" fmla="*/ 14483 h 626214"/>
                <a:gd name="connsiteX42" fmla="*/ 495877 w 640703"/>
                <a:gd name="connsiteY42" fmla="*/ 32538 h 626214"/>
                <a:gd name="connsiteX43" fmla="*/ 498021 w 640703"/>
                <a:gd name="connsiteY43" fmla="*/ 65141 h 626214"/>
                <a:gd name="connsiteX44" fmla="*/ 519713 w 640703"/>
                <a:gd name="connsiteY44" fmla="*/ 70337 h 626214"/>
                <a:gd name="connsiteX45" fmla="*/ 562253 w 640703"/>
                <a:gd name="connsiteY45" fmla="*/ 72285 h 626214"/>
                <a:gd name="connsiteX46" fmla="*/ 578295 w 640703"/>
                <a:gd name="connsiteY46" fmla="*/ 90665 h 626214"/>
                <a:gd name="connsiteX47" fmla="*/ 590699 w 640703"/>
                <a:gd name="connsiteY47" fmla="*/ 144571 h 626214"/>
                <a:gd name="connsiteX48" fmla="*/ 616873 w 640703"/>
                <a:gd name="connsiteY48" fmla="*/ 198347 h 626214"/>
                <a:gd name="connsiteX49" fmla="*/ 626420 w 640703"/>
                <a:gd name="connsiteY49" fmla="*/ 277321 h 62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40703" h="626214">
                  <a:moveTo>
                    <a:pt x="626420" y="277321"/>
                  </a:moveTo>
                  <a:cubicBezTo>
                    <a:pt x="614405" y="299858"/>
                    <a:pt x="613106" y="311873"/>
                    <a:pt x="620835" y="330318"/>
                  </a:cubicBezTo>
                  <a:cubicBezTo>
                    <a:pt x="623627" y="337137"/>
                    <a:pt x="625965" y="347659"/>
                    <a:pt x="625965" y="353634"/>
                  </a:cubicBezTo>
                  <a:cubicBezTo>
                    <a:pt x="626030" y="359609"/>
                    <a:pt x="629148" y="369611"/>
                    <a:pt x="632914" y="375846"/>
                  </a:cubicBezTo>
                  <a:cubicBezTo>
                    <a:pt x="641877" y="390523"/>
                    <a:pt x="641617" y="396369"/>
                    <a:pt x="631161" y="418775"/>
                  </a:cubicBezTo>
                  <a:cubicBezTo>
                    <a:pt x="626420" y="428972"/>
                    <a:pt x="622523" y="442091"/>
                    <a:pt x="622523" y="448001"/>
                  </a:cubicBezTo>
                  <a:cubicBezTo>
                    <a:pt x="622458" y="457743"/>
                    <a:pt x="621614" y="458587"/>
                    <a:pt x="612651" y="457158"/>
                  </a:cubicBezTo>
                  <a:cubicBezTo>
                    <a:pt x="604988" y="456054"/>
                    <a:pt x="601026" y="457873"/>
                    <a:pt x="595311" y="465212"/>
                  </a:cubicBezTo>
                  <a:cubicBezTo>
                    <a:pt x="589271" y="472876"/>
                    <a:pt x="587842" y="479305"/>
                    <a:pt x="587842" y="500088"/>
                  </a:cubicBezTo>
                  <a:cubicBezTo>
                    <a:pt x="587842" y="514117"/>
                    <a:pt x="590310" y="532691"/>
                    <a:pt x="593297" y="541654"/>
                  </a:cubicBezTo>
                  <a:cubicBezTo>
                    <a:pt x="598428" y="556527"/>
                    <a:pt x="598363" y="559060"/>
                    <a:pt x="592908" y="573803"/>
                  </a:cubicBezTo>
                  <a:cubicBezTo>
                    <a:pt x="589725" y="582635"/>
                    <a:pt x="581542" y="597962"/>
                    <a:pt x="574917" y="608029"/>
                  </a:cubicBezTo>
                  <a:cubicBezTo>
                    <a:pt x="568228" y="618031"/>
                    <a:pt x="561279" y="626214"/>
                    <a:pt x="559590" y="626214"/>
                  </a:cubicBezTo>
                  <a:cubicBezTo>
                    <a:pt x="557901" y="626214"/>
                    <a:pt x="553095" y="619200"/>
                    <a:pt x="548874" y="610692"/>
                  </a:cubicBezTo>
                  <a:cubicBezTo>
                    <a:pt x="544717" y="602119"/>
                    <a:pt x="538937" y="594390"/>
                    <a:pt x="535884" y="593481"/>
                  </a:cubicBezTo>
                  <a:cubicBezTo>
                    <a:pt x="532962" y="592637"/>
                    <a:pt x="520557" y="593091"/>
                    <a:pt x="508412" y="594651"/>
                  </a:cubicBezTo>
                  <a:cubicBezTo>
                    <a:pt x="486330" y="597443"/>
                    <a:pt x="485421" y="597962"/>
                    <a:pt x="471458" y="617317"/>
                  </a:cubicBezTo>
                  <a:cubicBezTo>
                    <a:pt x="466781" y="623811"/>
                    <a:pt x="463599" y="623357"/>
                    <a:pt x="345916" y="600820"/>
                  </a:cubicBezTo>
                  <a:cubicBezTo>
                    <a:pt x="275449" y="587312"/>
                    <a:pt x="220829" y="578414"/>
                    <a:pt x="214919" y="579583"/>
                  </a:cubicBezTo>
                  <a:cubicBezTo>
                    <a:pt x="206930" y="581077"/>
                    <a:pt x="2544" y="542109"/>
                    <a:pt x="11" y="538666"/>
                  </a:cubicBezTo>
                  <a:cubicBezTo>
                    <a:pt x="-314" y="538277"/>
                    <a:pt x="6700" y="504375"/>
                    <a:pt x="15468" y="463458"/>
                  </a:cubicBezTo>
                  <a:lnTo>
                    <a:pt x="31445" y="389030"/>
                  </a:lnTo>
                  <a:lnTo>
                    <a:pt x="47682" y="390069"/>
                  </a:lnTo>
                  <a:cubicBezTo>
                    <a:pt x="67425" y="391238"/>
                    <a:pt x="71777" y="386042"/>
                    <a:pt x="78336" y="352465"/>
                  </a:cubicBezTo>
                  <a:cubicBezTo>
                    <a:pt x="80804" y="340060"/>
                    <a:pt x="85415" y="324473"/>
                    <a:pt x="88598" y="317783"/>
                  </a:cubicBezTo>
                  <a:cubicBezTo>
                    <a:pt x="98600" y="296870"/>
                    <a:pt x="107043" y="259461"/>
                    <a:pt x="104769" y="245692"/>
                  </a:cubicBezTo>
                  <a:cubicBezTo>
                    <a:pt x="103601" y="238614"/>
                    <a:pt x="99834" y="218805"/>
                    <a:pt x="96456" y="201659"/>
                  </a:cubicBezTo>
                  <a:cubicBezTo>
                    <a:pt x="90286" y="170420"/>
                    <a:pt x="90546" y="163990"/>
                    <a:pt x="99444" y="128854"/>
                  </a:cubicBezTo>
                  <a:cubicBezTo>
                    <a:pt x="101392" y="121255"/>
                    <a:pt x="104835" y="105408"/>
                    <a:pt x="107043" y="93653"/>
                  </a:cubicBezTo>
                  <a:cubicBezTo>
                    <a:pt x="109316" y="81832"/>
                    <a:pt x="112044" y="71311"/>
                    <a:pt x="113083" y="70337"/>
                  </a:cubicBezTo>
                  <a:cubicBezTo>
                    <a:pt x="114836" y="68584"/>
                    <a:pt x="210697" y="85664"/>
                    <a:pt x="229467" y="91055"/>
                  </a:cubicBezTo>
                  <a:cubicBezTo>
                    <a:pt x="239793" y="93977"/>
                    <a:pt x="246418" y="83326"/>
                    <a:pt x="253822" y="51827"/>
                  </a:cubicBezTo>
                  <a:lnTo>
                    <a:pt x="259862" y="25979"/>
                  </a:lnTo>
                  <a:lnTo>
                    <a:pt x="275254" y="28057"/>
                  </a:lnTo>
                  <a:cubicBezTo>
                    <a:pt x="283697" y="29226"/>
                    <a:pt x="293634" y="30135"/>
                    <a:pt x="297271" y="30135"/>
                  </a:cubicBezTo>
                  <a:cubicBezTo>
                    <a:pt x="300908" y="30135"/>
                    <a:pt x="308117" y="34746"/>
                    <a:pt x="313248" y="40332"/>
                  </a:cubicBezTo>
                  <a:cubicBezTo>
                    <a:pt x="321886" y="49749"/>
                    <a:pt x="325068" y="50723"/>
                    <a:pt x="353839" y="52801"/>
                  </a:cubicBezTo>
                  <a:cubicBezTo>
                    <a:pt x="393002" y="55594"/>
                    <a:pt x="396055" y="53646"/>
                    <a:pt x="401120" y="22861"/>
                  </a:cubicBezTo>
                  <a:lnTo>
                    <a:pt x="404952" y="0"/>
                  </a:lnTo>
                  <a:lnTo>
                    <a:pt x="417487" y="2533"/>
                  </a:lnTo>
                  <a:cubicBezTo>
                    <a:pt x="424371" y="3832"/>
                    <a:pt x="434048" y="6624"/>
                    <a:pt x="438984" y="8573"/>
                  </a:cubicBezTo>
                  <a:cubicBezTo>
                    <a:pt x="443855" y="10521"/>
                    <a:pt x="457104" y="13184"/>
                    <a:pt x="468470" y="14483"/>
                  </a:cubicBezTo>
                  <a:cubicBezTo>
                    <a:pt x="502242" y="18380"/>
                    <a:pt x="501917" y="18120"/>
                    <a:pt x="495877" y="32538"/>
                  </a:cubicBezTo>
                  <a:cubicBezTo>
                    <a:pt x="488928" y="49229"/>
                    <a:pt x="489383" y="56568"/>
                    <a:pt x="498021" y="65141"/>
                  </a:cubicBezTo>
                  <a:cubicBezTo>
                    <a:pt x="503931" y="71051"/>
                    <a:pt x="507893" y="72025"/>
                    <a:pt x="519713" y="70337"/>
                  </a:cubicBezTo>
                  <a:cubicBezTo>
                    <a:pt x="541015" y="67285"/>
                    <a:pt x="546276" y="67544"/>
                    <a:pt x="562253" y="72285"/>
                  </a:cubicBezTo>
                  <a:cubicBezTo>
                    <a:pt x="575827" y="76312"/>
                    <a:pt x="576866" y="77481"/>
                    <a:pt x="578295" y="90665"/>
                  </a:cubicBezTo>
                  <a:cubicBezTo>
                    <a:pt x="579074" y="98394"/>
                    <a:pt x="584724" y="122684"/>
                    <a:pt x="590699" y="144571"/>
                  </a:cubicBezTo>
                  <a:cubicBezTo>
                    <a:pt x="600896" y="181396"/>
                    <a:pt x="602909" y="185487"/>
                    <a:pt x="616873" y="198347"/>
                  </a:cubicBezTo>
                  <a:cubicBezTo>
                    <a:pt x="645969" y="224520"/>
                    <a:pt x="647527" y="237834"/>
                    <a:pt x="626420" y="277321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="" xmlns:a16="http://schemas.microsoft.com/office/drawing/2014/main" id="{9FB538CF-FED9-40BC-B2B3-00175AD73576}"/>
                </a:ext>
              </a:extLst>
            </p:cNvPr>
            <p:cNvSpPr/>
            <p:nvPr/>
          </p:nvSpPr>
          <p:spPr>
            <a:xfrm>
              <a:off x="7876133" y="2944977"/>
              <a:ext cx="692750" cy="801351"/>
            </a:xfrm>
            <a:custGeom>
              <a:avLst/>
              <a:gdLst>
                <a:gd name="connsiteX0" fmla="*/ 688855 w 692750"/>
                <a:gd name="connsiteY0" fmla="*/ 55700 h 801351"/>
                <a:gd name="connsiteX1" fmla="*/ 672034 w 692750"/>
                <a:gd name="connsiteY1" fmla="*/ 90966 h 801351"/>
                <a:gd name="connsiteX2" fmla="*/ 631313 w 692750"/>
                <a:gd name="connsiteY2" fmla="*/ 157537 h 801351"/>
                <a:gd name="connsiteX3" fmla="*/ 585136 w 692750"/>
                <a:gd name="connsiteY3" fmla="*/ 225081 h 801351"/>
                <a:gd name="connsiteX4" fmla="*/ 553767 w 692750"/>
                <a:gd name="connsiteY4" fmla="*/ 271842 h 801351"/>
                <a:gd name="connsiteX5" fmla="*/ 524735 w 692750"/>
                <a:gd name="connsiteY5" fmla="*/ 318734 h 801351"/>
                <a:gd name="connsiteX6" fmla="*/ 500186 w 692750"/>
                <a:gd name="connsiteY6" fmla="*/ 352311 h 801351"/>
                <a:gd name="connsiteX7" fmla="*/ 483949 w 692750"/>
                <a:gd name="connsiteY7" fmla="*/ 369587 h 801351"/>
                <a:gd name="connsiteX8" fmla="*/ 450826 w 692750"/>
                <a:gd name="connsiteY8" fmla="*/ 400631 h 801351"/>
                <a:gd name="connsiteX9" fmla="*/ 424068 w 692750"/>
                <a:gd name="connsiteY9" fmla="*/ 439664 h 801351"/>
                <a:gd name="connsiteX10" fmla="*/ 406273 w 692750"/>
                <a:gd name="connsiteY10" fmla="*/ 492206 h 801351"/>
                <a:gd name="connsiteX11" fmla="*/ 373345 w 692750"/>
                <a:gd name="connsiteY11" fmla="*/ 536499 h 801351"/>
                <a:gd name="connsiteX12" fmla="*/ 337884 w 692750"/>
                <a:gd name="connsiteY12" fmla="*/ 562283 h 801351"/>
                <a:gd name="connsiteX13" fmla="*/ 324635 w 692750"/>
                <a:gd name="connsiteY13" fmla="*/ 613331 h 801351"/>
                <a:gd name="connsiteX14" fmla="*/ 303008 w 692750"/>
                <a:gd name="connsiteY14" fmla="*/ 680096 h 801351"/>
                <a:gd name="connsiteX15" fmla="*/ 274432 w 692750"/>
                <a:gd name="connsiteY15" fmla="*/ 714128 h 801351"/>
                <a:gd name="connsiteX16" fmla="*/ 226047 w 692750"/>
                <a:gd name="connsiteY16" fmla="*/ 759136 h 801351"/>
                <a:gd name="connsiteX17" fmla="*/ 205913 w 692750"/>
                <a:gd name="connsiteY17" fmla="*/ 786544 h 801351"/>
                <a:gd name="connsiteX18" fmla="*/ 205913 w 692750"/>
                <a:gd name="connsiteY18" fmla="*/ 786544 h 801351"/>
                <a:gd name="connsiteX19" fmla="*/ 172466 w 692750"/>
                <a:gd name="connsiteY19" fmla="*/ 796610 h 801351"/>
                <a:gd name="connsiteX20" fmla="*/ 149410 w 692750"/>
                <a:gd name="connsiteY20" fmla="*/ 801351 h 801351"/>
                <a:gd name="connsiteX21" fmla="*/ 144344 w 692750"/>
                <a:gd name="connsiteY21" fmla="*/ 791545 h 801351"/>
                <a:gd name="connsiteX22" fmla="*/ 114144 w 692750"/>
                <a:gd name="connsiteY22" fmla="*/ 774204 h 801351"/>
                <a:gd name="connsiteX23" fmla="*/ 74656 w 692750"/>
                <a:gd name="connsiteY23" fmla="*/ 760240 h 801351"/>
                <a:gd name="connsiteX24" fmla="*/ 41923 w 692750"/>
                <a:gd name="connsiteY24" fmla="*/ 750369 h 801351"/>
                <a:gd name="connsiteX25" fmla="*/ 18218 w 692750"/>
                <a:gd name="connsiteY25" fmla="*/ 742055 h 801351"/>
                <a:gd name="connsiteX26" fmla="*/ 4124 w 692750"/>
                <a:gd name="connsiteY26" fmla="*/ 735626 h 801351"/>
                <a:gd name="connsiteX27" fmla="*/ 8216 w 692750"/>
                <a:gd name="connsiteY27" fmla="*/ 733612 h 801351"/>
                <a:gd name="connsiteX28" fmla="*/ 27960 w 692750"/>
                <a:gd name="connsiteY28" fmla="*/ 724260 h 801351"/>
                <a:gd name="connsiteX29" fmla="*/ 40884 w 692750"/>
                <a:gd name="connsiteY29" fmla="*/ 677304 h 801351"/>
                <a:gd name="connsiteX30" fmla="*/ 48028 w 692750"/>
                <a:gd name="connsiteY30" fmla="*/ 649701 h 801351"/>
                <a:gd name="connsiteX31" fmla="*/ 51860 w 692750"/>
                <a:gd name="connsiteY31" fmla="*/ 618527 h 801351"/>
                <a:gd name="connsiteX32" fmla="*/ 55107 w 692750"/>
                <a:gd name="connsiteY32" fmla="*/ 574104 h 801351"/>
                <a:gd name="connsiteX33" fmla="*/ 58679 w 692750"/>
                <a:gd name="connsiteY33" fmla="*/ 553905 h 801351"/>
                <a:gd name="connsiteX34" fmla="*/ 61472 w 692750"/>
                <a:gd name="connsiteY34" fmla="*/ 527407 h 801351"/>
                <a:gd name="connsiteX35" fmla="*/ 68162 w 692750"/>
                <a:gd name="connsiteY35" fmla="*/ 492920 h 801351"/>
                <a:gd name="connsiteX36" fmla="*/ 76345 w 692750"/>
                <a:gd name="connsiteY36" fmla="*/ 474151 h 801351"/>
                <a:gd name="connsiteX37" fmla="*/ 135056 w 692750"/>
                <a:gd name="connsiteY37" fmla="*/ 438950 h 801351"/>
                <a:gd name="connsiteX38" fmla="*/ 139408 w 692750"/>
                <a:gd name="connsiteY38" fmla="*/ 417777 h 801351"/>
                <a:gd name="connsiteX39" fmla="*/ 151358 w 692750"/>
                <a:gd name="connsiteY39" fmla="*/ 383291 h 801351"/>
                <a:gd name="connsiteX40" fmla="*/ 165646 w 692750"/>
                <a:gd name="connsiteY40" fmla="*/ 353935 h 801351"/>
                <a:gd name="connsiteX41" fmla="*/ 174349 w 692750"/>
                <a:gd name="connsiteY41" fmla="*/ 330684 h 801351"/>
                <a:gd name="connsiteX42" fmla="*/ 193768 w 692750"/>
                <a:gd name="connsiteY42" fmla="*/ 248397 h 801351"/>
                <a:gd name="connsiteX43" fmla="*/ 196496 w 692750"/>
                <a:gd name="connsiteY43" fmla="*/ 230601 h 801351"/>
                <a:gd name="connsiteX44" fmla="*/ 203315 w 692750"/>
                <a:gd name="connsiteY44" fmla="*/ 205402 h 801351"/>
                <a:gd name="connsiteX45" fmla="*/ 213512 w 692750"/>
                <a:gd name="connsiteY45" fmla="*/ 190854 h 801351"/>
                <a:gd name="connsiteX46" fmla="*/ 224942 w 692750"/>
                <a:gd name="connsiteY46" fmla="*/ 188256 h 801351"/>
                <a:gd name="connsiteX47" fmla="*/ 228125 w 692750"/>
                <a:gd name="connsiteY47" fmla="*/ 137338 h 801351"/>
                <a:gd name="connsiteX48" fmla="*/ 226176 w 692750"/>
                <a:gd name="connsiteY48" fmla="*/ 86160 h 801351"/>
                <a:gd name="connsiteX49" fmla="*/ 232931 w 692750"/>
                <a:gd name="connsiteY49" fmla="*/ 62585 h 801351"/>
                <a:gd name="connsiteX50" fmla="*/ 241439 w 692750"/>
                <a:gd name="connsiteY50" fmla="*/ 42906 h 801351"/>
                <a:gd name="connsiteX51" fmla="*/ 259624 w 692750"/>
                <a:gd name="connsiteY51" fmla="*/ 15044 h 801351"/>
                <a:gd name="connsiteX52" fmla="*/ 279627 w 692750"/>
                <a:gd name="connsiteY52" fmla="*/ 366 h 801351"/>
                <a:gd name="connsiteX53" fmla="*/ 444916 w 692750"/>
                <a:gd name="connsiteY53" fmla="*/ 12121 h 801351"/>
                <a:gd name="connsiteX54" fmla="*/ 607347 w 692750"/>
                <a:gd name="connsiteY54" fmla="*/ 31410 h 801351"/>
                <a:gd name="connsiteX55" fmla="*/ 688855 w 692750"/>
                <a:gd name="connsiteY55" fmla="*/ 55700 h 801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692750" h="801351">
                  <a:moveTo>
                    <a:pt x="688855" y="55700"/>
                  </a:moveTo>
                  <a:cubicBezTo>
                    <a:pt x="685803" y="60376"/>
                    <a:pt x="678204" y="76288"/>
                    <a:pt x="672034" y="90966"/>
                  </a:cubicBezTo>
                  <a:cubicBezTo>
                    <a:pt x="665280" y="106943"/>
                    <a:pt x="648913" y="133701"/>
                    <a:pt x="631313" y="157537"/>
                  </a:cubicBezTo>
                  <a:cubicBezTo>
                    <a:pt x="615076" y="179423"/>
                    <a:pt x="594358" y="209818"/>
                    <a:pt x="585136" y="225081"/>
                  </a:cubicBezTo>
                  <a:cubicBezTo>
                    <a:pt x="575913" y="240278"/>
                    <a:pt x="561820" y="261321"/>
                    <a:pt x="553767" y="271842"/>
                  </a:cubicBezTo>
                  <a:cubicBezTo>
                    <a:pt x="545713" y="282429"/>
                    <a:pt x="532659" y="303471"/>
                    <a:pt x="524735" y="318734"/>
                  </a:cubicBezTo>
                  <a:cubicBezTo>
                    <a:pt x="515253" y="337049"/>
                    <a:pt x="506940" y="348414"/>
                    <a:pt x="500186" y="352311"/>
                  </a:cubicBezTo>
                  <a:cubicBezTo>
                    <a:pt x="494535" y="355429"/>
                    <a:pt x="487261" y="363222"/>
                    <a:pt x="483949" y="369587"/>
                  </a:cubicBezTo>
                  <a:cubicBezTo>
                    <a:pt x="477454" y="382187"/>
                    <a:pt x="474857" y="384590"/>
                    <a:pt x="450826" y="400631"/>
                  </a:cubicBezTo>
                  <a:cubicBezTo>
                    <a:pt x="436538" y="410179"/>
                    <a:pt x="433550" y="414530"/>
                    <a:pt x="424068" y="439664"/>
                  </a:cubicBezTo>
                  <a:cubicBezTo>
                    <a:pt x="418223" y="455121"/>
                    <a:pt x="410235" y="478827"/>
                    <a:pt x="406273" y="492206"/>
                  </a:cubicBezTo>
                  <a:cubicBezTo>
                    <a:pt x="397375" y="522146"/>
                    <a:pt x="394907" y="525394"/>
                    <a:pt x="373345" y="536499"/>
                  </a:cubicBezTo>
                  <a:cubicBezTo>
                    <a:pt x="363863" y="541370"/>
                    <a:pt x="347886" y="552996"/>
                    <a:pt x="337884" y="562283"/>
                  </a:cubicBezTo>
                  <a:cubicBezTo>
                    <a:pt x="317751" y="580988"/>
                    <a:pt x="316452" y="586119"/>
                    <a:pt x="324635" y="613331"/>
                  </a:cubicBezTo>
                  <a:cubicBezTo>
                    <a:pt x="330545" y="632685"/>
                    <a:pt x="330156" y="633724"/>
                    <a:pt x="303008" y="680096"/>
                  </a:cubicBezTo>
                  <a:cubicBezTo>
                    <a:pt x="287941" y="705750"/>
                    <a:pt x="282355" y="712375"/>
                    <a:pt x="274432" y="714128"/>
                  </a:cubicBezTo>
                  <a:cubicBezTo>
                    <a:pt x="255142" y="718350"/>
                    <a:pt x="236633" y="735626"/>
                    <a:pt x="226047" y="759136"/>
                  </a:cubicBezTo>
                  <a:cubicBezTo>
                    <a:pt x="219097" y="774658"/>
                    <a:pt x="213057" y="782842"/>
                    <a:pt x="205913" y="786544"/>
                  </a:cubicBezTo>
                  <a:lnTo>
                    <a:pt x="205913" y="786544"/>
                  </a:lnTo>
                  <a:cubicBezTo>
                    <a:pt x="200198" y="789466"/>
                    <a:pt x="185195" y="794013"/>
                    <a:pt x="172466" y="796610"/>
                  </a:cubicBezTo>
                  <a:lnTo>
                    <a:pt x="149410" y="801351"/>
                  </a:lnTo>
                  <a:lnTo>
                    <a:pt x="144344" y="791545"/>
                  </a:lnTo>
                  <a:cubicBezTo>
                    <a:pt x="140252" y="783751"/>
                    <a:pt x="134342" y="780244"/>
                    <a:pt x="114144" y="774204"/>
                  </a:cubicBezTo>
                  <a:cubicBezTo>
                    <a:pt x="100375" y="769982"/>
                    <a:pt x="82580" y="763682"/>
                    <a:pt x="74656" y="760240"/>
                  </a:cubicBezTo>
                  <a:cubicBezTo>
                    <a:pt x="66668" y="756668"/>
                    <a:pt x="51990" y="752317"/>
                    <a:pt x="41923" y="750369"/>
                  </a:cubicBezTo>
                  <a:cubicBezTo>
                    <a:pt x="31921" y="748420"/>
                    <a:pt x="21205" y="744718"/>
                    <a:pt x="18218" y="742055"/>
                  </a:cubicBezTo>
                  <a:cubicBezTo>
                    <a:pt x="15230" y="739393"/>
                    <a:pt x="8930" y="736535"/>
                    <a:pt x="4124" y="735626"/>
                  </a:cubicBezTo>
                  <a:cubicBezTo>
                    <a:pt x="-2370" y="734457"/>
                    <a:pt x="-1331" y="733937"/>
                    <a:pt x="8216" y="733612"/>
                  </a:cubicBezTo>
                  <a:cubicBezTo>
                    <a:pt x="17438" y="733223"/>
                    <a:pt x="22894" y="730690"/>
                    <a:pt x="27960" y="724260"/>
                  </a:cubicBezTo>
                  <a:cubicBezTo>
                    <a:pt x="38221" y="711206"/>
                    <a:pt x="43352" y="692631"/>
                    <a:pt x="40884" y="677304"/>
                  </a:cubicBezTo>
                  <a:cubicBezTo>
                    <a:pt x="39130" y="666198"/>
                    <a:pt x="40429" y="661197"/>
                    <a:pt x="48028" y="649701"/>
                  </a:cubicBezTo>
                  <a:cubicBezTo>
                    <a:pt x="57251" y="635803"/>
                    <a:pt x="57315" y="635478"/>
                    <a:pt x="51860" y="618527"/>
                  </a:cubicBezTo>
                  <a:cubicBezTo>
                    <a:pt x="46080" y="600472"/>
                    <a:pt x="46664" y="593068"/>
                    <a:pt x="55107" y="574104"/>
                  </a:cubicBezTo>
                  <a:cubicBezTo>
                    <a:pt x="57965" y="567739"/>
                    <a:pt x="59524" y="558646"/>
                    <a:pt x="58679" y="553905"/>
                  </a:cubicBezTo>
                  <a:cubicBezTo>
                    <a:pt x="57770" y="549164"/>
                    <a:pt x="59069" y="537214"/>
                    <a:pt x="61472" y="527407"/>
                  </a:cubicBezTo>
                  <a:cubicBezTo>
                    <a:pt x="63940" y="517535"/>
                    <a:pt x="66928" y="502013"/>
                    <a:pt x="68162" y="492920"/>
                  </a:cubicBezTo>
                  <a:cubicBezTo>
                    <a:pt x="69720" y="481880"/>
                    <a:pt x="72513" y="475515"/>
                    <a:pt x="76345" y="474151"/>
                  </a:cubicBezTo>
                  <a:cubicBezTo>
                    <a:pt x="87321" y="470254"/>
                    <a:pt x="130705" y="444275"/>
                    <a:pt x="135056" y="438950"/>
                  </a:cubicBezTo>
                  <a:cubicBezTo>
                    <a:pt x="137395" y="436092"/>
                    <a:pt x="139408" y="426545"/>
                    <a:pt x="139408" y="417777"/>
                  </a:cubicBezTo>
                  <a:cubicBezTo>
                    <a:pt x="139408" y="405502"/>
                    <a:pt x="142201" y="397644"/>
                    <a:pt x="151358" y="383291"/>
                  </a:cubicBezTo>
                  <a:cubicBezTo>
                    <a:pt x="157982" y="373094"/>
                    <a:pt x="164412" y="359910"/>
                    <a:pt x="165646" y="353935"/>
                  </a:cubicBezTo>
                  <a:cubicBezTo>
                    <a:pt x="166945" y="348025"/>
                    <a:pt x="170842" y="337568"/>
                    <a:pt x="174349" y="330684"/>
                  </a:cubicBezTo>
                  <a:cubicBezTo>
                    <a:pt x="183182" y="313148"/>
                    <a:pt x="195911" y="259373"/>
                    <a:pt x="193768" y="248397"/>
                  </a:cubicBezTo>
                  <a:cubicBezTo>
                    <a:pt x="192794" y="243396"/>
                    <a:pt x="194028" y="235342"/>
                    <a:pt x="196496" y="230601"/>
                  </a:cubicBezTo>
                  <a:cubicBezTo>
                    <a:pt x="198964" y="225795"/>
                    <a:pt x="202016" y="214430"/>
                    <a:pt x="203315" y="205402"/>
                  </a:cubicBezTo>
                  <a:cubicBezTo>
                    <a:pt x="205458" y="190464"/>
                    <a:pt x="206433" y="189100"/>
                    <a:pt x="213512" y="190854"/>
                  </a:cubicBezTo>
                  <a:cubicBezTo>
                    <a:pt x="218058" y="192023"/>
                    <a:pt x="222864" y="190854"/>
                    <a:pt x="224942" y="188256"/>
                  </a:cubicBezTo>
                  <a:cubicBezTo>
                    <a:pt x="231112" y="180398"/>
                    <a:pt x="233255" y="147470"/>
                    <a:pt x="228125" y="137338"/>
                  </a:cubicBezTo>
                  <a:cubicBezTo>
                    <a:pt x="219682" y="120452"/>
                    <a:pt x="219032" y="102981"/>
                    <a:pt x="226176" y="86160"/>
                  </a:cubicBezTo>
                  <a:cubicBezTo>
                    <a:pt x="229878" y="77522"/>
                    <a:pt x="232931" y="66871"/>
                    <a:pt x="232931" y="62585"/>
                  </a:cubicBezTo>
                  <a:cubicBezTo>
                    <a:pt x="232931" y="58298"/>
                    <a:pt x="236763" y="49400"/>
                    <a:pt x="241439" y="42906"/>
                  </a:cubicBezTo>
                  <a:cubicBezTo>
                    <a:pt x="246180" y="36476"/>
                    <a:pt x="254363" y="23876"/>
                    <a:pt x="259624" y="15044"/>
                  </a:cubicBezTo>
                  <a:cubicBezTo>
                    <a:pt x="268132" y="626"/>
                    <a:pt x="270275" y="-933"/>
                    <a:pt x="279627" y="366"/>
                  </a:cubicBezTo>
                  <a:cubicBezTo>
                    <a:pt x="312945" y="4912"/>
                    <a:pt x="414132" y="12121"/>
                    <a:pt x="444916" y="12121"/>
                  </a:cubicBezTo>
                  <a:cubicBezTo>
                    <a:pt x="489145" y="12121"/>
                    <a:pt x="520319" y="15758"/>
                    <a:pt x="607347" y="31410"/>
                  </a:cubicBezTo>
                  <a:cubicBezTo>
                    <a:pt x="705547" y="48751"/>
                    <a:pt x="695415" y="45763"/>
                    <a:pt x="688855" y="55700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="" xmlns:a16="http://schemas.microsoft.com/office/drawing/2014/main" id="{A6411AE1-9DC5-4058-8150-A80455730FC1}"/>
                </a:ext>
              </a:extLst>
            </p:cNvPr>
            <p:cNvSpPr/>
            <p:nvPr/>
          </p:nvSpPr>
          <p:spPr>
            <a:xfrm>
              <a:off x="8015785" y="1732921"/>
              <a:ext cx="632294" cy="1241388"/>
            </a:xfrm>
            <a:custGeom>
              <a:avLst/>
              <a:gdLst>
                <a:gd name="connsiteX0" fmla="*/ 619085 w 632294"/>
                <a:gd name="connsiteY0" fmla="*/ 58322 h 1241388"/>
                <a:gd name="connsiteX1" fmla="*/ 613630 w 632294"/>
                <a:gd name="connsiteY1" fmla="*/ 116384 h 1241388"/>
                <a:gd name="connsiteX2" fmla="*/ 605771 w 632294"/>
                <a:gd name="connsiteY2" fmla="*/ 190293 h 1241388"/>
                <a:gd name="connsiteX3" fmla="*/ 607005 w 632294"/>
                <a:gd name="connsiteY3" fmla="*/ 230625 h 1241388"/>
                <a:gd name="connsiteX4" fmla="*/ 607460 w 632294"/>
                <a:gd name="connsiteY4" fmla="*/ 289662 h 1241388"/>
                <a:gd name="connsiteX5" fmla="*/ 566673 w 632294"/>
                <a:gd name="connsiteY5" fmla="*/ 390264 h 1241388"/>
                <a:gd name="connsiteX6" fmla="*/ 573363 w 632294"/>
                <a:gd name="connsiteY6" fmla="*/ 478396 h 1241388"/>
                <a:gd name="connsiteX7" fmla="*/ 618696 w 632294"/>
                <a:gd name="connsiteY7" fmla="*/ 568737 h 1241388"/>
                <a:gd name="connsiteX8" fmla="*/ 611422 w 632294"/>
                <a:gd name="connsiteY8" fmla="*/ 676288 h 1241388"/>
                <a:gd name="connsiteX9" fmla="*/ 595640 w 632294"/>
                <a:gd name="connsiteY9" fmla="*/ 742079 h 1241388"/>
                <a:gd name="connsiteX10" fmla="*/ 564400 w 632294"/>
                <a:gd name="connsiteY10" fmla="*/ 819690 h 1241388"/>
                <a:gd name="connsiteX11" fmla="*/ 547255 w 632294"/>
                <a:gd name="connsiteY11" fmla="*/ 838135 h 1241388"/>
                <a:gd name="connsiteX12" fmla="*/ 550957 w 632294"/>
                <a:gd name="connsiteY12" fmla="*/ 885221 h 1241388"/>
                <a:gd name="connsiteX13" fmla="*/ 546540 w 632294"/>
                <a:gd name="connsiteY13" fmla="*/ 918799 h 1241388"/>
                <a:gd name="connsiteX14" fmla="*/ 527056 w 632294"/>
                <a:gd name="connsiteY14" fmla="*/ 945102 h 1241388"/>
                <a:gd name="connsiteX15" fmla="*/ 538552 w 632294"/>
                <a:gd name="connsiteY15" fmla="*/ 1016933 h 1241388"/>
                <a:gd name="connsiteX16" fmla="*/ 546865 w 632294"/>
                <a:gd name="connsiteY16" fmla="*/ 1070254 h 1241388"/>
                <a:gd name="connsiteX17" fmla="*/ 547255 w 632294"/>
                <a:gd name="connsiteY17" fmla="*/ 1111041 h 1241388"/>
                <a:gd name="connsiteX18" fmla="*/ 544332 w 632294"/>
                <a:gd name="connsiteY18" fmla="*/ 1149034 h 1241388"/>
                <a:gd name="connsiteX19" fmla="*/ 537188 w 632294"/>
                <a:gd name="connsiteY19" fmla="*/ 1173974 h 1241388"/>
                <a:gd name="connsiteX20" fmla="*/ 562907 w 632294"/>
                <a:gd name="connsiteY20" fmla="*/ 1230152 h 1241388"/>
                <a:gd name="connsiteX21" fmla="*/ 562907 w 632294"/>
                <a:gd name="connsiteY21" fmla="*/ 1230152 h 1241388"/>
                <a:gd name="connsiteX22" fmla="*/ 571025 w 632294"/>
                <a:gd name="connsiteY22" fmla="*/ 1241388 h 1241388"/>
                <a:gd name="connsiteX23" fmla="*/ 567778 w 632294"/>
                <a:gd name="connsiteY23" fmla="*/ 1239635 h 1241388"/>
                <a:gd name="connsiteX24" fmla="*/ 395020 w 632294"/>
                <a:gd name="connsiteY24" fmla="*/ 1208330 h 1241388"/>
                <a:gd name="connsiteX25" fmla="*/ 321436 w 632294"/>
                <a:gd name="connsiteY25" fmla="*/ 1203329 h 1241388"/>
                <a:gd name="connsiteX26" fmla="*/ 204207 w 632294"/>
                <a:gd name="connsiteY26" fmla="*/ 1196185 h 1241388"/>
                <a:gd name="connsiteX27" fmla="*/ 117633 w 632294"/>
                <a:gd name="connsiteY27" fmla="*/ 1191120 h 1241388"/>
                <a:gd name="connsiteX28" fmla="*/ 100552 w 632294"/>
                <a:gd name="connsiteY28" fmla="*/ 1212097 h 1241388"/>
                <a:gd name="connsiteX29" fmla="*/ 85939 w 632294"/>
                <a:gd name="connsiteY29" fmla="*/ 1230997 h 1241388"/>
                <a:gd name="connsiteX30" fmla="*/ 51258 w 632294"/>
                <a:gd name="connsiteY30" fmla="*/ 1226905 h 1241388"/>
                <a:gd name="connsiteX31" fmla="*/ 20603 w 632294"/>
                <a:gd name="connsiteY31" fmla="*/ 1222813 h 1241388"/>
                <a:gd name="connsiteX32" fmla="*/ 20603 w 632294"/>
                <a:gd name="connsiteY32" fmla="*/ 1204239 h 1241388"/>
                <a:gd name="connsiteX33" fmla="*/ 4496 w 632294"/>
                <a:gd name="connsiteY33" fmla="*/ 1158776 h 1241388"/>
                <a:gd name="connsiteX34" fmla="*/ 3327 w 632294"/>
                <a:gd name="connsiteY34" fmla="*/ 1148904 h 1241388"/>
                <a:gd name="connsiteX35" fmla="*/ 20538 w 632294"/>
                <a:gd name="connsiteY35" fmla="*/ 1098246 h 1241388"/>
                <a:gd name="connsiteX36" fmla="*/ 25929 w 632294"/>
                <a:gd name="connsiteY36" fmla="*/ 1062850 h 1241388"/>
                <a:gd name="connsiteX37" fmla="*/ 28981 w 632294"/>
                <a:gd name="connsiteY37" fmla="*/ 1031546 h 1241388"/>
                <a:gd name="connsiteX38" fmla="*/ 38334 w 632294"/>
                <a:gd name="connsiteY38" fmla="*/ 1002580 h 1241388"/>
                <a:gd name="connsiteX39" fmla="*/ 56129 w 632294"/>
                <a:gd name="connsiteY39" fmla="*/ 991864 h 1241388"/>
                <a:gd name="connsiteX40" fmla="*/ 101007 w 632294"/>
                <a:gd name="connsiteY40" fmla="*/ 959845 h 1241388"/>
                <a:gd name="connsiteX41" fmla="*/ 131467 w 632294"/>
                <a:gd name="connsiteY41" fmla="*/ 890027 h 1241388"/>
                <a:gd name="connsiteX42" fmla="*/ 140559 w 632294"/>
                <a:gd name="connsiteY42" fmla="*/ 854826 h 1241388"/>
                <a:gd name="connsiteX43" fmla="*/ 174527 w 632294"/>
                <a:gd name="connsiteY43" fmla="*/ 809753 h 1241388"/>
                <a:gd name="connsiteX44" fmla="*/ 196089 w 632294"/>
                <a:gd name="connsiteY44" fmla="*/ 759030 h 1241388"/>
                <a:gd name="connsiteX45" fmla="*/ 207649 w 632294"/>
                <a:gd name="connsiteY45" fmla="*/ 728960 h 1241388"/>
                <a:gd name="connsiteX46" fmla="*/ 187386 w 632294"/>
                <a:gd name="connsiteY46" fmla="*/ 716100 h 1241388"/>
                <a:gd name="connsiteX47" fmla="*/ 178488 w 632294"/>
                <a:gd name="connsiteY47" fmla="*/ 718309 h 1241388"/>
                <a:gd name="connsiteX48" fmla="*/ 187841 w 632294"/>
                <a:gd name="connsiteY48" fmla="*/ 708956 h 1241388"/>
                <a:gd name="connsiteX49" fmla="*/ 197193 w 632294"/>
                <a:gd name="connsiteY49" fmla="*/ 696681 h 1241388"/>
                <a:gd name="connsiteX50" fmla="*/ 212455 w 632294"/>
                <a:gd name="connsiteY50" fmla="*/ 676613 h 1241388"/>
                <a:gd name="connsiteX51" fmla="*/ 230121 w 632294"/>
                <a:gd name="connsiteY51" fmla="*/ 645569 h 1241388"/>
                <a:gd name="connsiteX52" fmla="*/ 250969 w 632294"/>
                <a:gd name="connsiteY52" fmla="*/ 624201 h 1241388"/>
                <a:gd name="connsiteX53" fmla="*/ 280000 w 632294"/>
                <a:gd name="connsiteY53" fmla="*/ 587441 h 1241388"/>
                <a:gd name="connsiteX54" fmla="*/ 299289 w 632294"/>
                <a:gd name="connsiteY54" fmla="*/ 544382 h 1241388"/>
                <a:gd name="connsiteX55" fmla="*/ 361183 w 632294"/>
                <a:gd name="connsiteY55" fmla="*/ 506908 h 1241388"/>
                <a:gd name="connsiteX56" fmla="*/ 393136 w 632294"/>
                <a:gd name="connsiteY56" fmla="*/ 456574 h 1241388"/>
                <a:gd name="connsiteX57" fmla="*/ 391058 w 632294"/>
                <a:gd name="connsiteY57" fmla="*/ 398447 h 1241388"/>
                <a:gd name="connsiteX58" fmla="*/ 343582 w 632294"/>
                <a:gd name="connsiteY58" fmla="*/ 391043 h 1241388"/>
                <a:gd name="connsiteX59" fmla="*/ 326696 w 632294"/>
                <a:gd name="connsiteY59" fmla="*/ 385393 h 1241388"/>
                <a:gd name="connsiteX60" fmla="*/ 314421 w 632294"/>
                <a:gd name="connsiteY60" fmla="*/ 319732 h 1241388"/>
                <a:gd name="connsiteX61" fmla="*/ 320591 w 632294"/>
                <a:gd name="connsiteY61" fmla="*/ 285180 h 1241388"/>
                <a:gd name="connsiteX62" fmla="*/ 310005 w 632294"/>
                <a:gd name="connsiteY62" fmla="*/ 265501 h 1241388"/>
                <a:gd name="connsiteX63" fmla="*/ 268569 w 632294"/>
                <a:gd name="connsiteY63" fmla="*/ 248940 h 1241388"/>
                <a:gd name="connsiteX64" fmla="*/ 253112 w 632294"/>
                <a:gd name="connsiteY64" fmla="*/ 244848 h 1241388"/>
                <a:gd name="connsiteX65" fmla="*/ 245513 w 632294"/>
                <a:gd name="connsiteY65" fmla="*/ 196723 h 1241388"/>
                <a:gd name="connsiteX66" fmla="*/ 240382 w 632294"/>
                <a:gd name="connsiteY66" fmla="*/ 150221 h 1241388"/>
                <a:gd name="connsiteX67" fmla="*/ 235576 w 632294"/>
                <a:gd name="connsiteY67" fmla="*/ 131192 h 1241388"/>
                <a:gd name="connsiteX68" fmla="*/ 231355 w 632294"/>
                <a:gd name="connsiteY68" fmla="*/ 100992 h 1241388"/>
                <a:gd name="connsiteX69" fmla="*/ 231614 w 632294"/>
                <a:gd name="connsiteY69" fmla="*/ 59686 h 1241388"/>
                <a:gd name="connsiteX70" fmla="*/ 256099 w 632294"/>
                <a:gd name="connsiteY70" fmla="*/ 0 h 1241388"/>
                <a:gd name="connsiteX71" fmla="*/ 290066 w 632294"/>
                <a:gd name="connsiteY71" fmla="*/ 6689 h 1241388"/>
                <a:gd name="connsiteX72" fmla="*/ 379303 w 632294"/>
                <a:gd name="connsiteY72" fmla="*/ 22277 h 1241388"/>
                <a:gd name="connsiteX73" fmla="*/ 445159 w 632294"/>
                <a:gd name="connsiteY73" fmla="*/ 32798 h 1241388"/>
                <a:gd name="connsiteX74" fmla="*/ 467695 w 632294"/>
                <a:gd name="connsiteY74" fmla="*/ 55724 h 1241388"/>
                <a:gd name="connsiteX75" fmla="*/ 520626 w 632294"/>
                <a:gd name="connsiteY75" fmla="*/ 102486 h 1241388"/>
                <a:gd name="connsiteX76" fmla="*/ 563296 w 632294"/>
                <a:gd name="connsiteY76" fmla="*/ 88717 h 1241388"/>
                <a:gd name="connsiteX77" fmla="*/ 605836 w 632294"/>
                <a:gd name="connsiteY77" fmla="*/ 64037 h 1241388"/>
                <a:gd name="connsiteX78" fmla="*/ 619085 w 632294"/>
                <a:gd name="connsiteY78" fmla="*/ 58322 h 124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32294" h="1241388">
                  <a:moveTo>
                    <a:pt x="619085" y="58322"/>
                  </a:moveTo>
                  <a:cubicBezTo>
                    <a:pt x="618176" y="59751"/>
                    <a:pt x="615708" y="85859"/>
                    <a:pt x="613630" y="116384"/>
                  </a:cubicBezTo>
                  <a:cubicBezTo>
                    <a:pt x="611552" y="146909"/>
                    <a:pt x="607980" y="180097"/>
                    <a:pt x="605771" y="190293"/>
                  </a:cubicBezTo>
                  <a:cubicBezTo>
                    <a:pt x="602524" y="205296"/>
                    <a:pt x="602784" y="212830"/>
                    <a:pt x="607005" y="230625"/>
                  </a:cubicBezTo>
                  <a:cubicBezTo>
                    <a:pt x="611552" y="249784"/>
                    <a:pt x="611617" y="257188"/>
                    <a:pt x="607460" y="289662"/>
                  </a:cubicBezTo>
                  <a:cubicBezTo>
                    <a:pt x="602264" y="330058"/>
                    <a:pt x="589080" y="362532"/>
                    <a:pt x="566673" y="390264"/>
                  </a:cubicBezTo>
                  <a:cubicBezTo>
                    <a:pt x="540630" y="422412"/>
                    <a:pt x="542384" y="445598"/>
                    <a:pt x="573363" y="478396"/>
                  </a:cubicBezTo>
                  <a:cubicBezTo>
                    <a:pt x="595899" y="502231"/>
                    <a:pt x="597978" y="506388"/>
                    <a:pt x="618696" y="568737"/>
                  </a:cubicBezTo>
                  <a:cubicBezTo>
                    <a:pt x="637595" y="625890"/>
                    <a:pt x="638245" y="616148"/>
                    <a:pt x="611422" y="676288"/>
                  </a:cubicBezTo>
                  <a:cubicBezTo>
                    <a:pt x="600056" y="701747"/>
                    <a:pt x="597913" y="710710"/>
                    <a:pt x="595640" y="742079"/>
                  </a:cubicBezTo>
                  <a:cubicBezTo>
                    <a:pt x="592522" y="785853"/>
                    <a:pt x="584729" y="805142"/>
                    <a:pt x="564400" y="819690"/>
                  </a:cubicBezTo>
                  <a:cubicBezTo>
                    <a:pt x="556737" y="825146"/>
                    <a:pt x="549008" y="833459"/>
                    <a:pt x="547255" y="838135"/>
                  </a:cubicBezTo>
                  <a:cubicBezTo>
                    <a:pt x="542059" y="851969"/>
                    <a:pt x="543553" y="871388"/>
                    <a:pt x="550957" y="885221"/>
                  </a:cubicBezTo>
                  <a:cubicBezTo>
                    <a:pt x="560374" y="902757"/>
                    <a:pt x="559789" y="907108"/>
                    <a:pt x="546540" y="918799"/>
                  </a:cubicBezTo>
                  <a:cubicBezTo>
                    <a:pt x="540305" y="924254"/>
                    <a:pt x="531538" y="936139"/>
                    <a:pt x="527056" y="945102"/>
                  </a:cubicBezTo>
                  <a:cubicBezTo>
                    <a:pt x="517964" y="963287"/>
                    <a:pt x="516989" y="957117"/>
                    <a:pt x="538552" y="1016933"/>
                  </a:cubicBezTo>
                  <a:cubicBezTo>
                    <a:pt x="550112" y="1048951"/>
                    <a:pt x="550567" y="1051744"/>
                    <a:pt x="546865" y="1070254"/>
                  </a:cubicBezTo>
                  <a:cubicBezTo>
                    <a:pt x="543942" y="1084997"/>
                    <a:pt x="544007" y="1094804"/>
                    <a:pt x="547255" y="1111041"/>
                  </a:cubicBezTo>
                  <a:cubicBezTo>
                    <a:pt x="551086" y="1130394"/>
                    <a:pt x="550827" y="1133837"/>
                    <a:pt x="544332" y="1149034"/>
                  </a:cubicBezTo>
                  <a:cubicBezTo>
                    <a:pt x="540435" y="1158192"/>
                    <a:pt x="537188" y="1169427"/>
                    <a:pt x="537188" y="1173974"/>
                  </a:cubicBezTo>
                  <a:cubicBezTo>
                    <a:pt x="537188" y="1185404"/>
                    <a:pt x="551476" y="1216514"/>
                    <a:pt x="562907" y="1230152"/>
                  </a:cubicBezTo>
                  <a:lnTo>
                    <a:pt x="562907" y="1230152"/>
                  </a:lnTo>
                  <a:cubicBezTo>
                    <a:pt x="568167" y="1236322"/>
                    <a:pt x="571804" y="1241388"/>
                    <a:pt x="571025" y="1241388"/>
                  </a:cubicBezTo>
                  <a:cubicBezTo>
                    <a:pt x="570181" y="1241388"/>
                    <a:pt x="568752" y="1240609"/>
                    <a:pt x="567778" y="1239635"/>
                  </a:cubicBezTo>
                  <a:cubicBezTo>
                    <a:pt x="565310" y="1237167"/>
                    <a:pt x="438664" y="1214175"/>
                    <a:pt x="395020" y="1208330"/>
                  </a:cubicBezTo>
                  <a:cubicBezTo>
                    <a:pt x="374951" y="1205603"/>
                    <a:pt x="341894" y="1203394"/>
                    <a:pt x="321436" y="1203329"/>
                  </a:cubicBezTo>
                  <a:cubicBezTo>
                    <a:pt x="301042" y="1203264"/>
                    <a:pt x="248306" y="1200082"/>
                    <a:pt x="204207" y="1196185"/>
                  </a:cubicBezTo>
                  <a:cubicBezTo>
                    <a:pt x="160173" y="1192288"/>
                    <a:pt x="121205" y="1190015"/>
                    <a:pt x="117633" y="1191120"/>
                  </a:cubicBezTo>
                  <a:cubicBezTo>
                    <a:pt x="114061" y="1192224"/>
                    <a:pt x="106333" y="1201706"/>
                    <a:pt x="100552" y="1212097"/>
                  </a:cubicBezTo>
                  <a:cubicBezTo>
                    <a:pt x="94642" y="1222489"/>
                    <a:pt x="88083" y="1230997"/>
                    <a:pt x="85939" y="1230997"/>
                  </a:cubicBezTo>
                  <a:cubicBezTo>
                    <a:pt x="83796" y="1230997"/>
                    <a:pt x="68144" y="1229113"/>
                    <a:pt x="51258" y="1226905"/>
                  </a:cubicBezTo>
                  <a:lnTo>
                    <a:pt x="20603" y="1222813"/>
                  </a:lnTo>
                  <a:lnTo>
                    <a:pt x="20603" y="1204239"/>
                  </a:lnTo>
                  <a:cubicBezTo>
                    <a:pt x="20603" y="1183131"/>
                    <a:pt x="13849" y="1163972"/>
                    <a:pt x="4496" y="1158776"/>
                  </a:cubicBezTo>
                  <a:cubicBezTo>
                    <a:pt x="-1219" y="1155594"/>
                    <a:pt x="-1349" y="1154555"/>
                    <a:pt x="3327" y="1148904"/>
                  </a:cubicBezTo>
                  <a:cubicBezTo>
                    <a:pt x="16122" y="1133122"/>
                    <a:pt x="20538" y="1120198"/>
                    <a:pt x="20538" y="1098246"/>
                  </a:cubicBezTo>
                  <a:cubicBezTo>
                    <a:pt x="20538" y="1085776"/>
                    <a:pt x="22876" y="1070059"/>
                    <a:pt x="25929" y="1062850"/>
                  </a:cubicBezTo>
                  <a:cubicBezTo>
                    <a:pt x="29761" y="1053628"/>
                    <a:pt x="30670" y="1044730"/>
                    <a:pt x="28981" y="1031546"/>
                  </a:cubicBezTo>
                  <a:cubicBezTo>
                    <a:pt x="26773" y="1013816"/>
                    <a:pt x="27098" y="1012776"/>
                    <a:pt x="38334" y="1002580"/>
                  </a:cubicBezTo>
                  <a:cubicBezTo>
                    <a:pt x="44698" y="996735"/>
                    <a:pt x="52752" y="991928"/>
                    <a:pt x="56129" y="991864"/>
                  </a:cubicBezTo>
                  <a:cubicBezTo>
                    <a:pt x="67949" y="991669"/>
                    <a:pt x="82108" y="981537"/>
                    <a:pt x="101007" y="959845"/>
                  </a:cubicBezTo>
                  <a:cubicBezTo>
                    <a:pt x="126336" y="930814"/>
                    <a:pt x="128025" y="926982"/>
                    <a:pt x="131467" y="890027"/>
                  </a:cubicBezTo>
                  <a:cubicBezTo>
                    <a:pt x="133805" y="865348"/>
                    <a:pt x="135818" y="857554"/>
                    <a:pt x="140559" y="854826"/>
                  </a:cubicBezTo>
                  <a:cubicBezTo>
                    <a:pt x="154393" y="847033"/>
                    <a:pt x="165174" y="832745"/>
                    <a:pt x="174527" y="809753"/>
                  </a:cubicBezTo>
                  <a:cubicBezTo>
                    <a:pt x="179982" y="796439"/>
                    <a:pt x="189659" y="773578"/>
                    <a:pt x="196089" y="759030"/>
                  </a:cubicBezTo>
                  <a:cubicBezTo>
                    <a:pt x="202454" y="744482"/>
                    <a:pt x="207649" y="730973"/>
                    <a:pt x="207649" y="728960"/>
                  </a:cubicBezTo>
                  <a:cubicBezTo>
                    <a:pt x="207649" y="721036"/>
                    <a:pt x="196284" y="713892"/>
                    <a:pt x="187386" y="716100"/>
                  </a:cubicBezTo>
                  <a:lnTo>
                    <a:pt x="178488" y="718309"/>
                  </a:lnTo>
                  <a:lnTo>
                    <a:pt x="187841" y="708956"/>
                  </a:lnTo>
                  <a:cubicBezTo>
                    <a:pt x="192971" y="703826"/>
                    <a:pt x="197193" y="698240"/>
                    <a:pt x="197193" y="696681"/>
                  </a:cubicBezTo>
                  <a:cubicBezTo>
                    <a:pt x="197193" y="695058"/>
                    <a:pt x="204077" y="686030"/>
                    <a:pt x="212455" y="676613"/>
                  </a:cubicBezTo>
                  <a:cubicBezTo>
                    <a:pt x="222782" y="664988"/>
                    <a:pt x="228497" y="654921"/>
                    <a:pt x="230121" y="645569"/>
                  </a:cubicBezTo>
                  <a:cubicBezTo>
                    <a:pt x="232264" y="632709"/>
                    <a:pt x="233823" y="631150"/>
                    <a:pt x="250969" y="624201"/>
                  </a:cubicBezTo>
                  <a:cubicBezTo>
                    <a:pt x="276038" y="614005"/>
                    <a:pt x="280649" y="608224"/>
                    <a:pt x="280000" y="587441"/>
                  </a:cubicBezTo>
                  <a:cubicBezTo>
                    <a:pt x="279350" y="564385"/>
                    <a:pt x="288313" y="544382"/>
                    <a:pt x="299289" y="544382"/>
                  </a:cubicBezTo>
                  <a:cubicBezTo>
                    <a:pt x="313187" y="544382"/>
                    <a:pt x="340725" y="527691"/>
                    <a:pt x="361183" y="506908"/>
                  </a:cubicBezTo>
                  <a:cubicBezTo>
                    <a:pt x="376315" y="491450"/>
                    <a:pt x="383265" y="480474"/>
                    <a:pt x="393136" y="456574"/>
                  </a:cubicBezTo>
                  <a:cubicBezTo>
                    <a:pt x="407620" y="421373"/>
                    <a:pt x="407230" y="410008"/>
                    <a:pt x="391058" y="398447"/>
                  </a:cubicBezTo>
                  <a:cubicBezTo>
                    <a:pt x="378523" y="389484"/>
                    <a:pt x="357416" y="386237"/>
                    <a:pt x="343582" y="391043"/>
                  </a:cubicBezTo>
                  <a:cubicBezTo>
                    <a:pt x="334490" y="394225"/>
                    <a:pt x="332671" y="393641"/>
                    <a:pt x="326696" y="385393"/>
                  </a:cubicBezTo>
                  <a:cubicBezTo>
                    <a:pt x="313642" y="367208"/>
                    <a:pt x="310200" y="348893"/>
                    <a:pt x="314421" y="319732"/>
                  </a:cubicBezTo>
                  <a:cubicBezTo>
                    <a:pt x="316500" y="305054"/>
                    <a:pt x="319292" y="289467"/>
                    <a:pt x="320591" y="285180"/>
                  </a:cubicBezTo>
                  <a:cubicBezTo>
                    <a:pt x="322475" y="279010"/>
                    <a:pt x="320267" y="274919"/>
                    <a:pt x="310005" y="265501"/>
                  </a:cubicBezTo>
                  <a:cubicBezTo>
                    <a:pt x="292534" y="249525"/>
                    <a:pt x="279090" y="244134"/>
                    <a:pt x="268569" y="248940"/>
                  </a:cubicBezTo>
                  <a:cubicBezTo>
                    <a:pt x="261815" y="252058"/>
                    <a:pt x="259217" y="251343"/>
                    <a:pt x="253112" y="244848"/>
                  </a:cubicBezTo>
                  <a:cubicBezTo>
                    <a:pt x="246552" y="237899"/>
                    <a:pt x="245773" y="232703"/>
                    <a:pt x="245513" y="196723"/>
                  </a:cubicBezTo>
                  <a:cubicBezTo>
                    <a:pt x="245253" y="168471"/>
                    <a:pt x="243759" y="154508"/>
                    <a:pt x="240382" y="150221"/>
                  </a:cubicBezTo>
                  <a:cubicBezTo>
                    <a:pt x="237784" y="146714"/>
                    <a:pt x="235641" y="138206"/>
                    <a:pt x="235576" y="131192"/>
                  </a:cubicBezTo>
                  <a:cubicBezTo>
                    <a:pt x="235511" y="124243"/>
                    <a:pt x="233628" y="110604"/>
                    <a:pt x="231355" y="100992"/>
                  </a:cubicBezTo>
                  <a:cubicBezTo>
                    <a:pt x="228302" y="87483"/>
                    <a:pt x="228302" y="78001"/>
                    <a:pt x="231614" y="59686"/>
                  </a:cubicBezTo>
                  <a:cubicBezTo>
                    <a:pt x="236161" y="33967"/>
                    <a:pt x="250189" y="0"/>
                    <a:pt x="256099" y="0"/>
                  </a:cubicBezTo>
                  <a:cubicBezTo>
                    <a:pt x="258113" y="0"/>
                    <a:pt x="273440" y="2987"/>
                    <a:pt x="290066" y="6689"/>
                  </a:cubicBezTo>
                  <a:cubicBezTo>
                    <a:pt x="306758" y="10326"/>
                    <a:pt x="346894" y="17406"/>
                    <a:pt x="379303" y="22277"/>
                  </a:cubicBezTo>
                  <a:cubicBezTo>
                    <a:pt x="411711" y="27213"/>
                    <a:pt x="441392" y="31954"/>
                    <a:pt x="445159" y="32798"/>
                  </a:cubicBezTo>
                  <a:cubicBezTo>
                    <a:pt x="448990" y="33707"/>
                    <a:pt x="459057" y="43969"/>
                    <a:pt x="467695" y="55724"/>
                  </a:cubicBezTo>
                  <a:cubicBezTo>
                    <a:pt x="486529" y="81703"/>
                    <a:pt x="506598" y="99368"/>
                    <a:pt x="520626" y="102486"/>
                  </a:cubicBezTo>
                  <a:cubicBezTo>
                    <a:pt x="528940" y="104304"/>
                    <a:pt x="537707" y="101382"/>
                    <a:pt x="563296" y="88717"/>
                  </a:cubicBezTo>
                  <a:cubicBezTo>
                    <a:pt x="581092" y="79884"/>
                    <a:pt x="600186" y="68778"/>
                    <a:pt x="605836" y="64037"/>
                  </a:cubicBezTo>
                  <a:cubicBezTo>
                    <a:pt x="615773" y="55919"/>
                    <a:pt x="622333" y="52931"/>
                    <a:pt x="619085" y="58322"/>
                  </a:cubicBez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="" xmlns:a16="http://schemas.microsoft.com/office/drawing/2014/main" id="{9DD7ACC3-3B59-4A6D-918E-4C4D378D85F5}"/>
                </a:ext>
              </a:extLst>
            </p:cNvPr>
            <p:cNvSpPr/>
            <p:nvPr/>
          </p:nvSpPr>
          <p:spPr>
            <a:xfrm>
              <a:off x="8253115" y="456267"/>
              <a:ext cx="1012516" cy="1356409"/>
            </a:xfrm>
            <a:custGeom>
              <a:avLst/>
              <a:gdLst>
                <a:gd name="connsiteX0" fmla="*/ 992253 w 1012516"/>
                <a:gd name="connsiteY0" fmla="*/ 58582 h 1356409"/>
                <a:gd name="connsiteX1" fmla="*/ 911329 w 1012516"/>
                <a:gd name="connsiteY1" fmla="*/ 113267 h 1356409"/>
                <a:gd name="connsiteX2" fmla="*/ 837096 w 1012516"/>
                <a:gd name="connsiteY2" fmla="*/ 150221 h 1356409"/>
                <a:gd name="connsiteX3" fmla="*/ 812936 w 1012516"/>
                <a:gd name="connsiteY3" fmla="*/ 275243 h 1356409"/>
                <a:gd name="connsiteX4" fmla="*/ 818521 w 1012516"/>
                <a:gd name="connsiteY4" fmla="*/ 342398 h 1356409"/>
                <a:gd name="connsiteX5" fmla="*/ 822028 w 1012516"/>
                <a:gd name="connsiteY5" fmla="*/ 386951 h 1356409"/>
                <a:gd name="connsiteX6" fmla="*/ 827419 w 1012516"/>
                <a:gd name="connsiteY6" fmla="*/ 429946 h 1356409"/>
                <a:gd name="connsiteX7" fmla="*/ 812871 w 1012516"/>
                <a:gd name="connsiteY7" fmla="*/ 506713 h 1356409"/>
                <a:gd name="connsiteX8" fmla="*/ 804557 w 1012516"/>
                <a:gd name="connsiteY8" fmla="*/ 587117 h 1356409"/>
                <a:gd name="connsiteX9" fmla="*/ 810208 w 1012516"/>
                <a:gd name="connsiteY9" fmla="*/ 602964 h 1356409"/>
                <a:gd name="connsiteX10" fmla="*/ 795400 w 1012516"/>
                <a:gd name="connsiteY10" fmla="*/ 639139 h 1356409"/>
                <a:gd name="connsiteX11" fmla="*/ 750327 w 1012516"/>
                <a:gd name="connsiteY11" fmla="*/ 770006 h 1356409"/>
                <a:gd name="connsiteX12" fmla="*/ 739611 w 1012516"/>
                <a:gd name="connsiteY12" fmla="*/ 819236 h 1356409"/>
                <a:gd name="connsiteX13" fmla="*/ 722465 w 1012516"/>
                <a:gd name="connsiteY13" fmla="*/ 893275 h 1356409"/>
                <a:gd name="connsiteX14" fmla="*/ 644659 w 1012516"/>
                <a:gd name="connsiteY14" fmla="*/ 999722 h 1356409"/>
                <a:gd name="connsiteX15" fmla="*/ 586337 w 1012516"/>
                <a:gd name="connsiteY15" fmla="*/ 1060577 h 1356409"/>
                <a:gd name="connsiteX16" fmla="*/ 510804 w 1012516"/>
                <a:gd name="connsiteY16" fmla="*/ 1121951 h 1356409"/>
                <a:gd name="connsiteX17" fmla="*/ 477877 w 1012516"/>
                <a:gd name="connsiteY17" fmla="*/ 1130395 h 1356409"/>
                <a:gd name="connsiteX18" fmla="*/ 455665 w 1012516"/>
                <a:gd name="connsiteY18" fmla="*/ 1185339 h 1356409"/>
                <a:gd name="connsiteX19" fmla="*/ 452093 w 1012516"/>
                <a:gd name="connsiteY19" fmla="*/ 1212617 h 1356409"/>
                <a:gd name="connsiteX20" fmla="*/ 415788 w 1012516"/>
                <a:gd name="connsiteY20" fmla="*/ 1247493 h 1356409"/>
                <a:gd name="connsiteX21" fmla="*/ 379547 w 1012516"/>
                <a:gd name="connsiteY21" fmla="*/ 1295359 h 1356409"/>
                <a:gd name="connsiteX22" fmla="*/ 370000 w 1012516"/>
                <a:gd name="connsiteY22" fmla="*/ 1312440 h 1356409"/>
                <a:gd name="connsiteX23" fmla="*/ 341099 w 1012516"/>
                <a:gd name="connsiteY23" fmla="*/ 1329196 h 1356409"/>
                <a:gd name="connsiteX24" fmla="*/ 305119 w 1012516"/>
                <a:gd name="connsiteY24" fmla="*/ 1349134 h 1356409"/>
                <a:gd name="connsiteX25" fmla="*/ 305119 w 1012516"/>
                <a:gd name="connsiteY25" fmla="*/ 1349134 h 1356409"/>
                <a:gd name="connsiteX26" fmla="*/ 288103 w 1012516"/>
                <a:gd name="connsiteY26" fmla="*/ 1356409 h 1356409"/>
                <a:gd name="connsiteX27" fmla="*/ 249589 w 1012516"/>
                <a:gd name="connsiteY27" fmla="*/ 1316531 h 1356409"/>
                <a:gd name="connsiteX28" fmla="*/ 222507 w 1012516"/>
                <a:gd name="connsiteY28" fmla="*/ 1288929 h 1356409"/>
                <a:gd name="connsiteX29" fmla="*/ 168082 w 1012516"/>
                <a:gd name="connsiteY29" fmla="*/ 1280226 h 1356409"/>
                <a:gd name="connsiteX30" fmla="*/ 73519 w 1012516"/>
                <a:gd name="connsiteY30" fmla="*/ 1263925 h 1356409"/>
                <a:gd name="connsiteX31" fmla="*/ 27992 w 1012516"/>
                <a:gd name="connsiteY31" fmla="*/ 1249247 h 1356409"/>
                <a:gd name="connsiteX32" fmla="*/ 38578 w 1012516"/>
                <a:gd name="connsiteY32" fmla="*/ 1168583 h 1356409"/>
                <a:gd name="connsiteX33" fmla="*/ 16042 w 1012516"/>
                <a:gd name="connsiteY33" fmla="*/ 1101493 h 1356409"/>
                <a:gd name="connsiteX34" fmla="*/ 325 w 1012516"/>
                <a:gd name="connsiteY34" fmla="*/ 1040573 h 1356409"/>
                <a:gd name="connsiteX35" fmla="*/ 0 w 1012516"/>
                <a:gd name="connsiteY35" fmla="*/ 1017517 h 1356409"/>
                <a:gd name="connsiteX36" fmla="*/ 88392 w 1012516"/>
                <a:gd name="connsiteY36" fmla="*/ 1019401 h 1356409"/>
                <a:gd name="connsiteX37" fmla="*/ 181590 w 1012516"/>
                <a:gd name="connsiteY37" fmla="*/ 1015569 h 1356409"/>
                <a:gd name="connsiteX38" fmla="*/ 203153 w 1012516"/>
                <a:gd name="connsiteY38" fmla="*/ 842876 h 1356409"/>
                <a:gd name="connsiteX39" fmla="*/ 197243 w 1012516"/>
                <a:gd name="connsiteY39" fmla="*/ 725128 h 1356409"/>
                <a:gd name="connsiteX40" fmla="*/ 195099 w 1012516"/>
                <a:gd name="connsiteY40" fmla="*/ 712528 h 1356409"/>
                <a:gd name="connsiteX41" fmla="*/ 213674 w 1012516"/>
                <a:gd name="connsiteY41" fmla="*/ 710061 h 1356409"/>
                <a:gd name="connsiteX42" fmla="*/ 254785 w 1012516"/>
                <a:gd name="connsiteY42" fmla="*/ 685835 h 1356409"/>
                <a:gd name="connsiteX43" fmla="*/ 260111 w 1012516"/>
                <a:gd name="connsiteY43" fmla="*/ 660506 h 1356409"/>
                <a:gd name="connsiteX44" fmla="*/ 258162 w 1012516"/>
                <a:gd name="connsiteY44" fmla="*/ 631086 h 1356409"/>
                <a:gd name="connsiteX45" fmla="*/ 250888 w 1012516"/>
                <a:gd name="connsiteY45" fmla="*/ 598158 h 1356409"/>
                <a:gd name="connsiteX46" fmla="*/ 242315 w 1012516"/>
                <a:gd name="connsiteY46" fmla="*/ 573153 h 1356409"/>
                <a:gd name="connsiteX47" fmla="*/ 238419 w 1012516"/>
                <a:gd name="connsiteY47" fmla="*/ 541914 h 1356409"/>
                <a:gd name="connsiteX48" fmla="*/ 250434 w 1012516"/>
                <a:gd name="connsiteY48" fmla="*/ 483007 h 1356409"/>
                <a:gd name="connsiteX49" fmla="*/ 272191 w 1012516"/>
                <a:gd name="connsiteY49" fmla="*/ 437220 h 1356409"/>
                <a:gd name="connsiteX50" fmla="*/ 271347 w 1012516"/>
                <a:gd name="connsiteY50" fmla="*/ 398252 h 1356409"/>
                <a:gd name="connsiteX51" fmla="*/ 257708 w 1012516"/>
                <a:gd name="connsiteY51" fmla="*/ 392862 h 1356409"/>
                <a:gd name="connsiteX52" fmla="*/ 243744 w 1012516"/>
                <a:gd name="connsiteY52" fmla="*/ 381626 h 1356409"/>
                <a:gd name="connsiteX53" fmla="*/ 235691 w 1012516"/>
                <a:gd name="connsiteY53" fmla="*/ 342788 h 1356409"/>
                <a:gd name="connsiteX54" fmla="*/ 204712 w 1012516"/>
                <a:gd name="connsiteY54" fmla="*/ 303885 h 1356409"/>
                <a:gd name="connsiteX55" fmla="*/ 186591 w 1012516"/>
                <a:gd name="connsiteY55" fmla="*/ 283686 h 1356409"/>
                <a:gd name="connsiteX56" fmla="*/ 182045 w 1012516"/>
                <a:gd name="connsiteY56" fmla="*/ 239718 h 1356409"/>
                <a:gd name="connsiteX57" fmla="*/ 181980 w 1012516"/>
                <a:gd name="connsiteY57" fmla="*/ 213090 h 1356409"/>
                <a:gd name="connsiteX58" fmla="*/ 200165 w 1012516"/>
                <a:gd name="connsiteY58" fmla="*/ 211206 h 1356409"/>
                <a:gd name="connsiteX59" fmla="*/ 238094 w 1012516"/>
                <a:gd name="connsiteY59" fmla="*/ 207244 h 1356409"/>
                <a:gd name="connsiteX60" fmla="*/ 261215 w 1012516"/>
                <a:gd name="connsiteY60" fmla="*/ 201010 h 1356409"/>
                <a:gd name="connsiteX61" fmla="*/ 267190 w 1012516"/>
                <a:gd name="connsiteY61" fmla="*/ 130997 h 1356409"/>
                <a:gd name="connsiteX62" fmla="*/ 247901 w 1012516"/>
                <a:gd name="connsiteY62" fmla="*/ 54036 h 1356409"/>
                <a:gd name="connsiteX63" fmla="*/ 235691 w 1012516"/>
                <a:gd name="connsiteY63" fmla="*/ 50918 h 1356409"/>
                <a:gd name="connsiteX64" fmla="*/ 234652 w 1012516"/>
                <a:gd name="connsiteY64" fmla="*/ 25459 h 1356409"/>
                <a:gd name="connsiteX65" fmla="*/ 233613 w 1012516"/>
                <a:gd name="connsiteY65" fmla="*/ 0 h 1356409"/>
                <a:gd name="connsiteX66" fmla="*/ 293558 w 1012516"/>
                <a:gd name="connsiteY66" fmla="*/ 2403 h 1356409"/>
                <a:gd name="connsiteX67" fmla="*/ 672521 w 1012516"/>
                <a:gd name="connsiteY67" fmla="*/ 9872 h 1356409"/>
                <a:gd name="connsiteX68" fmla="*/ 1001930 w 1012516"/>
                <a:gd name="connsiteY68" fmla="*/ 16951 h 1356409"/>
                <a:gd name="connsiteX69" fmla="*/ 1012516 w 1012516"/>
                <a:gd name="connsiteY69" fmla="*/ 18964 h 1356409"/>
                <a:gd name="connsiteX70" fmla="*/ 992253 w 1012516"/>
                <a:gd name="connsiteY70" fmla="*/ 58582 h 1356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012516" h="1356409">
                  <a:moveTo>
                    <a:pt x="992253" y="58582"/>
                  </a:moveTo>
                  <a:cubicBezTo>
                    <a:pt x="967443" y="107032"/>
                    <a:pt x="963092" y="110019"/>
                    <a:pt x="911329" y="113267"/>
                  </a:cubicBezTo>
                  <a:cubicBezTo>
                    <a:pt x="861645" y="116384"/>
                    <a:pt x="858138" y="118138"/>
                    <a:pt x="837096" y="150221"/>
                  </a:cubicBezTo>
                  <a:cubicBezTo>
                    <a:pt x="815858" y="182565"/>
                    <a:pt x="813130" y="196528"/>
                    <a:pt x="812936" y="275243"/>
                  </a:cubicBezTo>
                  <a:cubicBezTo>
                    <a:pt x="812806" y="313172"/>
                    <a:pt x="814170" y="329928"/>
                    <a:pt x="818521" y="342398"/>
                  </a:cubicBezTo>
                  <a:cubicBezTo>
                    <a:pt x="822872" y="355063"/>
                    <a:pt x="823652" y="365714"/>
                    <a:pt x="822028" y="386951"/>
                  </a:cubicBezTo>
                  <a:cubicBezTo>
                    <a:pt x="820145" y="411306"/>
                    <a:pt x="820859" y="416762"/>
                    <a:pt x="827419" y="429946"/>
                  </a:cubicBezTo>
                  <a:cubicBezTo>
                    <a:pt x="836511" y="448196"/>
                    <a:pt x="834563" y="458458"/>
                    <a:pt x="812871" y="506713"/>
                  </a:cubicBezTo>
                  <a:cubicBezTo>
                    <a:pt x="797153" y="541524"/>
                    <a:pt x="795140" y="560943"/>
                    <a:pt x="804557" y="587117"/>
                  </a:cubicBezTo>
                  <a:lnTo>
                    <a:pt x="810208" y="602964"/>
                  </a:lnTo>
                  <a:lnTo>
                    <a:pt x="795400" y="639139"/>
                  </a:lnTo>
                  <a:cubicBezTo>
                    <a:pt x="763381" y="717399"/>
                    <a:pt x="754094" y="744287"/>
                    <a:pt x="750327" y="770006"/>
                  </a:cubicBezTo>
                  <a:cubicBezTo>
                    <a:pt x="748184" y="784619"/>
                    <a:pt x="743378" y="806766"/>
                    <a:pt x="739611" y="819236"/>
                  </a:cubicBezTo>
                  <a:cubicBezTo>
                    <a:pt x="735844" y="831576"/>
                    <a:pt x="728115" y="864958"/>
                    <a:pt x="722465" y="893275"/>
                  </a:cubicBezTo>
                  <a:cubicBezTo>
                    <a:pt x="707138" y="970301"/>
                    <a:pt x="696941" y="984200"/>
                    <a:pt x="644659" y="999722"/>
                  </a:cubicBezTo>
                  <a:cubicBezTo>
                    <a:pt x="620044" y="1006996"/>
                    <a:pt x="604717" y="1023038"/>
                    <a:pt x="586337" y="1060577"/>
                  </a:cubicBezTo>
                  <a:cubicBezTo>
                    <a:pt x="565424" y="1103052"/>
                    <a:pt x="550811" y="1115002"/>
                    <a:pt x="510804" y="1121951"/>
                  </a:cubicBezTo>
                  <a:cubicBezTo>
                    <a:pt x="496711" y="1124419"/>
                    <a:pt x="481903" y="1128251"/>
                    <a:pt x="477877" y="1130395"/>
                  </a:cubicBezTo>
                  <a:cubicBezTo>
                    <a:pt x="467160" y="1136240"/>
                    <a:pt x="459756" y="1154490"/>
                    <a:pt x="455665" y="1185339"/>
                  </a:cubicBezTo>
                  <a:lnTo>
                    <a:pt x="452093" y="1212617"/>
                  </a:lnTo>
                  <a:lnTo>
                    <a:pt x="415788" y="1247493"/>
                  </a:lnTo>
                  <a:cubicBezTo>
                    <a:pt x="382470" y="1279577"/>
                    <a:pt x="379547" y="1283473"/>
                    <a:pt x="379547" y="1295359"/>
                  </a:cubicBezTo>
                  <a:cubicBezTo>
                    <a:pt x="379547" y="1306140"/>
                    <a:pt x="377924" y="1308998"/>
                    <a:pt x="370000" y="1312440"/>
                  </a:cubicBezTo>
                  <a:cubicBezTo>
                    <a:pt x="364740" y="1314778"/>
                    <a:pt x="351750" y="1322312"/>
                    <a:pt x="341099" y="1329196"/>
                  </a:cubicBezTo>
                  <a:cubicBezTo>
                    <a:pt x="330448" y="1336080"/>
                    <a:pt x="314276" y="1345108"/>
                    <a:pt x="305119" y="1349134"/>
                  </a:cubicBezTo>
                  <a:lnTo>
                    <a:pt x="305119" y="1349134"/>
                  </a:lnTo>
                  <a:cubicBezTo>
                    <a:pt x="296026" y="1353226"/>
                    <a:pt x="288298" y="1356473"/>
                    <a:pt x="288103" y="1356409"/>
                  </a:cubicBezTo>
                  <a:cubicBezTo>
                    <a:pt x="282388" y="1354980"/>
                    <a:pt x="264722" y="1336600"/>
                    <a:pt x="249589" y="1316531"/>
                  </a:cubicBezTo>
                  <a:cubicBezTo>
                    <a:pt x="238743" y="1302048"/>
                    <a:pt x="226793" y="1289903"/>
                    <a:pt x="222507" y="1288929"/>
                  </a:cubicBezTo>
                  <a:cubicBezTo>
                    <a:pt x="218285" y="1287955"/>
                    <a:pt x="193800" y="1284058"/>
                    <a:pt x="168082" y="1280226"/>
                  </a:cubicBezTo>
                  <a:cubicBezTo>
                    <a:pt x="142363" y="1276394"/>
                    <a:pt x="99758" y="1269055"/>
                    <a:pt x="73519" y="1263925"/>
                  </a:cubicBezTo>
                  <a:cubicBezTo>
                    <a:pt x="34032" y="1256196"/>
                    <a:pt x="26173" y="1253663"/>
                    <a:pt x="27992" y="1249247"/>
                  </a:cubicBezTo>
                  <a:cubicBezTo>
                    <a:pt x="37539" y="1225411"/>
                    <a:pt x="40397" y="1203459"/>
                    <a:pt x="38578" y="1168583"/>
                  </a:cubicBezTo>
                  <a:cubicBezTo>
                    <a:pt x="36305" y="1125913"/>
                    <a:pt x="31044" y="1110326"/>
                    <a:pt x="16042" y="1101493"/>
                  </a:cubicBezTo>
                  <a:cubicBezTo>
                    <a:pt x="4092" y="1094414"/>
                    <a:pt x="844" y="1081944"/>
                    <a:pt x="325" y="1040573"/>
                  </a:cubicBezTo>
                  <a:lnTo>
                    <a:pt x="0" y="1017517"/>
                  </a:lnTo>
                  <a:lnTo>
                    <a:pt x="88392" y="1019401"/>
                  </a:lnTo>
                  <a:cubicBezTo>
                    <a:pt x="168147" y="1021154"/>
                    <a:pt x="177304" y="1020765"/>
                    <a:pt x="181590" y="1015569"/>
                  </a:cubicBezTo>
                  <a:cubicBezTo>
                    <a:pt x="186656" y="1009529"/>
                    <a:pt x="195164" y="940945"/>
                    <a:pt x="203153" y="842876"/>
                  </a:cubicBezTo>
                  <a:cubicBezTo>
                    <a:pt x="207504" y="788776"/>
                    <a:pt x="207244" y="783190"/>
                    <a:pt x="197243" y="725128"/>
                  </a:cubicBezTo>
                  <a:lnTo>
                    <a:pt x="195099" y="712528"/>
                  </a:lnTo>
                  <a:lnTo>
                    <a:pt x="213674" y="710061"/>
                  </a:lnTo>
                  <a:cubicBezTo>
                    <a:pt x="236210" y="707138"/>
                    <a:pt x="244718" y="702072"/>
                    <a:pt x="254785" y="685835"/>
                  </a:cubicBezTo>
                  <a:cubicBezTo>
                    <a:pt x="260695" y="676093"/>
                    <a:pt x="261929" y="670508"/>
                    <a:pt x="260111" y="660506"/>
                  </a:cubicBezTo>
                  <a:cubicBezTo>
                    <a:pt x="258877" y="653427"/>
                    <a:pt x="257968" y="640178"/>
                    <a:pt x="258162" y="631086"/>
                  </a:cubicBezTo>
                  <a:cubicBezTo>
                    <a:pt x="258422" y="620629"/>
                    <a:pt x="255694" y="608419"/>
                    <a:pt x="250888" y="598158"/>
                  </a:cubicBezTo>
                  <a:cubicBezTo>
                    <a:pt x="246667" y="589130"/>
                    <a:pt x="242835" y="577894"/>
                    <a:pt x="242315" y="573153"/>
                  </a:cubicBezTo>
                  <a:cubicBezTo>
                    <a:pt x="241796" y="568347"/>
                    <a:pt x="240042" y="554319"/>
                    <a:pt x="238419" y="541914"/>
                  </a:cubicBezTo>
                  <a:cubicBezTo>
                    <a:pt x="235626" y="520222"/>
                    <a:pt x="236016" y="518079"/>
                    <a:pt x="250434" y="483007"/>
                  </a:cubicBezTo>
                  <a:cubicBezTo>
                    <a:pt x="258682" y="463004"/>
                    <a:pt x="268489" y="442351"/>
                    <a:pt x="272191" y="437220"/>
                  </a:cubicBezTo>
                  <a:cubicBezTo>
                    <a:pt x="281673" y="424231"/>
                    <a:pt x="281283" y="405201"/>
                    <a:pt x="271347" y="398252"/>
                  </a:cubicBezTo>
                  <a:cubicBezTo>
                    <a:pt x="267125" y="395265"/>
                    <a:pt x="260955" y="392862"/>
                    <a:pt x="257708" y="392862"/>
                  </a:cubicBezTo>
                  <a:cubicBezTo>
                    <a:pt x="254460" y="392862"/>
                    <a:pt x="248161" y="387796"/>
                    <a:pt x="243744" y="381626"/>
                  </a:cubicBezTo>
                  <a:cubicBezTo>
                    <a:pt x="236990" y="372144"/>
                    <a:pt x="235691" y="366039"/>
                    <a:pt x="235691" y="342788"/>
                  </a:cubicBezTo>
                  <a:cubicBezTo>
                    <a:pt x="235691" y="312003"/>
                    <a:pt x="234197" y="310120"/>
                    <a:pt x="204712" y="303885"/>
                  </a:cubicBezTo>
                  <a:cubicBezTo>
                    <a:pt x="191917" y="301222"/>
                    <a:pt x="190813" y="299923"/>
                    <a:pt x="186591" y="283686"/>
                  </a:cubicBezTo>
                  <a:cubicBezTo>
                    <a:pt x="184123" y="274139"/>
                    <a:pt x="182110" y="254396"/>
                    <a:pt x="182045" y="239718"/>
                  </a:cubicBezTo>
                  <a:lnTo>
                    <a:pt x="181980" y="213090"/>
                  </a:lnTo>
                  <a:lnTo>
                    <a:pt x="200165" y="211206"/>
                  </a:lnTo>
                  <a:cubicBezTo>
                    <a:pt x="210167" y="210167"/>
                    <a:pt x="227248" y="208413"/>
                    <a:pt x="238094" y="207244"/>
                  </a:cubicBezTo>
                  <a:cubicBezTo>
                    <a:pt x="248875" y="206140"/>
                    <a:pt x="259331" y="203283"/>
                    <a:pt x="261215" y="201010"/>
                  </a:cubicBezTo>
                  <a:cubicBezTo>
                    <a:pt x="263163" y="198736"/>
                    <a:pt x="265761" y="167237"/>
                    <a:pt x="267190" y="130997"/>
                  </a:cubicBezTo>
                  <a:cubicBezTo>
                    <a:pt x="269918" y="58192"/>
                    <a:pt x="270307" y="59816"/>
                    <a:pt x="247901" y="54036"/>
                  </a:cubicBezTo>
                  <a:lnTo>
                    <a:pt x="235691" y="50918"/>
                  </a:lnTo>
                  <a:lnTo>
                    <a:pt x="234652" y="25459"/>
                  </a:lnTo>
                  <a:lnTo>
                    <a:pt x="233613" y="0"/>
                  </a:lnTo>
                  <a:lnTo>
                    <a:pt x="293558" y="2403"/>
                  </a:lnTo>
                  <a:cubicBezTo>
                    <a:pt x="326551" y="3702"/>
                    <a:pt x="497101" y="7079"/>
                    <a:pt x="672521" y="9872"/>
                  </a:cubicBezTo>
                  <a:cubicBezTo>
                    <a:pt x="847877" y="12665"/>
                    <a:pt x="996215" y="15847"/>
                    <a:pt x="1001930" y="16951"/>
                  </a:cubicBezTo>
                  <a:lnTo>
                    <a:pt x="1012516" y="18964"/>
                  </a:lnTo>
                  <a:lnTo>
                    <a:pt x="992253" y="58582"/>
                  </a:lnTo>
                  <a:close/>
                </a:path>
              </a:pathLst>
            </a:custGeom>
            <a:solidFill>
              <a:srgbClr val="F9423A"/>
            </a:solidFill>
            <a:ln w="6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ES"/>
            </a:p>
          </p:txBody>
        </p:sp>
      </p:grpSp>
      <p:cxnSp>
        <p:nvCxnSpPr>
          <p:cNvPr id="27" name="Conector recto 26">
            <a:extLst>
              <a:ext uri="{FF2B5EF4-FFF2-40B4-BE49-F238E27FC236}">
                <a16:creationId xmlns="" xmlns:a16="http://schemas.microsoft.com/office/drawing/2014/main" id="{99A9A82F-2905-4C1E-ADE6-4CC320CF5D76}"/>
              </a:ext>
            </a:extLst>
          </p:cNvPr>
          <p:cNvCxnSpPr>
            <a:cxnSpLocks/>
          </p:cNvCxnSpPr>
          <p:nvPr/>
        </p:nvCxnSpPr>
        <p:spPr>
          <a:xfrm>
            <a:off x="7791072" y="4486899"/>
            <a:ext cx="1907745" cy="718932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="" xmlns:a16="http://schemas.microsoft.com/office/drawing/2014/main" id="{90A25ACD-497A-45F8-9B10-4504042D174B}"/>
              </a:ext>
            </a:extLst>
          </p:cNvPr>
          <p:cNvCxnSpPr>
            <a:cxnSpLocks/>
          </p:cNvCxnSpPr>
          <p:nvPr/>
        </p:nvCxnSpPr>
        <p:spPr>
          <a:xfrm flipV="1">
            <a:off x="7616598" y="4266412"/>
            <a:ext cx="2160700" cy="117753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78">
            <a:extLst>
              <a:ext uri="{FF2B5EF4-FFF2-40B4-BE49-F238E27FC236}">
                <a16:creationId xmlns="" xmlns:a16="http://schemas.microsoft.com/office/drawing/2014/main" id="{058C2A84-46C6-4CB2-BCF6-1DA5D4757458}"/>
              </a:ext>
            </a:extLst>
          </p:cNvPr>
          <p:cNvCxnSpPr>
            <a:cxnSpLocks/>
          </p:cNvCxnSpPr>
          <p:nvPr/>
        </p:nvCxnSpPr>
        <p:spPr>
          <a:xfrm>
            <a:off x="7918319" y="4717074"/>
            <a:ext cx="2174269" cy="1425783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recto 87">
            <a:extLst>
              <a:ext uri="{FF2B5EF4-FFF2-40B4-BE49-F238E27FC236}">
                <a16:creationId xmlns="" xmlns:a16="http://schemas.microsoft.com/office/drawing/2014/main" id="{B3E2732E-5A1D-47AB-9CEC-FEB26175A7F2}"/>
              </a:ext>
            </a:extLst>
          </p:cNvPr>
          <p:cNvCxnSpPr>
            <a:cxnSpLocks/>
          </p:cNvCxnSpPr>
          <p:nvPr/>
        </p:nvCxnSpPr>
        <p:spPr>
          <a:xfrm flipV="1">
            <a:off x="7952529" y="2517461"/>
            <a:ext cx="1804734" cy="1163763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8;p14">
            <a:extLst>
              <a:ext uri="{FF2B5EF4-FFF2-40B4-BE49-F238E27FC236}">
                <a16:creationId xmlns="" xmlns:a16="http://schemas.microsoft.com/office/drawing/2014/main" id="{1C512186-DDF9-4D1E-87B9-4D63F8AD9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"/>
            <a:ext cx="3887916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s-AR" altLang="es-AR" sz="3200" b="1" dirty="0">
                <a:solidFill>
                  <a:schemeClr val="bg1"/>
                </a:solidFill>
                <a:latin typeface="Poppins Medium" panose="00000600000000000000" pitchFamily="50" charset="0"/>
                <a:ea typeface="Verdana" panose="020B0604030504040204" pitchFamily="34" charset="0"/>
                <a:cs typeface="Poppins Medium" panose="00000600000000000000" pitchFamily="50" charset="0"/>
                <a:sym typeface="Verdana" panose="020B0604030504040204" pitchFamily="34" charset="0"/>
              </a:rPr>
              <a:t>Departamentos con Riesgo Alto</a:t>
            </a:r>
          </a:p>
        </p:txBody>
      </p:sp>
      <p:sp>
        <p:nvSpPr>
          <p:cNvPr id="25" name="Google Shape;98;p14">
            <a:extLst>
              <a:ext uri="{FF2B5EF4-FFF2-40B4-BE49-F238E27FC236}">
                <a16:creationId xmlns="" xmlns:a16="http://schemas.microsoft.com/office/drawing/2014/main" id="{E81CDE58-14D0-4F1C-8DAE-B3B2B045D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137" y="4958749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San Lorenzo</a:t>
            </a:r>
          </a:p>
        </p:txBody>
      </p:sp>
      <p:sp>
        <p:nvSpPr>
          <p:cNvPr id="26" name="Google Shape;98;p14">
            <a:extLst>
              <a:ext uri="{FF2B5EF4-FFF2-40B4-BE49-F238E27FC236}">
                <a16:creationId xmlns="" xmlns:a16="http://schemas.microsoft.com/office/drawing/2014/main" id="{52E50EE9-9FDC-4D35-9FFA-9CA4BD66D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4798" y="4761586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28" name="Google Shape;98;p14">
            <a:extLst>
              <a:ext uri="{FF2B5EF4-FFF2-40B4-BE49-F238E27FC236}">
                <a16:creationId xmlns="" xmlns:a16="http://schemas.microsoft.com/office/drawing/2014/main" id="{BB0B96FF-6AFF-4001-A283-C7D731EA7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5873" y="5252982"/>
            <a:ext cx="789830" cy="37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="" xmlns:a16="http://schemas.microsoft.com/office/drawing/2014/main" id="{03D41F2C-436E-49EC-B51A-D448EF512602}"/>
              </a:ext>
            </a:extLst>
          </p:cNvPr>
          <p:cNvCxnSpPr>
            <a:cxnSpLocks/>
          </p:cNvCxnSpPr>
          <p:nvPr/>
        </p:nvCxnSpPr>
        <p:spPr>
          <a:xfrm flipH="1" flipV="1">
            <a:off x="9698817" y="5211777"/>
            <a:ext cx="1967914" cy="15978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oogle Shape;98;p14">
            <a:extLst>
              <a:ext uri="{FF2B5EF4-FFF2-40B4-BE49-F238E27FC236}">
                <a16:creationId xmlns="" xmlns:a16="http://schemas.microsoft.com/office/drawing/2014/main" id="{06C2BE83-8624-411A-B93A-13C0E7DC2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6972" y="5244724"/>
            <a:ext cx="707889" cy="37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1,30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889,17</a:t>
            </a:r>
          </a:p>
        </p:txBody>
      </p:sp>
      <p:sp>
        <p:nvSpPr>
          <p:cNvPr id="40" name="Google Shape;98;p14">
            <a:extLst>
              <a:ext uri="{FF2B5EF4-FFF2-40B4-BE49-F238E27FC236}">
                <a16:creationId xmlns="" xmlns:a16="http://schemas.microsoft.com/office/drawing/2014/main" id="{5B1A9019-A7FB-4CC2-AEB5-0025726BE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4618" y="4013378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Iriondo</a:t>
            </a:r>
          </a:p>
        </p:txBody>
      </p:sp>
      <p:sp>
        <p:nvSpPr>
          <p:cNvPr id="41" name="Google Shape;98;p14">
            <a:extLst>
              <a:ext uri="{FF2B5EF4-FFF2-40B4-BE49-F238E27FC236}">
                <a16:creationId xmlns="" xmlns:a16="http://schemas.microsoft.com/office/drawing/2014/main" id="{28971635-5B28-4EC1-90BC-56F3918E1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2538" y="3883525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43" name="Google Shape;98;p14">
            <a:extLst>
              <a:ext uri="{FF2B5EF4-FFF2-40B4-BE49-F238E27FC236}">
                <a16:creationId xmlns="" xmlns:a16="http://schemas.microsoft.com/office/drawing/2014/main" id="{69FEE11B-6198-492D-B0CB-00EB09525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4353" y="4299353"/>
            <a:ext cx="789830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="" xmlns:a16="http://schemas.microsoft.com/office/drawing/2014/main" id="{0273BAB4-FC85-4301-8B8A-3B0177431DBC}"/>
              </a:ext>
            </a:extLst>
          </p:cNvPr>
          <p:cNvCxnSpPr>
            <a:cxnSpLocks/>
          </p:cNvCxnSpPr>
          <p:nvPr/>
        </p:nvCxnSpPr>
        <p:spPr>
          <a:xfrm flipH="1">
            <a:off x="9777298" y="4266406"/>
            <a:ext cx="1963662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Google Shape;98;p14">
            <a:extLst>
              <a:ext uri="{FF2B5EF4-FFF2-40B4-BE49-F238E27FC236}">
                <a16:creationId xmlns="" xmlns:a16="http://schemas.microsoft.com/office/drawing/2014/main" id="{7D94A5AC-8AC6-4DB3-8ED3-BB801BB81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5453" y="4299353"/>
            <a:ext cx="707889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1,05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922,28</a:t>
            </a:r>
          </a:p>
        </p:txBody>
      </p:sp>
      <p:sp>
        <p:nvSpPr>
          <p:cNvPr id="57" name="Google Shape;98;p14">
            <a:extLst>
              <a:ext uri="{FF2B5EF4-FFF2-40B4-BE49-F238E27FC236}">
                <a16:creationId xmlns="" xmlns:a16="http://schemas.microsoft.com/office/drawing/2014/main" id="{DFE56B90-AF09-4399-8045-D9CDE100F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376" y="2494433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San Cristóbal</a:t>
            </a:r>
          </a:p>
        </p:txBody>
      </p:sp>
      <p:sp>
        <p:nvSpPr>
          <p:cNvPr id="58" name="Google Shape;98;p14">
            <a:extLst>
              <a:ext uri="{FF2B5EF4-FFF2-40B4-BE49-F238E27FC236}">
                <a16:creationId xmlns="" xmlns:a16="http://schemas.microsoft.com/office/drawing/2014/main" id="{19FC21F4-A14B-4175-ADFC-5D0074ED6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296" y="2364580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cxnSp>
        <p:nvCxnSpPr>
          <p:cNvPr id="59" name="Conector recto 58">
            <a:extLst>
              <a:ext uri="{FF2B5EF4-FFF2-40B4-BE49-F238E27FC236}">
                <a16:creationId xmlns="" xmlns:a16="http://schemas.microsoft.com/office/drawing/2014/main" id="{9A386AFF-2931-41F2-8062-2AA2E2363009}"/>
              </a:ext>
            </a:extLst>
          </p:cNvPr>
          <p:cNvCxnSpPr>
            <a:cxnSpLocks/>
          </p:cNvCxnSpPr>
          <p:nvPr/>
        </p:nvCxnSpPr>
        <p:spPr>
          <a:xfrm flipH="1" flipV="1">
            <a:off x="4064812" y="2743694"/>
            <a:ext cx="3499027" cy="82216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Google Shape;98;p14">
            <a:extLst>
              <a:ext uri="{FF2B5EF4-FFF2-40B4-BE49-F238E27FC236}">
                <a16:creationId xmlns="" xmlns:a16="http://schemas.microsoft.com/office/drawing/2014/main" id="{347986BE-34D5-4A1D-959E-71C28C136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9260" y="2783195"/>
            <a:ext cx="861681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61" name="Conector recto 60">
            <a:extLst>
              <a:ext uri="{FF2B5EF4-FFF2-40B4-BE49-F238E27FC236}">
                <a16:creationId xmlns="" xmlns:a16="http://schemas.microsoft.com/office/drawing/2014/main" id="{2E969C04-7B94-43D4-9C81-F9DCB575B7C4}"/>
              </a:ext>
            </a:extLst>
          </p:cNvPr>
          <p:cNvCxnSpPr>
            <a:cxnSpLocks/>
          </p:cNvCxnSpPr>
          <p:nvPr/>
        </p:nvCxnSpPr>
        <p:spPr>
          <a:xfrm>
            <a:off x="2060505" y="2744947"/>
            <a:ext cx="2004297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Google Shape;98;p14">
            <a:extLst>
              <a:ext uri="{FF2B5EF4-FFF2-40B4-BE49-F238E27FC236}">
                <a16:creationId xmlns="" xmlns:a16="http://schemas.microsoft.com/office/drawing/2014/main" id="{E91A22D2-2EDC-4AFA-8AE0-74AEBF51A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211" y="2780409"/>
            <a:ext cx="707889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1,23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1105,02</a:t>
            </a:r>
          </a:p>
        </p:txBody>
      </p:sp>
      <p:sp>
        <p:nvSpPr>
          <p:cNvPr id="63" name="Google Shape;98;p14">
            <a:extLst>
              <a:ext uri="{FF2B5EF4-FFF2-40B4-BE49-F238E27FC236}">
                <a16:creationId xmlns="" xmlns:a16="http://schemas.microsoft.com/office/drawing/2014/main" id="{B7B4D3AB-0A48-4B99-88FF-FF16B33E9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863" y="3353216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Castellanos</a:t>
            </a:r>
          </a:p>
        </p:txBody>
      </p:sp>
      <p:sp>
        <p:nvSpPr>
          <p:cNvPr id="64" name="Google Shape;98;p14">
            <a:extLst>
              <a:ext uri="{FF2B5EF4-FFF2-40B4-BE49-F238E27FC236}">
                <a16:creationId xmlns="" xmlns:a16="http://schemas.microsoft.com/office/drawing/2014/main" id="{07908980-9327-46BA-810F-4B7C14ECC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8783" y="3223363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cxnSp>
        <p:nvCxnSpPr>
          <p:cNvPr id="65" name="Conector recto 64">
            <a:extLst>
              <a:ext uri="{FF2B5EF4-FFF2-40B4-BE49-F238E27FC236}">
                <a16:creationId xmlns="" xmlns:a16="http://schemas.microsoft.com/office/drawing/2014/main" id="{50540B97-25C4-4846-86BD-20AF449658BF}"/>
              </a:ext>
            </a:extLst>
          </p:cNvPr>
          <p:cNvCxnSpPr>
            <a:cxnSpLocks/>
          </p:cNvCxnSpPr>
          <p:nvPr/>
        </p:nvCxnSpPr>
        <p:spPr>
          <a:xfrm flipH="1">
            <a:off x="3644300" y="3391224"/>
            <a:ext cx="3730979" cy="211257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Google Shape;98;p14">
            <a:extLst>
              <a:ext uri="{FF2B5EF4-FFF2-40B4-BE49-F238E27FC236}">
                <a16:creationId xmlns="" xmlns:a16="http://schemas.microsoft.com/office/drawing/2014/main" id="{E9CC8EC2-2DB7-441D-B594-C3CF4DF2A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8747" y="3641978"/>
            <a:ext cx="861681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67" name="Conector recto 66">
            <a:extLst>
              <a:ext uri="{FF2B5EF4-FFF2-40B4-BE49-F238E27FC236}">
                <a16:creationId xmlns="" xmlns:a16="http://schemas.microsoft.com/office/drawing/2014/main" id="{C87C7E5C-B6AD-4551-8A99-C3C51D27E606}"/>
              </a:ext>
            </a:extLst>
          </p:cNvPr>
          <p:cNvCxnSpPr>
            <a:cxnSpLocks/>
          </p:cNvCxnSpPr>
          <p:nvPr/>
        </p:nvCxnSpPr>
        <p:spPr>
          <a:xfrm>
            <a:off x="1639992" y="3603730"/>
            <a:ext cx="2004297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Google Shape;98;p14">
            <a:extLst>
              <a:ext uri="{FF2B5EF4-FFF2-40B4-BE49-F238E27FC236}">
                <a16:creationId xmlns="" xmlns:a16="http://schemas.microsoft.com/office/drawing/2014/main" id="{0F4ADAA6-6394-4759-9B2B-791B02706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698" y="3639192"/>
            <a:ext cx="707889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1,09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1140,78</a:t>
            </a:r>
          </a:p>
        </p:txBody>
      </p:sp>
      <p:sp>
        <p:nvSpPr>
          <p:cNvPr id="77" name="Google Shape;98;p14">
            <a:extLst>
              <a:ext uri="{FF2B5EF4-FFF2-40B4-BE49-F238E27FC236}">
                <a16:creationId xmlns="" xmlns:a16="http://schemas.microsoft.com/office/drawing/2014/main" id="{60EA2F2C-6A2F-48C1-8541-14205D244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9908" y="5893202"/>
            <a:ext cx="1201368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Rosario</a:t>
            </a:r>
          </a:p>
        </p:txBody>
      </p:sp>
      <p:sp>
        <p:nvSpPr>
          <p:cNvPr id="78" name="Google Shape;98;p14">
            <a:extLst>
              <a:ext uri="{FF2B5EF4-FFF2-40B4-BE49-F238E27FC236}">
                <a16:creationId xmlns="" xmlns:a16="http://schemas.microsoft.com/office/drawing/2014/main" id="{2785A50C-9FFA-4717-AA0D-1A2FD1531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7828" y="5763349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80" name="Google Shape;98;p14">
            <a:extLst>
              <a:ext uri="{FF2B5EF4-FFF2-40B4-BE49-F238E27FC236}">
                <a16:creationId xmlns="" xmlns:a16="http://schemas.microsoft.com/office/drawing/2014/main" id="{79CC187A-9B9B-4D3F-BC32-9AFA22171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9686" y="6169298"/>
            <a:ext cx="839788" cy="3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1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1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81" name="Conector recto 80">
            <a:extLst>
              <a:ext uri="{FF2B5EF4-FFF2-40B4-BE49-F238E27FC236}">
                <a16:creationId xmlns="" xmlns:a16="http://schemas.microsoft.com/office/drawing/2014/main" id="{E522E9DE-7407-4D2A-B108-BD55BB698060}"/>
              </a:ext>
            </a:extLst>
          </p:cNvPr>
          <p:cNvCxnSpPr>
            <a:cxnSpLocks/>
          </p:cNvCxnSpPr>
          <p:nvPr/>
        </p:nvCxnSpPr>
        <p:spPr>
          <a:xfrm flipH="1">
            <a:off x="10092588" y="6146230"/>
            <a:ext cx="1507798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Google Shape;98;p14">
            <a:extLst>
              <a:ext uri="{FF2B5EF4-FFF2-40B4-BE49-F238E27FC236}">
                <a16:creationId xmlns="" xmlns:a16="http://schemas.microsoft.com/office/drawing/2014/main" id="{F7F4292F-FEA6-4BC3-99D5-B74ACC259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0743" y="6179177"/>
            <a:ext cx="707889" cy="3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1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1,41</a:t>
            </a:r>
          </a:p>
          <a:p>
            <a:pPr>
              <a:lnSpc>
                <a:spcPct val="110000"/>
              </a:lnSpc>
            </a:pPr>
            <a:r>
              <a:rPr lang="es-AR" altLang="es-AR" sz="11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1033,15</a:t>
            </a:r>
          </a:p>
        </p:txBody>
      </p:sp>
      <p:sp>
        <p:nvSpPr>
          <p:cNvPr id="86" name="Google Shape;98;p14">
            <a:extLst>
              <a:ext uri="{FF2B5EF4-FFF2-40B4-BE49-F238E27FC236}">
                <a16:creationId xmlns="" xmlns:a16="http://schemas.microsoft.com/office/drawing/2014/main" id="{F14717BB-4BFF-434A-902B-4B4F58A50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64583" y="2264433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La Capital</a:t>
            </a:r>
          </a:p>
        </p:txBody>
      </p:sp>
      <p:sp>
        <p:nvSpPr>
          <p:cNvPr id="87" name="Google Shape;98;p14">
            <a:extLst>
              <a:ext uri="{FF2B5EF4-FFF2-40B4-BE49-F238E27FC236}">
                <a16:creationId xmlns="" xmlns:a16="http://schemas.microsoft.com/office/drawing/2014/main" id="{D793FFF5-79B7-4596-8F6D-9D738675A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503" y="2134580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89" name="Google Shape;98;p14">
            <a:extLst>
              <a:ext uri="{FF2B5EF4-FFF2-40B4-BE49-F238E27FC236}">
                <a16:creationId xmlns="" xmlns:a16="http://schemas.microsoft.com/office/drawing/2014/main" id="{97AAEDDC-B30D-4FBC-96E1-C1EE676F1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4318" y="2550408"/>
            <a:ext cx="789830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036FF74F-E9FC-48A8-89FE-51067F1EC4D0}"/>
              </a:ext>
            </a:extLst>
          </p:cNvPr>
          <p:cNvCxnSpPr>
            <a:cxnSpLocks/>
          </p:cNvCxnSpPr>
          <p:nvPr/>
        </p:nvCxnSpPr>
        <p:spPr>
          <a:xfrm flipH="1">
            <a:off x="9757263" y="2517461"/>
            <a:ext cx="1963662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Google Shape;98;p14">
            <a:extLst>
              <a:ext uri="{FF2B5EF4-FFF2-40B4-BE49-F238E27FC236}">
                <a16:creationId xmlns="" xmlns:a16="http://schemas.microsoft.com/office/drawing/2014/main" id="{BC54A0CA-FAD5-45F6-9C2C-2F8ECA137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5418" y="2550408"/>
            <a:ext cx="707889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1,43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892,83</a:t>
            </a:r>
          </a:p>
        </p:txBody>
      </p:sp>
      <p:cxnSp>
        <p:nvCxnSpPr>
          <p:cNvPr id="94" name="Conector recto 93">
            <a:extLst>
              <a:ext uri="{FF2B5EF4-FFF2-40B4-BE49-F238E27FC236}">
                <a16:creationId xmlns="" xmlns:a16="http://schemas.microsoft.com/office/drawing/2014/main" id="{83BEEB8D-938D-4DC0-BF05-640F4A260A84}"/>
              </a:ext>
            </a:extLst>
          </p:cNvPr>
          <p:cNvCxnSpPr>
            <a:cxnSpLocks/>
          </p:cNvCxnSpPr>
          <p:nvPr/>
        </p:nvCxnSpPr>
        <p:spPr>
          <a:xfrm flipV="1">
            <a:off x="8393256" y="691738"/>
            <a:ext cx="1395168" cy="2113640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Google Shape;98;p14">
            <a:extLst>
              <a:ext uri="{FF2B5EF4-FFF2-40B4-BE49-F238E27FC236}">
                <a16:creationId xmlns="" xmlns:a16="http://schemas.microsoft.com/office/drawing/2014/main" id="{D20D8101-1785-4BF9-B1AB-0BCF00037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5744" y="439958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San Javier</a:t>
            </a:r>
          </a:p>
        </p:txBody>
      </p:sp>
      <p:sp>
        <p:nvSpPr>
          <p:cNvPr id="96" name="Google Shape;98;p14">
            <a:extLst>
              <a:ext uri="{FF2B5EF4-FFF2-40B4-BE49-F238E27FC236}">
                <a16:creationId xmlns="" xmlns:a16="http://schemas.microsoft.com/office/drawing/2014/main" id="{DBB5C6EA-210C-4151-B861-9559A624A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3664" y="310105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97" name="Google Shape;98;p14">
            <a:extLst>
              <a:ext uri="{FF2B5EF4-FFF2-40B4-BE49-F238E27FC236}">
                <a16:creationId xmlns="" xmlns:a16="http://schemas.microsoft.com/office/drawing/2014/main" id="{13A8BDB6-DE48-4B2D-8786-B54C91742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5479" y="725933"/>
            <a:ext cx="789830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98" name="Conector recto 97">
            <a:extLst>
              <a:ext uri="{FF2B5EF4-FFF2-40B4-BE49-F238E27FC236}">
                <a16:creationId xmlns="" xmlns:a16="http://schemas.microsoft.com/office/drawing/2014/main" id="{29F1E1F6-2DFE-4849-8BE7-761114BC4FCD}"/>
              </a:ext>
            </a:extLst>
          </p:cNvPr>
          <p:cNvCxnSpPr>
            <a:cxnSpLocks/>
          </p:cNvCxnSpPr>
          <p:nvPr/>
        </p:nvCxnSpPr>
        <p:spPr>
          <a:xfrm flipH="1">
            <a:off x="9788424" y="692986"/>
            <a:ext cx="1963662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Google Shape;98;p14">
            <a:extLst>
              <a:ext uri="{FF2B5EF4-FFF2-40B4-BE49-F238E27FC236}">
                <a16:creationId xmlns="" xmlns:a16="http://schemas.microsoft.com/office/drawing/2014/main" id="{13F76801-A044-457A-A9CE-FB30A683A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6579" y="725933"/>
            <a:ext cx="707889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2,35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512,92</a:t>
            </a:r>
          </a:p>
        </p:txBody>
      </p:sp>
      <p:cxnSp>
        <p:nvCxnSpPr>
          <p:cNvPr id="118" name="Conector recto 117">
            <a:extLst>
              <a:ext uri="{FF2B5EF4-FFF2-40B4-BE49-F238E27FC236}">
                <a16:creationId xmlns="" xmlns:a16="http://schemas.microsoft.com/office/drawing/2014/main" id="{DCF14B83-52B1-46A3-9FDC-45FC429EC541}"/>
              </a:ext>
            </a:extLst>
          </p:cNvPr>
          <p:cNvCxnSpPr>
            <a:cxnSpLocks/>
          </p:cNvCxnSpPr>
          <p:nvPr/>
        </p:nvCxnSpPr>
        <p:spPr>
          <a:xfrm flipV="1">
            <a:off x="7743116" y="3391225"/>
            <a:ext cx="2048146" cy="696724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Google Shape;98;p14">
            <a:extLst>
              <a:ext uri="{FF2B5EF4-FFF2-40B4-BE49-F238E27FC236}">
                <a16:creationId xmlns="" xmlns:a16="http://schemas.microsoft.com/office/drawing/2014/main" id="{9108D4F2-CB30-43E3-96D7-A8D2FCE81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8582" y="3138196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San Jerónimo</a:t>
            </a:r>
          </a:p>
        </p:txBody>
      </p:sp>
      <p:sp>
        <p:nvSpPr>
          <p:cNvPr id="120" name="Google Shape;98;p14">
            <a:extLst>
              <a:ext uri="{FF2B5EF4-FFF2-40B4-BE49-F238E27FC236}">
                <a16:creationId xmlns="" xmlns:a16="http://schemas.microsoft.com/office/drawing/2014/main" id="{5D98CB61-74CD-4387-95BC-3C1219A83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6502" y="3008343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121" name="Google Shape;98;p14">
            <a:extLst>
              <a:ext uri="{FF2B5EF4-FFF2-40B4-BE49-F238E27FC236}">
                <a16:creationId xmlns="" xmlns:a16="http://schemas.microsoft.com/office/drawing/2014/main" id="{76F4DE2B-BEB6-46D8-80D9-C322B22D3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8317" y="3424171"/>
            <a:ext cx="789830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22" name="Conector recto 121">
            <a:extLst>
              <a:ext uri="{FF2B5EF4-FFF2-40B4-BE49-F238E27FC236}">
                <a16:creationId xmlns="" xmlns:a16="http://schemas.microsoft.com/office/drawing/2014/main" id="{419F75DA-F1B0-48FE-A6F7-C6BBC3AF24F7}"/>
              </a:ext>
            </a:extLst>
          </p:cNvPr>
          <p:cNvCxnSpPr>
            <a:cxnSpLocks/>
          </p:cNvCxnSpPr>
          <p:nvPr/>
        </p:nvCxnSpPr>
        <p:spPr>
          <a:xfrm flipH="1">
            <a:off x="9791262" y="3391224"/>
            <a:ext cx="1963662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Google Shape;98;p14">
            <a:extLst>
              <a:ext uri="{FF2B5EF4-FFF2-40B4-BE49-F238E27FC236}">
                <a16:creationId xmlns="" xmlns:a16="http://schemas.microsoft.com/office/drawing/2014/main" id="{E9D32409-A313-4BAC-8216-9512D5642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9417" y="3424171"/>
            <a:ext cx="707889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1,24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803,57</a:t>
            </a:r>
          </a:p>
        </p:txBody>
      </p:sp>
      <p:sp>
        <p:nvSpPr>
          <p:cNvPr id="136" name="Google Shape;98;p14">
            <a:extLst>
              <a:ext uri="{FF2B5EF4-FFF2-40B4-BE49-F238E27FC236}">
                <a16:creationId xmlns="" xmlns:a16="http://schemas.microsoft.com/office/drawing/2014/main" id="{32032206-D230-48C4-9B6F-3873FDCE3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064" y="4167961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Las Colonias</a:t>
            </a:r>
          </a:p>
        </p:txBody>
      </p:sp>
      <p:sp>
        <p:nvSpPr>
          <p:cNvPr id="137" name="Google Shape;98;p14">
            <a:extLst>
              <a:ext uri="{FF2B5EF4-FFF2-40B4-BE49-F238E27FC236}">
                <a16:creationId xmlns="" xmlns:a16="http://schemas.microsoft.com/office/drawing/2014/main" id="{772CFD55-CBA7-4579-8BBA-C5F239838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984" y="4038108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cxnSp>
        <p:nvCxnSpPr>
          <p:cNvPr id="138" name="Conector recto 137">
            <a:extLst>
              <a:ext uri="{FF2B5EF4-FFF2-40B4-BE49-F238E27FC236}">
                <a16:creationId xmlns="" xmlns:a16="http://schemas.microsoft.com/office/drawing/2014/main" id="{294F8151-E79C-4FD2-9DCF-B6506C05A230}"/>
              </a:ext>
            </a:extLst>
          </p:cNvPr>
          <p:cNvCxnSpPr>
            <a:cxnSpLocks/>
          </p:cNvCxnSpPr>
          <p:nvPr/>
        </p:nvCxnSpPr>
        <p:spPr>
          <a:xfrm flipH="1">
            <a:off x="3692500" y="3547291"/>
            <a:ext cx="3984511" cy="869932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Google Shape;98;p14">
            <a:extLst>
              <a:ext uri="{FF2B5EF4-FFF2-40B4-BE49-F238E27FC236}">
                <a16:creationId xmlns="" xmlns:a16="http://schemas.microsoft.com/office/drawing/2014/main" id="{2F514E5F-5766-40E1-9D5D-9C4378F87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6520" y="4453936"/>
            <a:ext cx="90210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40" name="Conector recto 139">
            <a:extLst>
              <a:ext uri="{FF2B5EF4-FFF2-40B4-BE49-F238E27FC236}">
                <a16:creationId xmlns="" xmlns:a16="http://schemas.microsoft.com/office/drawing/2014/main" id="{A0688002-E925-4705-ACBF-C6652BDA091E}"/>
              </a:ext>
            </a:extLst>
          </p:cNvPr>
          <p:cNvCxnSpPr>
            <a:cxnSpLocks/>
          </p:cNvCxnSpPr>
          <p:nvPr/>
        </p:nvCxnSpPr>
        <p:spPr>
          <a:xfrm>
            <a:off x="1637063" y="4418475"/>
            <a:ext cx="2055427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Google Shape;98;p14">
            <a:extLst>
              <a:ext uri="{FF2B5EF4-FFF2-40B4-BE49-F238E27FC236}">
                <a16:creationId xmlns="" xmlns:a16="http://schemas.microsoft.com/office/drawing/2014/main" id="{51B810BF-5BCF-47EC-A912-5B754A8C5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9899" y="4453936"/>
            <a:ext cx="70788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1,78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1341,01</a:t>
            </a:r>
          </a:p>
        </p:txBody>
      </p:sp>
      <p:cxnSp>
        <p:nvCxnSpPr>
          <p:cNvPr id="106" name="Conector recto 105">
            <a:extLst>
              <a:ext uri="{FF2B5EF4-FFF2-40B4-BE49-F238E27FC236}">
                <a16:creationId xmlns="" xmlns:a16="http://schemas.microsoft.com/office/drawing/2014/main" id="{9EF5FD43-C8C5-469D-BBB4-160154DAAF45}"/>
              </a:ext>
            </a:extLst>
          </p:cNvPr>
          <p:cNvCxnSpPr>
            <a:cxnSpLocks/>
          </p:cNvCxnSpPr>
          <p:nvPr/>
        </p:nvCxnSpPr>
        <p:spPr>
          <a:xfrm>
            <a:off x="7743116" y="4993268"/>
            <a:ext cx="474050" cy="1325941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Google Shape;98;p14">
            <a:extLst>
              <a:ext uri="{FF2B5EF4-FFF2-40B4-BE49-F238E27FC236}">
                <a16:creationId xmlns="" xmlns:a16="http://schemas.microsoft.com/office/drawing/2014/main" id="{1C48F655-19C7-4C48-A3EB-87E478268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3644" y="6069453"/>
            <a:ext cx="1322155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Constitución</a:t>
            </a:r>
          </a:p>
        </p:txBody>
      </p:sp>
      <p:sp>
        <p:nvSpPr>
          <p:cNvPr id="108" name="Google Shape;98;p14">
            <a:extLst>
              <a:ext uri="{FF2B5EF4-FFF2-40B4-BE49-F238E27FC236}">
                <a16:creationId xmlns="" xmlns:a16="http://schemas.microsoft.com/office/drawing/2014/main" id="{9B644908-EA07-4065-B9C1-9EA4EDE4E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1565" y="5939600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109" name="Google Shape;98;p14">
            <a:extLst>
              <a:ext uri="{FF2B5EF4-FFF2-40B4-BE49-F238E27FC236}">
                <a16:creationId xmlns="" xmlns:a16="http://schemas.microsoft.com/office/drawing/2014/main" id="{0C64ED1E-7397-4938-84FB-5FF6CB3E7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3423" y="6345549"/>
            <a:ext cx="839788" cy="3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1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1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10" name="Conector recto 109">
            <a:extLst>
              <a:ext uri="{FF2B5EF4-FFF2-40B4-BE49-F238E27FC236}">
                <a16:creationId xmlns="" xmlns:a16="http://schemas.microsoft.com/office/drawing/2014/main" id="{70366FA6-DC36-4666-8116-94DDE7B28B38}"/>
              </a:ext>
            </a:extLst>
          </p:cNvPr>
          <p:cNvCxnSpPr>
            <a:cxnSpLocks/>
          </p:cNvCxnSpPr>
          <p:nvPr/>
        </p:nvCxnSpPr>
        <p:spPr>
          <a:xfrm flipH="1">
            <a:off x="8212769" y="6322481"/>
            <a:ext cx="1507798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Google Shape;98;p14">
            <a:extLst>
              <a:ext uri="{FF2B5EF4-FFF2-40B4-BE49-F238E27FC236}">
                <a16:creationId xmlns="" xmlns:a16="http://schemas.microsoft.com/office/drawing/2014/main" id="{25423469-2E45-40B6-B810-DE3F42A3A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480" y="6355428"/>
            <a:ext cx="707889" cy="376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1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1,04</a:t>
            </a:r>
          </a:p>
          <a:p>
            <a:pPr>
              <a:lnSpc>
                <a:spcPct val="110000"/>
              </a:lnSpc>
            </a:pPr>
            <a:r>
              <a:rPr lang="es-AR" altLang="es-AR" sz="11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378,03</a:t>
            </a:r>
          </a:p>
        </p:txBody>
      </p:sp>
      <p:sp>
        <p:nvSpPr>
          <p:cNvPr id="124" name="Google Shape;98;p14">
            <a:extLst>
              <a:ext uri="{FF2B5EF4-FFF2-40B4-BE49-F238E27FC236}">
                <a16:creationId xmlns="" xmlns:a16="http://schemas.microsoft.com/office/drawing/2014/main" id="{32CE6792-2C5A-4302-8F9B-12AE7B095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0814" y="5786029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Belgrano</a:t>
            </a:r>
          </a:p>
        </p:txBody>
      </p:sp>
      <p:sp>
        <p:nvSpPr>
          <p:cNvPr id="125" name="Google Shape;98;p14">
            <a:extLst>
              <a:ext uri="{FF2B5EF4-FFF2-40B4-BE49-F238E27FC236}">
                <a16:creationId xmlns="" xmlns:a16="http://schemas.microsoft.com/office/drawing/2014/main" id="{0252655A-974E-4F42-96D9-8F2C5AB0A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8734" y="5656176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cxnSp>
        <p:nvCxnSpPr>
          <p:cNvPr id="126" name="Conector recto 125">
            <a:extLst>
              <a:ext uri="{FF2B5EF4-FFF2-40B4-BE49-F238E27FC236}">
                <a16:creationId xmlns="" xmlns:a16="http://schemas.microsoft.com/office/drawing/2014/main" id="{9889B1CB-D148-47C1-8BDC-8E16A5B0BBC8}"/>
              </a:ext>
            </a:extLst>
          </p:cNvPr>
          <p:cNvCxnSpPr>
            <a:cxnSpLocks/>
          </p:cNvCxnSpPr>
          <p:nvPr/>
        </p:nvCxnSpPr>
        <p:spPr>
          <a:xfrm flipH="1">
            <a:off x="3665700" y="4358299"/>
            <a:ext cx="3667319" cy="1676767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Google Shape;98;p14">
            <a:extLst>
              <a:ext uri="{FF2B5EF4-FFF2-40B4-BE49-F238E27FC236}">
                <a16:creationId xmlns="" xmlns:a16="http://schemas.microsoft.com/office/drawing/2014/main" id="{D86EED1D-5B99-49E4-8C4A-3B5642E60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8270" y="6072004"/>
            <a:ext cx="90210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28" name="Conector recto 127">
            <a:extLst>
              <a:ext uri="{FF2B5EF4-FFF2-40B4-BE49-F238E27FC236}">
                <a16:creationId xmlns="" xmlns:a16="http://schemas.microsoft.com/office/drawing/2014/main" id="{0863261F-0F9C-43F1-BA03-7C01A7E765C9}"/>
              </a:ext>
            </a:extLst>
          </p:cNvPr>
          <p:cNvCxnSpPr>
            <a:cxnSpLocks/>
          </p:cNvCxnSpPr>
          <p:nvPr/>
        </p:nvCxnSpPr>
        <p:spPr>
          <a:xfrm>
            <a:off x="1941807" y="6036543"/>
            <a:ext cx="1716736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Google Shape;98;p14">
            <a:extLst>
              <a:ext uri="{FF2B5EF4-FFF2-40B4-BE49-F238E27FC236}">
                <a16:creationId xmlns="" xmlns:a16="http://schemas.microsoft.com/office/drawing/2014/main" id="{C15EF859-04DC-4432-B889-1857DF24E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1649" y="6072004"/>
            <a:ext cx="70788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1,04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727,64</a:t>
            </a:r>
          </a:p>
        </p:txBody>
      </p:sp>
      <p:cxnSp>
        <p:nvCxnSpPr>
          <p:cNvPr id="130" name="Conector recto 129">
            <a:extLst>
              <a:ext uri="{FF2B5EF4-FFF2-40B4-BE49-F238E27FC236}">
                <a16:creationId xmlns="" xmlns:a16="http://schemas.microsoft.com/office/drawing/2014/main" id="{A716F3EB-D77D-484B-BEF3-AF9F5795D3BC}"/>
              </a:ext>
            </a:extLst>
          </p:cNvPr>
          <p:cNvCxnSpPr>
            <a:cxnSpLocks/>
          </p:cNvCxnSpPr>
          <p:nvPr/>
        </p:nvCxnSpPr>
        <p:spPr>
          <a:xfrm flipH="1" flipV="1">
            <a:off x="5609508" y="2258274"/>
            <a:ext cx="2472224" cy="493979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Google Shape;98;p14">
            <a:extLst>
              <a:ext uri="{FF2B5EF4-FFF2-40B4-BE49-F238E27FC236}">
                <a16:creationId xmlns="" xmlns:a16="http://schemas.microsoft.com/office/drawing/2014/main" id="{6844218E-6079-4D57-BF79-7752E2042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439" y="2009015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San Justo</a:t>
            </a:r>
          </a:p>
        </p:txBody>
      </p:sp>
      <p:sp>
        <p:nvSpPr>
          <p:cNvPr id="132" name="Google Shape;98;p14">
            <a:extLst>
              <a:ext uri="{FF2B5EF4-FFF2-40B4-BE49-F238E27FC236}">
                <a16:creationId xmlns="" xmlns:a16="http://schemas.microsoft.com/office/drawing/2014/main" id="{383D7875-4987-4849-A283-FCC6481B9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359" y="1879162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133" name="Google Shape;98;p14">
            <a:extLst>
              <a:ext uri="{FF2B5EF4-FFF2-40B4-BE49-F238E27FC236}">
                <a16:creationId xmlns="" xmlns:a16="http://schemas.microsoft.com/office/drawing/2014/main" id="{0C1DACF6-9CBF-41EB-A154-FAE5A9E5E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4323" y="2297777"/>
            <a:ext cx="861681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34" name="Conector recto 133">
            <a:extLst>
              <a:ext uri="{FF2B5EF4-FFF2-40B4-BE49-F238E27FC236}">
                <a16:creationId xmlns="" xmlns:a16="http://schemas.microsoft.com/office/drawing/2014/main" id="{200DDA42-1351-4400-9C1C-12EE78103354}"/>
              </a:ext>
            </a:extLst>
          </p:cNvPr>
          <p:cNvCxnSpPr>
            <a:cxnSpLocks/>
          </p:cNvCxnSpPr>
          <p:nvPr/>
        </p:nvCxnSpPr>
        <p:spPr>
          <a:xfrm>
            <a:off x="3934323" y="2259529"/>
            <a:ext cx="1675174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Google Shape;98;p14">
            <a:extLst>
              <a:ext uri="{FF2B5EF4-FFF2-40B4-BE49-F238E27FC236}">
                <a16:creationId xmlns="" xmlns:a16="http://schemas.microsoft.com/office/drawing/2014/main" id="{FD441DF1-CA8F-4F99-8D11-465BF1894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7274" y="2294991"/>
            <a:ext cx="707889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1,04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1073,52</a:t>
            </a:r>
          </a:p>
        </p:txBody>
      </p:sp>
      <p:cxnSp>
        <p:nvCxnSpPr>
          <p:cNvPr id="112" name="Conector recto 111">
            <a:extLst>
              <a:ext uri="{FF2B5EF4-FFF2-40B4-BE49-F238E27FC236}">
                <a16:creationId xmlns="" xmlns:a16="http://schemas.microsoft.com/office/drawing/2014/main" id="{CF073AC6-D04E-480E-9701-7025B78463B9}"/>
              </a:ext>
            </a:extLst>
          </p:cNvPr>
          <p:cNvCxnSpPr>
            <a:cxnSpLocks/>
          </p:cNvCxnSpPr>
          <p:nvPr/>
        </p:nvCxnSpPr>
        <p:spPr>
          <a:xfrm flipV="1">
            <a:off x="8303132" y="1655294"/>
            <a:ext cx="1417588" cy="1590566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Google Shape;98;p14">
            <a:extLst>
              <a:ext uri="{FF2B5EF4-FFF2-40B4-BE49-F238E27FC236}">
                <a16:creationId xmlns="" xmlns:a16="http://schemas.microsoft.com/office/drawing/2014/main" id="{23D3449E-0575-4F95-985A-B56668348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8040" y="1403514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Garay</a:t>
            </a:r>
          </a:p>
        </p:txBody>
      </p:sp>
      <p:sp>
        <p:nvSpPr>
          <p:cNvPr id="114" name="Google Shape;98;p14">
            <a:extLst>
              <a:ext uri="{FF2B5EF4-FFF2-40B4-BE49-F238E27FC236}">
                <a16:creationId xmlns="" xmlns:a16="http://schemas.microsoft.com/office/drawing/2014/main" id="{635ECF28-656E-4364-BA51-5FE47DB5A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5960" y="1273661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115" name="Google Shape;98;p14">
            <a:extLst>
              <a:ext uri="{FF2B5EF4-FFF2-40B4-BE49-F238E27FC236}">
                <a16:creationId xmlns="" xmlns:a16="http://schemas.microsoft.com/office/drawing/2014/main" id="{9AC97CBF-DC25-4CEA-9E50-B52747CA1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7775" y="1689489"/>
            <a:ext cx="789830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16" name="Conector recto 115">
            <a:extLst>
              <a:ext uri="{FF2B5EF4-FFF2-40B4-BE49-F238E27FC236}">
                <a16:creationId xmlns="" xmlns:a16="http://schemas.microsoft.com/office/drawing/2014/main" id="{45744D46-E8BE-4112-94B7-2E41E51C6511}"/>
              </a:ext>
            </a:extLst>
          </p:cNvPr>
          <p:cNvCxnSpPr>
            <a:cxnSpLocks/>
          </p:cNvCxnSpPr>
          <p:nvPr/>
        </p:nvCxnSpPr>
        <p:spPr>
          <a:xfrm flipH="1">
            <a:off x="9720720" y="1656542"/>
            <a:ext cx="1963662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Google Shape;98;p14">
            <a:extLst>
              <a:ext uri="{FF2B5EF4-FFF2-40B4-BE49-F238E27FC236}">
                <a16:creationId xmlns="" xmlns:a16="http://schemas.microsoft.com/office/drawing/2014/main" id="{6BE27D3B-FD9A-448A-9A87-84F635CA9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8875" y="1689489"/>
            <a:ext cx="707889" cy="37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1,35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454,04</a:t>
            </a:r>
          </a:p>
        </p:txBody>
      </p:sp>
      <p:sp>
        <p:nvSpPr>
          <p:cNvPr id="142" name="Google Shape;98;p14">
            <a:extLst>
              <a:ext uri="{FF2B5EF4-FFF2-40B4-BE49-F238E27FC236}">
                <a16:creationId xmlns="" xmlns:a16="http://schemas.microsoft.com/office/drawing/2014/main" id="{1B11BA7D-384C-417A-A2F1-C023D4AA9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4550" y="4974969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San Martín</a:t>
            </a:r>
          </a:p>
        </p:txBody>
      </p:sp>
      <p:sp>
        <p:nvSpPr>
          <p:cNvPr id="143" name="Google Shape;98;p14">
            <a:extLst>
              <a:ext uri="{FF2B5EF4-FFF2-40B4-BE49-F238E27FC236}">
                <a16:creationId xmlns="" xmlns:a16="http://schemas.microsoft.com/office/drawing/2014/main" id="{9BE50CFA-2858-4403-A85A-B61280BB7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470" y="4845116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cxnSp>
        <p:nvCxnSpPr>
          <p:cNvPr id="144" name="Conector recto 143">
            <a:extLst>
              <a:ext uri="{FF2B5EF4-FFF2-40B4-BE49-F238E27FC236}">
                <a16:creationId xmlns="" xmlns:a16="http://schemas.microsoft.com/office/drawing/2014/main" id="{244C0A03-E3AB-4588-8935-821F77C87C9D}"/>
              </a:ext>
            </a:extLst>
          </p:cNvPr>
          <p:cNvCxnSpPr>
            <a:cxnSpLocks/>
          </p:cNvCxnSpPr>
          <p:nvPr/>
        </p:nvCxnSpPr>
        <p:spPr>
          <a:xfrm flipH="1">
            <a:off x="3767987" y="3997777"/>
            <a:ext cx="3538377" cy="1226451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Google Shape;98;p14">
            <a:extLst>
              <a:ext uri="{FF2B5EF4-FFF2-40B4-BE49-F238E27FC236}">
                <a16:creationId xmlns="" xmlns:a16="http://schemas.microsoft.com/office/drawing/2014/main" id="{9244E49D-8CC1-4FF0-9A13-79B5C7B5D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2006" y="5260944"/>
            <a:ext cx="90210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46" name="Conector recto 145">
            <a:extLst>
              <a:ext uri="{FF2B5EF4-FFF2-40B4-BE49-F238E27FC236}">
                <a16:creationId xmlns="" xmlns:a16="http://schemas.microsoft.com/office/drawing/2014/main" id="{6D5F1783-BA36-4F1F-8D29-4AF49EBB997C}"/>
              </a:ext>
            </a:extLst>
          </p:cNvPr>
          <p:cNvCxnSpPr>
            <a:cxnSpLocks/>
          </p:cNvCxnSpPr>
          <p:nvPr/>
        </p:nvCxnSpPr>
        <p:spPr>
          <a:xfrm>
            <a:off x="1712549" y="5225483"/>
            <a:ext cx="2055427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Google Shape;98;p14">
            <a:extLst>
              <a:ext uri="{FF2B5EF4-FFF2-40B4-BE49-F238E27FC236}">
                <a16:creationId xmlns="" xmlns:a16="http://schemas.microsoft.com/office/drawing/2014/main" id="{54BA55C2-1AD5-4EBD-8EF7-0F3F81096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385" y="5260944"/>
            <a:ext cx="70788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1,32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1003,19</a:t>
            </a:r>
          </a:p>
        </p:txBody>
      </p:sp>
      <p:cxnSp>
        <p:nvCxnSpPr>
          <p:cNvPr id="148" name="Conector recto 147">
            <a:extLst>
              <a:ext uri="{FF2B5EF4-FFF2-40B4-BE49-F238E27FC236}">
                <a16:creationId xmlns="" xmlns:a16="http://schemas.microsoft.com/office/drawing/2014/main" id="{20185B01-9E09-4218-B7CC-F77C16634E1A}"/>
              </a:ext>
            </a:extLst>
          </p:cNvPr>
          <p:cNvCxnSpPr>
            <a:cxnSpLocks/>
          </p:cNvCxnSpPr>
          <p:nvPr/>
        </p:nvCxnSpPr>
        <p:spPr>
          <a:xfrm flipH="1" flipV="1">
            <a:off x="6270358" y="1489074"/>
            <a:ext cx="1240994" cy="431677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Google Shape;98;p14">
            <a:extLst>
              <a:ext uri="{FF2B5EF4-FFF2-40B4-BE49-F238E27FC236}">
                <a16:creationId xmlns="" xmlns:a16="http://schemas.microsoft.com/office/drawing/2014/main" id="{488DE564-B49A-4427-8D5D-CB8993614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7290" y="1239814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9 de Julio</a:t>
            </a:r>
          </a:p>
        </p:txBody>
      </p:sp>
      <p:sp>
        <p:nvSpPr>
          <p:cNvPr id="150" name="Google Shape;98;p14">
            <a:extLst>
              <a:ext uri="{FF2B5EF4-FFF2-40B4-BE49-F238E27FC236}">
                <a16:creationId xmlns="" xmlns:a16="http://schemas.microsoft.com/office/drawing/2014/main" id="{E639893E-A153-43E1-BD37-607552396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210" y="1109961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151" name="Google Shape;98;p14">
            <a:extLst>
              <a:ext uri="{FF2B5EF4-FFF2-40B4-BE49-F238E27FC236}">
                <a16:creationId xmlns="" xmlns:a16="http://schemas.microsoft.com/office/drawing/2014/main" id="{854DF5D5-A819-487C-992B-E1C46A14F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174" y="1528576"/>
            <a:ext cx="861681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52" name="Conector recto 151">
            <a:extLst>
              <a:ext uri="{FF2B5EF4-FFF2-40B4-BE49-F238E27FC236}">
                <a16:creationId xmlns="" xmlns:a16="http://schemas.microsoft.com/office/drawing/2014/main" id="{C2A93B40-C6B6-4CA2-AF59-DA0C4997DF0A}"/>
              </a:ext>
            </a:extLst>
          </p:cNvPr>
          <p:cNvCxnSpPr>
            <a:cxnSpLocks/>
          </p:cNvCxnSpPr>
          <p:nvPr/>
        </p:nvCxnSpPr>
        <p:spPr>
          <a:xfrm>
            <a:off x="4595174" y="1490328"/>
            <a:ext cx="1675174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Google Shape;98;p14">
            <a:extLst>
              <a:ext uri="{FF2B5EF4-FFF2-40B4-BE49-F238E27FC236}">
                <a16:creationId xmlns="" xmlns:a16="http://schemas.microsoft.com/office/drawing/2014/main" id="{B0650CDE-E797-4887-9EB6-C66EBC0D5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8125" y="1525790"/>
            <a:ext cx="707889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1,84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970,90</a:t>
            </a:r>
          </a:p>
        </p:txBody>
      </p:sp>
      <p:sp>
        <p:nvSpPr>
          <p:cNvPr id="160" name="Google Shape;98;p14">
            <a:extLst>
              <a:ext uri="{FF2B5EF4-FFF2-40B4-BE49-F238E27FC236}">
                <a16:creationId xmlns="" xmlns:a16="http://schemas.microsoft.com/office/drawing/2014/main" id="{1B400503-E7DE-4C06-9E20-8A33E6724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6912" y="6070991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Gral. López</a:t>
            </a:r>
          </a:p>
        </p:txBody>
      </p:sp>
      <p:sp>
        <p:nvSpPr>
          <p:cNvPr id="161" name="Google Shape;98;p14">
            <a:extLst>
              <a:ext uri="{FF2B5EF4-FFF2-40B4-BE49-F238E27FC236}">
                <a16:creationId xmlns="" xmlns:a16="http://schemas.microsoft.com/office/drawing/2014/main" id="{C73BB80F-84BC-4098-9B36-8BCD2EB6E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8800" y="5837114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cxnSp>
        <p:nvCxnSpPr>
          <p:cNvPr id="162" name="Conector recto 161">
            <a:extLst>
              <a:ext uri="{FF2B5EF4-FFF2-40B4-BE49-F238E27FC236}">
                <a16:creationId xmlns="" xmlns:a16="http://schemas.microsoft.com/office/drawing/2014/main" id="{F1C338E5-3705-4C4C-92A6-2ECAFE28EFF4}"/>
              </a:ext>
            </a:extLst>
          </p:cNvPr>
          <p:cNvCxnSpPr>
            <a:cxnSpLocks/>
          </p:cNvCxnSpPr>
          <p:nvPr/>
        </p:nvCxnSpPr>
        <p:spPr>
          <a:xfrm>
            <a:off x="7281550" y="5175310"/>
            <a:ext cx="543098" cy="1144940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Google Shape;98;p14">
            <a:extLst>
              <a:ext uri="{FF2B5EF4-FFF2-40B4-BE49-F238E27FC236}">
                <a16:creationId xmlns="" xmlns:a16="http://schemas.microsoft.com/office/drawing/2014/main" id="{6FB750CA-F1AC-4C76-8C83-8E7BAD53B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4368" y="6356966"/>
            <a:ext cx="90210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64" name="Conector recto 163">
            <a:extLst>
              <a:ext uri="{FF2B5EF4-FFF2-40B4-BE49-F238E27FC236}">
                <a16:creationId xmlns="" xmlns:a16="http://schemas.microsoft.com/office/drawing/2014/main" id="{229B307C-00C5-4BD6-9227-CB7C188DCFD1}"/>
              </a:ext>
            </a:extLst>
          </p:cNvPr>
          <p:cNvCxnSpPr>
            <a:cxnSpLocks/>
          </p:cNvCxnSpPr>
          <p:nvPr/>
        </p:nvCxnSpPr>
        <p:spPr>
          <a:xfrm>
            <a:off x="6107905" y="6321505"/>
            <a:ext cx="1716736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Google Shape;98;p14">
            <a:extLst>
              <a:ext uri="{FF2B5EF4-FFF2-40B4-BE49-F238E27FC236}">
                <a16:creationId xmlns="" xmlns:a16="http://schemas.microsoft.com/office/drawing/2014/main" id="{41BC7D63-A15D-4B56-A646-6B358AEAD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7747" y="6356966"/>
            <a:ext cx="70788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1,63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621,70</a:t>
            </a:r>
          </a:p>
        </p:txBody>
      </p:sp>
      <p:cxnSp>
        <p:nvCxnSpPr>
          <p:cNvPr id="158" name="Conector recto 157">
            <a:extLst>
              <a:ext uri="{FF2B5EF4-FFF2-40B4-BE49-F238E27FC236}">
                <a16:creationId xmlns="" xmlns:a16="http://schemas.microsoft.com/office/drawing/2014/main" id="{47296D91-70AB-43D7-8E5A-A3D002FDB50C}"/>
              </a:ext>
            </a:extLst>
          </p:cNvPr>
          <p:cNvCxnSpPr>
            <a:cxnSpLocks/>
          </p:cNvCxnSpPr>
          <p:nvPr/>
        </p:nvCxnSpPr>
        <p:spPr>
          <a:xfrm flipH="1" flipV="1">
            <a:off x="7143081" y="847065"/>
            <a:ext cx="967667" cy="986675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Google Shape;98;p14">
            <a:extLst>
              <a:ext uri="{FF2B5EF4-FFF2-40B4-BE49-F238E27FC236}">
                <a16:creationId xmlns="" xmlns:a16="http://schemas.microsoft.com/office/drawing/2014/main" id="{EFA08891-E79C-4B44-8643-682D064A9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13" y="597805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Vera</a:t>
            </a:r>
          </a:p>
        </p:txBody>
      </p:sp>
      <p:sp>
        <p:nvSpPr>
          <p:cNvPr id="166" name="Google Shape;98;p14">
            <a:extLst>
              <a:ext uri="{FF2B5EF4-FFF2-40B4-BE49-F238E27FC236}">
                <a16:creationId xmlns="" xmlns:a16="http://schemas.microsoft.com/office/drawing/2014/main" id="{75F0815E-AB33-41F5-AEA1-6365576B4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7933" y="467952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167" name="Google Shape;98;p14">
            <a:extLst>
              <a:ext uri="{FF2B5EF4-FFF2-40B4-BE49-F238E27FC236}">
                <a16:creationId xmlns="" xmlns:a16="http://schemas.microsoft.com/office/drawing/2014/main" id="{C7E2FFDD-8636-42FF-9690-0B12610DF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7897" y="886567"/>
            <a:ext cx="861681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68" name="Conector recto 167">
            <a:extLst>
              <a:ext uri="{FF2B5EF4-FFF2-40B4-BE49-F238E27FC236}">
                <a16:creationId xmlns="" xmlns:a16="http://schemas.microsoft.com/office/drawing/2014/main" id="{E0F0FB68-F43D-4C53-8656-EF6BB9218101}"/>
              </a:ext>
            </a:extLst>
          </p:cNvPr>
          <p:cNvCxnSpPr>
            <a:cxnSpLocks/>
          </p:cNvCxnSpPr>
          <p:nvPr/>
        </p:nvCxnSpPr>
        <p:spPr>
          <a:xfrm>
            <a:off x="5467897" y="848319"/>
            <a:ext cx="1675174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Google Shape;98;p14">
            <a:extLst>
              <a:ext uri="{FF2B5EF4-FFF2-40B4-BE49-F238E27FC236}">
                <a16:creationId xmlns="" xmlns:a16="http://schemas.microsoft.com/office/drawing/2014/main" id="{CCCFF346-F09B-4F6A-BBF1-8093A98AB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0848" y="883781"/>
            <a:ext cx="707889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1,77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317,58</a:t>
            </a:r>
          </a:p>
        </p:txBody>
      </p:sp>
      <p:cxnSp>
        <p:nvCxnSpPr>
          <p:cNvPr id="170" name="Conector recto 169">
            <a:extLst>
              <a:ext uri="{FF2B5EF4-FFF2-40B4-BE49-F238E27FC236}">
                <a16:creationId xmlns="" xmlns:a16="http://schemas.microsoft.com/office/drawing/2014/main" id="{4A060349-048C-456A-A1AE-80D72C8B81DC}"/>
              </a:ext>
            </a:extLst>
          </p:cNvPr>
          <p:cNvCxnSpPr>
            <a:cxnSpLocks/>
          </p:cNvCxnSpPr>
          <p:nvPr/>
        </p:nvCxnSpPr>
        <p:spPr>
          <a:xfrm flipV="1">
            <a:off x="8665728" y="537537"/>
            <a:ext cx="343488" cy="1221740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Google Shape;98;p14">
            <a:extLst>
              <a:ext uri="{FF2B5EF4-FFF2-40B4-BE49-F238E27FC236}">
                <a16:creationId xmlns="" xmlns:a16="http://schemas.microsoft.com/office/drawing/2014/main" id="{E44CA905-2CB6-4AD3-93F6-F4EAF7340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6148" y="288277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Gral. Obligado</a:t>
            </a:r>
          </a:p>
        </p:txBody>
      </p:sp>
      <p:sp>
        <p:nvSpPr>
          <p:cNvPr id="172" name="Google Shape;98;p14">
            <a:extLst>
              <a:ext uri="{FF2B5EF4-FFF2-40B4-BE49-F238E27FC236}">
                <a16:creationId xmlns="" xmlns:a16="http://schemas.microsoft.com/office/drawing/2014/main" id="{8BC132E2-EC19-42AA-8FCB-897B4E95B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068" y="158424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sp>
        <p:nvSpPr>
          <p:cNvPr id="173" name="Google Shape;98;p14">
            <a:extLst>
              <a:ext uri="{FF2B5EF4-FFF2-40B4-BE49-F238E27FC236}">
                <a16:creationId xmlns="" xmlns:a16="http://schemas.microsoft.com/office/drawing/2014/main" id="{9FC495EA-FFE9-4BE0-BC5E-F3458B957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032" y="577039"/>
            <a:ext cx="861681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74" name="Conector recto 173">
            <a:extLst>
              <a:ext uri="{FF2B5EF4-FFF2-40B4-BE49-F238E27FC236}">
                <a16:creationId xmlns="" xmlns:a16="http://schemas.microsoft.com/office/drawing/2014/main" id="{43D506FF-9AD3-4D72-9A13-9047D3F03DB7}"/>
              </a:ext>
            </a:extLst>
          </p:cNvPr>
          <p:cNvCxnSpPr>
            <a:cxnSpLocks/>
          </p:cNvCxnSpPr>
          <p:nvPr/>
        </p:nvCxnSpPr>
        <p:spPr>
          <a:xfrm>
            <a:off x="7334032" y="538791"/>
            <a:ext cx="1675174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Google Shape;98;p14">
            <a:extLst>
              <a:ext uri="{FF2B5EF4-FFF2-40B4-BE49-F238E27FC236}">
                <a16:creationId xmlns="" xmlns:a16="http://schemas.microsoft.com/office/drawing/2014/main" id="{9AFAB973-BDDE-4C5A-A792-D0238FC74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6983" y="574253"/>
            <a:ext cx="707889" cy="41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2,28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472,08</a:t>
            </a:r>
          </a:p>
        </p:txBody>
      </p:sp>
      <p:sp>
        <p:nvSpPr>
          <p:cNvPr id="176" name="Google Shape;98;p14">
            <a:extLst>
              <a:ext uri="{FF2B5EF4-FFF2-40B4-BE49-F238E27FC236}">
                <a16:creationId xmlns="" xmlns:a16="http://schemas.microsoft.com/office/drawing/2014/main" id="{6D708E71-15BF-47DF-8444-B3666C22F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6478" y="6059575"/>
            <a:ext cx="1502146" cy="3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1400" dirty="0">
                <a:solidFill>
                  <a:srgbClr val="00558C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Caseros</a:t>
            </a:r>
          </a:p>
        </p:txBody>
      </p:sp>
      <p:sp>
        <p:nvSpPr>
          <p:cNvPr id="177" name="Google Shape;98;p14">
            <a:extLst>
              <a:ext uri="{FF2B5EF4-FFF2-40B4-BE49-F238E27FC236}">
                <a16:creationId xmlns="" xmlns:a16="http://schemas.microsoft.com/office/drawing/2014/main" id="{416F9B60-FF62-40BB-ADCD-167BB613D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98" y="5929722"/>
            <a:ext cx="1738778" cy="17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900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Depto.</a:t>
            </a:r>
          </a:p>
        </p:txBody>
      </p:sp>
      <p:cxnSp>
        <p:nvCxnSpPr>
          <p:cNvPr id="178" name="Conector recto 177">
            <a:extLst>
              <a:ext uri="{FF2B5EF4-FFF2-40B4-BE49-F238E27FC236}">
                <a16:creationId xmlns="" xmlns:a16="http://schemas.microsoft.com/office/drawing/2014/main" id="{14545A23-FA91-40ED-A0F3-3361C99113AE}"/>
              </a:ext>
            </a:extLst>
          </p:cNvPr>
          <p:cNvCxnSpPr>
            <a:cxnSpLocks/>
          </p:cNvCxnSpPr>
          <p:nvPr/>
        </p:nvCxnSpPr>
        <p:spPr>
          <a:xfrm flipH="1">
            <a:off x="5467223" y="4781696"/>
            <a:ext cx="1971137" cy="1527929"/>
          </a:xfrm>
          <a:prstGeom prst="line">
            <a:avLst/>
          </a:prstGeom>
          <a:ln w="12700">
            <a:solidFill>
              <a:srgbClr val="00558C"/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Google Shape;98;p14">
            <a:extLst>
              <a:ext uri="{FF2B5EF4-FFF2-40B4-BE49-F238E27FC236}">
                <a16:creationId xmlns="" xmlns:a16="http://schemas.microsoft.com/office/drawing/2014/main" id="{F9EF158C-A947-43BF-A855-6A78A4F5F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934" y="6345550"/>
            <a:ext cx="90210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Razón</a:t>
            </a:r>
          </a:p>
          <a:p>
            <a:pPr algn="r">
              <a:lnSpc>
                <a:spcPct val="110000"/>
              </a:lnSpc>
            </a:pPr>
            <a:r>
              <a:rPr lang="es-AR" altLang="es-AR" sz="1000" dirty="0">
                <a:solidFill>
                  <a:srgbClr val="53494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Incidencia</a:t>
            </a:r>
          </a:p>
        </p:txBody>
      </p:sp>
      <p:cxnSp>
        <p:nvCxnSpPr>
          <p:cNvPr id="180" name="Conector recto 179">
            <a:extLst>
              <a:ext uri="{FF2B5EF4-FFF2-40B4-BE49-F238E27FC236}">
                <a16:creationId xmlns="" xmlns:a16="http://schemas.microsoft.com/office/drawing/2014/main" id="{7E0FDA50-DF76-45EF-9A88-14F266F1CA3B}"/>
              </a:ext>
            </a:extLst>
          </p:cNvPr>
          <p:cNvCxnSpPr>
            <a:cxnSpLocks/>
          </p:cNvCxnSpPr>
          <p:nvPr/>
        </p:nvCxnSpPr>
        <p:spPr>
          <a:xfrm>
            <a:off x="4127471" y="6310089"/>
            <a:ext cx="1340426" cy="0"/>
          </a:xfrm>
          <a:prstGeom prst="line">
            <a:avLst/>
          </a:prstGeom>
          <a:ln w="12700">
            <a:solidFill>
              <a:srgbClr val="00558C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Google Shape;98;p14">
            <a:extLst>
              <a:ext uri="{FF2B5EF4-FFF2-40B4-BE49-F238E27FC236}">
                <a16:creationId xmlns="" xmlns:a16="http://schemas.microsoft.com/office/drawing/2014/main" id="{EA276E52-1F69-44B1-84D9-BD46D929B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7313" y="6345550"/>
            <a:ext cx="707889" cy="37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1,62</a:t>
            </a:r>
          </a:p>
          <a:p>
            <a:pPr>
              <a:lnSpc>
                <a:spcPct val="110000"/>
              </a:lnSpc>
            </a:pPr>
            <a:r>
              <a:rPr lang="es-AR" altLang="es-AR" sz="1000" dirty="0">
                <a:solidFill>
                  <a:srgbClr val="FF0000"/>
                </a:solidFill>
                <a:latin typeface="Poppins SemiBold" panose="00000700000000000000" pitchFamily="50" charset="0"/>
                <a:ea typeface="Verdana" panose="020B0604030504040204" pitchFamily="34" charset="0"/>
                <a:cs typeface="Poppins SemiBold" panose="00000700000000000000" pitchFamily="50" charset="0"/>
                <a:sym typeface="Verdana" panose="020B0604030504040204" pitchFamily="34" charset="0"/>
              </a:rPr>
              <a:t>580,10</a:t>
            </a:r>
          </a:p>
        </p:txBody>
      </p:sp>
    </p:spTree>
    <p:extLst>
      <p:ext uri="{BB962C8B-B14F-4D97-AF65-F5344CB8AC3E}">
        <p14:creationId xmlns:p14="http://schemas.microsoft.com/office/powerpoint/2010/main" val="420759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áfico 50">
            <a:extLst>
              <a:ext uri="{FF2B5EF4-FFF2-40B4-BE49-F238E27FC236}">
                <a16:creationId xmlns="" xmlns:a16="http://schemas.microsoft.com/office/drawing/2014/main" id="{3554582C-D907-45C6-82F6-11FF4BC0D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5400" y="1066801"/>
            <a:ext cx="2550248" cy="4724398"/>
          </a:xfrm>
          <a:prstGeom prst="rect">
            <a:avLst/>
          </a:prstGeom>
        </p:spPr>
      </p:pic>
      <p:sp>
        <p:nvSpPr>
          <p:cNvPr id="5" name="Google Shape;98;p14">
            <a:extLst>
              <a:ext uri="{FF2B5EF4-FFF2-40B4-BE49-F238E27FC236}">
                <a16:creationId xmlns="" xmlns:a16="http://schemas.microsoft.com/office/drawing/2014/main" id="{1C512186-DDF9-4D1E-87B9-4D63F8AD9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684" y="691298"/>
            <a:ext cx="3887916" cy="100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4000" b="1" dirty="0">
                <a:solidFill>
                  <a:prstClr val="white"/>
                </a:solidFill>
                <a:latin typeface="Poppins Medium" panose="00000600000000000000" pitchFamily="50" charset="0"/>
                <a:ea typeface="Verdana" panose="020B0604030504040204" pitchFamily="34" charset="0"/>
                <a:cs typeface="Poppins Medium" panose="00000600000000000000" pitchFamily="50" charset="0"/>
                <a:sym typeface="Verdana" panose="020B0604030504040204" pitchFamily="34" charset="0"/>
              </a:rPr>
              <a:t>Hisopados Diarios</a:t>
            </a:r>
          </a:p>
        </p:txBody>
      </p:sp>
      <p:sp>
        <p:nvSpPr>
          <p:cNvPr id="154" name="Google Shape;98;p14">
            <a:extLst>
              <a:ext uri="{FF2B5EF4-FFF2-40B4-BE49-F238E27FC236}">
                <a16:creationId xmlns="" xmlns:a16="http://schemas.microsoft.com/office/drawing/2014/main" id="{5142297A-356D-4067-BC16-9EA204C0C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00" y="1806902"/>
            <a:ext cx="3105539" cy="1009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2800" b="1" dirty="0">
                <a:solidFill>
                  <a:srgbClr val="F891A5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En el sector público</a:t>
            </a:r>
          </a:p>
        </p:txBody>
      </p:sp>
      <p:sp>
        <p:nvSpPr>
          <p:cNvPr id="437" name="Google Shape;98;p14">
            <a:extLst>
              <a:ext uri="{FF2B5EF4-FFF2-40B4-BE49-F238E27FC236}">
                <a16:creationId xmlns="" xmlns:a16="http://schemas.microsoft.com/office/drawing/2014/main" id="{E81027B1-B58F-45D3-9B17-4482F4A6A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054" y="2968122"/>
            <a:ext cx="3406750" cy="460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3200" b="1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Hisopados</a:t>
            </a:r>
          </a:p>
        </p:txBody>
      </p:sp>
      <p:sp>
        <p:nvSpPr>
          <p:cNvPr id="438" name="Google Shape;98;p14">
            <a:extLst>
              <a:ext uri="{FF2B5EF4-FFF2-40B4-BE49-F238E27FC236}">
                <a16:creationId xmlns="" xmlns:a16="http://schemas.microsoft.com/office/drawing/2014/main" id="{3E9824A4-C3C9-41F6-BD22-7625EF4A8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057400"/>
            <a:ext cx="3406750" cy="93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7200" b="1" dirty="0" smtClean="0">
                <a:solidFill>
                  <a:srgbClr val="F9423A"/>
                </a:solidFill>
                <a:latin typeface="Poppins ExtraBold" panose="00000900000000000000" pitchFamily="50" charset="0"/>
                <a:ea typeface="Verdana" panose="020B0604030504040204" pitchFamily="34" charset="0"/>
                <a:cs typeface="Poppins ExtraBold" panose="00000900000000000000" pitchFamily="50" charset="0"/>
                <a:sym typeface="Verdana" panose="020B0604030504040204" pitchFamily="34" charset="0"/>
              </a:rPr>
              <a:t>6.245</a:t>
            </a:r>
            <a:endParaRPr lang="es-AR" altLang="es-AR" sz="4800" dirty="0">
              <a:solidFill>
                <a:srgbClr val="F9423A"/>
              </a:solidFill>
              <a:latin typeface="Poppins" panose="00000500000000000000" pitchFamily="50" charset="0"/>
              <a:ea typeface="Verdana" panose="020B0604030504040204" pitchFamily="34" charset="0"/>
              <a:cs typeface="Poppins" panose="00000500000000000000" pitchFamily="50" charset="0"/>
              <a:sym typeface="Verdana" panose="020B0604030504040204" pitchFamily="34" charset="0"/>
            </a:endParaRPr>
          </a:p>
        </p:txBody>
      </p:sp>
      <p:sp>
        <p:nvSpPr>
          <p:cNvPr id="441" name="Google Shape;98;p14">
            <a:extLst>
              <a:ext uri="{FF2B5EF4-FFF2-40B4-BE49-F238E27FC236}">
                <a16:creationId xmlns="" xmlns:a16="http://schemas.microsoft.com/office/drawing/2014/main" id="{B50D3E13-4457-4DDB-AF1D-788227E3B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054" y="5044991"/>
            <a:ext cx="3406750" cy="74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2400" b="1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Porcentaje</a:t>
            </a:r>
            <a:br>
              <a:rPr lang="es-AR" altLang="es-AR" sz="2400" b="1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</a:br>
            <a:r>
              <a:rPr lang="es-AR" altLang="es-AR" sz="2400" b="1" dirty="0">
                <a:solidFill>
                  <a:srgbClr val="00558C"/>
                </a:solidFill>
                <a:latin typeface="Poppins Light" panose="00000400000000000000" pitchFamily="50" charset="0"/>
                <a:ea typeface="Verdana" panose="020B0604030504040204" pitchFamily="34" charset="0"/>
                <a:cs typeface="Poppins Light" panose="00000400000000000000" pitchFamily="50" charset="0"/>
                <a:sym typeface="Verdana" panose="020B0604030504040204" pitchFamily="34" charset="0"/>
              </a:rPr>
              <a:t>de Positividad</a:t>
            </a:r>
          </a:p>
        </p:txBody>
      </p:sp>
      <p:sp>
        <p:nvSpPr>
          <p:cNvPr id="442" name="Google Shape;98;p14">
            <a:extLst>
              <a:ext uri="{FF2B5EF4-FFF2-40B4-BE49-F238E27FC236}">
                <a16:creationId xmlns="" xmlns:a16="http://schemas.microsoft.com/office/drawing/2014/main" id="{1B101EA7-2334-4AED-941F-950A11724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370854"/>
            <a:ext cx="3406750" cy="65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AR" altLang="es-AR" sz="5400" b="1" dirty="0" smtClean="0">
                <a:solidFill>
                  <a:srgbClr val="F9423A"/>
                </a:solidFill>
                <a:latin typeface="Poppins ExtraBold" panose="00000900000000000000" pitchFamily="50" charset="0"/>
                <a:ea typeface="Verdana" panose="020B0604030504040204" pitchFamily="34" charset="0"/>
                <a:cs typeface="Poppins ExtraBold" panose="00000900000000000000" pitchFamily="50" charset="0"/>
                <a:sym typeface="Verdana" panose="020B0604030504040204" pitchFamily="34" charset="0"/>
              </a:rPr>
              <a:t>45</a:t>
            </a:r>
            <a:r>
              <a:rPr lang="es-AR" altLang="es-AR" sz="5400" b="1" dirty="0" smtClean="0">
                <a:solidFill>
                  <a:srgbClr val="F9423A"/>
                </a:solidFill>
                <a:latin typeface="Poppins ExtraBold" panose="00000900000000000000" pitchFamily="50" charset="0"/>
                <a:ea typeface="Verdana" panose="020B0604030504040204" pitchFamily="34" charset="0"/>
                <a:cs typeface="Poppins ExtraBold" panose="00000900000000000000" pitchFamily="50" charset="0"/>
                <a:sym typeface="Verdana" panose="020B0604030504040204" pitchFamily="34" charset="0"/>
              </a:rPr>
              <a:t> </a:t>
            </a:r>
            <a:r>
              <a:rPr lang="es-AR" altLang="es-AR" sz="4000" dirty="0" smtClean="0">
                <a:solidFill>
                  <a:srgbClr val="F9423A"/>
                </a:solidFill>
                <a:latin typeface="Poppins" panose="00000500000000000000" pitchFamily="50" charset="0"/>
                <a:ea typeface="Verdana" panose="020B0604030504040204" pitchFamily="34" charset="0"/>
                <a:cs typeface="Poppins" panose="00000500000000000000" pitchFamily="50" charset="0"/>
                <a:sym typeface="Verdana" panose="020B0604030504040204" pitchFamily="34" charset="0"/>
              </a:rPr>
              <a:t>%</a:t>
            </a:r>
            <a:endParaRPr lang="es-AR" altLang="es-AR" sz="4000" dirty="0">
              <a:solidFill>
                <a:srgbClr val="F9423A"/>
              </a:solidFill>
              <a:latin typeface="Poppins" panose="00000500000000000000" pitchFamily="50" charset="0"/>
              <a:ea typeface="Verdana" panose="020B0604030504040204" pitchFamily="34" charset="0"/>
              <a:cs typeface="Poppins" panose="00000500000000000000" pitchFamily="50" charset="0"/>
              <a:sym typeface="Verdana" panose="020B0604030504040204" pitchFamily="34" charset="0"/>
            </a:endParaRPr>
          </a:p>
        </p:txBody>
      </p:sp>
      <p:cxnSp>
        <p:nvCxnSpPr>
          <p:cNvPr id="444" name="Conector recto 443">
            <a:extLst>
              <a:ext uri="{FF2B5EF4-FFF2-40B4-BE49-F238E27FC236}">
                <a16:creationId xmlns="" xmlns:a16="http://schemas.microsoft.com/office/drawing/2014/main" id="{0E186088-4EE2-47C5-83DA-89DFA661D419}"/>
              </a:ext>
            </a:extLst>
          </p:cNvPr>
          <p:cNvCxnSpPr>
            <a:cxnSpLocks/>
          </p:cNvCxnSpPr>
          <p:nvPr/>
        </p:nvCxnSpPr>
        <p:spPr>
          <a:xfrm>
            <a:off x="4953000" y="3810000"/>
            <a:ext cx="3276600" cy="0"/>
          </a:xfrm>
          <a:prstGeom prst="line">
            <a:avLst/>
          </a:prstGeom>
          <a:ln w="28575">
            <a:solidFill>
              <a:srgbClr val="5349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019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dadc300cf6_0_1101"/>
          <p:cNvSpPr txBox="1"/>
          <p:nvPr/>
        </p:nvSpPr>
        <p:spPr>
          <a:xfrm>
            <a:off x="742289" y="636313"/>
            <a:ext cx="448016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dirty="0">
                <a:solidFill>
                  <a:schemeClr val="bg1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Ocupación </a:t>
            </a:r>
            <a:endParaRPr sz="4000" dirty="0">
              <a:solidFill>
                <a:schemeClr val="bg1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000" dirty="0">
                <a:solidFill>
                  <a:schemeClr val="bg1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de camas críticas </a:t>
            </a:r>
            <a:endParaRPr sz="2800" dirty="0">
              <a:solidFill>
                <a:schemeClr val="bg1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137" name="Google Shape;137;gdadc300cf6_0_1101"/>
          <p:cNvSpPr txBox="1"/>
          <p:nvPr/>
        </p:nvSpPr>
        <p:spPr>
          <a:xfrm>
            <a:off x="742288" y="2160428"/>
            <a:ext cx="2257033" cy="640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F991A6"/>
                </a:solidFill>
                <a:latin typeface="Poppins Black"/>
                <a:ea typeface="Poppins Black"/>
                <a:cs typeface="Poppins Black"/>
                <a:sym typeface="Poppins Black"/>
              </a:rPr>
              <a:t>con ARM</a:t>
            </a:r>
            <a:endParaRPr sz="3200" dirty="0">
              <a:solidFill>
                <a:srgbClr val="F991A6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43" name="Google Shape;143;gdadc300cf6_0_1101"/>
          <p:cNvSpPr txBox="1"/>
          <p:nvPr/>
        </p:nvSpPr>
        <p:spPr>
          <a:xfrm>
            <a:off x="6455808" y="6062883"/>
            <a:ext cx="3083671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dirty="0">
                <a:solidFill>
                  <a:srgbClr val="544A45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*datos al día </a:t>
            </a:r>
            <a:r>
              <a:rPr lang="es-AR" sz="1400" dirty="0" smtClean="0">
                <a:solidFill>
                  <a:srgbClr val="544A45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02/06/2021</a:t>
            </a:r>
            <a:endParaRPr sz="1400" dirty="0">
              <a:solidFill>
                <a:srgbClr val="544A45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pic>
        <p:nvPicPr>
          <p:cNvPr id="13" name="Gráfico 12">
            <a:extLst>
              <a:ext uri="{FF2B5EF4-FFF2-40B4-BE49-F238E27FC236}">
                <a16:creationId xmlns="" xmlns:a16="http://schemas.microsoft.com/office/drawing/2014/main" id="{09CBAF01-F89C-48D5-92FD-5276DE20E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521" y="3733800"/>
            <a:ext cx="2247012" cy="245411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3680C315-8842-494E-8D4F-ED995D053C0C}"/>
              </a:ext>
            </a:extLst>
          </p:cNvPr>
          <p:cNvSpPr/>
          <p:nvPr/>
        </p:nvSpPr>
        <p:spPr>
          <a:xfrm>
            <a:off x="9802790" y="1205612"/>
            <a:ext cx="1057326" cy="461762"/>
          </a:xfrm>
          <a:prstGeom prst="rect">
            <a:avLst/>
          </a:prstGeom>
          <a:solidFill>
            <a:srgbClr val="EB3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="" xmlns:a16="http://schemas.microsoft.com/office/drawing/2014/main" id="{8A06511D-8A3E-4244-8762-EF871D2DB34A}"/>
              </a:ext>
            </a:extLst>
          </p:cNvPr>
          <p:cNvSpPr txBox="1"/>
          <p:nvPr/>
        </p:nvSpPr>
        <p:spPr>
          <a:xfrm>
            <a:off x="6397446" y="1156311"/>
            <a:ext cx="2110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544A4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Provincia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="" xmlns:a16="http://schemas.microsoft.com/office/drawing/2014/main" id="{0F595709-D2D2-4BBD-BAC2-7B56FA1ED1AE}"/>
              </a:ext>
            </a:extLst>
          </p:cNvPr>
          <p:cNvSpPr txBox="1"/>
          <p:nvPr/>
        </p:nvSpPr>
        <p:spPr>
          <a:xfrm>
            <a:off x="9867364" y="1246708"/>
            <a:ext cx="92817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spc="-150" dirty="0" smtClean="0">
                <a:solidFill>
                  <a:srgbClr val="F0EBE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96%</a:t>
            </a:r>
            <a:endParaRPr lang="es-ES" sz="3200" spc="-150" dirty="0">
              <a:solidFill>
                <a:srgbClr val="F0EBE0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698BF2EC-0441-4726-941D-B0D082A51CB9}"/>
              </a:ext>
            </a:extLst>
          </p:cNvPr>
          <p:cNvSpPr txBox="1"/>
          <p:nvPr/>
        </p:nvSpPr>
        <p:spPr>
          <a:xfrm>
            <a:off x="6408315" y="3067670"/>
            <a:ext cx="1802096" cy="581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60000"/>
              </a:lnSpc>
            </a:pPr>
            <a:r>
              <a:rPr lang="es-ES" sz="3200" dirty="0">
                <a:solidFill>
                  <a:srgbClr val="544A4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Rosario</a:t>
            </a:r>
          </a:p>
          <a:p>
            <a:pPr>
              <a:lnSpc>
                <a:spcPct val="60000"/>
              </a:lnSpc>
            </a:pPr>
            <a:r>
              <a:rPr lang="es-ES" dirty="0">
                <a:solidFill>
                  <a:srgbClr val="544A45"/>
                </a:solidFill>
                <a:latin typeface="Poppins Light" panose="00000400000000000000" pitchFamily="50" charset="0"/>
                <a:cs typeface="Poppins Light" panose="00000400000000000000" pitchFamily="50" charset="0"/>
              </a:rPr>
              <a:t>Sector Público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="" xmlns:a16="http://schemas.microsoft.com/office/drawing/2014/main" id="{47851A4A-1EBA-4EA5-92A7-E886E09A4DE1}"/>
              </a:ext>
            </a:extLst>
          </p:cNvPr>
          <p:cNvSpPr txBox="1"/>
          <p:nvPr/>
        </p:nvSpPr>
        <p:spPr>
          <a:xfrm>
            <a:off x="6408315" y="4118469"/>
            <a:ext cx="3264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solidFill>
                  <a:srgbClr val="544A4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Venado Tuerto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="" xmlns:a16="http://schemas.microsoft.com/office/drawing/2014/main" id="{E0A785E1-B6E1-4209-A70D-A5C51860A0EB}"/>
              </a:ext>
            </a:extLst>
          </p:cNvPr>
          <p:cNvSpPr txBox="1"/>
          <p:nvPr/>
        </p:nvSpPr>
        <p:spPr>
          <a:xfrm>
            <a:off x="6419184" y="4794586"/>
            <a:ext cx="1983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544A4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Rafaela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="" xmlns:a16="http://schemas.microsoft.com/office/drawing/2014/main" id="{2F1414D3-13D6-4ECA-8324-905841C6F277}"/>
              </a:ext>
            </a:extLst>
          </p:cNvPr>
          <p:cNvSpPr txBox="1"/>
          <p:nvPr/>
        </p:nvSpPr>
        <p:spPr>
          <a:xfrm>
            <a:off x="9795043" y="621386"/>
            <a:ext cx="1057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588A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UTI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C89D81ED-5A38-46EF-B0A6-26C3F25AA1E4}"/>
              </a:ext>
            </a:extLst>
          </p:cNvPr>
          <p:cNvSpPr txBox="1"/>
          <p:nvPr/>
        </p:nvSpPr>
        <p:spPr>
          <a:xfrm>
            <a:off x="6419184" y="5599048"/>
            <a:ext cx="2519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544A4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Reconquista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="" xmlns:a16="http://schemas.microsoft.com/office/drawing/2014/main" id="{C67723DA-B8B2-4D13-BBD3-2B208F617231}"/>
              </a:ext>
            </a:extLst>
          </p:cNvPr>
          <p:cNvSpPr/>
          <p:nvPr/>
        </p:nvSpPr>
        <p:spPr>
          <a:xfrm>
            <a:off x="9802790" y="2204394"/>
            <a:ext cx="1057326" cy="461762"/>
          </a:xfrm>
          <a:prstGeom prst="rect">
            <a:avLst/>
          </a:prstGeom>
          <a:solidFill>
            <a:srgbClr val="EB3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462A7F9E-B0E1-406F-8308-A60B4F832155}"/>
              </a:ext>
            </a:extLst>
          </p:cNvPr>
          <p:cNvSpPr txBox="1"/>
          <p:nvPr/>
        </p:nvSpPr>
        <p:spPr>
          <a:xfrm>
            <a:off x="6408315" y="2178285"/>
            <a:ext cx="2289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solidFill>
                  <a:srgbClr val="544A4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La Capital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="" xmlns:a16="http://schemas.microsoft.com/office/drawing/2014/main" id="{C1FEFBBD-F4C4-4188-A5E0-680DD79D699D}"/>
              </a:ext>
            </a:extLst>
          </p:cNvPr>
          <p:cNvSpPr txBox="1"/>
          <p:nvPr/>
        </p:nvSpPr>
        <p:spPr>
          <a:xfrm>
            <a:off x="9867364" y="2250304"/>
            <a:ext cx="92817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spc="-150" dirty="0" smtClean="0">
                <a:solidFill>
                  <a:srgbClr val="F0EBE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96%</a:t>
            </a:r>
            <a:endParaRPr lang="es-ES" sz="3200" spc="-150" dirty="0">
              <a:solidFill>
                <a:srgbClr val="F0EBE0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="" xmlns:a16="http://schemas.microsoft.com/office/drawing/2014/main" id="{4CAC2E27-0BB9-47C3-B72E-E2E1C275C553}"/>
              </a:ext>
            </a:extLst>
          </p:cNvPr>
          <p:cNvSpPr/>
          <p:nvPr/>
        </p:nvSpPr>
        <p:spPr>
          <a:xfrm>
            <a:off x="9802790" y="2970674"/>
            <a:ext cx="1057326" cy="461762"/>
          </a:xfrm>
          <a:prstGeom prst="rect">
            <a:avLst/>
          </a:prstGeom>
          <a:solidFill>
            <a:srgbClr val="EB3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="" xmlns:a16="http://schemas.microsoft.com/office/drawing/2014/main" id="{46A81833-7F32-488F-8E9A-B615EDA2379B}"/>
              </a:ext>
            </a:extLst>
          </p:cNvPr>
          <p:cNvSpPr txBox="1"/>
          <p:nvPr/>
        </p:nvSpPr>
        <p:spPr>
          <a:xfrm>
            <a:off x="9867364" y="3011770"/>
            <a:ext cx="92817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spc="-150" dirty="0" smtClean="0">
                <a:solidFill>
                  <a:srgbClr val="F0EBE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96%</a:t>
            </a:r>
            <a:endParaRPr lang="es-ES" sz="3200" spc="-150" dirty="0">
              <a:solidFill>
                <a:srgbClr val="F0EBE0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="" xmlns:a16="http://schemas.microsoft.com/office/drawing/2014/main" id="{C90C671B-5236-4E2A-BF1D-F66DE4475AEE}"/>
              </a:ext>
            </a:extLst>
          </p:cNvPr>
          <p:cNvSpPr/>
          <p:nvPr/>
        </p:nvSpPr>
        <p:spPr>
          <a:xfrm>
            <a:off x="9813659" y="4102389"/>
            <a:ext cx="1057326" cy="461762"/>
          </a:xfrm>
          <a:prstGeom prst="rect">
            <a:avLst/>
          </a:prstGeom>
          <a:solidFill>
            <a:srgbClr val="EB3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="" xmlns:a16="http://schemas.microsoft.com/office/drawing/2014/main" id="{A8E8E3CD-D282-4592-8F31-06BCA86C75C2}"/>
              </a:ext>
            </a:extLst>
          </p:cNvPr>
          <p:cNvSpPr txBox="1"/>
          <p:nvPr/>
        </p:nvSpPr>
        <p:spPr>
          <a:xfrm>
            <a:off x="9878233" y="4157851"/>
            <a:ext cx="92817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spc="-150" dirty="0" smtClean="0">
                <a:solidFill>
                  <a:srgbClr val="F0EBE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97%</a:t>
            </a:r>
            <a:endParaRPr lang="es-ES" sz="3200" spc="-150" dirty="0">
              <a:solidFill>
                <a:srgbClr val="F0EBE0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="" xmlns:a16="http://schemas.microsoft.com/office/drawing/2014/main" id="{247FDC92-7F0A-4FFE-B0D2-F8BC081B213D}"/>
              </a:ext>
            </a:extLst>
          </p:cNvPr>
          <p:cNvSpPr/>
          <p:nvPr/>
        </p:nvSpPr>
        <p:spPr>
          <a:xfrm>
            <a:off x="9813659" y="4835407"/>
            <a:ext cx="1057326" cy="461762"/>
          </a:xfrm>
          <a:prstGeom prst="rect">
            <a:avLst/>
          </a:prstGeom>
          <a:solidFill>
            <a:srgbClr val="EB3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="" xmlns:a16="http://schemas.microsoft.com/office/drawing/2014/main" id="{D7D6E919-DC38-4B6B-BBAD-943A9FC05365}"/>
              </a:ext>
            </a:extLst>
          </p:cNvPr>
          <p:cNvSpPr txBox="1"/>
          <p:nvPr/>
        </p:nvSpPr>
        <p:spPr>
          <a:xfrm>
            <a:off x="9878233" y="4868145"/>
            <a:ext cx="92817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spc="-150" dirty="0">
                <a:solidFill>
                  <a:srgbClr val="F0EBE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97%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="" xmlns:a16="http://schemas.microsoft.com/office/drawing/2014/main" id="{E2F525F1-B1EE-496F-9420-B874B5986B0B}"/>
              </a:ext>
            </a:extLst>
          </p:cNvPr>
          <p:cNvSpPr/>
          <p:nvPr/>
        </p:nvSpPr>
        <p:spPr>
          <a:xfrm>
            <a:off x="9813659" y="5540595"/>
            <a:ext cx="1057326" cy="461762"/>
          </a:xfrm>
          <a:prstGeom prst="rect">
            <a:avLst/>
          </a:prstGeom>
          <a:solidFill>
            <a:srgbClr val="EB3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>
            <a:extLst>
              <a:ext uri="{FF2B5EF4-FFF2-40B4-BE49-F238E27FC236}">
                <a16:creationId xmlns="" xmlns:a16="http://schemas.microsoft.com/office/drawing/2014/main" id="{1BE80E48-D99B-466D-BBCF-50DA4C20E623}"/>
              </a:ext>
            </a:extLst>
          </p:cNvPr>
          <p:cNvSpPr txBox="1"/>
          <p:nvPr/>
        </p:nvSpPr>
        <p:spPr>
          <a:xfrm>
            <a:off x="9845946" y="5593500"/>
            <a:ext cx="992752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spc="-150" dirty="0" smtClean="0">
                <a:solidFill>
                  <a:srgbClr val="F0EBE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100%</a:t>
            </a:r>
            <a:endParaRPr lang="es-ES" sz="3200" spc="-150" dirty="0">
              <a:solidFill>
                <a:srgbClr val="F0EBE0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="" xmlns:a16="http://schemas.microsoft.com/office/drawing/2014/main" id="{698BF2EC-0441-4726-941D-B0D082A51CB9}"/>
              </a:ext>
            </a:extLst>
          </p:cNvPr>
          <p:cNvSpPr txBox="1"/>
          <p:nvPr/>
        </p:nvSpPr>
        <p:spPr>
          <a:xfrm>
            <a:off x="6419184" y="3641798"/>
            <a:ext cx="18277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60000"/>
              </a:lnSpc>
            </a:pPr>
            <a:r>
              <a:rPr lang="es-ES" sz="3200" dirty="0">
                <a:solidFill>
                  <a:srgbClr val="544A45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Rosario</a:t>
            </a:r>
          </a:p>
          <a:p>
            <a:pPr>
              <a:lnSpc>
                <a:spcPct val="60000"/>
              </a:lnSpc>
            </a:pPr>
            <a:r>
              <a:rPr lang="es-ES" dirty="0">
                <a:solidFill>
                  <a:srgbClr val="544A45"/>
                </a:solidFill>
                <a:latin typeface="Poppins Light" panose="00000400000000000000" pitchFamily="50" charset="0"/>
                <a:cs typeface="Poppins Light" panose="00000400000000000000" pitchFamily="50" charset="0"/>
              </a:rPr>
              <a:t>Sector </a:t>
            </a:r>
            <a:r>
              <a:rPr lang="es-ES" dirty="0" smtClean="0">
                <a:solidFill>
                  <a:srgbClr val="544A45"/>
                </a:solidFill>
                <a:latin typeface="Poppins Light" panose="00000400000000000000" pitchFamily="50" charset="0"/>
                <a:cs typeface="Poppins Light" panose="00000400000000000000" pitchFamily="50" charset="0"/>
              </a:rPr>
              <a:t>Privado</a:t>
            </a:r>
            <a:endParaRPr lang="es-ES" dirty="0">
              <a:solidFill>
                <a:srgbClr val="544A45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="" xmlns:a16="http://schemas.microsoft.com/office/drawing/2014/main" id="{4CAC2E27-0BB9-47C3-B72E-E2E1C275C553}"/>
              </a:ext>
            </a:extLst>
          </p:cNvPr>
          <p:cNvSpPr/>
          <p:nvPr/>
        </p:nvSpPr>
        <p:spPr>
          <a:xfrm>
            <a:off x="9813659" y="3544802"/>
            <a:ext cx="1057326" cy="461762"/>
          </a:xfrm>
          <a:prstGeom prst="rect">
            <a:avLst/>
          </a:prstGeom>
          <a:solidFill>
            <a:srgbClr val="EB3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CuadroTexto 35">
            <a:extLst>
              <a:ext uri="{FF2B5EF4-FFF2-40B4-BE49-F238E27FC236}">
                <a16:creationId xmlns="" xmlns:a16="http://schemas.microsoft.com/office/drawing/2014/main" id="{46A81833-7F32-488F-8E9A-B615EDA2379B}"/>
              </a:ext>
            </a:extLst>
          </p:cNvPr>
          <p:cNvSpPr txBox="1"/>
          <p:nvPr/>
        </p:nvSpPr>
        <p:spPr>
          <a:xfrm>
            <a:off x="9859617" y="3581822"/>
            <a:ext cx="92817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s-ES" sz="3200" spc="-150" dirty="0" smtClean="0">
                <a:solidFill>
                  <a:srgbClr val="F0EBE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92%</a:t>
            </a:r>
            <a:endParaRPr lang="es-ES" sz="3200" spc="-150" dirty="0">
              <a:solidFill>
                <a:srgbClr val="F0EBE0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5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adc300cf6_0_793"/>
          <p:cNvSpPr txBox="1"/>
          <p:nvPr/>
        </p:nvSpPr>
        <p:spPr>
          <a:xfrm>
            <a:off x="7251428" y="2558662"/>
            <a:ext cx="38802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300" dirty="0">
                <a:solidFill>
                  <a:srgbClr val="00558C"/>
                </a:solidFill>
                <a:latin typeface="Poppins Black"/>
                <a:ea typeface="Poppins Black"/>
                <a:cs typeface="Poppins Black"/>
                <a:sym typeface="Poppins Black"/>
              </a:rPr>
              <a:t>triplicamos</a:t>
            </a:r>
            <a:r>
              <a:rPr lang="es-AR" sz="3300" dirty="0">
                <a:solidFill>
                  <a:srgbClr val="00558C"/>
                </a:solidFill>
                <a:latin typeface="Poppins"/>
                <a:ea typeface="Poppins"/>
                <a:cs typeface="Poppins"/>
                <a:sym typeface="Poppins"/>
              </a:rPr>
              <a:t> la cantidad de </a:t>
            </a:r>
            <a:r>
              <a:rPr lang="es-AR" sz="3100" dirty="0">
                <a:solidFill>
                  <a:srgbClr val="00558C"/>
                </a:solidFill>
                <a:latin typeface="Poppins"/>
                <a:ea typeface="Poppins"/>
                <a:cs typeface="Poppins"/>
                <a:sym typeface="Poppins"/>
              </a:rPr>
              <a:t>camas críticas del sector público</a:t>
            </a:r>
            <a:endParaRPr sz="1900" dirty="0">
              <a:solidFill>
                <a:srgbClr val="00558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9" name="Google Shape;149;gdadc300cf6_0_793"/>
          <p:cNvSpPr/>
          <p:nvPr/>
        </p:nvSpPr>
        <p:spPr>
          <a:xfrm>
            <a:off x="1187879" y="5011147"/>
            <a:ext cx="57276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dadc300cf6_0_793"/>
          <p:cNvSpPr txBox="1"/>
          <p:nvPr/>
        </p:nvSpPr>
        <p:spPr>
          <a:xfrm>
            <a:off x="314432" y="205778"/>
            <a:ext cx="8037715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AR" sz="2800" dirty="0">
                <a:solidFill>
                  <a:schemeClr val="bg1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Ampliación del Sistema de Salud Público</a:t>
            </a:r>
            <a:endParaRPr sz="2800" dirty="0">
              <a:solidFill>
                <a:schemeClr val="bg1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152" name="Google Shape;152;gdadc300cf6_0_793"/>
          <p:cNvSpPr txBox="1"/>
          <p:nvPr/>
        </p:nvSpPr>
        <p:spPr>
          <a:xfrm>
            <a:off x="314432" y="660322"/>
            <a:ext cx="7500388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300" dirty="0">
                <a:solidFill>
                  <a:srgbClr val="F991A6"/>
                </a:solidFill>
                <a:latin typeface="Poppins Light" panose="00000400000000000000" pitchFamily="50" charset="0"/>
                <a:ea typeface="Poppins Black"/>
                <a:cs typeface="Poppins Light" panose="00000400000000000000" pitchFamily="50" charset="0"/>
                <a:sym typeface="Poppins Black"/>
              </a:rPr>
              <a:t>Camas críticas con respirador (UTI ADULTOS)</a:t>
            </a:r>
            <a:endParaRPr sz="2300" dirty="0">
              <a:solidFill>
                <a:srgbClr val="F991A6"/>
              </a:solidFill>
              <a:latin typeface="Poppins Light" panose="00000400000000000000" pitchFamily="50" charset="0"/>
              <a:ea typeface="Poppins Black"/>
              <a:cs typeface="Poppins Light" panose="00000400000000000000" pitchFamily="50" charset="0"/>
              <a:sym typeface="Poppins Black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rgbClr val="F991A6"/>
              </a:solidFill>
              <a:latin typeface="Poppins Light" panose="00000400000000000000" pitchFamily="50" charset="0"/>
              <a:ea typeface="Poppins Black"/>
              <a:cs typeface="Poppins Light" panose="00000400000000000000" pitchFamily="50" charset="0"/>
              <a:sym typeface="Poppins Black"/>
            </a:endParaRPr>
          </a:p>
        </p:txBody>
      </p:sp>
      <p:sp>
        <p:nvSpPr>
          <p:cNvPr id="158" name="Google Shape;158;gdadc300cf6_0_793"/>
          <p:cNvSpPr txBox="1"/>
          <p:nvPr/>
        </p:nvSpPr>
        <p:spPr>
          <a:xfrm>
            <a:off x="1462530" y="3340762"/>
            <a:ext cx="2438700" cy="11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7600" dirty="0">
                <a:solidFill>
                  <a:srgbClr val="00558C"/>
                </a:solidFill>
                <a:latin typeface="Poppins Black"/>
                <a:ea typeface="Poppins Black"/>
                <a:cs typeface="Poppins Black"/>
                <a:sym typeface="Poppins Black"/>
              </a:rPr>
              <a:t>154</a:t>
            </a:r>
            <a:endParaRPr sz="7600" dirty="0">
              <a:solidFill>
                <a:srgbClr val="00558C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59" name="Google Shape;159;gdadc300cf6_0_793"/>
          <p:cNvSpPr txBox="1"/>
          <p:nvPr/>
        </p:nvSpPr>
        <p:spPr>
          <a:xfrm>
            <a:off x="4291630" y="3343837"/>
            <a:ext cx="24387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8500">
                <a:solidFill>
                  <a:srgbClr val="00558C"/>
                </a:solidFill>
                <a:latin typeface="Poppins Black"/>
                <a:ea typeface="Poppins Black"/>
                <a:cs typeface="Poppins Black"/>
                <a:sym typeface="Poppins Black"/>
              </a:rPr>
              <a:t>462</a:t>
            </a:r>
            <a:endParaRPr sz="8500">
              <a:solidFill>
                <a:srgbClr val="00558C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60" name="Google Shape;160;gdadc300cf6_0_793"/>
          <p:cNvSpPr txBox="1"/>
          <p:nvPr/>
        </p:nvSpPr>
        <p:spPr>
          <a:xfrm>
            <a:off x="1123171" y="2735326"/>
            <a:ext cx="26178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MARZO / 2020</a:t>
            </a:r>
            <a:endParaRPr sz="1000" b="1" dirty="0">
              <a:solidFill>
                <a:srgbClr val="F9423A"/>
              </a:solidFill>
            </a:endParaRPr>
          </a:p>
        </p:txBody>
      </p:sp>
      <p:sp>
        <p:nvSpPr>
          <p:cNvPr id="161" name="Google Shape;161;gdadc300cf6_0_793"/>
          <p:cNvSpPr txBox="1"/>
          <p:nvPr/>
        </p:nvSpPr>
        <p:spPr>
          <a:xfrm>
            <a:off x="4030255" y="2760076"/>
            <a:ext cx="3000000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HOY</a:t>
            </a:r>
            <a:endParaRPr b="1">
              <a:solidFill>
                <a:srgbClr val="F9423A"/>
              </a:solidFill>
            </a:endParaRPr>
          </a:p>
        </p:txBody>
      </p:sp>
      <p:sp>
        <p:nvSpPr>
          <p:cNvPr id="162" name="Google Shape;162;gdadc300cf6_0_793"/>
          <p:cNvSpPr txBox="1"/>
          <p:nvPr/>
        </p:nvSpPr>
        <p:spPr>
          <a:xfrm>
            <a:off x="6453887" y="3403562"/>
            <a:ext cx="10449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30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&gt;</a:t>
            </a:r>
            <a:endParaRPr sz="3800">
              <a:solidFill>
                <a:srgbClr val="F9423A"/>
              </a:solidFill>
            </a:endParaRPr>
          </a:p>
        </p:txBody>
      </p:sp>
      <p:sp>
        <p:nvSpPr>
          <p:cNvPr id="164" name="Google Shape;164;gdadc300cf6_0_793"/>
          <p:cNvSpPr txBox="1"/>
          <p:nvPr/>
        </p:nvSpPr>
        <p:spPr>
          <a:xfrm>
            <a:off x="3452541" y="3403562"/>
            <a:ext cx="10449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3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&gt;</a:t>
            </a:r>
            <a:endParaRPr sz="3800" dirty="0">
              <a:solidFill>
                <a:srgbClr val="F9423A"/>
              </a:solidFill>
            </a:endParaRPr>
          </a:p>
        </p:txBody>
      </p:sp>
      <p:sp>
        <p:nvSpPr>
          <p:cNvPr id="167" name="Google Shape;167;gdadc300cf6_0_793"/>
          <p:cNvSpPr txBox="1"/>
          <p:nvPr/>
        </p:nvSpPr>
        <p:spPr>
          <a:xfrm>
            <a:off x="1177180" y="5147808"/>
            <a:ext cx="5727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TOTAL PROVINCIA (PÚBLICO + PRIVADO)</a:t>
            </a:r>
            <a:endParaRPr sz="1100" b="1" dirty="0">
              <a:solidFill>
                <a:srgbClr val="F9423A"/>
              </a:solidFill>
            </a:endParaRPr>
          </a:p>
        </p:txBody>
      </p:sp>
      <p:sp>
        <p:nvSpPr>
          <p:cNvPr id="168" name="Google Shape;168;gdadc300cf6_0_793"/>
          <p:cNvSpPr/>
          <p:nvPr/>
        </p:nvSpPr>
        <p:spPr>
          <a:xfrm>
            <a:off x="7256249" y="4992114"/>
            <a:ext cx="1444697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AR" sz="41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1200 </a:t>
            </a:r>
            <a:endParaRPr sz="3500" dirty="0">
              <a:solidFill>
                <a:srgbClr val="F9423A"/>
              </a:solidFill>
            </a:endParaRPr>
          </a:p>
        </p:txBody>
      </p:sp>
      <p:sp>
        <p:nvSpPr>
          <p:cNvPr id="169" name="Google Shape;169;gdadc300cf6_0_793"/>
          <p:cNvSpPr txBox="1"/>
          <p:nvPr/>
        </p:nvSpPr>
        <p:spPr>
          <a:xfrm>
            <a:off x="6482168" y="5050897"/>
            <a:ext cx="10449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3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&gt;</a:t>
            </a:r>
            <a:endParaRPr sz="3800" dirty="0">
              <a:solidFill>
                <a:srgbClr val="F9423A"/>
              </a:solidFill>
            </a:endParaRPr>
          </a:p>
        </p:txBody>
      </p:sp>
      <p:sp>
        <p:nvSpPr>
          <p:cNvPr id="170" name="Google Shape;170;gdadc300cf6_0_793"/>
          <p:cNvSpPr/>
          <p:nvPr/>
        </p:nvSpPr>
        <p:spPr>
          <a:xfrm>
            <a:off x="8621249" y="4989847"/>
            <a:ext cx="175767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Camas UTI </a:t>
            </a:r>
            <a:endParaRPr sz="1600" dirty="0">
              <a:solidFill>
                <a:srgbClr val="F9423A"/>
              </a:solidFill>
              <a:latin typeface="Poppins Black"/>
              <a:ea typeface="Poppins Black"/>
              <a:cs typeface="Poppins Black"/>
              <a:sym typeface="Poppins Black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Adultos </a:t>
            </a:r>
            <a:endParaRPr sz="1600" dirty="0">
              <a:solidFill>
                <a:srgbClr val="F9423A"/>
              </a:solidFill>
              <a:latin typeface="Poppins Black"/>
              <a:ea typeface="Poppins Black"/>
              <a:cs typeface="Poppins Black"/>
              <a:sym typeface="Poppins Black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con ARM</a:t>
            </a:r>
            <a:endParaRPr sz="1600" dirty="0">
              <a:solidFill>
                <a:srgbClr val="F9423A"/>
              </a:solidFill>
            </a:endParaRPr>
          </a:p>
        </p:txBody>
      </p:sp>
      <p:pic>
        <p:nvPicPr>
          <p:cNvPr id="25" name="Gráfico 24">
            <a:extLst>
              <a:ext uri="{FF2B5EF4-FFF2-40B4-BE49-F238E27FC236}">
                <a16:creationId xmlns="" xmlns:a16="http://schemas.microsoft.com/office/drawing/2014/main" id="{9995464E-9530-4F94-838F-F145E6B503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3839" y="252623"/>
            <a:ext cx="663828" cy="72501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="" xmlns:a16="http://schemas.microsoft.com/office/drawing/2014/main" id="{CB4DC097-6D10-457B-AC93-EFA8B3EC1E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01587" y="429398"/>
            <a:ext cx="1256420" cy="55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47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dadc300cf6_0_842"/>
          <p:cNvSpPr txBox="1"/>
          <p:nvPr/>
        </p:nvSpPr>
        <p:spPr>
          <a:xfrm>
            <a:off x="738930" y="435460"/>
            <a:ext cx="57078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5400" dirty="0">
                <a:solidFill>
                  <a:schemeClr val="bg1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Vacunación</a:t>
            </a:r>
            <a:endParaRPr sz="5400" dirty="0">
              <a:solidFill>
                <a:schemeClr val="bg1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178" name="Google Shape;178;gdadc300cf6_0_842"/>
          <p:cNvSpPr txBox="1"/>
          <p:nvPr/>
        </p:nvSpPr>
        <p:spPr>
          <a:xfrm>
            <a:off x="937160" y="2956031"/>
            <a:ext cx="6279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300" dirty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Población Objetivo  </a:t>
            </a:r>
            <a:r>
              <a:rPr lang="es-AR" sz="2300" dirty="0">
                <a:solidFill>
                  <a:srgbClr val="544A45"/>
                </a:solidFill>
                <a:latin typeface="Poppins Black"/>
                <a:ea typeface="Poppins Black"/>
                <a:cs typeface="Poppins Black"/>
                <a:sym typeface="Poppins Black"/>
              </a:rPr>
              <a:t>1.200.000</a:t>
            </a:r>
            <a:endParaRPr sz="2300" dirty="0">
              <a:solidFill>
                <a:srgbClr val="544A45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80" name="Google Shape;180;gdadc300cf6_0_842"/>
          <p:cNvSpPr txBox="1"/>
          <p:nvPr/>
        </p:nvSpPr>
        <p:spPr>
          <a:xfrm>
            <a:off x="1332042" y="3401762"/>
            <a:ext cx="60792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 dirty="0">
                <a:solidFill>
                  <a:srgbClr val="00558C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• Personal de salud</a:t>
            </a:r>
            <a:endParaRPr sz="1900" dirty="0">
              <a:solidFill>
                <a:srgbClr val="00558C"/>
              </a:solidFill>
              <a:latin typeface="Poppins Light" panose="00000400000000000000" pitchFamily="50" charset="0"/>
              <a:ea typeface="Poppins"/>
              <a:cs typeface="Poppins Light" panose="00000400000000000000" pitchFamily="50" charset="0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 dirty="0">
                <a:solidFill>
                  <a:srgbClr val="00558C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• Adultos mayores (+60 años)</a:t>
            </a:r>
            <a:endParaRPr sz="1900" dirty="0">
              <a:solidFill>
                <a:srgbClr val="00558C"/>
              </a:solidFill>
              <a:latin typeface="Poppins Light" panose="00000400000000000000" pitchFamily="50" charset="0"/>
              <a:ea typeface="Poppins"/>
              <a:cs typeface="Poppins Light" panose="00000400000000000000" pitchFamily="50" charset="0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 dirty="0">
                <a:solidFill>
                  <a:srgbClr val="00558C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• Personal educativo</a:t>
            </a:r>
            <a:endParaRPr sz="1900" dirty="0">
              <a:solidFill>
                <a:srgbClr val="00558C"/>
              </a:solidFill>
              <a:latin typeface="Poppins Light" panose="00000400000000000000" pitchFamily="50" charset="0"/>
              <a:ea typeface="Poppins"/>
              <a:cs typeface="Poppins Light" panose="00000400000000000000" pitchFamily="50" charset="0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 dirty="0">
                <a:solidFill>
                  <a:srgbClr val="00558C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• Personal de las fuerzas de seguridad</a:t>
            </a:r>
            <a:endParaRPr sz="1900" dirty="0">
              <a:solidFill>
                <a:srgbClr val="00558C"/>
              </a:solidFill>
              <a:latin typeface="Poppins Light" panose="00000400000000000000" pitchFamily="50" charset="0"/>
              <a:ea typeface="Poppins"/>
              <a:cs typeface="Poppins Light" panose="00000400000000000000" pitchFamily="50" charset="0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 dirty="0">
                <a:solidFill>
                  <a:srgbClr val="00558C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• Personas de 18 a 59 años con comorbilidades</a:t>
            </a:r>
            <a:endParaRPr sz="1900" dirty="0">
              <a:solidFill>
                <a:srgbClr val="00558C"/>
              </a:solidFill>
              <a:latin typeface="Poppins Light" panose="00000400000000000000" pitchFamily="50" charset="0"/>
              <a:ea typeface="Poppins"/>
              <a:cs typeface="Poppins Light" panose="00000400000000000000" pitchFamily="50" charset="0"/>
              <a:sym typeface="Poppins"/>
            </a:endParaRPr>
          </a:p>
        </p:txBody>
      </p:sp>
      <p:sp>
        <p:nvSpPr>
          <p:cNvPr id="182" name="Google Shape;182;gdadc300cf6_0_842"/>
          <p:cNvSpPr txBox="1"/>
          <p:nvPr/>
        </p:nvSpPr>
        <p:spPr>
          <a:xfrm>
            <a:off x="8143777" y="3941300"/>
            <a:ext cx="3527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8500" dirty="0" smtClean="0">
                <a:solidFill>
                  <a:srgbClr val="F9423A"/>
                </a:solidFill>
                <a:latin typeface="Poppins Black"/>
                <a:ea typeface="Poppins Black"/>
                <a:cs typeface="Poppins Black"/>
                <a:sym typeface="Poppins Black"/>
              </a:rPr>
              <a:t>+64%</a:t>
            </a:r>
            <a:endParaRPr sz="8500" dirty="0">
              <a:solidFill>
                <a:srgbClr val="F9423A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83" name="Google Shape;183;gdadc300cf6_0_842"/>
          <p:cNvSpPr txBox="1"/>
          <p:nvPr/>
        </p:nvSpPr>
        <p:spPr>
          <a:xfrm>
            <a:off x="8204931" y="3319446"/>
            <a:ext cx="3272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dirty="0">
                <a:solidFill>
                  <a:srgbClr val="00558C"/>
                </a:solidFill>
                <a:latin typeface="Poppins Black"/>
                <a:ea typeface="Poppins Black"/>
                <a:cs typeface="Poppins Black"/>
                <a:sym typeface="Poppins Black"/>
              </a:rPr>
              <a:t>Vacunados</a:t>
            </a:r>
            <a:endParaRPr sz="2000" dirty="0">
              <a:solidFill>
                <a:srgbClr val="00558C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pic>
        <p:nvPicPr>
          <p:cNvPr id="184" name="Google Shape;184;gdadc300cf6_0_8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68586" y="392878"/>
            <a:ext cx="2224229" cy="204130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dadc300cf6_0_842"/>
          <p:cNvSpPr txBox="1"/>
          <p:nvPr/>
        </p:nvSpPr>
        <p:spPr>
          <a:xfrm>
            <a:off x="937160" y="5890871"/>
            <a:ext cx="5707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dirty="0">
                <a:solidFill>
                  <a:srgbClr val="544A45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*datos al día </a:t>
            </a:r>
            <a:r>
              <a:rPr lang="es-AR" sz="1400" dirty="0" smtClean="0">
                <a:solidFill>
                  <a:srgbClr val="544A45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02/06/2021</a:t>
            </a:r>
            <a:endParaRPr sz="1400" dirty="0">
              <a:solidFill>
                <a:srgbClr val="544A45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3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dadc300cf6_0_8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68586" y="392878"/>
            <a:ext cx="2224229" cy="20413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05;gdadc300cf6_0_110">
            <a:extLst>
              <a:ext uri="{FF2B5EF4-FFF2-40B4-BE49-F238E27FC236}">
                <a16:creationId xmlns="" xmlns:a16="http://schemas.microsoft.com/office/drawing/2014/main" id="{27C4187C-3644-4AA4-BA9A-BBC94DC72214}"/>
              </a:ext>
            </a:extLst>
          </p:cNvPr>
          <p:cNvSpPr txBox="1"/>
          <p:nvPr/>
        </p:nvSpPr>
        <p:spPr>
          <a:xfrm>
            <a:off x="984295" y="2756811"/>
            <a:ext cx="62796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dirty="0">
                <a:solidFill>
                  <a:srgbClr val="F9423A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Balance de inmunizaciones</a:t>
            </a:r>
            <a:endParaRPr sz="2800" dirty="0">
              <a:solidFill>
                <a:srgbClr val="F9423A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10" name="Google Shape;206;gdadc300cf6_0_110">
            <a:extLst>
              <a:ext uri="{FF2B5EF4-FFF2-40B4-BE49-F238E27FC236}">
                <a16:creationId xmlns="" xmlns:a16="http://schemas.microsoft.com/office/drawing/2014/main" id="{B582E272-B3AD-4E94-9AC7-1DA90777A5D2}"/>
              </a:ext>
            </a:extLst>
          </p:cNvPr>
          <p:cNvSpPr/>
          <p:nvPr/>
        </p:nvSpPr>
        <p:spPr>
          <a:xfrm>
            <a:off x="1090219" y="4339603"/>
            <a:ext cx="3141600" cy="702000"/>
          </a:xfrm>
          <a:prstGeom prst="rect">
            <a:avLst/>
          </a:prstGeom>
          <a:solidFill>
            <a:srgbClr val="F9423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7;gdadc300cf6_0_110">
            <a:extLst>
              <a:ext uri="{FF2B5EF4-FFF2-40B4-BE49-F238E27FC236}">
                <a16:creationId xmlns="" xmlns:a16="http://schemas.microsoft.com/office/drawing/2014/main" id="{2B0BDBF6-EB23-4AE1-9FCE-1DF868DA3BCD}"/>
              </a:ext>
            </a:extLst>
          </p:cNvPr>
          <p:cNvSpPr txBox="1"/>
          <p:nvPr/>
        </p:nvSpPr>
        <p:spPr>
          <a:xfrm>
            <a:off x="1245123" y="4448839"/>
            <a:ext cx="28077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700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1.157.500</a:t>
            </a:r>
            <a:endParaRPr sz="2800" dirty="0">
              <a:solidFill>
                <a:schemeClr val="lt1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2" name="Google Shape;208;gdadc300cf6_0_110">
            <a:extLst>
              <a:ext uri="{FF2B5EF4-FFF2-40B4-BE49-F238E27FC236}">
                <a16:creationId xmlns="" xmlns:a16="http://schemas.microsoft.com/office/drawing/2014/main" id="{9F5FDB06-DF24-48BD-B103-B75B5ED0401E}"/>
              </a:ext>
            </a:extLst>
          </p:cNvPr>
          <p:cNvSpPr txBox="1"/>
          <p:nvPr/>
        </p:nvSpPr>
        <p:spPr>
          <a:xfrm>
            <a:off x="1057402" y="3574224"/>
            <a:ext cx="3141600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300" dirty="0">
                <a:solidFill>
                  <a:srgbClr val="00558C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Dosis </a:t>
            </a:r>
            <a:endParaRPr sz="2300" dirty="0">
              <a:solidFill>
                <a:srgbClr val="00558C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300" dirty="0">
                <a:solidFill>
                  <a:srgbClr val="00558C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Recibidas</a:t>
            </a:r>
            <a:endParaRPr sz="1100" dirty="0">
              <a:solidFill>
                <a:srgbClr val="00558C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13" name="Google Shape;210;gdadc300cf6_0_110">
            <a:extLst>
              <a:ext uri="{FF2B5EF4-FFF2-40B4-BE49-F238E27FC236}">
                <a16:creationId xmlns="" xmlns:a16="http://schemas.microsoft.com/office/drawing/2014/main" id="{7F0A4CC4-7299-464E-822E-ED7235639637}"/>
              </a:ext>
            </a:extLst>
          </p:cNvPr>
          <p:cNvSpPr/>
          <p:nvPr/>
        </p:nvSpPr>
        <p:spPr>
          <a:xfrm>
            <a:off x="4333869" y="4339603"/>
            <a:ext cx="3141600" cy="702000"/>
          </a:xfrm>
          <a:prstGeom prst="rect">
            <a:avLst/>
          </a:prstGeom>
          <a:solidFill>
            <a:srgbClr val="F9423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211;gdadc300cf6_0_110">
            <a:extLst>
              <a:ext uri="{FF2B5EF4-FFF2-40B4-BE49-F238E27FC236}">
                <a16:creationId xmlns="" xmlns:a16="http://schemas.microsoft.com/office/drawing/2014/main" id="{D5052811-D01E-4DCB-A012-5BDE66B8D678}"/>
              </a:ext>
            </a:extLst>
          </p:cNvPr>
          <p:cNvSpPr txBox="1"/>
          <p:nvPr/>
        </p:nvSpPr>
        <p:spPr>
          <a:xfrm>
            <a:off x="4479346" y="4448839"/>
            <a:ext cx="28077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700" dirty="0" smtClean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1.001.763</a:t>
            </a:r>
            <a:endParaRPr sz="2800" dirty="0">
              <a:solidFill>
                <a:schemeClr val="lt1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5" name="Google Shape;212;gdadc300cf6_0_110">
            <a:extLst>
              <a:ext uri="{FF2B5EF4-FFF2-40B4-BE49-F238E27FC236}">
                <a16:creationId xmlns="" xmlns:a16="http://schemas.microsoft.com/office/drawing/2014/main" id="{44666EF2-86D1-4BF2-8F35-E0CCF025AEB3}"/>
              </a:ext>
            </a:extLst>
          </p:cNvPr>
          <p:cNvSpPr txBox="1"/>
          <p:nvPr/>
        </p:nvSpPr>
        <p:spPr>
          <a:xfrm>
            <a:off x="4301052" y="3574224"/>
            <a:ext cx="3141600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300">
                <a:solidFill>
                  <a:srgbClr val="00558C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Dosis</a:t>
            </a:r>
            <a:endParaRPr sz="2300">
              <a:solidFill>
                <a:srgbClr val="00558C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300">
                <a:solidFill>
                  <a:srgbClr val="00558C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Aplicadas</a:t>
            </a:r>
            <a:endParaRPr sz="1100">
              <a:solidFill>
                <a:srgbClr val="00558C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16" name="Google Shape;213;gdadc300cf6_0_110">
            <a:extLst>
              <a:ext uri="{FF2B5EF4-FFF2-40B4-BE49-F238E27FC236}">
                <a16:creationId xmlns="" xmlns:a16="http://schemas.microsoft.com/office/drawing/2014/main" id="{C65F9A48-CEB6-4C52-8B84-6D9CF24AE47E}"/>
              </a:ext>
            </a:extLst>
          </p:cNvPr>
          <p:cNvSpPr/>
          <p:nvPr/>
        </p:nvSpPr>
        <p:spPr>
          <a:xfrm>
            <a:off x="7577519" y="4339603"/>
            <a:ext cx="3141600" cy="702000"/>
          </a:xfrm>
          <a:prstGeom prst="rect">
            <a:avLst/>
          </a:prstGeom>
          <a:solidFill>
            <a:srgbClr val="F9423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14;gdadc300cf6_0_110">
            <a:extLst>
              <a:ext uri="{FF2B5EF4-FFF2-40B4-BE49-F238E27FC236}">
                <a16:creationId xmlns="" xmlns:a16="http://schemas.microsoft.com/office/drawing/2014/main" id="{57EE38EB-F26A-4236-81E8-D4EB664C5072}"/>
              </a:ext>
            </a:extLst>
          </p:cNvPr>
          <p:cNvSpPr txBox="1"/>
          <p:nvPr/>
        </p:nvSpPr>
        <p:spPr>
          <a:xfrm>
            <a:off x="7722996" y="4448839"/>
            <a:ext cx="28077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700" dirty="0" smtClean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87%</a:t>
            </a:r>
            <a:endParaRPr sz="2800" dirty="0">
              <a:solidFill>
                <a:schemeClr val="lt1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18" name="Google Shape;215;gdadc300cf6_0_110">
            <a:extLst>
              <a:ext uri="{FF2B5EF4-FFF2-40B4-BE49-F238E27FC236}">
                <a16:creationId xmlns="" xmlns:a16="http://schemas.microsoft.com/office/drawing/2014/main" id="{7C64E2C7-049A-4E02-AB5E-2CB239BCA84C}"/>
              </a:ext>
            </a:extLst>
          </p:cNvPr>
          <p:cNvSpPr txBox="1"/>
          <p:nvPr/>
        </p:nvSpPr>
        <p:spPr>
          <a:xfrm>
            <a:off x="7544702" y="3574224"/>
            <a:ext cx="3141600" cy="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300">
                <a:solidFill>
                  <a:srgbClr val="00558C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Porcentaje de Aplicación</a:t>
            </a:r>
            <a:endParaRPr sz="1100">
              <a:solidFill>
                <a:srgbClr val="00558C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19" name="Google Shape;176;gdadc300cf6_0_842">
            <a:extLst>
              <a:ext uri="{FF2B5EF4-FFF2-40B4-BE49-F238E27FC236}">
                <a16:creationId xmlns="" xmlns:a16="http://schemas.microsoft.com/office/drawing/2014/main" id="{70DB612C-6C83-45BC-B258-B5066FE243F7}"/>
              </a:ext>
            </a:extLst>
          </p:cNvPr>
          <p:cNvSpPr txBox="1"/>
          <p:nvPr/>
        </p:nvSpPr>
        <p:spPr>
          <a:xfrm>
            <a:off x="738930" y="435460"/>
            <a:ext cx="57078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5400" dirty="0">
                <a:solidFill>
                  <a:schemeClr val="bg1"/>
                </a:solidFill>
                <a:latin typeface="Poppins SemiBold" panose="00000700000000000000" pitchFamily="50" charset="0"/>
                <a:ea typeface="Poppins Black"/>
                <a:cs typeface="Poppins SemiBold" panose="00000700000000000000" pitchFamily="50" charset="0"/>
                <a:sym typeface="Poppins Black"/>
              </a:rPr>
              <a:t>Vacunación</a:t>
            </a:r>
            <a:endParaRPr sz="5400" dirty="0">
              <a:solidFill>
                <a:schemeClr val="bg1"/>
              </a:solidFill>
              <a:latin typeface="Poppins SemiBold" panose="00000700000000000000" pitchFamily="50" charset="0"/>
              <a:ea typeface="Poppins Black"/>
              <a:cs typeface="Poppins SemiBold" panose="00000700000000000000" pitchFamily="50" charset="0"/>
              <a:sym typeface="Poppins Black"/>
            </a:endParaRPr>
          </a:p>
        </p:txBody>
      </p:sp>
      <p:sp>
        <p:nvSpPr>
          <p:cNvPr id="20" name="Google Shape;185;gdadc300cf6_0_842">
            <a:extLst>
              <a:ext uri="{FF2B5EF4-FFF2-40B4-BE49-F238E27FC236}">
                <a16:creationId xmlns="" xmlns:a16="http://schemas.microsoft.com/office/drawing/2014/main" id="{BF129460-5915-4EDD-8541-F8E45435D3F7}"/>
              </a:ext>
            </a:extLst>
          </p:cNvPr>
          <p:cNvSpPr txBox="1"/>
          <p:nvPr/>
        </p:nvSpPr>
        <p:spPr>
          <a:xfrm>
            <a:off x="937160" y="5890871"/>
            <a:ext cx="5707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dirty="0">
                <a:solidFill>
                  <a:srgbClr val="544A45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*datos al día </a:t>
            </a:r>
            <a:r>
              <a:rPr lang="es-AR" sz="1400" dirty="0" smtClean="0">
                <a:solidFill>
                  <a:srgbClr val="544A45"/>
                </a:solidFill>
                <a:latin typeface="Poppins Light" panose="00000400000000000000" pitchFamily="50" charset="0"/>
                <a:ea typeface="Poppins"/>
                <a:cs typeface="Poppins Light" panose="00000400000000000000" pitchFamily="50" charset="0"/>
                <a:sym typeface="Poppins"/>
              </a:rPr>
              <a:t>02/06/2021</a:t>
            </a:r>
            <a:endParaRPr sz="1400" dirty="0">
              <a:solidFill>
                <a:srgbClr val="544A45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1393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309</Words>
  <Application>Microsoft Office PowerPoint</Application>
  <PresentationFormat>Panorámica</PresentationFormat>
  <Paragraphs>178</Paragraphs>
  <Slides>7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7</vt:i4>
      </vt:variant>
    </vt:vector>
  </HeadingPairs>
  <TitlesOfParts>
    <vt:vector size="20" baseType="lpstr">
      <vt:lpstr>Arial</vt:lpstr>
      <vt:lpstr>Calibri</vt:lpstr>
      <vt:lpstr>Calibri Light</vt:lpstr>
      <vt:lpstr>Poppins</vt:lpstr>
      <vt:lpstr>Poppins Black</vt:lpstr>
      <vt:lpstr>Poppins ExtraBold</vt:lpstr>
      <vt:lpstr>Poppins Light</vt:lpstr>
      <vt:lpstr>Poppins Medium</vt:lpstr>
      <vt:lpstr>Poppins SemiBold</vt:lpstr>
      <vt:lpstr>Verdana</vt:lpstr>
      <vt:lpstr>Tema de Office</vt:lpstr>
      <vt:lpstr>1_Tema de Office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Windows User</cp:lastModifiedBy>
  <cp:revision>11</cp:revision>
  <dcterms:created xsi:type="dcterms:W3CDTF">2021-06-03T01:49:58Z</dcterms:created>
  <dcterms:modified xsi:type="dcterms:W3CDTF">2021-06-03T18:19:13Z</dcterms:modified>
</cp:coreProperties>
</file>