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8" r:id="rId3"/>
    <p:sldId id="259" r:id="rId4"/>
    <p:sldId id="257" r:id="rId5"/>
    <p:sldId id="261" r:id="rId6"/>
    <p:sldId id="265" r:id="rId7"/>
    <p:sldId id="267" r:id="rId8"/>
    <p:sldId id="260" r:id="rId9"/>
    <p:sldId id="263" r:id="rId10"/>
    <p:sldId id="264" r:id="rId11"/>
    <p:sldId id="268" r:id="rId1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1901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92401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910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21520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7538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36827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97985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8521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3285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577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4128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3D2A1-304E-4DC9-965A-98BC204A99C1}" type="datetimeFigureOut">
              <a:rPr lang="es-AR" smtClean="0"/>
              <a:pPr/>
              <a:t>31/05/2021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C4FC0-9583-4153-9184-2698B0D3738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63857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4" descr="Texto&#10;&#10;Descripción generada automáticamente">
            <a:extLst>
              <a:ext uri="{FF2B5EF4-FFF2-40B4-BE49-F238E27FC236}">
                <a16:creationId xmlns:a16="http://schemas.microsoft.com/office/drawing/2014/main" xmlns="" id="{D0F3BBDF-2847-4285-95A2-BBF1DE684E0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59229" y="1361"/>
            <a:ext cx="9726386" cy="730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Plan de vacunación esta semana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Personas de 18 a 59 años con patología :6200</a:t>
            </a:r>
          </a:p>
          <a:p>
            <a:r>
              <a:rPr lang="es-AR" dirty="0" smtClean="0"/>
              <a:t>Clases 62,63y64 en toda la provincia 5240</a:t>
            </a:r>
          </a:p>
          <a:p>
            <a:r>
              <a:rPr lang="es-AR" dirty="0" smtClean="0"/>
              <a:t>Segundas dosis de </a:t>
            </a:r>
            <a:r>
              <a:rPr lang="es-AR" dirty="0" err="1" smtClean="0"/>
              <a:t>Sinopharm</a:t>
            </a:r>
            <a:r>
              <a:rPr lang="es-AR" dirty="0" smtClean="0"/>
              <a:t>, </a:t>
            </a:r>
            <a:r>
              <a:rPr lang="es-AR" dirty="0" err="1" smtClean="0"/>
              <a:t>Spudnik</a:t>
            </a:r>
            <a:r>
              <a:rPr lang="es-AR" dirty="0" smtClean="0"/>
              <a:t> (800)</a:t>
            </a:r>
          </a:p>
          <a:p>
            <a:endParaRPr lang="es-AR" dirty="0" smtClean="0"/>
          </a:p>
          <a:p>
            <a:r>
              <a:rPr lang="es-AR" dirty="0" smtClean="0"/>
              <a:t>Segundas dosis de </a:t>
            </a:r>
            <a:r>
              <a:rPr lang="es-AR" dirty="0" err="1" smtClean="0"/>
              <a:t>Astrazeneca</a:t>
            </a:r>
            <a:r>
              <a:rPr lang="es-AR" dirty="0" smtClean="0"/>
              <a:t> los que tienen 12 semanas de aplicada la primer dosis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4" descr="Texto&#10;&#10;Descripción generada automáticamente">
            <a:extLst>
              <a:ext uri="{FF2B5EF4-FFF2-40B4-BE49-F238E27FC236}">
                <a16:creationId xmlns:a16="http://schemas.microsoft.com/office/drawing/2014/main" xmlns="" id="{D0F3BBDF-2847-4285-95A2-BBF1DE684E0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59229" y="1361"/>
            <a:ext cx="9726386" cy="7305221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691680" y="3789040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400" dirty="0" smtClean="0">
                <a:solidFill>
                  <a:schemeClr val="tx2">
                    <a:lumMod val="75000"/>
                  </a:schemeClr>
                </a:solidFill>
              </a:rPr>
              <a:t>GRACIAS</a:t>
            </a:r>
            <a:endParaRPr lang="es-AR" sz="4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9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357188"/>
            <a:ext cx="8239125" cy="614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52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47663"/>
            <a:ext cx="8162925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894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248650" cy="611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428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COMPARACION MEDIA CASOS </a:t>
            </a:r>
            <a:br>
              <a:rPr lang="es-AR" dirty="0" smtClean="0"/>
            </a:br>
            <a:r>
              <a:rPr lang="es-AR" dirty="0" smtClean="0"/>
              <a:t>SEM20-21</a:t>
            </a:r>
            <a:endParaRPr lang="es-A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45293"/>
            <a:ext cx="6537569" cy="5033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078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r>
              <a:rPr lang="es-AR" dirty="0" smtClean="0"/>
              <a:t>Camas adultos sector público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764704"/>
            <a:ext cx="8579296" cy="5544616"/>
          </a:xfrm>
        </p:spPr>
        <p:txBody>
          <a:bodyPr>
            <a:normAutofit fontScale="92500" lnSpcReduction="20000"/>
          </a:bodyPr>
          <a:lstStyle/>
          <a:p>
            <a:r>
              <a:rPr lang="es-AR" dirty="0" smtClean="0"/>
              <a:t>Se aumento en un 34 % las camas de intermedia en el Malbrán</a:t>
            </a:r>
          </a:p>
          <a:p>
            <a:pPr>
              <a:buNone/>
            </a:pPr>
            <a:r>
              <a:rPr lang="es-AR" dirty="0" smtClean="0"/>
              <a:t>UTI 26                             </a:t>
            </a:r>
            <a:r>
              <a:rPr lang="es-AR" sz="2800" dirty="0" smtClean="0"/>
              <a:t>26 respiradores</a:t>
            </a:r>
          </a:p>
          <a:p>
            <a:pPr>
              <a:buNone/>
            </a:pPr>
            <a:r>
              <a:rPr lang="es-AR" dirty="0" smtClean="0"/>
              <a:t>UCI 45                            </a:t>
            </a:r>
            <a:r>
              <a:rPr lang="es-AR" sz="2800" dirty="0" smtClean="0"/>
              <a:t>19 unidades de alto flujo</a:t>
            </a:r>
          </a:p>
          <a:p>
            <a:r>
              <a:rPr lang="es-AR" dirty="0" smtClean="0"/>
              <a:t>Se aumento en un 100% la disponibilidad de camas </a:t>
            </a:r>
            <a:r>
              <a:rPr lang="es-AR" dirty="0" err="1" smtClean="0"/>
              <a:t>covid</a:t>
            </a:r>
            <a:r>
              <a:rPr lang="es-AR" dirty="0" smtClean="0"/>
              <a:t> con oxigeno Hospital San Juan Bautista</a:t>
            </a:r>
          </a:p>
          <a:p>
            <a:pPr>
              <a:buNone/>
            </a:pPr>
            <a:r>
              <a:rPr lang="es-AR" dirty="0" smtClean="0"/>
              <a:t>UTI 19                           </a:t>
            </a:r>
            <a:r>
              <a:rPr lang="es-AR" sz="2800" dirty="0" smtClean="0"/>
              <a:t>11 respiradores + 6 alto flujo</a:t>
            </a:r>
          </a:p>
          <a:p>
            <a:pPr>
              <a:buNone/>
            </a:pPr>
            <a:r>
              <a:rPr lang="es-AR" sz="2800" dirty="0" smtClean="0"/>
              <a:t>UCI 77 </a:t>
            </a:r>
          </a:p>
          <a:p>
            <a:r>
              <a:rPr lang="es-AR" sz="2800" dirty="0" smtClean="0"/>
              <a:t>Camas de sostén                                9     </a:t>
            </a:r>
          </a:p>
          <a:p>
            <a:r>
              <a:rPr lang="es-AR" sz="2800" dirty="0" smtClean="0"/>
              <a:t>Camas red interior                             102</a:t>
            </a:r>
          </a:p>
          <a:p>
            <a:r>
              <a:rPr lang="es-AR" sz="2800" dirty="0" smtClean="0"/>
              <a:t>Camas sector privado                              20 % de las que disponen.</a:t>
            </a:r>
          </a:p>
          <a:p>
            <a:pPr>
              <a:buNone/>
            </a:pPr>
            <a:r>
              <a:rPr lang="es-AR" sz="2800" dirty="0" smtClean="0"/>
              <a:t>          </a:t>
            </a:r>
            <a:endParaRPr lang="es-AR" sz="2800" dirty="0"/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1619672" y="1916832"/>
            <a:ext cx="20162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>
            <a:off x="1475656" y="2348880"/>
            <a:ext cx="20162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1547664" y="3501008"/>
            <a:ext cx="20162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3131840" y="4365104"/>
            <a:ext cx="20162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3275856" y="4725144"/>
            <a:ext cx="20162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>
            <a:off x="3635896" y="5157192"/>
            <a:ext cx="20162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1187624" y="5877272"/>
            <a:ext cx="662473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Ocupación promedio de camas publicas &gt; 90% ultima semana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Situación de restricciones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Alerta epidemiológica </a:t>
            </a:r>
          </a:p>
          <a:p>
            <a:r>
              <a:rPr lang="es-AR" dirty="0" smtClean="0"/>
              <a:t>Seguimos igual que DNU nacional de los 9 días</a:t>
            </a:r>
          </a:p>
          <a:p>
            <a:r>
              <a:rPr lang="es-AR" dirty="0" smtClean="0"/>
              <a:t>El miércoles se reevaluará la situación para ver comercio de 11 a 18 hs con nuevo protocolo, obra privada, empleadas domésticas y equipos de salud. 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VACUNAS</a:t>
            </a:r>
            <a:endParaRPr lang="es-A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40" y="1484784"/>
            <a:ext cx="9023271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39552" y="5445224"/>
            <a:ext cx="727280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dirty="0" smtClean="0"/>
              <a:t>30 % de la población objetivo que es mayores de 18 años de toda la Provincia</a:t>
            </a:r>
          </a:p>
          <a:p>
            <a:r>
              <a:rPr lang="es-AR" dirty="0" smtClean="0"/>
              <a:t>77 % de la población mayor de 60 años en toda la provincia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737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7000875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30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205</Words>
  <Application>Microsoft Office PowerPoint</Application>
  <PresentationFormat>Presentación en pantalla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COMPARACION MEDIA CASOS  SEM20-21</vt:lpstr>
      <vt:lpstr>Camas adultos sector público</vt:lpstr>
      <vt:lpstr>Situación de restricciones</vt:lpstr>
      <vt:lpstr>VACUNAS</vt:lpstr>
      <vt:lpstr>Presentación de PowerPoint</vt:lpstr>
      <vt:lpstr>Plan de vacunación esta semana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Ordenador</dc:creator>
  <cp:lastModifiedBy>Ordenador</cp:lastModifiedBy>
  <cp:revision>17</cp:revision>
  <dcterms:created xsi:type="dcterms:W3CDTF">2021-05-30T20:59:20Z</dcterms:created>
  <dcterms:modified xsi:type="dcterms:W3CDTF">2021-05-31T18:41:38Z</dcterms:modified>
</cp:coreProperties>
</file>