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24660225" cy="503999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0"/>
  </p:normalViewPr>
  <p:slideViewPr>
    <p:cSldViewPr snapToGrid="0">
      <p:cViewPr>
        <p:scale>
          <a:sx n="32" d="100"/>
          <a:sy n="32" d="100"/>
        </p:scale>
        <p:origin x="-1458" y="-72"/>
      </p:cViewPr>
      <p:guideLst>
        <p:guide orient="horz" pos="15874"/>
        <p:guide pos="77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49517" y="8248329"/>
            <a:ext cx="20961191" cy="17546649"/>
          </a:xfrm>
        </p:spPr>
        <p:txBody>
          <a:bodyPr anchor="b"/>
          <a:lstStyle>
            <a:lvl1pPr algn="ctr">
              <a:defRPr sz="1618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82528" y="26471644"/>
            <a:ext cx="18495169" cy="12168318"/>
          </a:xfrm>
        </p:spPr>
        <p:txBody>
          <a:bodyPr/>
          <a:lstStyle>
            <a:lvl1pPr marL="0" indent="0" algn="ctr">
              <a:buNone/>
              <a:defRPr sz="6473"/>
            </a:lvl1pPr>
            <a:lvl2pPr marL="1233023" indent="0" algn="ctr">
              <a:buNone/>
              <a:defRPr sz="5394"/>
            </a:lvl2pPr>
            <a:lvl3pPr marL="2466045" indent="0" algn="ctr">
              <a:buNone/>
              <a:defRPr sz="4854"/>
            </a:lvl3pPr>
            <a:lvl4pPr marL="3699068" indent="0" algn="ctr">
              <a:buNone/>
              <a:defRPr sz="4315"/>
            </a:lvl4pPr>
            <a:lvl5pPr marL="4932091" indent="0" algn="ctr">
              <a:buNone/>
              <a:defRPr sz="4315"/>
            </a:lvl5pPr>
            <a:lvl6pPr marL="6165113" indent="0" algn="ctr">
              <a:buNone/>
              <a:defRPr sz="4315"/>
            </a:lvl6pPr>
            <a:lvl7pPr marL="7398136" indent="0" algn="ctr">
              <a:buNone/>
              <a:defRPr sz="4315"/>
            </a:lvl7pPr>
            <a:lvl8pPr marL="8631159" indent="0" algn="ctr">
              <a:buNone/>
              <a:defRPr sz="4315"/>
            </a:lvl8pPr>
            <a:lvl9pPr marL="9864181" indent="0" algn="ctr">
              <a:buNone/>
              <a:defRPr sz="4315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C0981-9BAC-4E53-AF6B-0714D11B8004}" type="datetimeFigureOut">
              <a:rPr lang="es-AR" smtClean="0"/>
              <a:pPr/>
              <a:t>29/10/2019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A23B-7988-4E8D-A885-9FAA4C7277AC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xmlns="" val="3071589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C0981-9BAC-4E53-AF6B-0714D11B8004}" type="datetimeFigureOut">
              <a:rPr lang="es-AR" smtClean="0"/>
              <a:pPr/>
              <a:t>29/10/2019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A23B-7988-4E8D-A885-9FAA4C7277AC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xmlns="" val="2736489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2548" y="12565002"/>
            <a:ext cx="21269444" cy="20964976"/>
          </a:xfrm>
        </p:spPr>
        <p:txBody>
          <a:bodyPr anchor="b"/>
          <a:lstStyle>
            <a:lvl1pPr>
              <a:defRPr sz="1618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82548" y="33728315"/>
            <a:ext cx="21269444" cy="11024985"/>
          </a:xfrm>
        </p:spPr>
        <p:txBody>
          <a:bodyPr/>
          <a:lstStyle>
            <a:lvl1pPr marL="0" indent="0">
              <a:buNone/>
              <a:defRPr sz="6473">
                <a:solidFill>
                  <a:schemeClr val="tx1"/>
                </a:solidFill>
              </a:defRPr>
            </a:lvl1pPr>
            <a:lvl2pPr marL="1233023" indent="0">
              <a:buNone/>
              <a:defRPr sz="5394">
                <a:solidFill>
                  <a:schemeClr val="tx1">
                    <a:tint val="75000"/>
                  </a:schemeClr>
                </a:solidFill>
              </a:defRPr>
            </a:lvl2pPr>
            <a:lvl3pPr marL="2466045" indent="0">
              <a:buNone/>
              <a:defRPr sz="4854">
                <a:solidFill>
                  <a:schemeClr val="tx1">
                    <a:tint val="75000"/>
                  </a:schemeClr>
                </a:solidFill>
              </a:defRPr>
            </a:lvl3pPr>
            <a:lvl4pPr marL="3699068" indent="0">
              <a:buNone/>
              <a:defRPr sz="4315">
                <a:solidFill>
                  <a:schemeClr val="tx1">
                    <a:tint val="75000"/>
                  </a:schemeClr>
                </a:solidFill>
              </a:defRPr>
            </a:lvl4pPr>
            <a:lvl5pPr marL="4932091" indent="0">
              <a:buNone/>
              <a:defRPr sz="4315">
                <a:solidFill>
                  <a:schemeClr val="tx1">
                    <a:tint val="75000"/>
                  </a:schemeClr>
                </a:solidFill>
              </a:defRPr>
            </a:lvl5pPr>
            <a:lvl6pPr marL="6165113" indent="0">
              <a:buNone/>
              <a:defRPr sz="4315">
                <a:solidFill>
                  <a:schemeClr val="tx1">
                    <a:tint val="75000"/>
                  </a:schemeClr>
                </a:solidFill>
              </a:defRPr>
            </a:lvl6pPr>
            <a:lvl7pPr marL="7398136" indent="0">
              <a:buNone/>
              <a:defRPr sz="4315">
                <a:solidFill>
                  <a:schemeClr val="tx1">
                    <a:tint val="75000"/>
                  </a:schemeClr>
                </a:solidFill>
              </a:defRPr>
            </a:lvl7pPr>
            <a:lvl8pPr marL="8631159" indent="0">
              <a:buNone/>
              <a:defRPr sz="4315">
                <a:solidFill>
                  <a:schemeClr val="tx1">
                    <a:tint val="75000"/>
                  </a:schemeClr>
                </a:solidFill>
              </a:defRPr>
            </a:lvl8pPr>
            <a:lvl9pPr marL="9864181" indent="0">
              <a:buNone/>
              <a:defRPr sz="431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C0981-9BAC-4E53-AF6B-0714D11B8004}" type="datetimeFigureOut">
              <a:rPr lang="es-AR" smtClean="0"/>
              <a:pPr/>
              <a:t>29/10/2019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A23B-7988-4E8D-A885-9FAA4C7277AC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xmlns="" val="3558214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95390" y="13416653"/>
            <a:ext cx="10480596" cy="31978305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484239" y="13416653"/>
            <a:ext cx="10480596" cy="31978305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C0981-9BAC-4E53-AF6B-0714D11B8004}" type="datetimeFigureOut">
              <a:rPr lang="es-AR" smtClean="0"/>
              <a:pPr/>
              <a:t>29/10/2019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A23B-7988-4E8D-A885-9FAA4C7277AC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xmlns="" val="2055829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8602" y="2683342"/>
            <a:ext cx="21269444" cy="9741661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98605" y="12354992"/>
            <a:ext cx="10432429" cy="6054990"/>
          </a:xfrm>
        </p:spPr>
        <p:txBody>
          <a:bodyPr anchor="b"/>
          <a:lstStyle>
            <a:lvl1pPr marL="0" indent="0">
              <a:buNone/>
              <a:defRPr sz="6473" b="1"/>
            </a:lvl1pPr>
            <a:lvl2pPr marL="1233023" indent="0">
              <a:buNone/>
              <a:defRPr sz="5394" b="1"/>
            </a:lvl2pPr>
            <a:lvl3pPr marL="2466045" indent="0">
              <a:buNone/>
              <a:defRPr sz="4854" b="1"/>
            </a:lvl3pPr>
            <a:lvl4pPr marL="3699068" indent="0">
              <a:buNone/>
              <a:defRPr sz="4315" b="1"/>
            </a:lvl4pPr>
            <a:lvl5pPr marL="4932091" indent="0">
              <a:buNone/>
              <a:defRPr sz="4315" b="1"/>
            </a:lvl5pPr>
            <a:lvl6pPr marL="6165113" indent="0">
              <a:buNone/>
              <a:defRPr sz="4315" b="1"/>
            </a:lvl6pPr>
            <a:lvl7pPr marL="7398136" indent="0">
              <a:buNone/>
              <a:defRPr sz="4315" b="1"/>
            </a:lvl7pPr>
            <a:lvl8pPr marL="8631159" indent="0">
              <a:buNone/>
              <a:defRPr sz="4315" b="1"/>
            </a:lvl8pPr>
            <a:lvl9pPr marL="9864181" indent="0">
              <a:buNone/>
              <a:defRPr sz="4315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98605" y="18409982"/>
            <a:ext cx="10432429" cy="2707831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484240" y="12354992"/>
            <a:ext cx="10483808" cy="6054990"/>
          </a:xfrm>
        </p:spPr>
        <p:txBody>
          <a:bodyPr anchor="b"/>
          <a:lstStyle>
            <a:lvl1pPr marL="0" indent="0">
              <a:buNone/>
              <a:defRPr sz="6473" b="1"/>
            </a:lvl1pPr>
            <a:lvl2pPr marL="1233023" indent="0">
              <a:buNone/>
              <a:defRPr sz="5394" b="1"/>
            </a:lvl2pPr>
            <a:lvl3pPr marL="2466045" indent="0">
              <a:buNone/>
              <a:defRPr sz="4854" b="1"/>
            </a:lvl3pPr>
            <a:lvl4pPr marL="3699068" indent="0">
              <a:buNone/>
              <a:defRPr sz="4315" b="1"/>
            </a:lvl4pPr>
            <a:lvl5pPr marL="4932091" indent="0">
              <a:buNone/>
              <a:defRPr sz="4315" b="1"/>
            </a:lvl5pPr>
            <a:lvl6pPr marL="6165113" indent="0">
              <a:buNone/>
              <a:defRPr sz="4315" b="1"/>
            </a:lvl6pPr>
            <a:lvl7pPr marL="7398136" indent="0">
              <a:buNone/>
              <a:defRPr sz="4315" b="1"/>
            </a:lvl7pPr>
            <a:lvl8pPr marL="8631159" indent="0">
              <a:buNone/>
              <a:defRPr sz="4315" b="1"/>
            </a:lvl8pPr>
            <a:lvl9pPr marL="9864181" indent="0">
              <a:buNone/>
              <a:defRPr sz="4315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484240" y="18409982"/>
            <a:ext cx="10483808" cy="2707831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C0981-9BAC-4E53-AF6B-0714D11B8004}" type="datetimeFigureOut">
              <a:rPr lang="es-AR" smtClean="0"/>
              <a:pPr/>
              <a:t>29/10/2019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A23B-7988-4E8D-A885-9FAA4C7277AC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xmlns="" val="898173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C0981-9BAC-4E53-AF6B-0714D11B8004}" type="datetimeFigureOut">
              <a:rPr lang="es-AR" smtClean="0"/>
              <a:pPr/>
              <a:t>29/10/2019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A23B-7988-4E8D-A885-9FAA4C7277AC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xmlns="" val="2296897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C0981-9BAC-4E53-AF6B-0714D11B8004}" type="datetimeFigureOut">
              <a:rPr lang="es-AR" smtClean="0"/>
              <a:pPr/>
              <a:t>29/10/2019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A23B-7988-4E8D-A885-9FAA4C7277AC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xmlns="" val="2492838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8603" y="3359997"/>
            <a:ext cx="7953564" cy="11759988"/>
          </a:xfrm>
        </p:spPr>
        <p:txBody>
          <a:bodyPr anchor="b"/>
          <a:lstStyle>
            <a:lvl1pPr>
              <a:defRPr sz="863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83808" y="7256671"/>
            <a:ext cx="12484239" cy="35816631"/>
          </a:xfrm>
        </p:spPr>
        <p:txBody>
          <a:bodyPr/>
          <a:lstStyle>
            <a:lvl1pPr>
              <a:defRPr sz="8630"/>
            </a:lvl1pPr>
            <a:lvl2pPr>
              <a:defRPr sz="7551"/>
            </a:lvl2pPr>
            <a:lvl3pPr>
              <a:defRPr sz="6473"/>
            </a:lvl3pPr>
            <a:lvl4pPr>
              <a:defRPr sz="5394"/>
            </a:lvl4pPr>
            <a:lvl5pPr>
              <a:defRPr sz="5394"/>
            </a:lvl5pPr>
            <a:lvl6pPr>
              <a:defRPr sz="5394"/>
            </a:lvl6pPr>
            <a:lvl7pPr>
              <a:defRPr sz="5394"/>
            </a:lvl7pPr>
            <a:lvl8pPr>
              <a:defRPr sz="5394"/>
            </a:lvl8pPr>
            <a:lvl9pPr>
              <a:defRPr sz="5394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98603" y="15119985"/>
            <a:ext cx="7953564" cy="28011643"/>
          </a:xfrm>
        </p:spPr>
        <p:txBody>
          <a:bodyPr/>
          <a:lstStyle>
            <a:lvl1pPr marL="0" indent="0">
              <a:buNone/>
              <a:defRPr sz="4315"/>
            </a:lvl1pPr>
            <a:lvl2pPr marL="1233023" indent="0">
              <a:buNone/>
              <a:defRPr sz="3776"/>
            </a:lvl2pPr>
            <a:lvl3pPr marL="2466045" indent="0">
              <a:buNone/>
              <a:defRPr sz="3236"/>
            </a:lvl3pPr>
            <a:lvl4pPr marL="3699068" indent="0">
              <a:buNone/>
              <a:defRPr sz="2697"/>
            </a:lvl4pPr>
            <a:lvl5pPr marL="4932091" indent="0">
              <a:buNone/>
              <a:defRPr sz="2697"/>
            </a:lvl5pPr>
            <a:lvl6pPr marL="6165113" indent="0">
              <a:buNone/>
              <a:defRPr sz="2697"/>
            </a:lvl6pPr>
            <a:lvl7pPr marL="7398136" indent="0">
              <a:buNone/>
              <a:defRPr sz="2697"/>
            </a:lvl7pPr>
            <a:lvl8pPr marL="8631159" indent="0">
              <a:buNone/>
              <a:defRPr sz="2697"/>
            </a:lvl8pPr>
            <a:lvl9pPr marL="9864181" indent="0">
              <a:buNone/>
              <a:defRPr sz="2697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C0981-9BAC-4E53-AF6B-0714D11B8004}" type="datetimeFigureOut">
              <a:rPr lang="es-AR" smtClean="0"/>
              <a:pPr/>
              <a:t>29/10/2019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A23B-7988-4E8D-A885-9FAA4C7277AC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xmlns="" val="338576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8603" y="3359997"/>
            <a:ext cx="7953564" cy="11759988"/>
          </a:xfrm>
        </p:spPr>
        <p:txBody>
          <a:bodyPr anchor="b"/>
          <a:lstStyle>
            <a:lvl1pPr>
              <a:defRPr sz="863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83808" y="7256671"/>
            <a:ext cx="12484239" cy="35816631"/>
          </a:xfrm>
        </p:spPr>
        <p:txBody>
          <a:bodyPr anchor="t"/>
          <a:lstStyle>
            <a:lvl1pPr marL="0" indent="0">
              <a:buNone/>
              <a:defRPr sz="8630"/>
            </a:lvl1pPr>
            <a:lvl2pPr marL="1233023" indent="0">
              <a:buNone/>
              <a:defRPr sz="7551"/>
            </a:lvl2pPr>
            <a:lvl3pPr marL="2466045" indent="0">
              <a:buNone/>
              <a:defRPr sz="6473"/>
            </a:lvl3pPr>
            <a:lvl4pPr marL="3699068" indent="0">
              <a:buNone/>
              <a:defRPr sz="5394"/>
            </a:lvl4pPr>
            <a:lvl5pPr marL="4932091" indent="0">
              <a:buNone/>
              <a:defRPr sz="5394"/>
            </a:lvl5pPr>
            <a:lvl6pPr marL="6165113" indent="0">
              <a:buNone/>
              <a:defRPr sz="5394"/>
            </a:lvl6pPr>
            <a:lvl7pPr marL="7398136" indent="0">
              <a:buNone/>
              <a:defRPr sz="5394"/>
            </a:lvl7pPr>
            <a:lvl8pPr marL="8631159" indent="0">
              <a:buNone/>
              <a:defRPr sz="5394"/>
            </a:lvl8pPr>
            <a:lvl9pPr marL="9864181" indent="0">
              <a:buNone/>
              <a:defRPr sz="5394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98603" y="15119985"/>
            <a:ext cx="7953564" cy="28011643"/>
          </a:xfrm>
        </p:spPr>
        <p:txBody>
          <a:bodyPr/>
          <a:lstStyle>
            <a:lvl1pPr marL="0" indent="0">
              <a:buNone/>
              <a:defRPr sz="4315"/>
            </a:lvl1pPr>
            <a:lvl2pPr marL="1233023" indent="0">
              <a:buNone/>
              <a:defRPr sz="3776"/>
            </a:lvl2pPr>
            <a:lvl3pPr marL="2466045" indent="0">
              <a:buNone/>
              <a:defRPr sz="3236"/>
            </a:lvl3pPr>
            <a:lvl4pPr marL="3699068" indent="0">
              <a:buNone/>
              <a:defRPr sz="2697"/>
            </a:lvl4pPr>
            <a:lvl5pPr marL="4932091" indent="0">
              <a:buNone/>
              <a:defRPr sz="2697"/>
            </a:lvl5pPr>
            <a:lvl6pPr marL="6165113" indent="0">
              <a:buNone/>
              <a:defRPr sz="2697"/>
            </a:lvl6pPr>
            <a:lvl7pPr marL="7398136" indent="0">
              <a:buNone/>
              <a:defRPr sz="2697"/>
            </a:lvl7pPr>
            <a:lvl8pPr marL="8631159" indent="0">
              <a:buNone/>
              <a:defRPr sz="2697"/>
            </a:lvl8pPr>
            <a:lvl9pPr marL="9864181" indent="0">
              <a:buNone/>
              <a:defRPr sz="2697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C0981-9BAC-4E53-AF6B-0714D11B8004}" type="datetimeFigureOut">
              <a:rPr lang="es-AR" smtClean="0"/>
              <a:pPr/>
              <a:t>29/10/2019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A23B-7988-4E8D-A885-9FAA4C7277AC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xmlns="" val="203338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C0981-9BAC-4E53-AF6B-0714D11B8004}" type="datetimeFigureOut">
              <a:rPr lang="es-AR" smtClean="0"/>
              <a:pPr/>
              <a:t>29/10/2019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A23B-7988-4E8D-A885-9FAA4C7277AC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xmlns="" val="1144722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647475" y="2683331"/>
            <a:ext cx="5317361" cy="4271162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95392" y="2683331"/>
            <a:ext cx="15643830" cy="4271162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C0981-9BAC-4E53-AF6B-0714D11B8004}" type="datetimeFigureOut">
              <a:rPr lang="es-AR" smtClean="0"/>
              <a:pPr/>
              <a:t>29/10/2019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8A23B-7988-4E8D-A885-9FAA4C7277AC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xmlns="" val="254619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95391" y="2683342"/>
            <a:ext cx="21269444" cy="97416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95391" y="13416653"/>
            <a:ext cx="21269444" cy="319783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95390" y="46713298"/>
            <a:ext cx="5548551" cy="2683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3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BC0981-9BAC-4E53-AF6B-0714D11B8004}" type="datetimeFigureOut">
              <a:rPr lang="es-AR" smtClean="0"/>
              <a:pPr/>
              <a:t>29/10/2019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68700" y="46713298"/>
            <a:ext cx="8322826" cy="2683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3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416284" y="46713298"/>
            <a:ext cx="5548551" cy="26833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3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8A23B-7988-4E8D-A885-9FAA4C7277AC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xmlns="" val="180471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466045" rtl="0" eaLnBrk="1" latinLnBrk="0" hangingPunct="1">
        <a:lnSpc>
          <a:spcPct val="90000"/>
        </a:lnSpc>
        <a:spcBef>
          <a:spcPct val="0"/>
        </a:spcBef>
        <a:buNone/>
        <a:defRPr sz="1186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16511" indent="-616511" algn="l" defTabSz="2466045" rtl="0" eaLnBrk="1" latinLnBrk="0" hangingPunct="1">
        <a:lnSpc>
          <a:spcPct val="90000"/>
        </a:lnSpc>
        <a:spcBef>
          <a:spcPts val="2697"/>
        </a:spcBef>
        <a:buFont typeface="Arial" panose="020B0604020202020204" pitchFamily="34" charset="0"/>
        <a:buChar char="•"/>
        <a:defRPr sz="7551" kern="1200">
          <a:solidFill>
            <a:schemeClr val="tx1"/>
          </a:solidFill>
          <a:latin typeface="+mn-lt"/>
          <a:ea typeface="+mn-ea"/>
          <a:cs typeface="+mn-cs"/>
        </a:defRPr>
      </a:lvl1pPr>
      <a:lvl2pPr marL="1849534" indent="-616511" algn="l" defTabSz="2466045" rtl="0" eaLnBrk="1" latinLnBrk="0" hangingPunct="1">
        <a:lnSpc>
          <a:spcPct val="90000"/>
        </a:lnSpc>
        <a:spcBef>
          <a:spcPts val="1348"/>
        </a:spcBef>
        <a:buFont typeface="Arial" panose="020B0604020202020204" pitchFamily="34" charset="0"/>
        <a:buChar char="•"/>
        <a:defRPr sz="6473" kern="1200">
          <a:solidFill>
            <a:schemeClr val="tx1"/>
          </a:solidFill>
          <a:latin typeface="+mn-lt"/>
          <a:ea typeface="+mn-ea"/>
          <a:cs typeface="+mn-cs"/>
        </a:defRPr>
      </a:lvl2pPr>
      <a:lvl3pPr marL="3082557" indent="-616511" algn="l" defTabSz="2466045" rtl="0" eaLnBrk="1" latinLnBrk="0" hangingPunct="1">
        <a:lnSpc>
          <a:spcPct val="90000"/>
        </a:lnSpc>
        <a:spcBef>
          <a:spcPts val="1348"/>
        </a:spcBef>
        <a:buFont typeface="Arial" panose="020B0604020202020204" pitchFamily="34" charset="0"/>
        <a:buChar char="•"/>
        <a:defRPr sz="5394" kern="1200">
          <a:solidFill>
            <a:schemeClr val="tx1"/>
          </a:solidFill>
          <a:latin typeface="+mn-lt"/>
          <a:ea typeface="+mn-ea"/>
          <a:cs typeface="+mn-cs"/>
        </a:defRPr>
      </a:lvl3pPr>
      <a:lvl4pPr marL="4315579" indent="-616511" algn="l" defTabSz="2466045" rtl="0" eaLnBrk="1" latinLnBrk="0" hangingPunct="1">
        <a:lnSpc>
          <a:spcPct val="90000"/>
        </a:lnSpc>
        <a:spcBef>
          <a:spcPts val="1348"/>
        </a:spcBef>
        <a:buFont typeface="Arial" panose="020B0604020202020204" pitchFamily="34" charset="0"/>
        <a:buChar char="•"/>
        <a:defRPr sz="4854" kern="1200">
          <a:solidFill>
            <a:schemeClr val="tx1"/>
          </a:solidFill>
          <a:latin typeface="+mn-lt"/>
          <a:ea typeface="+mn-ea"/>
          <a:cs typeface="+mn-cs"/>
        </a:defRPr>
      </a:lvl4pPr>
      <a:lvl5pPr marL="5548602" indent="-616511" algn="l" defTabSz="2466045" rtl="0" eaLnBrk="1" latinLnBrk="0" hangingPunct="1">
        <a:lnSpc>
          <a:spcPct val="90000"/>
        </a:lnSpc>
        <a:spcBef>
          <a:spcPts val="1348"/>
        </a:spcBef>
        <a:buFont typeface="Arial" panose="020B0604020202020204" pitchFamily="34" charset="0"/>
        <a:buChar char="•"/>
        <a:defRPr sz="4854" kern="1200">
          <a:solidFill>
            <a:schemeClr val="tx1"/>
          </a:solidFill>
          <a:latin typeface="+mn-lt"/>
          <a:ea typeface="+mn-ea"/>
          <a:cs typeface="+mn-cs"/>
        </a:defRPr>
      </a:lvl5pPr>
      <a:lvl6pPr marL="6781625" indent="-616511" algn="l" defTabSz="2466045" rtl="0" eaLnBrk="1" latinLnBrk="0" hangingPunct="1">
        <a:lnSpc>
          <a:spcPct val="90000"/>
        </a:lnSpc>
        <a:spcBef>
          <a:spcPts val="1348"/>
        </a:spcBef>
        <a:buFont typeface="Arial" panose="020B0604020202020204" pitchFamily="34" charset="0"/>
        <a:buChar char="•"/>
        <a:defRPr sz="4854" kern="1200">
          <a:solidFill>
            <a:schemeClr val="tx1"/>
          </a:solidFill>
          <a:latin typeface="+mn-lt"/>
          <a:ea typeface="+mn-ea"/>
          <a:cs typeface="+mn-cs"/>
        </a:defRPr>
      </a:lvl6pPr>
      <a:lvl7pPr marL="8014647" indent="-616511" algn="l" defTabSz="2466045" rtl="0" eaLnBrk="1" latinLnBrk="0" hangingPunct="1">
        <a:lnSpc>
          <a:spcPct val="90000"/>
        </a:lnSpc>
        <a:spcBef>
          <a:spcPts val="1348"/>
        </a:spcBef>
        <a:buFont typeface="Arial" panose="020B0604020202020204" pitchFamily="34" charset="0"/>
        <a:buChar char="•"/>
        <a:defRPr sz="4854" kern="1200">
          <a:solidFill>
            <a:schemeClr val="tx1"/>
          </a:solidFill>
          <a:latin typeface="+mn-lt"/>
          <a:ea typeface="+mn-ea"/>
          <a:cs typeface="+mn-cs"/>
        </a:defRPr>
      </a:lvl7pPr>
      <a:lvl8pPr marL="9247670" indent="-616511" algn="l" defTabSz="2466045" rtl="0" eaLnBrk="1" latinLnBrk="0" hangingPunct="1">
        <a:lnSpc>
          <a:spcPct val="90000"/>
        </a:lnSpc>
        <a:spcBef>
          <a:spcPts val="1348"/>
        </a:spcBef>
        <a:buFont typeface="Arial" panose="020B0604020202020204" pitchFamily="34" charset="0"/>
        <a:buChar char="•"/>
        <a:defRPr sz="4854" kern="1200">
          <a:solidFill>
            <a:schemeClr val="tx1"/>
          </a:solidFill>
          <a:latin typeface="+mn-lt"/>
          <a:ea typeface="+mn-ea"/>
          <a:cs typeface="+mn-cs"/>
        </a:defRPr>
      </a:lvl8pPr>
      <a:lvl9pPr marL="10480693" indent="-616511" algn="l" defTabSz="2466045" rtl="0" eaLnBrk="1" latinLnBrk="0" hangingPunct="1">
        <a:lnSpc>
          <a:spcPct val="90000"/>
        </a:lnSpc>
        <a:spcBef>
          <a:spcPts val="1348"/>
        </a:spcBef>
        <a:buFont typeface="Arial" panose="020B0604020202020204" pitchFamily="34" charset="0"/>
        <a:buChar char="•"/>
        <a:defRPr sz="485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466045" rtl="0" eaLnBrk="1" latinLnBrk="0" hangingPunct="1">
        <a:defRPr sz="4854" kern="1200">
          <a:solidFill>
            <a:schemeClr val="tx1"/>
          </a:solidFill>
          <a:latin typeface="+mn-lt"/>
          <a:ea typeface="+mn-ea"/>
          <a:cs typeface="+mn-cs"/>
        </a:defRPr>
      </a:lvl1pPr>
      <a:lvl2pPr marL="1233023" algn="l" defTabSz="2466045" rtl="0" eaLnBrk="1" latinLnBrk="0" hangingPunct="1">
        <a:defRPr sz="4854" kern="1200">
          <a:solidFill>
            <a:schemeClr val="tx1"/>
          </a:solidFill>
          <a:latin typeface="+mn-lt"/>
          <a:ea typeface="+mn-ea"/>
          <a:cs typeface="+mn-cs"/>
        </a:defRPr>
      </a:lvl2pPr>
      <a:lvl3pPr marL="2466045" algn="l" defTabSz="2466045" rtl="0" eaLnBrk="1" latinLnBrk="0" hangingPunct="1">
        <a:defRPr sz="4854" kern="1200">
          <a:solidFill>
            <a:schemeClr val="tx1"/>
          </a:solidFill>
          <a:latin typeface="+mn-lt"/>
          <a:ea typeface="+mn-ea"/>
          <a:cs typeface="+mn-cs"/>
        </a:defRPr>
      </a:lvl3pPr>
      <a:lvl4pPr marL="3699068" algn="l" defTabSz="2466045" rtl="0" eaLnBrk="1" latinLnBrk="0" hangingPunct="1">
        <a:defRPr sz="4854" kern="1200">
          <a:solidFill>
            <a:schemeClr val="tx1"/>
          </a:solidFill>
          <a:latin typeface="+mn-lt"/>
          <a:ea typeface="+mn-ea"/>
          <a:cs typeface="+mn-cs"/>
        </a:defRPr>
      </a:lvl4pPr>
      <a:lvl5pPr marL="4932091" algn="l" defTabSz="2466045" rtl="0" eaLnBrk="1" latinLnBrk="0" hangingPunct="1">
        <a:defRPr sz="4854" kern="1200">
          <a:solidFill>
            <a:schemeClr val="tx1"/>
          </a:solidFill>
          <a:latin typeface="+mn-lt"/>
          <a:ea typeface="+mn-ea"/>
          <a:cs typeface="+mn-cs"/>
        </a:defRPr>
      </a:lvl5pPr>
      <a:lvl6pPr marL="6165113" algn="l" defTabSz="2466045" rtl="0" eaLnBrk="1" latinLnBrk="0" hangingPunct="1">
        <a:defRPr sz="4854" kern="1200">
          <a:solidFill>
            <a:schemeClr val="tx1"/>
          </a:solidFill>
          <a:latin typeface="+mn-lt"/>
          <a:ea typeface="+mn-ea"/>
          <a:cs typeface="+mn-cs"/>
        </a:defRPr>
      </a:lvl6pPr>
      <a:lvl7pPr marL="7398136" algn="l" defTabSz="2466045" rtl="0" eaLnBrk="1" latinLnBrk="0" hangingPunct="1">
        <a:defRPr sz="4854" kern="1200">
          <a:solidFill>
            <a:schemeClr val="tx1"/>
          </a:solidFill>
          <a:latin typeface="+mn-lt"/>
          <a:ea typeface="+mn-ea"/>
          <a:cs typeface="+mn-cs"/>
        </a:defRPr>
      </a:lvl7pPr>
      <a:lvl8pPr marL="8631159" algn="l" defTabSz="2466045" rtl="0" eaLnBrk="1" latinLnBrk="0" hangingPunct="1">
        <a:defRPr sz="4854" kern="1200">
          <a:solidFill>
            <a:schemeClr val="tx1"/>
          </a:solidFill>
          <a:latin typeface="+mn-lt"/>
          <a:ea typeface="+mn-ea"/>
          <a:cs typeface="+mn-cs"/>
        </a:defRPr>
      </a:lvl8pPr>
      <a:lvl9pPr marL="9864181" algn="l" defTabSz="2466045" rtl="0" eaLnBrk="1" latinLnBrk="0" hangingPunct="1">
        <a:defRPr sz="485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arcador de contenido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15063" y="-223696"/>
            <a:ext cx="24775288" cy="50637616"/>
          </a:xfrm>
          <a:prstGeom prst="rect">
            <a:avLst/>
          </a:prstGeom>
        </p:spPr>
      </p:pic>
      <p:sp>
        <p:nvSpPr>
          <p:cNvPr id="9" name="9 Rectángulo"/>
          <p:cNvSpPr>
            <a:spLocks noChangeArrowheads="1"/>
          </p:cNvSpPr>
          <p:nvPr/>
        </p:nvSpPr>
        <p:spPr bwMode="auto">
          <a:xfrm>
            <a:off x="4902705" y="7685038"/>
            <a:ext cx="15762457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s-ES" altLang="es-AR" sz="10000" dirty="0" smtClean="0">
                <a:solidFill>
                  <a:srgbClr val="00B0F0"/>
                </a:solidFill>
              </a:rPr>
              <a:t>TÍTULO DE LA PRESENTACIÓN</a:t>
            </a:r>
            <a:endParaRPr lang="es-ES" altLang="es-AR" sz="100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897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</TotalTime>
  <Words>4</Words>
  <Application>Microsoft Office PowerPoint</Application>
  <PresentationFormat>Personalizado</PresentationFormat>
  <Paragraphs>1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Diapositiva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Andrés Figueroa</dc:creator>
  <cp:lastModifiedBy>Soledad Ramírez</cp:lastModifiedBy>
  <cp:revision>14</cp:revision>
  <dcterms:created xsi:type="dcterms:W3CDTF">2019-07-04T18:10:36Z</dcterms:created>
  <dcterms:modified xsi:type="dcterms:W3CDTF">2019-10-29T15:37:35Z</dcterms:modified>
</cp:coreProperties>
</file>