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7" r:id="rId2"/>
    <p:sldId id="264" r:id="rId3"/>
    <p:sldId id="265" r:id="rId4"/>
    <p:sldId id="260" r:id="rId5"/>
    <p:sldId id="259" r:id="rId6"/>
    <p:sldId id="266" r:id="rId7"/>
    <p:sldId id="267" r:id="rId8"/>
    <p:sldId id="258" r:id="rId9"/>
    <p:sldId id="262" r:id="rId10"/>
    <p:sldId id="268" r:id="rId11"/>
    <p:sldId id="263" r:id="rId12"/>
    <p:sldId id="269" r:id="rId13"/>
  </p:sldIdLst>
  <p:sldSz cx="12192000" cy="6858000"/>
  <p:notesSz cx="6797675" cy="9928225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228AB6-5F0D-41FE-B217-104B39998F70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C99D758-F26C-46F8-A75F-E4DBE9503954}">
      <dgm:prSet phldrT="[Texto]"/>
      <dgm:spPr/>
      <dgm:t>
        <a:bodyPr/>
        <a:lstStyle/>
        <a:p>
          <a:r>
            <a:rPr lang="es-ES" dirty="0" smtClean="0"/>
            <a:t>Distintas marcas comerciales disponibles como pruebas de autoevaluación</a:t>
          </a:r>
          <a:endParaRPr lang="es-ES" dirty="0"/>
        </a:p>
      </dgm:t>
    </dgm:pt>
    <dgm:pt modelId="{445B7614-B352-4490-9C05-D66EAC7D9AC6}" type="parTrans" cxnId="{A15F3CC7-6783-4A2F-8C47-4FE7364DCC33}">
      <dgm:prSet/>
      <dgm:spPr/>
      <dgm:t>
        <a:bodyPr/>
        <a:lstStyle/>
        <a:p>
          <a:endParaRPr lang="es-ES"/>
        </a:p>
      </dgm:t>
    </dgm:pt>
    <dgm:pt modelId="{FA33F790-1F8F-4A11-B46C-0630F106E355}" type="sibTrans" cxnId="{A15F3CC7-6783-4A2F-8C47-4FE7364DCC33}">
      <dgm:prSet/>
      <dgm:spPr/>
      <dgm:t>
        <a:bodyPr/>
        <a:lstStyle/>
        <a:p>
          <a:endParaRPr lang="es-ES"/>
        </a:p>
      </dgm:t>
    </dgm:pt>
    <dgm:pt modelId="{382655D2-61C5-4FCD-A77A-C21153802A23}">
      <dgm:prSet phldrT="[Texto]"/>
      <dgm:spPr/>
      <dgm:t>
        <a:bodyPr/>
        <a:lstStyle/>
        <a:p>
          <a:r>
            <a:rPr lang="es-ES" dirty="0" smtClean="0"/>
            <a:t>Se utilizó la marca comercial que disponía en forma individual buffer</a:t>
          </a:r>
          <a:endParaRPr lang="es-ES" dirty="0"/>
        </a:p>
      </dgm:t>
    </dgm:pt>
    <dgm:pt modelId="{78E99A6B-E2E2-4D92-9795-268999F80687}" type="parTrans" cxnId="{96483558-2E86-41EC-B5A8-881F8EEF8C04}">
      <dgm:prSet/>
      <dgm:spPr/>
      <dgm:t>
        <a:bodyPr/>
        <a:lstStyle/>
        <a:p>
          <a:endParaRPr lang="es-ES"/>
        </a:p>
      </dgm:t>
    </dgm:pt>
    <dgm:pt modelId="{541699A6-C54C-4FFA-BFFF-D0BEDAB4D369}" type="sibTrans" cxnId="{96483558-2E86-41EC-B5A8-881F8EEF8C04}">
      <dgm:prSet/>
      <dgm:spPr/>
      <dgm:t>
        <a:bodyPr/>
        <a:lstStyle/>
        <a:p>
          <a:endParaRPr lang="es-ES"/>
        </a:p>
      </dgm:t>
    </dgm:pt>
    <dgm:pt modelId="{574CFD3C-810A-4E62-890D-3B2981DE549F}">
      <dgm:prSet phldrT="[Texto]"/>
      <dgm:spPr/>
      <dgm:t>
        <a:bodyPr/>
        <a:lstStyle/>
        <a:p>
          <a:r>
            <a:rPr lang="es-ES" dirty="0" smtClean="0"/>
            <a:t>Se verificó en laboratorio la sensibilidad, especificidad, VPP, VPN</a:t>
          </a:r>
          <a:endParaRPr lang="es-ES" dirty="0"/>
        </a:p>
      </dgm:t>
    </dgm:pt>
    <dgm:pt modelId="{A4D4A207-75BE-468B-906B-03F555313422}" type="parTrans" cxnId="{872456CC-FDDA-43F7-BF9A-A9280F8D01CD}">
      <dgm:prSet/>
      <dgm:spPr/>
      <dgm:t>
        <a:bodyPr/>
        <a:lstStyle/>
        <a:p>
          <a:endParaRPr lang="es-ES"/>
        </a:p>
      </dgm:t>
    </dgm:pt>
    <dgm:pt modelId="{F4384AB8-B3FD-4D8A-A2A1-1E952767741D}" type="sibTrans" cxnId="{872456CC-FDDA-43F7-BF9A-A9280F8D01CD}">
      <dgm:prSet/>
      <dgm:spPr/>
      <dgm:t>
        <a:bodyPr/>
        <a:lstStyle/>
        <a:p>
          <a:endParaRPr lang="es-ES"/>
        </a:p>
      </dgm:t>
    </dgm:pt>
    <dgm:pt modelId="{CB0FDD4A-9527-4914-8EDE-C81A3E1AA2DD}">
      <dgm:prSet phldrT="[Texto]"/>
      <dgm:spPr/>
      <dgm:t>
        <a:bodyPr/>
        <a:lstStyle/>
        <a:p>
          <a:r>
            <a:rPr lang="es-ES" dirty="0" smtClean="0"/>
            <a:t>Se conformó un grupo de coordinadores, supervisores y capacitadores</a:t>
          </a:r>
          <a:endParaRPr lang="es-ES" dirty="0"/>
        </a:p>
      </dgm:t>
    </dgm:pt>
    <dgm:pt modelId="{89FF7A1C-CD60-4751-93C7-E3CCE3EFC1AD}" type="parTrans" cxnId="{6BF1C08F-FB09-4E1D-9583-0DE868D32A64}">
      <dgm:prSet/>
      <dgm:spPr/>
      <dgm:t>
        <a:bodyPr/>
        <a:lstStyle/>
        <a:p>
          <a:endParaRPr lang="es-ES"/>
        </a:p>
      </dgm:t>
    </dgm:pt>
    <dgm:pt modelId="{B264952F-8D63-4C8F-B80D-6943A4D58A36}" type="sibTrans" cxnId="{6BF1C08F-FB09-4E1D-9583-0DE868D32A64}">
      <dgm:prSet/>
      <dgm:spPr/>
      <dgm:t>
        <a:bodyPr/>
        <a:lstStyle/>
        <a:p>
          <a:endParaRPr lang="es-ES"/>
        </a:p>
      </dgm:t>
    </dgm:pt>
    <dgm:pt modelId="{9CEF6901-ACCA-4975-9670-2EA2B5C4D230}">
      <dgm:prSet phldrT="[Texto]"/>
      <dgm:spPr/>
      <dgm:t>
        <a:bodyPr/>
        <a:lstStyle/>
        <a:p>
          <a:r>
            <a:rPr lang="es-ES" dirty="0" smtClean="0"/>
            <a:t>Se diseñó una aplicación para la carga de resultados</a:t>
          </a:r>
        </a:p>
        <a:p>
          <a:r>
            <a:rPr lang="es-ES" dirty="0" smtClean="0"/>
            <a:t>Que inter opere con la base de seguimiento</a:t>
          </a:r>
          <a:endParaRPr lang="es-ES" dirty="0"/>
        </a:p>
      </dgm:t>
    </dgm:pt>
    <dgm:pt modelId="{B7AB59E5-CD89-4784-9B0F-8EE12F3C5D8E}" type="parTrans" cxnId="{B3AA88EF-436E-49FC-9F6A-1838BBF77F28}">
      <dgm:prSet/>
      <dgm:spPr/>
      <dgm:t>
        <a:bodyPr/>
        <a:lstStyle/>
        <a:p>
          <a:endParaRPr lang="es-ES"/>
        </a:p>
      </dgm:t>
    </dgm:pt>
    <dgm:pt modelId="{5458CFC6-7E57-455C-B68C-B2EBF1C01E7B}" type="sibTrans" cxnId="{B3AA88EF-436E-49FC-9F6A-1838BBF77F28}">
      <dgm:prSet/>
      <dgm:spPr/>
      <dgm:t>
        <a:bodyPr/>
        <a:lstStyle/>
        <a:p>
          <a:endParaRPr lang="es-ES"/>
        </a:p>
      </dgm:t>
    </dgm:pt>
    <dgm:pt modelId="{3D93A942-D553-4E59-8476-4A4CB07F518D}" type="pres">
      <dgm:prSet presAssocID="{85228AB6-5F0D-41FE-B217-104B39998F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1BC61D9-7D42-4FAA-AD03-3C73D6E31347}" type="pres">
      <dgm:prSet presAssocID="{4C99D758-F26C-46F8-A75F-E4DBE950395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E909F2-C8CF-4CC0-9F69-6186C6FF9FF6}" type="pres">
      <dgm:prSet presAssocID="{FA33F790-1F8F-4A11-B46C-0630F106E355}" presName="sibTrans" presStyleCnt="0"/>
      <dgm:spPr/>
    </dgm:pt>
    <dgm:pt modelId="{11B1E712-A1F6-4E9E-9EDA-93571E5B96D5}" type="pres">
      <dgm:prSet presAssocID="{382655D2-61C5-4FCD-A77A-C21153802A2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A791FA-3092-447D-909B-B4E8CB7ED38E}" type="pres">
      <dgm:prSet presAssocID="{541699A6-C54C-4FFA-BFFF-D0BEDAB4D369}" presName="sibTrans" presStyleCnt="0"/>
      <dgm:spPr/>
    </dgm:pt>
    <dgm:pt modelId="{DBDD95D0-6158-48BC-980B-EA5A7BEBAA6E}" type="pres">
      <dgm:prSet presAssocID="{574CFD3C-810A-4E62-890D-3B2981DE549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5ECE03-A774-4B5E-B0A2-777A175DB6F7}" type="pres">
      <dgm:prSet presAssocID="{F4384AB8-B3FD-4D8A-A2A1-1E952767741D}" presName="sibTrans" presStyleCnt="0"/>
      <dgm:spPr/>
    </dgm:pt>
    <dgm:pt modelId="{B5C9DFDD-D9F9-4BDB-AB3C-0FB1B9B321D6}" type="pres">
      <dgm:prSet presAssocID="{CB0FDD4A-9527-4914-8EDE-C81A3E1AA2D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1ACB17-38F9-4952-91A6-4C7CDE9675EE}" type="pres">
      <dgm:prSet presAssocID="{B264952F-8D63-4C8F-B80D-6943A4D58A36}" presName="sibTrans" presStyleCnt="0"/>
      <dgm:spPr/>
    </dgm:pt>
    <dgm:pt modelId="{C6DBE96F-E7DF-4580-9CA1-24E34F705114}" type="pres">
      <dgm:prSet presAssocID="{9CEF6901-ACCA-4975-9670-2EA2B5C4D23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EE9A746-9265-401D-80F3-463FD414F21C}" type="presOf" srcId="{CB0FDD4A-9527-4914-8EDE-C81A3E1AA2DD}" destId="{B5C9DFDD-D9F9-4BDB-AB3C-0FB1B9B321D6}" srcOrd="0" destOrd="0" presId="urn:microsoft.com/office/officeart/2005/8/layout/default"/>
    <dgm:cxn modelId="{08A10D0C-F3AB-4A6A-A35F-0497530EAF3B}" type="presOf" srcId="{85228AB6-5F0D-41FE-B217-104B39998F70}" destId="{3D93A942-D553-4E59-8476-4A4CB07F518D}" srcOrd="0" destOrd="0" presId="urn:microsoft.com/office/officeart/2005/8/layout/default"/>
    <dgm:cxn modelId="{9D741BAD-E999-46DD-AEAF-B25148BD8ABC}" type="presOf" srcId="{4C99D758-F26C-46F8-A75F-E4DBE9503954}" destId="{21BC61D9-7D42-4FAA-AD03-3C73D6E31347}" srcOrd="0" destOrd="0" presId="urn:microsoft.com/office/officeart/2005/8/layout/default"/>
    <dgm:cxn modelId="{96483558-2E86-41EC-B5A8-881F8EEF8C04}" srcId="{85228AB6-5F0D-41FE-B217-104B39998F70}" destId="{382655D2-61C5-4FCD-A77A-C21153802A23}" srcOrd="1" destOrd="0" parTransId="{78E99A6B-E2E2-4D92-9795-268999F80687}" sibTransId="{541699A6-C54C-4FFA-BFFF-D0BEDAB4D369}"/>
    <dgm:cxn modelId="{A15F3CC7-6783-4A2F-8C47-4FE7364DCC33}" srcId="{85228AB6-5F0D-41FE-B217-104B39998F70}" destId="{4C99D758-F26C-46F8-A75F-E4DBE9503954}" srcOrd="0" destOrd="0" parTransId="{445B7614-B352-4490-9C05-D66EAC7D9AC6}" sibTransId="{FA33F790-1F8F-4A11-B46C-0630F106E355}"/>
    <dgm:cxn modelId="{B3AA88EF-436E-49FC-9F6A-1838BBF77F28}" srcId="{85228AB6-5F0D-41FE-B217-104B39998F70}" destId="{9CEF6901-ACCA-4975-9670-2EA2B5C4D230}" srcOrd="4" destOrd="0" parTransId="{B7AB59E5-CD89-4784-9B0F-8EE12F3C5D8E}" sibTransId="{5458CFC6-7E57-455C-B68C-B2EBF1C01E7B}"/>
    <dgm:cxn modelId="{37C43001-6773-44EC-8963-90C51454924A}" type="presOf" srcId="{9CEF6901-ACCA-4975-9670-2EA2B5C4D230}" destId="{C6DBE96F-E7DF-4580-9CA1-24E34F705114}" srcOrd="0" destOrd="0" presId="urn:microsoft.com/office/officeart/2005/8/layout/default"/>
    <dgm:cxn modelId="{2F91DFBF-9F56-4087-9B68-B2068F527508}" type="presOf" srcId="{574CFD3C-810A-4E62-890D-3B2981DE549F}" destId="{DBDD95D0-6158-48BC-980B-EA5A7BEBAA6E}" srcOrd="0" destOrd="0" presId="urn:microsoft.com/office/officeart/2005/8/layout/default"/>
    <dgm:cxn modelId="{6BF1C08F-FB09-4E1D-9583-0DE868D32A64}" srcId="{85228AB6-5F0D-41FE-B217-104B39998F70}" destId="{CB0FDD4A-9527-4914-8EDE-C81A3E1AA2DD}" srcOrd="3" destOrd="0" parTransId="{89FF7A1C-CD60-4751-93C7-E3CCE3EFC1AD}" sibTransId="{B264952F-8D63-4C8F-B80D-6943A4D58A36}"/>
    <dgm:cxn modelId="{AE8CDE44-611D-43B2-919B-4B7898F753B9}" type="presOf" srcId="{382655D2-61C5-4FCD-A77A-C21153802A23}" destId="{11B1E712-A1F6-4E9E-9EDA-93571E5B96D5}" srcOrd="0" destOrd="0" presId="urn:microsoft.com/office/officeart/2005/8/layout/default"/>
    <dgm:cxn modelId="{872456CC-FDDA-43F7-BF9A-A9280F8D01CD}" srcId="{85228AB6-5F0D-41FE-B217-104B39998F70}" destId="{574CFD3C-810A-4E62-890D-3B2981DE549F}" srcOrd="2" destOrd="0" parTransId="{A4D4A207-75BE-468B-906B-03F555313422}" sibTransId="{F4384AB8-B3FD-4D8A-A2A1-1E952767741D}"/>
    <dgm:cxn modelId="{B958A923-9ED0-4423-8960-932625F180EA}" type="presParOf" srcId="{3D93A942-D553-4E59-8476-4A4CB07F518D}" destId="{21BC61D9-7D42-4FAA-AD03-3C73D6E31347}" srcOrd="0" destOrd="0" presId="urn:microsoft.com/office/officeart/2005/8/layout/default"/>
    <dgm:cxn modelId="{8A0A68F9-E5D6-44C6-B8B7-75D7E804BEC2}" type="presParOf" srcId="{3D93A942-D553-4E59-8476-4A4CB07F518D}" destId="{51E909F2-C8CF-4CC0-9F69-6186C6FF9FF6}" srcOrd="1" destOrd="0" presId="urn:microsoft.com/office/officeart/2005/8/layout/default"/>
    <dgm:cxn modelId="{8EFFFB38-1E91-49D3-B595-DFB9B8BFC44E}" type="presParOf" srcId="{3D93A942-D553-4E59-8476-4A4CB07F518D}" destId="{11B1E712-A1F6-4E9E-9EDA-93571E5B96D5}" srcOrd="2" destOrd="0" presId="urn:microsoft.com/office/officeart/2005/8/layout/default"/>
    <dgm:cxn modelId="{C0490EF9-0A21-4D73-AABE-F87FF130E9B8}" type="presParOf" srcId="{3D93A942-D553-4E59-8476-4A4CB07F518D}" destId="{62A791FA-3092-447D-909B-B4E8CB7ED38E}" srcOrd="3" destOrd="0" presId="urn:microsoft.com/office/officeart/2005/8/layout/default"/>
    <dgm:cxn modelId="{A6D16654-1CE7-4CEB-B3AE-59054F3BE226}" type="presParOf" srcId="{3D93A942-D553-4E59-8476-4A4CB07F518D}" destId="{DBDD95D0-6158-48BC-980B-EA5A7BEBAA6E}" srcOrd="4" destOrd="0" presId="urn:microsoft.com/office/officeart/2005/8/layout/default"/>
    <dgm:cxn modelId="{5320A634-D5F2-47CD-86C5-DDF03AF3DDD9}" type="presParOf" srcId="{3D93A942-D553-4E59-8476-4A4CB07F518D}" destId="{E35ECE03-A774-4B5E-B0A2-777A175DB6F7}" srcOrd="5" destOrd="0" presId="urn:microsoft.com/office/officeart/2005/8/layout/default"/>
    <dgm:cxn modelId="{1E0E9497-A63A-4C94-879D-564B5043B818}" type="presParOf" srcId="{3D93A942-D553-4E59-8476-4A4CB07F518D}" destId="{B5C9DFDD-D9F9-4BDB-AB3C-0FB1B9B321D6}" srcOrd="6" destOrd="0" presId="urn:microsoft.com/office/officeart/2005/8/layout/default"/>
    <dgm:cxn modelId="{7C4FCB83-FC72-4A27-B534-20B2B1466118}" type="presParOf" srcId="{3D93A942-D553-4E59-8476-4A4CB07F518D}" destId="{7E1ACB17-38F9-4952-91A6-4C7CDE9675EE}" srcOrd="7" destOrd="0" presId="urn:microsoft.com/office/officeart/2005/8/layout/default"/>
    <dgm:cxn modelId="{47053081-6F40-4A6C-BB42-E0FA37D13C39}" type="presParOf" srcId="{3D93A942-D553-4E59-8476-4A4CB07F518D}" destId="{C6DBE96F-E7DF-4580-9CA1-24E34F70511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E1E2BE-674A-4360-988F-C18E97AE1D21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4678DD2-5E38-4903-A2F9-868E6191813C}">
      <dgm:prSet phldrT="[Texto]" custT="1"/>
      <dgm:spPr/>
      <dgm:t>
        <a:bodyPr/>
        <a:lstStyle/>
        <a:p>
          <a:r>
            <a:rPr lang="es-ES" sz="1800" b="1" dirty="0" smtClean="0"/>
            <a:t>Primera etapa</a:t>
          </a:r>
        </a:p>
        <a:p>
          <a:r>
            <a:rPr lang="es-ES" sz="1600" dirty="0" smtClean="0"/>
            <a:t>Escenario de baja incidencia – 26/100.000hab</a:t>
          </a:r>
        </a:p>
        <a:p>
          <a:r>
            <a:rPr lang="es-ES" sz="1600" dirty="0" smtClean="0"/>
            <a:t>(octubre-noviembre 2021)</a:t>
          </a:r>
          <a:endParaRPr lang="es-ES" sz="1600" dirty="0"/>
        </a:p>
      </dgm:t>
    </dgm:pt>
    <dgm:pt modelId="{A38A25E7-F55F-4A56-A4E8-5C8FA3283A80}" type="parTrans" cxnId="{4BAA7081-A297-41F3-B4E7-29D4C6C12C77}">
      <dgm:prSet/>
      <dgm:spPr/>
      <dgm:t>
        <a:bodyPr/>
        <a:lstStyle/>
        <a:p>
          <a:endParaRPr lang="es-ES"/>
        </a:p>
      </dgm:t>
    </dgm:pt>
    <dgm:pt modelId="{233EB1C3-F46C-4178-BC20-BD2166083606}" type="sibTrans" cxnId="{4BAA7081-A297-41F3-B4E7-29D4C6C12C77}">
      <dgm:prSet/>
      <dgm:spPr/>
      <dgm:t>
        <a:bodyPr/>
        <a:lstStyle/>
        <a:p>
          <a:endParaRPr lang="es-ES"/>
        </a:p>
      </dgm:t>
    </dgm:pt>
    <dgm:pt modelId="{FE064D6D-D6F3-4F38-9533-3FA31E9975F4}">
      <dgm:prSet phldrT="[Texto]"/>
      <dgm:spPr/>
      <dgm:t>
        <a:bodyPr/>
        <a:lstStyle/>
        <a:p>
          <a:r>
            <a:rPr lang="es-ES" dirty="0" smtClean="0"/>
            <a:t>Vigilancia en instituciones educativas</a:t>
          </a:r>
        </a:p>
        <a:p>
          <a:endParaRPr lang="es-ES" dirty="0"/>
        </a:p>
      </dgm:t>
    </dgm:pt>
    <dgm:pt modelId="{63EA718A-4939-4EBF-9963-0A77CB2C5760}" type="parTrans" cxnId="{6CCFF09C-B23B-46AD-B097-62ABDAACFC2C}">
      <dgm:prSet/>
      <dgm:spPr/>
      <dgm:t>
        <a:bodyPr/>
        <a:lstStyle/>
        <a:p>
          <a:endParaRPr lang="es-ES"/>
        </a:p>
      </dgm:t>
    </dgm:pt>
    <dgm:pt modelId="{F11B5957-9640-491E-9243-F762CE334F13}" type="sibTrans" cxnId="{6CCFF09C-B23B-46AD-B097-62ABDAACFC2C}">
      <dgm:prSet/>
      <dgm:spPr/>
      <dgm:t>
        <a:bodyPr/>
        <a:lstStyle/>
        <a:p>
          <a:endParaRPr lang="es-ES"/>
        </a:p>
      </dgm:t>
    </dgm:pt>
    <dgm:pt modelId="{6B81C280-63F2-43AB-A310-B57B4E30F4CA}">
      <dgm:prSet phldrT="[Texto]"/>
      <dgm:spPr/>
      <dgm:t>
        <a:bodyPr/>
        <a:lstStyle/>
        <a:p>
          <a:r>
            <a:rPr lang="es-ES" b="1" dirty="0" smtClean="0"/>
            <a:t>Segunda etapa</a:t>
          </a:r>
        </a:p>
        <a:p>
          <a:r>
            <a:rPr lang="es-ES" dirty="0" smtClean="0"/>
            <a:t>Escenario de alta incidencia</a:t>
          </a:r>
        </a:p>
        <a:p>
          <a:r>
            <a:rPr lang="es-ES" dirty="0" smtClean="0"/>
            <a:t>736/100.000hab</a:t>
          </a:r>
        </a:p>
        <a:p>
          <a:r>
            <a:rPr lang="es-ES" dirty="0" smtClean="0"/>
            <a:t>(diciembre 2021)</a:t>
          </a:r>
          <a:endParaRPr lang="es-ES" dirty="0"/>
        </a:p>
      </dgm:t>
    </dgm:pt>
    <dgm:pt modelId="{C6A75116-98F2-4F77-AB08-99D6E7BD4DFE}" type="parTrans" cxnId="{AFC5BE1E-D02E-4A73-AC45-2AD353532E28}">
      <dgm:prSet/>
      <dgm:spPr/>
      <dgm:t>
        <a:bodyPr/>
        <a:lstStyle/>
        <a:p>
          <a:endParaRPr lang="es-ES"/>
        </a:p>
      </dgm:t>
    </dgm:pt>
    <dgm:pt modelId="{BD5EDD52-B1E0-4815-907C-3D376856126A}" type="sibTrans" cxnId="{AFC5BE1E-D02E-4A73-AC45-2AD353532E28}">
      <dgm:prSet/>
      <dgm:spPr/>
      <dgm:t>
        <a:bodyPr/>
        <a:lstStyle/>
        <a:p>
          <a:endParaRPr lang="es-ES"/>
        </a:p>
      </dgm:t>
    </dgm:pt>
    <dgm:pt modelId="{186BB804-E318-471A-96AD-C3E65A2A6CCD}">
      <dgm:prSet phldrT="[Texto]"/>
      <dgm:spPr/>
      <dgm:t>
        <a:bodyPr/>
        <a:lstStyle/>
        <a:p>
          <a:r>
            <a:rPr lang="es-ES" dirty="0" smtClean="0"/>
            <a:t>Vigilancia en áreas críticas del Ministerio de Salud</a:t>
          </a:r>
          <a:endParaRPr lang="es-ES" dirty="0"/>
        </a:p>
      </dgm:t>
    </dgm:pt>
    <dgm:pt modelId="{BB92EA1C-695C-421A-B577-5EA6885D2C2B}" type="parTrans" cxnId="{B444EA3A-DF2E-43C5-BAFF-3E51F7EFBF44}">
      <dgm:prSet/>
      <dgm:spPr/>
      <dgm:t>
        <a:bodyPr/>
        <a:lstStyle/>
        <a:p>
          <a:endParaRPr lang="es-ES"/>
        </a:p>
      </dgm:t>
    </dgm:pt>
    <dgm:pt modelId="{BBCAF58D-D3E7-406F-8750-2969D8188188}" type="sibTrans" cxnId="{B444EA3A-DF2E-43C5-BAFF-3E51F7EFBF44}">
      <dgm:prSet/>
      <dgm:spPr/>
      <dgm:t>
        <a:bodyPr/>
        <a:lstStyle/>
        <a:p>
          <a:endParaRPr lang="es-ES"/>
        </a:p>
      </dgm:t>
    </dgm:pt>
    <dgm:pt modelId="{F63DE54D-3481-4AB2-AF83-65B725C949DD}">
      <dgm:prSet phldrT="[Texto]"/>
      <dgm:spPr/>
      <dgm:t>
        <a:bodyPr/>
        <a:lstStyle/>
        <a:p>
          <a:r>
            <a:rPr lang="es-ES" b="1" dirty="0" smtClean="0"/>
            <a:t>Tercera etapa</a:t>
          </a:r>
        </a:p>
        <a:p>
          <a:r>
            <a:rPr lang="es-ES" dirty="0" smtClean="0"/>
            <a:t>Escenario de alta incidencia </a:t>
          </a:r>
        </a:p>
        <a:p>
          <a:r>
            <a:rPr lang="es-ES" dirty="0" smtClean="0"/>
            <a:t>(diciembre-enero 2022)</a:t>
          </a:r>
          <a:endParaRPr lang="es-ES" dirty="0"/>
        </a:p>
      </dgm:t>
    </dgm:pt>
    <dgm:pt modelId="{E22EB0B8-EB1D-43C0-AAD0-9FE152CE2096}" type="parTrans" cxnId="{13A0A512-4188-4F41-86E9-F82B2A375ADB}">
      <dgm:prSet/>
      <dgm:spPr/>
      <dgm:t>
        <a:bodyPr/>
        <a:lstStyle/>
        <a:p>
          <a:endParaRPr lang="es-ES"/>
        </a:p>
      </dgm:t>
    </dgm:pt>
    <dgm:pt modelId="{6380E913-9B1D-4C3A-8F50-BBD31ADDC035}" type="sibTrans" cxnId="{13A0A512-4188-4F41-86E9-F82B2A375ADB}">
      <dgm:prSet/>
      <dgm:spPr/>
      <dgm:t>
        <a:bodyPr/>
        <a:lstStyle/>
        <a:p>
          <a:endParaRPr lang="es-ES"/>
        </a:p>
      </dgm:t>
    </dgm:pt>
    <dgm:pt modelId="{4C0F5F43-B18F-4EC5-BCE5-E8E6799E8426}">
      <dgm:prSet phldrT="[Texto]"/>
      <dgm:spPr/>
      <dgm:t>
        <a:bodyPr/>
        <a:lstStyle/>
        <a:p>
          <a:r>
            <a:rPr lang="es-ES" dirty="0" smtClean="0"/>
            <a:t>Vigilancia en sectores críticos de la cadena de valor</a:t>
          </a:r>
          <a:endParaRPr lang="es-ES" dirty="0"/>
        </a:p>
      </dgm:t>
    </dgm:pt>
    <dgm:pt modelId="{12CD8748-F5E9-49B7-8125-C265B47CD3E5}" type="parTrans" cxnId="{A3D4834C-AA4B-4179-B027-3B7F1091CB5E}">
      <dgm:prSet/>
      <dgm:spPr/>
      <dgm:t>
        <a:bodyPr/>
        <a:lstStyle/>
        <a:p>
          <a:endParaRPr lang="es-ES"/>
        </a:p>
      </dgm:t>
    </dgm:pt>
    <dgm:pt modelId="{D2FA9B37-CE5F-4D45-A945-C21D822ABDF9}" type="sibTrans" cxnId="{A3D4834C-AA4B-4179-B027-3B7F1091CB5E}">
      <dgm:prSet/>
      <dgm:spPr/>
      <dgm:t>
        <a:bodyPr/>
        <a:lstStyle/>
        <a:p>
          <a:endParaRPr lang="es-ES"/>
        </a:p>
      </dgm:t>
    </dgm:pt>
    <dgm:pt modelId="{503A4E1A-4BFE-4030-8C83-858A86B13D05}" type="pres">
      <dgm:prSet presAssocID="{1AE1E2BE-674A-4360-988F-C18E97AE1D2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85471C-ADAD-455C-B4A5-A70B40BBCA63}" type="pres">
      <dgm:prSet presAssocID="{94678DD2-5E38-4903-A2F9-868E6191813C}" presName="compNode" presStyleCnt="0"/>
      <dgm:spPr/>
    </dgm:pt>
    <dgm:pt modelId="{9BD4985D-2803-4060-9F64-677432C039E8}" type="pres">
      <dgm:prSet presAssocID="{94678DD2-5E38-4903-A2F9-868E6191813C}" presName="aNode" presStyleLbl="bgShp" presStyleIdx="0" presStyleCnt="3" custLinFactNeighborX="729"/>
      <dgm:spPr/>
      <dgm:t>
        <a:bodyPr/>
        <a:lstStyle/>
        <a:p>
          <a:endParaRPr lang="es-ES"/>
        </a:p>
      </dgm:t>
    </dgm:pt>
    <dgm:pt modelId="{03E176E2-BEE8-4B9D-9025-8A10701BFB4B}" type="pres">
      <dgm:prSet presAssocID="{94678DD2-5E38-4903-A2F9-868E6191813C}" presName="textNode" presStyleLbl="bgShp" presStyleIdx="0" presStyleCnt="3"/>
      <dgm:spPr/>
      <dgm:t>
        <a:bodyPr/>
        <a:lstStyle/>
        <a:p>
          <a:endParaRPr lang="es-ES"/>
        </a:p>
      </dgm:t>
    </dgm:pt>
    <dgm:pt modelId="{87EA85D7-D0BD-4AB6-8DDC-F337B9953D9A}" type="pres">
      <dgm:prSet presAssocID="{94678DD2-5E38-4903-A2F9-868E6191813C}" presName="compChildNode" presStyleCnt="0"/>
      <dgm:spPr/>
    </dgm:pt>
    <dgm:pt modelId="{169EA8CA-7F59-40E1-ACE7-632668648F59}" type="pres">
      <dgm:prSet presAssocID="{94678DD2-5E38-4903-A2F9-868E6191813C}" presName="theInnerList" presStyleCnt="0"/>
      <dgm:spPr/>
    </dgm:pt>
    <dgm:pt modelId="{F267DFFB-D281-4395-BEDD-1BEEE2DDE346}" type="pres">
      <dgm:prSet presAssocID="{FE064D6D-D6F3-4F38-9533-3FA31E9975F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4A1D16-F5A9-46AE-AF3B-873AE9673166}" type="pres">
      <dgm:prSet presAssocID="{94678DD2-5E38-4903-A2F9-868E6191813C}" presName="aSpace" presStyleCnt="0"/>
      <dgm:spPr/>
    </dgm:pt>
    <dgm:pt modelId="{D7CD7207-FC04-40E6-A502-3E68907FE1B0}" type="pres">
      <dgm:prSet presAssocID="{6B81C280-63F2-43AB-A310-B57B4E30F4CA}" presName="compNode" presStyleCnt="0"/>
      <dgm:spPr/>
    </dgm:pt>
    <dgm:pt modelId="{CCE82047-7F4E-452D-A096-D04D59FD16E3}" type="pres">
      <dgm:prSet presAssocID="{6B81C280-63F2-43AB-A310-B57B4E30F4CA}" presName="aNode" presStyleLbl="bgShp" presStyleIdx="1" presStyleCnt="3"/>
      <dgm:spPr/>
      <dgm:t>
        <a:bodyPr/>
        <a:lstStyle/>
        <a:p>
          <a:endParaRPr lang="es-ES"/>
        </a:p>
      </dgm:t>
    </dgm:pt>
    <dgm:pt modelId="{F690A3F6-44E9-45EB-A124-7DC5F6910CC2}" type="pres">
      <dgm:prSet presAssocID="{6B81C280-63F2-43AB-A310-B57B4E30F4CA}" presName="textNode" presStyleLbl="bgShp" presStyleIdx="1" presStyleCnt="3"/>
      <dgm:spPr/>
      <dgm:t>
        <a:bodyPr/>
        <a:lstStyle/>
        <a:p>
          <a:endParaRPr lang="es-ES"/>
        </a:p>
      </dgm:t>
    </dgm:pt>
    <dgm:pt modelId="{39265DEC-F0C8-4AD8-A7F0-AA01D36F0E94}" type="pres">
      <dgm:prSet presAssocID="{6B81C280-63F2-43AB-A310-B57B4E30F4CA}" presName="compChildNode" presStyleCnt="0"/>
      <dgm:spPr/>
    </dgm:pt>
    <dgm:pt modelId="{78D27FD3-BEEA-44B2-A907-0D648B1DA91B}" type="pres">
      <dgm:prSet presAssocID="{6B81C280-63F2-43AB-A310-B57B4E30F4CA}" presName="theInnerList" presStyleCnt="0"/>
      <dgm:spPr/>
    </dgm:pt>
    <dgm:pt modelId="{CEDE6B73-2B89-419A-922B-332F4D0A2767}" type="pres">
      <dgm:prSet presAssocID="{186BB804-E318-471A-96AD-C3E65A2A6CC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1A8CEE-1BDE-4555-B020-1AD836D16118}" type="pres">
      <dgm:prSet presAssocID="{6B81C280-63F2-43AB-A310-B57B4E30F4CA}" presName="aSpace" presStyleCnt="0"/>
      <dgm:spPr/>
    </dgm:pt>
    <dgm:pt modelId="{0A88A84E-D91D-4C57-B3BC-47DA62F63F76}" type="pres">
      <dgm:prSet presAssocID="{F63DE54D-3481-4AB2-AF83-65B725C949DD}" presName="compNode" presStyleCnt="0"/>
      <dgm:spPr/>
    </dgm:pt>
    <dgm:pt modelId="{C5B02E28-516C-4CAD-9830-EABCC540A936}" type="pres">
      <dgm:prSet presAssocID="{F63DE54D-3481-4AB2-AF83-65B725C949DD}" presName="aNode" presStyleLbl="bgShp" presStyleIdx="2" presStyleCnt="3"/>
      <dgm:spPr/>
      <dgm:t>
        <a:bodyPr/>
        <a:lstStyle/>
        <a:p>
          <a:endParaRPr lang="es-ES"/>
        </a:p>
      </dgm:t>
    </dgm:pt>
    <dgm:pt modelId="{DC3C5CE7-7CEB-494A-8D81-F0E9C9289968}" type="pres">
      <dgm:prSet presAssocID="{F63DE54D-3481-4AB2-AF83-65B725C949DD}" presName="textNode" presStyleLbl="bgShp" presStyleIdx="2" presStyleCnt="3"/>
      <dgm:spPr/>
      <dgm:t>
        <a:bodyPr/>
        <a:lstStyle/>
        <a:p>
          <a:endParaRPr lang="es-ES"/>
        </a:p>
      </dgm:t>
    </dgm:pt>
    <dgm:pt modelId="{6FEBFC9E-92AD-4F15-B340-3EA73776F689}" type="pres">
      <dgm:prSet presAssocID="{F63DE54D-3481-4AB2-AF83-65B725C949DD}" presName="compChildNode" presStyleCnt="0"/>
      <dgm:spPr/>
    </dgm:pt>
    <dgm:pt modelId="{9EA6210B-0D8F-4EA1-90F0-F9099AC51A5A}" type="pres">
      <dgm:prSet presAssocID="{F63DE54D-3481-4AB2-AF83-65B725C949DD}" presName="theInnerList" presStyleCnt="0"/>
      <dgm:spPr/>
    </dgm:pt>
    <dgm:pt modelId="{3C282FA1-816D-448B-83C3-F07F80969228}" type="pres">
      <dgm:prSet presAssocID="{4C0F5F43-B18F-4EC5-BCE5-E8E6799E8426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CCFF09C-B23B-46AD-B097-62ABDAACFC2C}" srcId="{94678DD2-5E38-4903-A2F9-868E6191813C}" destId="{FE064D6D-D6F3-4F38-9533-3FA31E9975F4}" srcOrd="0" destOrd="0" parTransId="{63EA718A-4939-4EBF-9963-0A77CB2C5760}" sibTransId="{F11B5957-9640-491E-9243-F762CE334F13}"/>
    <dgm:cxn modelId="{35210FA8-16F6-401B-9BD7-2FA420ADA292}" type="presOf" srcId="{F63DE54D-3481-4AB2-AF83-65B725C949DD}" destId="{C5B02E28-516C-4CAD-9830-EABCC540A936}" srcOrd="0" destOrd="0" presId="urn:microsoft.com/office/officeart/2005/8/layout/lProcess2"/>
    <dgm:cxn modelId="{F99124BA-60F4-4ED9-994D-0E577BD70ECD}" type="presOf" srcId="{94678DD2-5E38-4903-A2F9-868E6191813C}" destId="{03E176E2-BEE8-4B9D-9025-8A10701BFB4B}" srcOrd="1" destOrd="0" presId="urn:microsoft.com/office/officeart/2005/8/layout/lProcess2"/>
    <dgm:cxn modelId="{914D2256-DAF1-4479-98C9-92B1452DC42E}" type="presOf" srcId="{6B81C280-63F2-43AB-A310-B57B4E30F4CA}" destId="{CCE82047-7F4E-452D-A096-D04D59FD16E3}" srcOrd="0" destOrd="0" presId="urn:microsoft.com/office/officeart/2005/8/layout/lProcess2"/>
    <dgm:cxn modelId="{C16E96A7-F6DF-4557-820C-51373CF1C285}" type="presOf" srcId="{4C0F5F43-B18F-4EC5-BCE5-E8E6799E8426}" destId="{3C282FA1-816D-448B-83C3-F07F80969228}" srcOrd="0" destOrd="0" presId="urn:microsoft.com/office/officeart/2005/8/layout/lProcess2"/>
    <dgm:cxn modelId="{A3D4834C-AA4B-4179-B027-3B7F1091CB5E}" srcId="{F63DE54D-3481-4AB2-AF83-65B725C949DD}" destId="{4C0F5F43-B18F-4EC5-BCE5-E8E6799E8426}" srcOrd="0" destOrd="0" parTransId="{12CD8748-F5E9-49B7-8125-C265B47CD3E5}" sibTransId="{D2FA9B37-CE5F-4D45-A945-C21D822ABDF9}"/>
    <dgm:cxn modelId="{AFC5BE1E-D02E-4A73-AC45-2AD353532E28}" srcId="{1AE1E2BE-674A-4360-988F-C18E97AE1D21}" destId="{6B81C280-63F2-43AB-A310-B57B4E30F4CA}" srcOrd="1" destOrd="0" parTransId="{C6A75116-98F2-4F77-AB08-99D6E7BD4DFE}" sibTransId="{BD5EDD52-B1E0-4815-907C-3D376856126A}"/>
    <dgm:cxn modelId="{CD4A99D6-9673-4621-95ED-12DFA4BA5395}" type="presOf" srcId="{FE064D6D-D6F3-4F38-9533-3FA31E9975F4}" destId="{F267DFFB-D281-4395-BEDD-1BEEE2DDE346}" srcOrd="0" destOrd="0" presId="urn:microsoft.com/office/officeart/2005/8/layout/lProcess2"/>
    <dgm:cxn modelId="{B444EA3A-DF2E-43C5-BAFF-3E51F7EFBF44}" srcId="{6B81C280-63F2-43AB-A310-B57B4E30F4CA}" destId="{186BB804-E318-471A-96AD-C3E65A2A6CCD}" srcOrd="0" destOrd="0" parTransId="{BB92EA1C-695C-421A-B577-5EA6885D2C2B}" sibTransId="{BBCAF58D-D3E7-406F-8750-2969D8188188}"/>
    <dgm:cxn modelId="{29A1D5BC-61BF-4C84-89C0-A4AF61FD6639}" type="presOf" srcId="{186BB804-E318-471A-96AD-C3E65A2A6CCD}" destId="{CEDE6B73-2B89-419A-922B-332F4D0A2767}" srcOrd="0" destOrd="0" presId="urn:microsoft.com/office/officeart/2005/8/layout/lProcess2"/>
    <dgm:cxn modelId="{13A0A512-4188-4F41-86E9-F82B2A375ADB}" srcId="{1AE1E2BE-674A-4360-988F-C18E97AE1D21}" destId="{F63DE54D-3481-4AB2-AF83-65B725C949DD}" srcOrd="2" destOrd="0" parTransId="{E22EB0B8-EB1D-43C0-AAD0-9FE152CE2096}" sibTransId="{6380E913-9B1D-4C3A-8F50-BBD31ADDC035}"/>
    <dgm:cxn modelId="{4BAA7081-A297-41F3-B4E7-29D4C6C12C77}" srcId="{1AE1E2BE-674A-4360-988F-C18E97AE1D21}" destId="{94678DD2-5E38-4903-A2F9-868E6191813C}" srcOrd="0" destOrd="0" parTransId="{A38A25E7-F55F-4A56-A4E8-5C8FA3283A80}" sibTransId="{233EB1C3-F46C-4178-BC20-BD2166083606}"/>
    <dgm:cxn modelId="{15F09507-4238-4F06-9C6D-EF2B6C9DAF1B}" type="presOf" srcId="{6B81C280-63F2-43AB-A310-B57B4E30F4CA}" destId="{F690A3F6-44E9-45EB-A124-7DC5F6910CC2}" srcOrd="1" destOrd="0" presId="urn:microsoft.com/office/officeart/2005/8/layout/lProcess2"/>
    <dgm:cxn modelId="{AA9D972B-F043-41DC-94BA-22FCBBE86808}" type="presOf" srcId="{1AE1E2BE-674A-4360-988F-C18E97AE1D21}" destId="{503A4E1A-4BFE-4030-8C83-858A86B13D05}" srcOrd="0" destOrd="0" presId="urn:microsoft.com/office/officeart/2005/8/layout/lProcess2"/>
    <dgm:cxn modelId="{0AD12A3B-1F22-4E10-8912-C46778327652}" type="presOf" srcId="{94678DD2-5E38-4903-A2F9-868E6191813C}" destId="{9BD4985D-2803-4060-9F64-677432C039E8}" srcOrd="0" destOrd="0" presId="urn:microsoft.com/office/officeart/2005/8/layout/lProcess2"/>
    <dgm:cxn modelId="{01954485-FC91-47BB-82CE-205CE3B2FA29}" type="presOf" srcId="{F63DE54D-3481-4AB2-AF83-65B725C949DD}" destId="{DC3C5CE7-7CEB-494A-8D81-F0E9C9289968}" srcOrd="1" destOrd="0" presId="urn:microsoft.com/office/officeart/2005/8/layout/lProcess2"/>
    <dgm:cxn modelId="{13D16D8E-184E-4B1E-8769-77F9372CF5A7}" type="presParOf" srcId="{503A4E1A-4BFE-4030-8C83-858A86B13D05}" destId="{7D85471C-ADAD-455C-B4A5-A70B40BBCA63}" srcOrd="0" destOrd="0" presId="urn:microsoft.com/office/officeart/2005/8/layout/lProcess2"/>
    <dgm:cxn modelId="{FB1010E5-EF13-4FB8-B494-59F6AAA44B5C}" type="presParOf" srcId="{7D85471C-ADAD-455C-B4A5-A70B40BBCA63}" destId="{9BD4985D-2803-4060-9F64-677432C039E8}" srcOrd="0" destOrd="0" presId="urn:microsoft.com/office/officeart/2005/8/layout/lProcess2"/>
    <dgm:cxn modelId="{C022022C-82B8-4C9E-B18A-0BF361FB6EFA}" type="presParOf" srcId="{7D85471C-ADAD-455C-B4A5-A70B40BBCA63}" destId="{03E176E2-BEE8-4B9D-9025-8A10701BFB4B}" srcOrd="1" destOrd="0" presId="urn:microsoft.com/office/officeart/2005/8/layout/lProcess2"/>
    <dgm:cxn modelId="{79031894-61D9-44A3-8B9C-64DF7ABFE7BE}" type="presParOf" srcId="{7D85471C-ADAD-455C-B4A5-A70B40BBCA63}" destId="{87EA85D7-D0BD-4AB6-8DDC-F337B9953D9A}" srcOrd="2" destOrd="0" presId="urn:microsoft.com/office/officeart/2005/8/layout/lProcess2"/>
    <dgm:cxn modelId="{DA91F642-5492-4A37-92A8-68208D3B26F9}" type="presParOf" srcId="{87EA85D7-D0BD-4AB6-8DDC-F337B9953D9A}" destId="{169EA8CA-7F59-40E1-ACE7-632668648F59}" srcOrd="0" destOrd="0" presId="urn:microsoft.com/office/officeart/2005/8/layout/lProcess2"/>
    <dgm:cxn modelId="{D830F12F-1E90-4082-B4EF-4E8C8F439E43}" type="presParOf" srcId="{169EA8CA-7F59-40E1-ACE7-632668648F59}" destId="{F267DFFB-D281-4395-BEDD-1BEEE2DDE346}" srcOrd="0" destOrd="0" presId="urn:microsoft.com/office/officeart/2005/8/layout/lProcess2"/>
    <dgm:cxn modelId="{2608E7A2-075B-471F-A27C-FB3681585EFB}" type="presParOf" srcId="{503A4E1A-4BFE-4030-8C83-858A86B13D05}" destId="{F94A1D16-F5A9-46AE-AF3B-873AE9673166}" srcOrd="1" destOrd="0" presId="urn:microsoft.com/office/officeart/2005/8/layout/lProcess2"/>
    <dgm:cxn modelId="{FE1E9708-CDA7-4B65-92EA-9A9EF60AE3D0}" type="presParOf" srcId="{503A4E1A-4BFE-4030-8C83-858A86B13D05}" destId="{D7CD7207-FC04-40E6-A502-3E68907FE1B0}" srcOrd="2" destOrd="0" presId="urn:microsoft.com/office/officeart/2005/8/layout/lProcess2"/>
    <dgm:cxn modelId="{403D2019-D5D8-4D66-BF8A-E45D6C739C3D}" type="presParOf" srcId="{D7CD7207-FC04-40E6-A502-3E68907FE1B0}" destId="{CCE82047-7F4E-452D-A096-D04D59FD16E3}" srcOrd="0" destOrd="0" presId="urn:microsoft.com/office/officeart/2005/8/layout/lProcess2"/>
    <dgm:cxn modelId="{B69B576B-73C9-44D4-9B04-6C7A99F600F4}" type="presParOf" srcId="{D7CD7207-FC04-40E6-A502-3E68907FE1B0}" destId="{F690A3F6-44E9-45EB-A124-7DC5F6910CC2}" srcOrd="1" destOrd="0" presId="urn:microsoft.com/office/officeart/2005/8/layout/lProcess2"/>
    <dgm:cxn modelId="{B231FCB8-F91A-482F-A378-4AB93E11914A}" type="presParOf" srcId="{D7CD7207-FC04-40E6-A502-3E68907FE1B0}" destId="{39265DEC-F0C8-4AD8-A7F0-AA01D36F0E94}" srcOrd="2" destOrd="0" presId="urn:microsoft.com/office/officeart/2005/8/layout/lProcess2"/>
    <dgm:cxn modelId="{6647A7DE-21BB-4709-B2CD-54E4CA8F2EB2}" type="presParOf" srcId="{39265DEC-F0C8-4AD8-A7F0-AA01D36F0E94}" destId="{78D27FD3-BEEA-44B2-A907-0D648B1DA91B}" srcOrd="0" destOrd="0" presId="urn:microsoft.com/office/officeart/2005/8/layout/lProcess2"/>
    <dgm:cxn modelId="{B7507881-A4A7-4ACB-AABC-E3941B2E7724}" type="presParOf" srcId="{78D27FD3-BEEA-44B2-A907-0D648B1DA91B}" destId="{CEDE6B73-2B89-419A-922B-332F4D0A2767}" srcOrd="0" destOrd="0" presId="urn:microsoft.com/office/officeart/2005/8/layout/lProcess2"/>
    <dgm:cxn modelId="{EADC00C1-6159-4F8E-820B-0F7770FD9D52}" type="presParOf" srcId="{503A4E1A-4BFE-4030-8C83-858A86B13D05}" destId="{D31A8CEE-1BDE-4555-B020-1AD836D16118}" srcOrd="3" destOrd="0" presId="urn:microsoft.com/office/officeart/2005/8/layout/lProcess2"/>
    <dgm:cxn modelId="{A385128F-547A-4E56-8C0C-742838663A2D}" type="presParOf" srcId="{503A4E1A-4BFE-4030-8C83-858A86B13D05}" destId="{0A88A84E-D91D-4C57-B3BC-47DA62F63F76}" srcOrd="4" destOrd="0" presId="urn:microsoft.com/office/officeart/2005/8/layout/lProcess2"/>
    <dgm:cxn modelId="{F59FE875-41A5-4878-A0F3-505E442071D4}" type="presParOf" srcId="{0A88A84E-D91D-4C57-B3BC-47DA62F63F76}" destId="{C5B02E28-516C-4CAD-9830-EABCC540A936}" srcOrd="0" destOrd="0" presId="urn:microsoft.com/office/officeart/2005/8/layout/lProcess2"/>
    <dgm:cxn modelId="{3FC47743-040A-4E8F-BF5A-6AFF9D25BF00}" type="presParOf" srcId="{0A88A84E-D91D-4C57-B3BC-47DA62F63F76}" destId="{DC3C5CE7-7CEB-494A-8D81-F0E9C9289968}" srcOrd="1" destOrd="0" presId="urn:microsoft.com/office/officeart/2005/8/layout/lProcess2"/>
    <dgm:cxn modelId="{CE5AAE25-B41D-4FA7-8573-ACF88863A61C}" type="presParOf" srcId="{0A88A84E-D91D-4C57-B3BC-47DA62F63F76}" destId="{6FEBFC9E-92AD-4F15-B340-3EA73776F689}" srcOrd="2" destOrd="0" presId="urn:microsoft.com/office/officeart/2005/8/layout/lProcess2"/>
    <dgm:cxn modelId="{A6057FDF-D90E-40AE-B35F-FAF010E63FAD}" type="presParOf" srcId="{6FEBFC9E-92AD-4F15-B340-3EA73776F689}" destId="{9EA6210B-0D8F-4EA1-90F0-F9099AC51A5A}" srcOrd="0" destOrd="0" presId="urn:microsoft.com/office/officeart/2005/8/layout/lProcess2"/>
    <dgm:cxn modelId="{82FE38F3-83C5-45A1-AEB7-5A658718EC6E}" type="presParOf" srcId="{9EA6210B-0D8F-4EA1-90F0-F9099AC51A5A}" destId="{3C282FA1-816D-448B-83C3-F07F80969228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E1E2BE-674A-4360-988F-C18E97AE1D21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4678DD2-5E38-4903-A2F9-868E6191813C}">
      <dgm:prSet phldrT="[Texto]" custT="1"/>
      <dgm:spPr/>
      <dgm:t>
        <a:bodyPr/>
        <a:lstStyle/>
        <a:p>
          <a:r>
            <a:rPr lang="es-ES" sz="3600" b="1" dirty="0" smtClean="0"/>
            <a:t>Instituciones educativas</a:t>
          </a:r>
          <a:endParaRPr lang="es-ES" sz="3200" dirty="0"/>
        </a:p>
      </dgm:t>
    </dgm:pt>
    <dgm:pt modelId="{A38A25E7-F55F-4A56-A4E8-5C8FA3283A80}" type="parTrans" cxnId="{4BAA7081-A297-41F3-B4E7-29D4C6C12C77}">
      <dgm:prSet/>
      <dgm:spPr/>
      <dgm:t>
        <a:bodyPr/>
        <a:lstStyle/>
        <a:p>
          <a:endParaRPr lang="es-ES"/>
        </a:p>
      </dgm:t>
    </dgm:pt>
    <dgm:pt modelId="{233EB1C3-F46C-4178-BC20-BD2166083606}" type="sibTrans" cxnId="{4BAA7081-A297-41F3-B4E7-29D4C6C12C77}">
      <dgm:prSet/>
      <dgm:spPr/>
      <dgm:t>
        <a:bodyPr/>
        <a:lstStyle/>
        <a:p>
          <a:endParaRPr lang="es-ES"/>
        </a:p>
      </dgm:t>
    </dgm:pt>
    <dgm:pt modelId="{FE064D6D-D6F3-4F38-9533-3FA31E9975F4}">
      <dgm:prSet phldrT="[Texto]" custT="1"/>
      <dgm:spPr/>
      <dgm:t>
        <a:bodyPr/>
        <a:lstStyle/>
        <a:p>
          <a:r>
            <a:rPr lang="es-ES" sz="2800" dirty="0" smtClean="0"/>
            <a:t>- Seguimiento a 452 alumnos</a:t>
          </a:r>
        </a:p>
        <a:p>
          <a:r>
            <a:rPr lang="es-ES" sz="2800" dirty="0" smtClean="0"/>
            <a:t>- Se realizaron 904 </a:t>
          </a:r>
          <a:r>
            <a:rPr lang="es-ES" sz="2800" dirty="0" err="1" smtClean="0"/>
            <a:t>autotest</a:t>
          </a:r>
          <a:endParaRPr lang="es-ES" sz="2800" dirty="0" smtClean="0"/>
        </a:p>
        <a:p>
          <a:endParaRPr lang="es-ES" sz="2800" dirty="0"/>
        </a:p>
      </dgm:t>
    </dgm:pt>
    <dgm:pt modelId="{63EA718A-4939-4EBF-9963-0A77CB2C5760}" type="parTrans" cxnId="{6CCFF09C-B23B-46AD-B097-62ABDAACFC2C}">
      <dgm:prSet/>
      <dgm:spPr/>
      <dgm:t>
        <a:bodyPr/>
        <a:lstStyle/>
        <a:p>
          <a:endParaRPr lang="es-ES"/>
        </a:p>
      </dgm:t>
    </dgm:pt>
    <dgm:pt modelId="{F11B5957-9640-491E-9243-F762CE334F13}" type="sibTrans" cxnId="{6CCFF09C-B23B-46AD-B097-62ABDAACFC2C}">
      <dgm:prSet/>
      <dgm:spPr/>
      <dgm:t>
        <a:bodyPr/>
        <a:lstStyle/>
        <a:p>
          <a:endParaRPr lang="es-ES"/>
        </a:p>
      </dgm:t>
    </dgm:pt>
    <dgm:pt modelId="{503A4E1A-4BFE-4030-8C83-858A86B13D05}" type="pres">
      <dgm:prSet presAssocID="{1AE1E2BE-674A-4360-988F-C18E97AE1D2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85471C-ADAD-455C-B4A5-A70B40BBCA63}" type="pres">
      <dgm:prSet presAssocID="{94678DD2-5E38-4903-A2F9-868E6191813C}" presName="compNode" presStyleCnt="0"/>
      <dgm:spPr/>
    </dgm:pt>
    <dgm:pt modelId="{9BD4985D-2803-4060-9F64-677432C039E8}" type="pres">
      <dgm:prSet presAssocID="{94678DD2-5E38-4903-A2F9-868E6191813C}" presName="aNode" presStyleLbl="bgShp" presStyleIdx="0" presStyleCnt="1" custLinFactNeighborX="14978"/>
      <dgm:spPr/>
      <dgm:t>
        <a:bodyPr/>
        <a:lstStyle/>
        <a:p>
          <a:endParaRPr lang="es-ES"/>
        </a:p>
      </dgm:t>
    </dgm:pt>
    <dgm:pt modelId="{03E176E2-BEE8-4B9D-9025-8A10701BFB4B}" type="pres">
      <dgm:prSet presAssocID="{94678DD2-5E38-4903-A2F9-868E6191813C}" presName="textNode" presStyleLbl="bgShp" presStyleIdx="0" presStyleCnt="1"/>
      <dgm:spPr/>
      <dgm:t>
        <a:bodyPr/>
        <a:lstStyle/>
        <a:p>
          <a:endParaRPr lang="es-ES"/>
        </a:p>
      </dgm:t>
    </dgm:pt>
    <dgm:pt modelId="{87EA85D7-D0BD-4AB6-8DDC-F337B9953D9A}" type="pres">
      <dgm:prSet presAssocID="{94678DD2-5E38-4903-A2F9-868E6191813C}" presName="compChildNode" presStyleCnt="0"/>
      <dgm:spPr/>
    </dgm:pt>
    <dgm:pt modelId="{169EA8CA-7F59-40E1-ACE7-632668648F59}" type="pres">
      <dgm:prSet presAssocID="{94678DD2-5E38-4903-A2F9-868E6191813C}" presName="theInnerList" presStyleCnt="0"/>
      <dgm:spPr/>
    </dgm:pt>
    <dgm:pt modelId="{F267DFFB-D281-4395-BEDD-1BEEE2DDE346}" type="pres">
      <dgm:prSet presAssocID="{FE064D6D-D6F3-4F38-9533-3FA31E9975F4}" presName="childNode" presStyleLbl="node1" presStyleIdx="0" presStyleCnt="1" custLinFactNeighborX="-1498" custLinFactNeighborY="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9D972B-F043-41DC-94BA-22FCBBE86808}" type="presOf" srcId="{1AE1E2BE-674A-4360-988F-C18E97AE1D21}" destId="{503A4E1A-4BFE-4030-8C83-858A86B13D05}" srcOrd="0" destOrd="0" presId="urn:microsoft.com/office/officeart/2005/8/layout/lProcess2"/>
    <dgm:cxn modelId="{CD4A99D6-9673-4621-95ED-12DFA4BA5395}" type="presOf" srcId="{FE064D6D-D6F3-4F38-9533-3FA31E9975F4}" destId="{F267DFFB-D281-4395-BEDD-1BEEE2DDE346}" srcOrd="0" destOrd="0" presId="urn:microsoft.com/office/officeart/2005/8/layout/lProcess2"/>
    <dgm:cxn modelId="{4BAA7081-A297-41F3-B4E7-29D4C6C12C77}" srcId="{1AE1E2BE-674A-4360-988F-C18E97AE1D21}" destId="{94678DD2-5E38-4903-A2F9-868E6191813C}" srcOrd="0" destOrd="0" parTransId="{A38A25E7-F55F-4A56-A4E8-5C8FA3283A80}" sibTransId="{233EB1C3-F46C-4178-BC20-BD2166083606}"/>
    <dgm:cxn modelId="{0AD12A3B-1F22-4E10-8912-C46778327652}" type="presOf" srcId="{94678DD2-5E38-4903-A2F9-868E6191813C}" destId="{9BD4985D-2803-4060-9F64-677432C039E8}" srcOrd="0" destOrd="0" presId="urn:microsoft.com/office/officeart/2005/8/layout/lProcess2"/>
    <dgm:cxn modelId="{6CCFF09C-B23B-46AD-B097-62ABDAACFC2C}" srcId="{94678DD2-5E38-4903-A2F9-868E6191813C}" destId="{FE064D6D-D6F3-4F38-9533-3FA31E9975F4}" srcOrd="0" destOrd="0" parTransId="{63EA718A-4939-4EBF-9963-0A77CB2C5760}" sibTransId="{F11B5957-9640-491E-9243-F762CE334F13}"/>
    <dgm:cxn modelId="{F99124BA-60F4-4ED9-994D-0E577BD70ECD}" type="presOf" srcId="{94678DD2-5E38-4903-A2F9-868E6191813C}" destId="{03E176E2-BEE8-4B9D-9025-8A10701BFB4B}" srcOrd="1" destOrd="0" presId="urn:microsoft.com/office/officeart/2005/8/layout/lProcess2"/>
    <dgm:cxn modelId="{13D16D8E-184E-4B1E-8769-77F9372CF5A7}" type="presParOf" srcId="{503A4E1A-4BFE-4030-8C83-858A86B13D05}" destId="{7D85471C-ADAD-455C-B4A5-A70B40BBCA63}" srcOrd="0" destOrd="0" presId="urn:microsoft.com/office/officeart/2005/8/layout/lProcess2"/>
    <dgm:cxn modelId="{FB1010E5-EF13-4FB8-B494-59F6AAA44B5C}" type="presParOf" srcId="{7D85471C-ADAD-455C-B4A5-A70B40BBCA63}" destId="{9BD4985D-2803-4060-9F64-677432C039E8}" srcOrd="0" destOrd="0" presId="urn:microsoft.com/office/officeart/2005/8/layout/lProcess2"/>
    <dgm:cxn modelId="{C022022C-82B8-4C9E-B18A-0BF361FB6EFA}" type="presParOf" srcId="{7D85471C-ADAD-455C-B4A5-A70B40BBCA63}" destId="{03E176E2-BEE8-4B9D-9025-8A10701BFB4B}" srcOrd="1" destOrd="0" presId="urn:microsoft.com/office/officeart/2005/8/layout/lProcess2"/>
    <dgm:cxn modelId="{79031894-61D9-44A3-8B9C-64DF7ABFE7BE}" type="presParOf" srcId="{7D85471C-ADAD-455C-B4A5-A70B40BBCA63}" destId="{87EA85D7-D0BD-4AB6-8DDC-F337B9953D9A}" srcOrd="2" destOrd="0" presId="urn:microsoft.com/office/officeart/2005/8/layout/lProcess2"/>
    <dgm:cxn modelId="{DA91F642-5492-4A37-92A8-68208D3B26F9}" type="presParOf" srcId="{87EA85D7-D0BD-4AB6-8DDC-F337B9953D9A}" destId="{169EA8CA-7F59-40E1-ACE7-632668648F59}" srcOrd="0" destOrd="0" presId="urn:microsoft.com/office/officeart/2005/8/layout/lProcess2"/>
    <dgm:cxn modelId="{D830F12F-1E90-4082-B4EF-4E8C8F439E43}" type="presParOf" srcId="{169EA8CA-7F59-40E1-ACE7-632668648F59}" destId="{F267DFFB-D281-4395-BEDD-1BEEE2DDE34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5FAE92-D9D5-4973-82B9-33A69055F970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E81B21-711E-4C75-8FE3-7C692CE58B7D}">
      <dgm:prSet phldrT="[Texto]"/>
      <dgm:spPr/>
      <dgm:t>
        <a:bodyPr/>
        <a:lstStyle/>
        <a:p>
          <a:r>
            <a:rPr lang="es-ES" dirty="0" smtClean="0"/>
            <a:t>Articulación con los colegios</a:t>
          </a:r>
          <a:endParaRPr lang="es-ES" dirty="0"/>
        </a:p>
      </dgm:t>
    </dgm:pt>
    <dgm:pt modelId="{8F3F3C83-2F46-4D8A-9AE3-35284EB2580B}" type="parTrans" cxnId="{CCA4AF6F-7457-49BC-94B3-B712D1A5724A}">
      <dgm:prSet/>
      <dgm:spPr/>
      <dgm:t>
        <a:bodyPr/>
        <a:lstStyle/>
        <a:p>
          <a:endParaRPr lang="es-ES"/>
        </a:p>
      </dgm:t>
    </dgm:pt>
    <dgm:pt modelId="{B77C17CE-52EB-4EBA-A1E2-E647D2D0E871}" type="sibTrans" cxnId="{CCA4AF6F-7457-49BC-94B3-B712D1A5724A}">
      <dgm:prSet/>
      <dgm:spPr/>
      <dgm:t>
        <a:bodyPr/>
        <a:lstStyle/>
        <a:p>
          <a:endParaRPr lang="es-ES"/>
        </a:p>
      </dgm:t>
    </dgm:pt>
    <dgm:pt modelId="{4025CE3F-BDB0-4DD8-8B96-F75F1506F3CF}">
      <dgm:prSet phldrT="[Texto]"/>
      <dgm:spPr/>
      <dgm:t>
        <a:bodyPr/>
        <a:lstStyle/>
        <a:p>
          <a:r>
            <a:rPr lang="es-ES" dirty="0" smtClean="0"/>
            <a:t>Se coordinó con 6 grado y 5 y 6 año del secundario de 7 escuelas de mayor matrícula de Córdoba capital (gestión pública y privada)</a:t>
          </a:r>
          <a:endParaRPr lang="es-ES" dirty="0"/>
        </a:p>
      </dgm:t>
    </dgm:pt>
    <dgm:pt modelId="{8156DB26-6D9D-4117-AEE1-A7B01328F735}" type="parTrans" cxnId="{03337429-24EA-404C-968B-1F2635FE4A8B}">
      <dgm:prSet/>
      <dgm:spPr/>
      <dgm:t>
        <a:bodyPr/>
        <a:lstStyle/>
        <a:p>
          <a:endParaRPr lang="es-ES"/>
        </a:p>
      </dgm:t>
    </dgm:pt>
    <dgm:pt modelId="{A7393D08-98D1-4C9D-A3FB-C043621CCBC9}" type="sibTrans" cxnId="{03337429-24EA-404C-968B-1F2635FE4A8B}">
      <dgm:prSet/>
      <dgm:spPr/>
      <dgm:t>
        <a:bodyPr/>
        <a:lstStyle/>
        <a:p>
          <a:endParaRPr lang="es-ES"/>
        </a:p>
      </dgm:t>
    </dgm:pt>
    <dgm:pt modelId="{81077BE9-A1A8-450A-BACA-58B82C8F47FF}">
      <dgm:prSet phldrT="[Texto]"/>
      <dgm:spPr/>
      <dgm:t>
        <a:bodyPr/>
        <a:lstStyle/>
        <a:p>
          <a:r>
            <a:rPr lang="es-ES" dirty="0" smtClean="0"/>
            <a:t>Capacitación a docentes y alumnos</a:t>
          </a:r>
          <a:endParaRPr lang="es-ES" dirty="0"/>
        </a:p>
      </dgm:t>
    </dgm:pt>
    <dgm:pt modelId="{2B653113-066A-476E-9CE9-007287FEA738}" type="parTrans" cxnId="{6299EEFE-AE22-4887-9E6C-01EB7563B13F}">
      <dgm:prSet/>
      <dgm:spPr/>
      <dgm:t>
        <a:bodyPr/>
        <a:lstStyle/>
        <a:p>
          <a:endParaRPr lang="es-ES"/>
        </a:p>
      </dgm:t>
    </dgm:pt>
    <dgm:pt modelId="{46060636-9FBB-40DF-8108-1E7339F53843}" type="sibTrans" cxnId="{6299EEFE-AE22-4887-9E6C-01EB7563B13F}">
      <dgm:prSet/>
      <dgm:spPr/>
      <dgm:t>
        <a:bodyPr/>
        <a:lstStyle/>
        <a:p>
          <a:endParaRPr lang="es-ES"/>
        </a:p>
      </dgm:t>
    </dgm:pt>
    <dgm:pt modelId="{2AD941B5-9509-4E3C-9DF1-86DE0AAFCBEE}">
      <dgm:prSet phldrT="[Texto]"/>
      <dgm:spPr/>
      <dgm:t>
        <a:bodyPr/>
        <a:lstStyle/>
        <a:p>
          <a:r>
            <a:rPr lang="es-ES" dirty="0" smtClean="0"/>
            <a:t>Se designó un referente para cada colegio</a:t>
          </a:r>
          <a:endParaRPr lang="es-ES" dirty="0"/>
        </a:p>
      </dgm:t>
    </dgm:pt>
    <dgm:pt modelId="{FB0FC13B-FA91-45FB-B196-E8FCD9B348CB}" type="parTrans" cxnId="{B5E3A733-BFE1-4823-B0BC-74C9364BECCE}">
      <dgm:prSet/>
      <dgm:spPr/>
      <dgm:t>
        <a:bodyPr/>
        <a:lstStyle/>
        <a:p>
          <a:endParaRPr lang="es-ES"/>
        </a:p>
      </dgm:t>
    </dgm:pt>
    <dgm:pt modelId="{B961E92E-0D4A-4FE6-A8C4-340DC55D82F3}" type="sibTrans" cxnId="{B5E3A733-BFE1-4823-B0BC-74C9364BECCE}">
      <dgm:prSet/>
      <dgm:spPr/>
      <dgm:t>
        <a:bodyPr/>
        <a:lstStyle/>
        <a:p>
          <a:endParaRPr lang="es-ES"/>
        </a:p>
      </dgm:t>
    </dgm:pt>
    <dgm:pt modelId="{E541C2D1-3986-49C6-89BB-E907978A6DE6}">
      <dgm:prSet phldrT="[Texto]"/>
      <dgm:spPr/>
      <dgm:t>
        <a:bodyPr/>
        <a:lstStyle/>
        <a:p>
          <a:r>
            <a:rPr lang="es-ES" dirty="0" smtClean="0"/>
            <a:t>Seguimiento </a:t>
          </a:r>
          <a:endParaRPr lang="es-ES" dirty="0"/>
        </a:p>
      </dgm:t>
    </dgm:pt>
    <dgm:pt modelId="{D046976B-B82C-4E50-BC1D-2683A1710647}" type="parTrans" cxnId="{492714BF-CF28-46CD-A8E0-1C3C440C1173}">
      <dgm:prSet/>
      <dgm:spPr/>
      <dgm:t>
        <a:bodyPr/>
        <a:lstStyle/>
        <a:p>
          <a:endParaRPr lang="es-ES"/>
        </a:p>
      </dgm:t>
    </dgm:pt>
    <dgm:pt modelId="{0EE9D22F-AD76-414B-ABB7-83F42034C9ED}" type="sibTrans" cxnId="{492714BF-CF28-46CD-A8E0-1C3C440C1173}">
      <dgm:prSet/>
      <dgm:spPr/>
      <dgm:t>
        <a:bodyPr/>
        <a:lstStyle/>
        <a:p>
          <a:endParaRPr lang="es-ES"/>
        </a:p>
      </dgm:t>
    </dgm:pt>
    <dgm:pt modelId="{5FB2F194-C57E-44ED-AECC-2B2D38D90946}">
      <dgm:prSet phldrT="[Texto]"/>
      <dgm:spPr/>
      <dgm:t>
        <a:bodyPr/>
        <a:lstStyle/>
        <a:p>
          <a:r>
            <a:rPr lang="es-ES" dirty="0" smtClean="0"/>
            <a:t>Acompañamiento semanal presencial y diario telefónico</a:t>
          </a:r>
          <a:endParaRPr lang="es-ES" dirty="0"/>
        </a:p>
      </dgm:t>
    </dgm:pt>
    <dgm:pt modelId="{36B37A4D-61F0-46BD-BBF3-F44A801E7B28}" type="parTrans" cxnId="{D7FD282E-B5C6-485C-AEA9-3827543DF439}">
      <dgm:prSet/>
      <dgm:spPr/>
      <dgm:t>
        <a:bodyPr/>
        <a:lstStyle/>
        <a:p>
          <a:endParaRPr lang="es-ES"/>
        </a:p>
      </dgm:t>
    </dgm:pt>
    <dgm:pt modelId="{915143CB-BD30-40F9-8D2F-D7956A728E8C}" type="sibTrans" cxnId="{D7FD282E-B5C6-485C-AEA9-3827543DF439}">
      <dgm:prSet/>
      <dgm:spPr/>
      <dgm:t>
        <a:bodyPr/>
        <a:lstStyle/>
        <a:p>
          <a:endParaRPr lang="es-ES"/>
        </a:p>
      </dgm:t>
    </dgm:pt>
    <dgm:pt modelId="{466BF479-BF8F-4341-9164-A3BEC14D753E}" type="pres">
      <dgm:prSet presAssocID="{FE5FAE92-D9D5-4973-82B9-33A69055F97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CDE70F4-2C97-45EC-B611-0FB9BFC6505F}" type="pres">
      <dgm:prSet presAssocID="{D6E81B21-711E-4C75-8FE3-7C692CE58B7D}" presName="composite" presStyleCnt="0"/>
      <dgm:spPr/>
    </dgm:pt>
    <dgm:pt modelId="{D064ED37-C9F4-4F7F-BFC0-5FC75CFD6360}" type="pres">
      <dgm:prSet presAssocID="{D6E81B21-711E-4C75-8FE3-7C692CE58B7D}" presName="bentUpArrow1" presStyleLbl="alignImgPlace1" presStyleIdx="0" presStyleCnt="2"/>
      <dgm:spPr/>
    </dgm:pt>
    <dgm:pt modelId="{14910A22-A145-49AE-9D5A-4EEE340A3491}" type="pres">
      <dgm:prSet presAssocID="{D6E81B21-711E-4C75-8FE3-7C692CE58B7D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F141D2-57B4-46C9-B698-617A2ACCEB38}" type="pres">
      <dgm:prSet presAssocID="{D6E81B21-711E-4C75-8FE3-7C692CE58B7D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47B231-43E6-4453-B1AA-0637523A0EF6}" type="pres">
      <dgm:prSet presAssocID="{B77C17CE-52EB-4EBA-A1E2-E647D2D0E871}" presName="sibTrans" presStyleCnt="0"/>
      <dgm:spPr/>
    </dgm:pt>
    <dgm:pt modelId="{5AFB80E8-42F6-4282-8414-838537AA3EAE}" type="pres">
      <dgm:prSet presAssocID="{81077BE9-A1A8-450A-BACA-58B82C8F47FF}" presName="composite" presStyleCnt="0"/>
      <dgm:spPr/>
    </dgm:pt>
    <dgm:pt modelId="{6A9927CB-328F-48CC-A49F-A35EA329608D}" type="pres">
      <dgm:prSet presAssocID="{81077BE9-A1A8-450A-BACA-58B82C8F47FF}" presName="bentUpArrow1" presStyleLbl="alignImgPlace1" presStyleIdx="1" presStyleCnt="2"/>
      <dgm:spPr/>
    </dgm:pt>
    <dgm:pt modelId="{0DB8C8FB-DF00-42BF-A2B1-C3D49E600E95}" type="pres">
      <dgm:prSet presAssocID="{81077BE9-A1A8-450A-BACA-58B82C8F47FF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792087-C567-4AC7-B7C9-40B303297CF0}" type="pres">
      <dgm:prSet presAssocID="{81077BE9-A1A8-450A-BACA-58B82C8F47FF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9C27A1-7421-4373-AA25-C57E277BD334}" type="pres">
      <dgm:prSet presAssocID="{46060636-9FBB-40DF-8108-1E7339F53843}" presName="sibTrans" presStyleCnt="0"/>
      <dgm:spPr/>
    </dgm:pt>
    <dgm:pt modelId="{353CB213-399B-460C-9C1C-694124F8CD4B}" type="pres">
      <dgm:prSet presAssocID="{E541C2D1-3986-49C6-89BB-E907978A6DE6}" presName="composite" presStyleCnt="0"/>
      <dgm:spPr/>
    </dgm:pt>
    <dgm:pt modelId="{90A31471-4F6A-4D60-B305-9A2050043F4B}" type="pres">
      <dgm:prSet presAssocID="{E541C2D1-3986-49C6-89BB-E907978A6DE6}" presName="ParentText" presStyleLbl="node1" presStyleIdx="2" presStyleCnt="3" custLinFactNeighborX="0" custLinFactNeighborY="-6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5BA13E-4294-4090-A8AE-8C586FBBAB40}" type="pres">
      <dgm:prSet presAssocID="{E541C2D1-3986-49C6-89BB-E907978A6DE6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7E5B4E3-7861-4A7A-9210-B9D3B511FE8D}" type="presOf" srcId="{FE5FAE92-D9D5-4973-82B9-33A69055F970}" destId="{466BF479-BF8F-4341-9164-A3BEC14D753E}" srcOrd="0" destOrd="0" presId="urn:microsoft.com/office/officeart/2005/8/layout/StepDownProcess"/>
    <dgm:cxn modelId="{4163114E-795C-4E7B-830B-9BD375080889}" type="presOf" srcId="{4025CE3F-BDB0-4DD8-8B96-F75F1506F3CF}" destId="{ECF141D2-57B4-46C9-B698-617A2ACCEB38}" srcOrd="0" destOrd="0" presId="urn:microsoft.com/office/officeart/2005/8/layout/StepDownProcess"/>
    <dgm:cxn modelId="{A5AB9760-7936-418B-99FA-C7FE664CAF1A}" type="presOf" srcId="{D6E81B21-711E-4C75-8FE3-7C692CE58B7D}" destId="{14910A22-A145-49AE-9D5A-4EEE340A3491}" srcOrd="0" destOrd="0" presId="urn:microsoft.com/office/officeart/2005/8/layout/StepDownProcess"/>
    <dgm:cxn modelId="{492714BF-CF28-46CD-A8E0-1C3C440C1173}" srcId="{FE5FAE92-D9D5-4973-82B9-33A69055F970}" destId="{E541C2D1-3986-49C6-89BB-E907978A6DE6}" srcOrd="2" destOrd="0" parTransId="{D046976B-B82C-4E50-BC1D-2683A1710647}" sibTransId="{0EE9D22F-AD76-414B-ABB7-83F42034C9ED}"/>
    <dgm:cxn modelId="{903517C3-AB48-4D64-A373-E1501A4F2742}" type="presOf" srcId="{2AD941B5-9509-4E3C-9DF1-86DE0AAFCBEE}" destId="{CF792087-C567-4AC7-B7C9-40B303297CF0}" srcOrd="0" destOrd="0" presId="urn:microsoft.com/office/officeart/2005/8/layout/StepDownProcess"/>
    <dgm:cxn modelId="{A308EF3A-D033-4C8D-90B0-1E4B464B5AFD}" type="presOf" srcId="{5FB2F194-C57E-44ED-AECC-2B2D38D90946}" destId="{C75BA13E-4294-4090-A8AE-8C586FBBAB40}" srcOrd="0" destOrd="0" presId="urn:microsoft.com/office/officeart/2005/8/layout/StepDownProcess"/>
    <dgm:cxn modelId="{D7FD282E-B5C6-485C-AEA9-3827543DF439}" srcId="{E541C2D1-3986-49C6-89BB-E907978A6DE6}" destId="{5FB2F194-C57E-44ED-AECC-2B2D38D90946}" srcOrd="0" destOrd="0" parTransId="{36B37A4D-61F0-46BD-BBF3-F44A801E7B28}" sibTransId="{915143CB-BD30-40F9-8D2F-D7956A728E8C}"/>
    <dgm:cxn modelId="{CCA4AF6F-7457-49BC-94B3-B712D1A5724A}" srcId="{FE5FAE92-D9D5-4973-82B9-33A69055F970}" destId="{D6E81B21-711E-4C75-8FE3-7C692CE58B7D}" srcOrd="0" destOrd="0" parTransId="{8F3F3C83-2F46-4D8A-9AE3-35284EB2580B}" sibTransId="{B77C17CE-52EB-4EBA-A1E2-E647D2D0E871}"/>
    <dgm:cxn modelId="{03337429-24EA-404C-968B-1F2635FE4A8B}" srcId="{D6E81B21-711E-4C75-8FE3-7C692CE58B7D}" destId="{4025CE3F-BDB0-4DD8-8B96-F75F1506F3CF}" srcOrd="0" destOrd="0" parTransId="{8156DB26-6D9D-4117-AEE1-A7B01328F735}" sibTransId="{A7393D08-98D1-4C9D-A3FB-C043621CCBC9}"/>
    <dgm:cxn modelId="{79E1EDBC-B7D5-4D61-9EF8-FB3E7D88A12B}" type="presOf" srcId="{E541C2D1-3986-49C6-89BB-E907978A6DE6}" destId="{90A31471-4F6A-4D60-B305-9A2050043F4B}" srcOrd="0" destOrd="0" presId="urn:microsoft.com/office/officeart/2005/8/layout/StepDownProcess"/>
    <dgm:cxn modelId="{6299EEFE-AE22-4887-9E6C-01EB7563B13F}" srcId="{FE5FAE92-D9D5-4973-82B9-33A69055F970}" destId="{81077BE9-A1A8-450A-BACA-58B82C8F47FF}" srcOrd="1" destOrd="0" parTransId="{2B653113-066A-476E-9CE9-007287FEA738}" sibTransId="{46060636-9FBB-40DF-8108-1E7339F53843}"/>
    <dgm:cxn modelId="{B5E3A733-BFE1-4823-B0BC-74C9364BECCE}" srcId="{81077BE9-A1A8-450A-BACA-58B82C8F47FF}" destId="{2AD941B5-9509-4E3C-9DF1-86DE0AAFCBEE}" srcOrd="0" destOrd="0" parTransId="{FB0FC13B-FA91-45FB-B196-E8FCD9B348CB}" sibTransId="{B961E92E-0D4A-4FE6-A8C4-340DC55D82F3}"/>
    <dgm:cxn modelId="{7308C677-88C6-45AB-AF0F-F6BE98B9D906}" type="presOf" srcId="{81077BE9-A1A8-450A-BACA-58B82C8F47FF}" destId="{0DB8C8FB-DF00-42BF-A2B1-C3D49E600E95}" srcOrd="0" destOrd="0" presId="urn:microsoft.com/office/officeart/2005/8/layout/StepDownProcess"/>
    <dgm:cxn modelId="{7FB08310-A2EE-45C1-B73E-FFFC01E27136}" type="presParOf" srcId="{466BF479-BF8F-4341-9164-A3BEC14D753E}" destId="{8CDE70F4-2C97-45EC-B611-0FB9BFC6505F}" srcOrd="0" destOrd="0" presId="urn:microsoft.com/office/officeart/2005/8/layout/StepDownProcess"/>
    <dgm:cxn modelId="{FC52B849-9919-4E42-86CC-9DF4CBF85270}" type="presParOf" srcId="{8CDE70F4-2C97-45EC-B611-0FB9BFC6505F}" destId="{D064ED37-C9F4-4F7F-BFC0-5FC75CFD6360}" srcOrd="0" destOrd="0" presId="urn:microsoft.com/office/officeart/2005/8/layout/StepDownProcess"/>
    <dgm:cxn modelId="{FA79D45E-A8B7-47B5-8250-C9B0F676B55D}" type="presParOf" srcId="{8CDE70F4-2C97-45EC-B611-0FB9BFC6505F}" destId="{14910A22-A145-49AE-9D5A-4EEE340A3491}" srcOrd="1" destOrd="0" presId="urn:microsoft.com/office/officeart/2005/8/layout/StepDownProcess"/>
    <dgm:cxn modelId="{D544FBC0-136B-4D09-A38C-3F4EDD67296A}" type="presParOf" srcId="{8CDE70F4-2C97-45EC-B611-0FB9BFC6505F}" destId="{ECF141D2-57B4-46C9-B698-617A2ACCEB38}" srcOrd="2" destOrd="0" presId="urn:microsoft.com/office/officeart/2005/8/layout/StepDownProcess"/>
    <dgm:cxn modelId="{A521DB7D-E7BC-4C59-8628-6E21CD757B03}" type="presParOf" srcId="{466BF479-BF8F-4341-9164-A3BEC14D753E}" destId="{7047B231-43E6-4453-B1AA-0637523A0EF6}" srcOrd="1" destOrd="0" presId="urn:microsoft.com/office/officeart/2005/8/layout/StepDownProcess"/>
    <dgm:cxn modelId="{04CEC485-B929-498E-85F4-87CECDD97AB1}" type="presParOf" srcId="{466BF479-BF8F-4341-9164-A3BEC14D753E}" destId="{5AFB80E8-42F6-4282-8414-838537AA3EAE}" srcOrd="2" destOrd="0" presId="urn:microsoft.com/office/officeart/2005/8/layout/StepDownProcess"/>
    <dgm:cxn modelId="{AF129426-93FC-4FFC-B021-C82DB9F6C455}" type="presParOf" srcId="{5AFB80E8-42F6-4282-8414-838537AA3EAE}" destId="{6A9927CB-328F-48CC-A49F-A35EA329608D}" srcOrd="0" destOrd="0" presId="urn:microsoft.com/office/officeart/2005/8/layout/StepDownProcess"/>
    <dgm:cxn modelId="{129AF9C9-7035-4DD1-B6DF-F73753BDBE20}" type="presParOf" srcId="{5AFB80E8-42F6-4282-8414-838537AA3EAE}" destId="{0DB8C8FB-DF00-42BF-A2B1-C3D49E600E95}" srcOrd="1" destOrd="0" presId="urn:microsoft.com/office/officeart/2005/8/layout/StepDownProcess"/>
    <dgm:cxn modelId="{1A4F92ED-445B-4254-9391-7908B6EFC777}" type="presParOf" srcId="{5AFB80E8-42F6-4282-8414-838537AA3EAE}" destId="{CF792087-C567-4AC7-B7C9-40B303297CF0}" srcOrd="2" destOrd="0" presId="urn:microsoft.com/office/officeart/2005/8/layout/StepDownProcess"/>
    <dgm:cxn modelId="{1FE5257D-DD13-4551-A2DC-8F57C7350CD2}" type="presParOf" srcId="{466BF479-BF8F-4341-9164-A3BEC14D753E}" destId="{669C27A1-7421-4373-AA25-C57E277BD334}" srcOrd="3" destOrd="0" presId="urn:microsoft.com/office/officeart/2005/8/layout/StepDownProcess"/>
    <dgm:cxn modelId="{21EFDE2D-F6E7-4B75-A809-5E2095B2CAFE}" type="presParOf" srcId="{466BF479-BF8F-4341-9164-A3BEC14D753E}" destId="{353CB213-399B-460C-9C1C-694124F8CD4B}" srcOrd="4" destOrd="0" presId="urn:microsoft.com/office/officeart/2005/8/layout/StepDownProcess"/>
    <dgm:cxn modelId="{3D829F0C-6E5D-4383-A7E3-C3125FA3496E}" type="presParOf" srcId="{353CB213-399B-460C-9C1C-694124F8CD4B}" destId="{90A31471-4F6A-4D60-B305-9A2050043F4B}" srcOrd="0" destOrd="0" presId="urn:microsoft.com/office/officeart/2005/8/layout/StepDownProcess"/>
    <dgm:cxn modelId="{1F94BF59-B9C7-40D2-BA77-3EA7E0204226}" type="presParOf" srcId="{353CB213-399B-460C-9C1C-694124F8CD4B}" destId="{C75BA13E-4294-4090-A8AE-8C586FBBAB40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E1E2BE-674A-4360-988F-C18E97AE1D21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4678DD2-5E38-4903-A2F9-868E6191813C}">
      <dgm:prSet phldrT="[Texto]" custT="1"/>
      <dgm:spPr/>
      <dgm:t>
        <a:bodyPr/>
        <a:lstStyle/>
        <a:p>
          <a:r>
            <a:rPr lang="es-ES" sz="3600" b="1" dirty="0" smtClean="0"/>
            <a:t>Ministerio de Salud</a:t>
          </a:r>
          <a:endParaRPr lang="es-ES" sz="3200" dirty="0"/>
        </a:p>
      </dgm:t>
    </dgm:pt>
    <dgm:pt modelId="{A38A25E7-F55F-4A56-A4E8-5C8FA3283A80}" type="parTrans" cxnId="{4BAA7081-A297-41F3-B4E7-29D4C6C12C77}">
      <dgm:prSet/>
      <dgm:spPr/>
      <dgm:t>
        <a:bodyPr/>
        <a:lstStyle/>
        <a:p>
          <a:endParaRPr lang="es-ES"/>
        </a:p>
      </dgm:t>
    </dgm:pt>
    <dgm:pt modelId="{233EB1C3-F46C-4178-BC20-BD2166083606}" type="sibTrans" cxnId="{4BAA7081-A297-41F3-B4E7-29D4C6C12C77}">
      <dgm:prSet/>
      <dgm:spPr/>
      <dgm:t>
        <a:bodyPr/>
        <a:lstStyle/>
        <a:p>
          <a:endParaRPr lang="es-ES"/>
        </a:p>
      </dgm:t>
    </dgm:pt>
    <dgm:pt modelId="{FE064D6D-D6F3-4F38-9533-3FA31E9975F4}">
      <dgm:prSet phldrT="[Texto]" custT="1"/>
      <dgm:spPr>
        <a:solidFill>
          <a:schemeClr val="accent1">
            <a:lumMod val="40000"/>
            <a:lumOff val="6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es-ES" sz="2800" dirty="0" smtClean="0">
              <a:solidFill>
                <a:schemeClr val="tx1"/>
              </a:solidFill>
            </a:rPr>
            <a:t>- Seguimiento a 1.596 personas </a:t>
          </a:r>
        </a:p>
        <a:p>
          <a:r>
            <a:rPr lang="es-ES" sz="2800" dirty="0" smtClean="0">
              <a:solidFill>
                <a:schemeClr val="tx1"/>
              </a:solidFill>
            </a:rPr>
            <a:t>- Se entregaron </a:t>
          </a:r>
        </a:p>
        <a:p>
          <a:r>
            <a:rPr lang="es-ES" sz="2800" dirty="0" smtClean="0">
              <a:solidFill>
                <a:schemeClr val="tx1"/>
              </a:solidFill>
            </a:rPr>
            <a:t>3.869 kits para autoevaluación  </a:t>
          </a:r>
        </a:p>
        <a:p>
          <a:endParaRPr lang="es-ES" sz="2800" dirty="0"/>
        </a:p>
      </dgm:t>
    </dgm:pt>
    <dgm:pt modelId="{63EA718A-4939-4EBF-9963-0A77CB2C5760}" type="parTrans" cxnId="{6CCFF09C-B23B-46AD-B097-62ABDAACFC2C}">
      <dgm:prSet/>
      <dgm:spPr/>
      <dgm:t>
        <a:bodyPr/>
        <a:lstStyle/>
        <a:p>
          <a:endParaRPr lang="es-ES"/>
        </a:p>
      </dgm:t>
    </dgm:pt>
    <dgm:pt modelId="{F11B5957-9640-491E-9243-F762CE334F13}" type="sibTrans" cxnId="{6CCFF09C-B23B-46AD-B097-62ABDAACFC2C}">
      <dgm:prSet/>
      <dgm:spPr/>
      <dgm:t>
        <a:bodyPr/>
        <a:lstStyle/>
        <a:p>
          <a:endParaRPr lang="es-ES"/>
        </a:p>
      </dgm:t>
    </dgm:pt>
    <dgm:pt modelId="{503A4E1A-4BFE-4030-8C83-858A86B13D05}" type="pres">
      <dgm:prSet presAssocID="{1AE1E2BE-674A-4360-988F-C18E97AE1D2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85471C-ADAD-455C-B4A5-A70B40BBCA63}" type="pres">
      <dgm:prSet presAssocID="{94678DD2-5E38-4903-A2F9-868E6191813C}" presName="compNode" presStyleCnt="0"/>
      <dgm:spPr/>
    </dgm:pt>
    <dgm:pt modelId="{9BD4985D-2803-4060-9F64-677432C039E8}" type="pres">
      <dgm:prSet presAssocID="{94678DD2-5E38-4903-A2F9-868E6191813C}" presName="aNode" presStyleLbl="bgShp" presStyleIdx="0" presStyleCnt="1" custLinFactNeighborX="-11914" custLinFactNeighborY="-10671"/>
      <dgm:spPr/>
      <dgm:t>
        <a:bodyPr/>
        <a:lstStyle/>
        <a:p>
          <a:endParaRPr lang="es-ES"/>
        </a:p>
      </dgm:t>
    </dgm:pt>
    <dgm:pt modelId="{03E176E2-BEE8-4B9D-9025-8A10701BFB4B}" type="pres">
      <dgm:prSet presAssocID="{94678DD2-5E38-4903-A2F9-868E6191813C}" presName="textNode" presStyleLbl="bgShp" presStyleIdx="0" presStyleCnt="1"/>
      <dgm:spPr/>
      <dgm:t>
        <a:bodyPr/>
        <a:lstStyle/>
        <a:p>
          <a:endParaRPr lang="es-ES"/>
        </a:p>
      </dgm:t>
    </dgm:pt>
    <dgm:pt modelId="{87EA85D7-D0BD-4AB6-8DDC-F337B9953D9A}" type="pres">
      <dgm:prSet presAssocID="{94678DD2-5E38-4903-A2F9-868E6191813C}" presName="compChildNode" presStyleCnt="0"/>
      <dgm:spPr/>
    </dgm:pt>
    <dgm:pt modelId="{169EA8CA-7F59-40E1-ACE7-632668648F59}" type="pres">
      <dgm:prSet presAssocID="{94678DD2-5E38-4903-A2F9-868E6191813C}" presName="theInnerList" presStyleCnt="0"/>
      <dgm:spPr/>
    </dgm:pt>
    <dgm:pt modelId="{F267DFFB-D281-4395-BEDD-1BEEE2DDE346}" type="pres">
      <dgm:prSet presAssocID="{FE064D6D-D6F3-4F38-9533-3FA31E9975F4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9D972B-F043-41DC-94BA-22FCBBE86808}" type="presOf" srcId="{1AE1E2BE-674A-4360-988F-C18E97AE1D21}" destId="{503A4E1A-4BFE-4030-8C83-858A86B13D05}" srcOrd="0" destOrd="0" presId="urn:microsoft.com/office/officeart/2005/8/layout/lProcess2"/>
    <dgm:cxn modelId="{CD4A99D6-9673-4621-95ED-12DFA4BA5395}" type="presOf" srcId="{FE064D6D-D6F3-4F38-9533-3FA31E9975F4}" destId="{F267DFFB-D281-4395-BEDD-1BEEE2DDE346}" srcOrd="0" destOrd="0" presId="urn:microsoft.com/office/officeart/2005/8/layout/lProcess2"/>
    <dgm:cxn modelId="{4BAA7081-A297-41F3-B4E7-29D4C6C12C77}" srcId="{1AE1E2BE-674A-4360-988F-C18E97AE1D21}" destId="{94678DD2-5E38-4903-A2F9-868E6191813C}" srcOrd="0" destOrd="0" parTransId="{A38A25E7-F55F-4A56-A4E8-5C8FA3283A80}" sibTransId="{233EB1C3-F46C-4178-BC20-BD2166083606}"/>
    <dgm:cxn modelId="{0AD12A3B-1F22-4E10-8912-C46778327652}" type="presOf" srcId="{94678DD2-5E38-4903-A2F9-868E6191813C}" destId="{9BD4985D-2803-4060-9F64-677432C039E8}" srcOrd="0" destOrd="0" presId="urn:microsoft.com/office/officeart/2005/8/layout/lProcess2"/>
    <dgm:cxn modelId="{6CCFF09C-B23B-46AD-B097-62ABDAACFC2C}" srcId="{94678DD2-5E38-4903-A2F9-868E6191813C}" destId="{FE064D6D-D6F3-4F38-9533-3FA31E9975F4}" srcOrd="0" destOrd="0" parTransId="{63EA718A-4939-4EBF-9963-0A77CB2C5760}" sibTransId="{F11B5957-9640-491E-9243-F762CE334F13}"/>
    <dgm:cxn modelId="{F99124BA-60F4-4ED9-994D-0E577BD70ECD}" type="presOf" srcId="{94678DD2-5E38-4903-A2F9-868E6191813C}" destId="{03E176E2-BEE8-4B9D-9025-8A10701BFB4B}" srcOrd="1" destOrd="0" presId="urn:microsoft.com/office/officeart/2005/8/layout/lProcess2"/>
    <dgm:cxn modelId="{13D16D8E-184E-4B1E-8769-77F9372CF5A7}" type="presParOf" srcId="{503A4E1A-4BFE-4030-8C83-858A86B13D05}" destId="{7D85471C-ADAD-455C-B4A5-A70B40BBCA63}" srcOrd="0" destOrd="0" presId="urn:microsoft.com/office/officeart/2005/8/layout/lProcess2"/>
    <dgm:cxn modelId="{FB1010E5-EF13-4FB8-B494-59F6AAA44B5C}" type="presParOf" srcId="{7D85471C-ADAD-455C-B4A5-A70B40BBCA63}" destId="{9BD4985D-2803-4060-9F64-677432C039E8}" srcOrd="0" destOrd="0" presId="urn:microsoft.com/office/officeart/2005/8/layout/lProcess2"/>
    <dgm:cxn modelId="{C022022C-82B8-4C9E-B18A-0BF361FB6EFA}" type="presParOf" srcId="{7D85471C-ADAD-455C-B4A5-A70B40BBCA63}" destId="{03E176E2-BEE8-4B9D-9025-8A10701BFB4B}" srcOrd="1" destOrd="0" presId="urn:microsoft.com/office/officeart/2005/8/layout/lProcess2"/>
    <dgm:cxn modelId="{79031894-61D9-44A3-8B9C-64DF7ABFE7BE}" type="presParOf" srcId="{7D85471C-ADAD-455C-B4A5-A70B40BBCA63}" destId="{87EA85D7-D0BD-4AB6-8DDC-F337B9953D9A}" srcOrd="2" destOrd="0" presId="urn:microsoft.com/office/officeart/2005/8/layout/lProcess2"/>
    <dgm:cxn modelId="{DA91F642-5492-4A37-92A8-68208D3B26F9}" type="presParOf" srcId="{87EA85D7-D0BD-4AB6-8DDC-F337B9953D9A}" destId="{169EA8CA-7F59-40E1-ACE7-632668648F59}" srcOrd="0" destOrd="0" presId="urn:microsoft.com/office/officeart/2005/8/layout/lProcess2"/>
    <dgm:cxn modelId="{D830F12F-1E90-4082-B4EF-4E8C8F439E43}" type="presParOf" srcId="{169EA8CA-7F59-40E1-ACE7-632668648F59}" destId="{F267DFFB-D281-4395-BEDD-1BEEE2DDE34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87404D-88FE-4C84-8DF8-ACC6769EABE6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6805A39-1751-42A0-960B-8577FBEF8F5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</a:t>
          </a:r>
          <a:r>
            <a:rPr lang="es-ES" dirty="0" smtClean="0">
              <a:solidFill>
                <a:schemeClr val="tx1"/>
              </a:solidFill>
            </a:rPr>
            <a:t>75% </a:t>
          </a:r>
          <a:r>
            <a:rPr lang="es-ES" dirty="0" err="1" smtClean="0">
              <a:solidFill>
                <a:schemeClr val="tx1"/>
              </a:solidFill>
            </a:rPr>
            <a:t>autoreportó</a:t>
          </a:r>
          <a:r>
            <a:rPr lang="es-ES" dirty="0" smtClean="0">
              <a:solidFill>
                <a:schemeClr val="tx1"/>
              </a:solidFill>
            </a:rPr>
            <a:t> sus </a:t>
          </a:r>
          <a:r>
            <a:rPr lang="es-ES" dirty="0" smtClean="0">
              <a:solidFill>
                <a:schemeClr val="tx1"/>
              </a:solidFill>
            </a:rPr>
            <a:t>resultados.</a:t>
          </a:r>
        </a:p>
        <a:p>
          <a:r>
            <a:rPr lang="es-ES" dirty="0" smtClean="0">
              <a:solidFill>
                <a:schemeClr val="tx1"/>
              </a:solidFill>
            </a:rPr>
            <a:t>El 100% reportó sus resultados positivos </a:t>
          </a:r>
          <a:endParaRPr lang="es-ES" dirty="0">
            <a:solidFill>
              <a:schemeClr val="tx1"/>
            </a:solidFill>
          </a:endParaRPr>
        </a:p>
      </dgm:t>
    </dgm:pt>
    <dgm:pt modelId="{81776F96-DEF6-4759-8C21-FA0A12008584}" type="parTrans" cxnId="{186E8382-4231-4045-8123-BD82C330BE82}">
      <dgm:prSet/>
      <dgm:spPr/>
      <dgm:t>
        <a:bodyPr/>
        <a:lstStyle/>
        <a:p>
          <a:endParaRPr lang="es-ES"/>
        </a:p>
      </dgm:t>
    </dgm:pt>
    <dgm:pt modelId="{F2F93524-332A-4A85-A410-FCF197AB25E0}" type="sibTrans" cxnId="{186E8382-4231-4045-8123-BD82C330BE82}">
      <dgm:prSet/>
      <dgm:spPr/>
      <dgm:t>
        <a:bodyPr/>
        <a:lstStyle/>
        <a:p>
          <a:endParaRPr lang="es-ES"/>
        </a:p>
      </dgm:t>
    </dgm:pt>
    <dgm:pt modelId="{BF01ABEE-1F4B-4FB0-8F8E-21F57AD8EF7C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Positividad global 2,5%</a:t>
          </a:r>
          <a:endParaRPr lang="es-ES" dirty="0">
            <a:solidFill>
              <a:schemeClr val="tx1"/>
            </a:solidFill>
          </a:endParaRPr>
        </a:p>
      </dgm:t>
    </dgm:pt>
    <dgm:pt modelId="{3D0C8030-2448-4FCC-9187-6341F2EF029C}" type="parTrans" cxnId="{C6DDE7C5-0978-46A1-BCB4-B157611DB6CB}">
      <dgm:prSet/>
      <dgm:spPr/>
      <dgm:t>
        <a:bodyPr/>
        <a:lstStyle/>
        <a:p>
          <a:endParaRPr lang="es-ES"/>
        </a:p>
      </dgm:t>
    </dgm:pt>
    <dgm:pt modelId="{5A93E307-A516-4F6F-BC33-7C71A59856F5}" type="sibTrans" cxnId="{C6DDE7C5-0978-46A1-BCB4-B157611DB6CB}">
      <dgm:prSet/>
      <dgm:spPr/>
      <dgm:t>
        <a:bodyPr/>
        <a:lstStyle/>
        <a:p>
          <a:endParaRPr lang="es-ES"/>
        </a:p>
      </dgm:t>
    </dgm:pt>
    <dgm:pt modelId="{63B44D67-1E45-4E6E-8550-5D293435DE5E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Positividad incrementó 8 puntos desde la semana 1 a la semana 3 (2,2% a 10%)</a:t>
          </a:r>
          <a:endParaRPr lang="es-ES" dirty="0">
            <a:solidFill>
              <a:schemeClr val="tx1"/>
            </a:solidFill>
          </a:endParaRPr>
        </a:p>
      </dgm:t>
    </dgm:pt>
    <dgm:pt modelId="{ED6F11B4-B672-4DF1-A1F8-8FADCD1455F6}" type="parTrans" cxnId="{D94D5032-3AFE-44EC-84B1-E5379897FDBE}">
      <dgm:prSet/>
      <dgm:spPr/>
      <dgm:t>
        <a:bodyPr/>
        <a:lstStyle/>
        <a:p>
          <a:endParaRPr lang="es-ES"/>
        </a:p>
      </dgm:t>
    </dgm:pt>
    <dgm:pt modelId="{29DC36FE-7C28-4F88-8AB4-BA426FF55B78}" type="sibTrans" cxnId="{D94D5032-3AFE-44EC-84B1-E5379897FDBE}">
      <dgm:prSet/>
      <dgm:spPr/>
      <dgm:t>
        <a:bodyPr/>
        <a:lstStyle/>
        <a:p>
          <a:endParaRPr lang="es-ES"/>
        </a:p>
      </dgm:t>
    </dgm:pt>
    <dgm:pt modelId="{2A48BD44-D1D4-46B2-8AA6-B75B540B258B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61,2% se realizó al menos 2 test</a:t>
          </a:r>
          <a:endParaRPr lang="es-ES" dirty="0">
            <a:solidFill>
              <a:schemeClr val="tx1"/>
            </a:solidFill>
          </a:endParaRPr>
        </a:p>
      </dgm:t>
    </dgm:pt>
    <dgm:pt modelId="{48046200-46D3-42CC-8A09-C726EA12BB7B}" type="parTrans" cxnId="{BECD710C-66A4-4EB2-B3F6-53622B515728}">
      <dgm:prSet/>
      <dgm:spPr/>
      <dgm:t>
        <a:bodyPr/>
        <a:lstStyle/>
        <a:p>
          <a:endParaRPr lang="es-ES"/>
        </a:p>
      </dgm:t>
    </dgm:pt>
    <dgm:pt modelId="{5361F5D4-A2EA-4CF3-A101-208848E46A18}" type="sibTrans" cxnId="{BECD710C-66A4-4EB2-B3F6-53622B515728}">
      <dgm:prSet/>
      <dgm:spPr/>
      <dgm:t>
        <a:bodyPr/>
        <a:lstStyle/>
        <a:p>
          <a:endParaRPr lang="es-ES"/>
        </a:p>
      </dgm:t>
    </dgm:pt>
    <dgm:pt modelId="{B47257F0-4DF5-46E6-BAA8-6BFFAC2EC004}" type="pres">
      <dgm:prSet presAssocID="{1C87404D-88FE-4C84-8DF8-ACC6769EAB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7CBF552-9DAC-462D-8612-ED3EB2907EEF}" type="pres">
      <dgm:prSet presAssocID="{46805A39-1751-42A0-960B-8577FBEF8F5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4DEE72-F9C3-4E6E-8589-DBAC23A5CC43}" type="pres">
      <dgm:prSet presAssocID="{F2F93524-332A-4A85-A410-FCF197AB25E0}" presName="sibTrans" presStyleCnt="0"/>
      <dgm:spPr/>
    </dgm:pt>
    <dgm:pt modelId="{AFA99607-1069-4B77-9BAB-4A9F27C11040}" type="pres">
      <dgm:prSet presAssocID="{BF01ABEE-1F4B-4FB0-8F8E-21F57AD8EF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BE5662-B488-4471-8D4A-9E12EA15AD05}" type="pres">
      <dgm:prSet presAssocID="{5A93E307-A516-4F6F-BC33-7C71A59856F5}" presName="sibTrans" presStyleCnt="0"/>
      <dgm:spPr/>
    </dgm:pt>
    <dgm:pt modelId="{44A8638F-3361-46F4-A48B-0DEFD32F7208}" type="pres">
      <dgm:prSet presAssocID="{63B44D67-1E45-4E6E-8550-5D293435DE5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453685-A140-486D-83D1-F0B4B638F251}" type="pres">
      <dgm:prSet presAssocID="{29DC36FE-7C28-4F88-8AB4-BA426FF55B78}" presName="sibTrans" presStyleCnt="0"/>
      <dgm:spPr/>
    </dgm:pt>
    <dgm:pt modelId="{9B1A819E-341B-4141-8693-4E82467031BB}" type="pres">
      <dgm:prSet presAssocID="{2A48BD44-D1D4-46B2-8AA6-B75B540B258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7B6020A-B96A-430A-AAD5-2ED81A09C29A}" type="presOf" srcId="{BF01ABEE-1F4B-4FB0-8F8E-21F57AD8EF7C}" destId="{AFA99607-1069-4B77-9BAB-4A9F27C11040}" srcOrd="0" destOrd="0" presId="urn:microsoft.com/office/officeart/2005/8/layout/default"/>
    <dgm:cxn modelId="{C6DDE7C5-0978-46A1-BCB4-B157611DB6CB}" srcId="{1C87404D-88FE-4C84-8DF8-ACC6769EABE6}" destId="{BF01ABEE-1F4B-4FB0-8F8E-21F57AD8EF7C}" srcOrd="1" destOrd="0" parTransId="{3D0C8030-2448-4FCC-9187-6341F2EF029C}" sibTransId="{5A93E307-A516-4F6F-BC33-7C71A59856F5}"/>
    <dgm:cxn modelId="{C4413E4A-48A0-4962-B182-D308DF0C5BDE}" type="presOf" srcId="{2A48BD44-D1D4-46B2-8AA6-B75B540B258B}" destId="{9B1A819E-341B-4141-8693-4E82467031BB}" srcOrd="0" destOrd="0" presId="urn:microsoft.com/office/officeart/2005/8/layout/default"/>
    <dgm:cxn modelId="{186E8382-4231-4045-8123-BD82C330BE82}" srcId="{1C87404D-88FE-4C84-8DF8-ACC6769EABE6}" destId="{46805A39-1751-42A0-960B-8577FBEF8F59}" srcOrd="0" destOrd="0" parTransId="{81776F96-DEF6-4759-8C21-FA0A12008584}" sibTransId="{F2F93524-332A-4A85-A410-FCF197AB25E0}"/>
    <dgm:cxn modelId="{BECD710C-66A4-4EB2-B3F6-53622B515728}" srcId="{1C87404D-88FE-4C84-8DF8-ACC6769EABE6}" destId="{2A48BD44-D1D4-46B2-8AA6-B75B540B258B}" srcOrd="3" destOrd="0" parTransId="{48046200-46D3-42CC-8A09-C726EA12BB7B}" sibTransId="{5361F5D4-A2EA-4CF3-A101-208848E46A18}"/>
    <dgm:cxn modelId="{9A115429-71D9-4CE9-96C8-1A42427CB0C3}" type="presOf" srcId="{1C87404D-88FE-4C84-8DF8-ACC6769EABE6}" destId="{B47257F0-4DF5-46E6-BAA8-6BFFAC2EC004}" srcOrd="0" destOrd="0" presId="urn:microsoft.com/office/officeart/2005/8/layout/default"/>
    <dgm:cxn modelId="{2FA44280-4529-473F-9F64-4AD9B3B70D83}" type="presOf" srcId="{63B44D67-1E45-4E6E-8550-5D293435DE5E}" destId="{44A8638F-3361-46F4-A48B-0DEFD32F7208}" srcOrd="0" destOrd="0" presId="urn:microsoft.com/office/officeart/2005/8/layout/default"/>
    <dgm:cxn modelId="{977E71C1-1DDB-4176-9A31-E4FB5211CFBD}" type="presOf" srcId="{46805A39-1751-42A0-960B-8577FBEF8F59}" destId="{47CBF552-9DAC-462D-8612-ED3EB2907EEF}" srcOrd="0" destOrd="0" presId="urn:microsoft.com/office/officeart/2005/8/layout/default"/>
    <dgm:cxn modelId="{D94D5032-3AFE-44EC-84B1-E5379897FDBE}" srcId="{1C87404D-88FE-4C84-8DF8-ACC6769EABE6}" destId="{63B44D67-1E45-4E6E-8550-5D293435DE5E}" srcOrd="2" destOrd="0" parTransId="{ED6F11B4-B672-4DF1-A1F8-8FADCD1455F6}" sibTransId="{29DC36FE-7C28-4F88-8AB4-BA426FF55B78}"/>
    <dgm:cxn modelId="{139896EE-BA2A-485C-BAA6-6843F6C55B3A}" type="presParOf" srcId="{B47257F0-4DF5-46E6-BAA8-6BFFAC2EC004}" destId="{47CBF552-9DAC-462D-8612-ED3EB2907EEF}" srcOrd="0" destOrd="0" presId="urn:microsoft.com/office/officeart/2005/8/layout/default"/>
    <dgm:cxn modelId="{9E91A9A7-F641-472C-BA3A-109929750E20}" type="presParOf" srcId="{B47257F0-4DF5-46E6-BAA8-6BFFAC2EC004}" destId="{F94DEE72-F9C3-4E6E-8589-DBAC23A5CC43}" srcOrd="1" destOrd="0" presId="urn:microsoft.com/office/officeart/2005/8/layout/default"/>
    <dgm:cxn modelId="{4AA1D975-8FDA-497B-ACE1-013BEB007D7C}" type="presParOf" srcId="{B47257F0-4DF5-46E6-BAA8-6BFFAC2EC004}" destId="{AFA99607-1069-4B77-9BAB-4A9F27C11040}" srcOrd="2" destOrd="0" presId="urn:microsoft.com/office/officeart/2005/8/layout/default"/>
    <dgm:cxn modelId="{DDA17F3A-F945-40A2-914C-A95890331E63}" type="presParOf" srcId="{B47257F0-4DF5-46E6-BAA8-6BFFAC2EC004}" destId="{24BE5662-B488-4471-8D4A-9E12EA15AD05}" srcOrd="3" destOrd="0" presId="urn:microsoft.com/office/officeart/2005/8/layout/default"/>
    <dgm:cxn modelId="{52E235B9-E289-4011-9583-F4076C7BB55D}" type="presParOf" srcId="{B47257F0-4DF5-46E6-BAA8-6BFFAC2EC004}" destId="{44A8638F-3361-46F4-A48B-0DEFD32F7208}" srcOrd="4" destOrd="0" presId="urn:microsoft.com/office/officeart/2005/8/layout/default"/>
    <dgm:cxn modelId="{9342D736-CB20-4041-9CC1-2095D678C53B}" type="presParOf" srcId="{B47257F0-4DF5-46E6-BAA8-6BFFAC2EC004}" destId="{F5453685-A140-486D-83D1-F0B4B638F251}" srcOrd="5" destOrd="0" presId="urn:microsoft.com/office/officeart/2005/8/layout/default"/>
    <dgm:cxn modelId="{B824EAB9-50E3-442A-B4A7-7182B76FF38F}" type="presParOf" srcId="{B47257F0-4DF5-46E6-BAA8-6BFFAC2EC004}" destId="{9B1A819E-341B-4141-8693-4E82467031B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87404D-88FE-4C84-8DF8-ACC6769EABE6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6805A39-1751-42A0-960B-8577FBEF8F5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Alta aceptabilidad en situaciones de alta incidencia</a:t>
          </a:r>
          <a:endParaRPr lang="es-ES" dirty="0">
            <a:solidFill>
              <a:schemeClr val="tx1"/>
            </a:solidFill>
          </a:endParaRPr>
        </a:p>
      </dgm:t>
    </dgm:pt>
    <dgm:pt modelId="{81776F96-DEF6-4759-8C21-FA0A12008584}" type="parTrans" cxnId="{186E8382-4231-4045-8123-BD82C330BE82}">
      <dgm:prSet/>
      <dgm:spPr/>
      <dgm:t>
        <a:bodyPr/>
        <a:lstStyle/>
        <a:p>
          <a:endParaRPr lang="es-ES"/>
        </a:p>
      </dgm:t>
    </dgm:pt>
    <dgm:pt modelId="{F2F93524-332A-4A85-A410-FCF197AB25E0}" type="sibTrans" cxnId="{186E8382-4231-4045-8123-BD82C330BE82}">
      <dgm:prSet/>
      <dgm:spPr/>
      <dgm:t>
        <a:bodyPr/>
        <a:lstStyle/>
        <a:p>
          <a:endParaRPr lang="es-ES"/>
        </a:p>
      </dgm:t>
    </dgm:pt>
    <dgm:pt modelId="{BF01ABEE-1F4B-4FB0-8F8E-21F57AD8EF7C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Detección temprana de casos</a:t>
          </a:r>
          <a:endParaRPr lang="es-ES" dirty="0">
            <a:solidFill>
              <a:schemeClr val="tx1"/>
            </a:solidFill>
          </a:endParaRPr>
        </a:p>
      </dgm:t>
    </dgm:pt>
    <dgm:pt modelId="{3D0C8030-2448-4FCC-9187-6341F2EF029C}" type="parTrans" cxnId="{C6DDE7C5-0978-46A1-BCB4-B157611DB6CB}">
      <dgm:prSet/>
      <dgm:spPr/>
      <dgm:t>
        <a:bodyPr/>
        <a:lstStyle/>
        <a:p>
          <a:endParaRPr lang="es-ES"/>
        </a:p>
      </dgm:t>
    </dgm:pt>
    <dgm:pt modelId="{5A93E307-A516-4F6F-BC33-7C71A59856F5}" type="sibTrans" cxnId="{C6DDE7C5-0978-46A1-BCB4-B157611DB6CB}">
      <dgm:prSet/>
      <dgm:spPr/>
      <dgm:t>
        <a:bodyPr/>
        <a:lstStyle/>
        <a:p>
          <a:endParaRPr lang="es-ES"/>
        </a:p>
      </dgm:t>
    </dgm:pt>
    <dgm:pt modelId="{63B44D67-1E45-4E6E-8550-5D293435DE5E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Supervisión del auto reporte</a:t>
          </a:r>
          <a:endParaRPr lang="es-ES" dirty="0">
            <a:solidFill>
              <a:schemeClr val="tx1"/>
            </a:solidFill>
          </a:endParaRPr>
        </a:p>
      </dgm:t>
    </dgm:pt>
    <dgm:pt modelId="{ED6F11B4-B672-4DF1-A1F8-8FADCD1455F6}" type="parTrans" cxnId="{D94D5032-3AFE-44EC-84B1-E5379897FDBE}">
      <dgm:prSet/>
      <dgm:spPr/>
      <dgm:t>
        <a:bodyPr/>
        <a:lstStyle/>
        <a:p>
          <a:endParaRPr lang="es-ES"/>
        </a:p>
      </dgm:t>
    </dgm:pt>
    <dgm:pt modelId="{29DC36FE-7C28-4F88-8AB4-BA426FF55B78}" type="sibTrans" cxnId="{D94D5032-3AFE-44EC-84B1-E5379897FDBE}">
      <dgm:prSet/>
      <dgm:spPr/>
      <dgm:t>
        <a:bodyPr/>
        <a:lstStyle/>
        <a:p>
          <a:endParaRPr lang="es-ES"/>
        </a:p>
      </dgm:t>
    </dgm:pt>
    <dgm:pt modelId="{2A48BD44-D1D4-46B2-8AA6-B75B540B258B}">
      <dgm:prSet phldrT="[Texto]"/>
      <dgm:spPr/>
      <dgm:t>
        <a:bodyPr/>
        <a:lstStyle/>
        <a:p>
          <a:r>
            <a:rPr lang="es-ES" dirty="0" smtClean="0"/>
            <a:t>Incorporación como estrategia combinada de prevención</a:t>
          </a:r>
          <a:endParaRPr lang="es-ES" dirty="0"/>
        </a:p>
      </dgm:t>
    </dgm:pt>
    <dgm:pt modelId="{48046200-46D3-42CC-8A09-C726EA12BB7B}" type="parTrans" cxnId="{BECD710C-66A4-4EB2-B3F6-53622B515728}">
      <dgm:prSet/>
      <dgm:spPr/>
      <dgm:t>
        <a:bodyPr/>
        <a:lstStyle/>
        <a:p>
          <a:endParaRPr lang="es-ES"/>
        </a:p>
      </dgm:t>
    </dgm:pt>
    <dgm:pt modelId="{5361F5D4-A2EA-4CF3-A101-208848E46A18}" type="sibTrans" cxnId="{BECD710C-66A4-4EB2-B3F6-53622B515728}">
      <dgm:prSet/>
      <dgm:spPr/>
      <dgm:t>
        <a:bodyPr/>
        <a:lstStyle/>
        <a:p>
          <a:endParaRPr lang="es-ES"/>
        </a:p>
      </dgm:t>
    </dgm:pt>
    <dgm:pt modelId="{B47257F0-4DF5-46E6-BAA8-6BFFAC2EC004}" type="pres">
      <dgm:prSet presAssocID="{1C87404D-88FE-4C84-8DF8-ACC6769EAB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7CBF552-9DAC-462D-8612-ED3EB2907EEF}" type="pres">
      <dgm:prSet presAssocID="{46805A39-1751-42A0-960B-8577FBEF8F5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4DEE72-F9C3-4E6E-8589-DBAC23A5CC43}" type="pres">
      <dgm:prSet presAssocID="{F2F93524-332A-4A85-A410-FCF197AB25E0}" presName="sibTrans" presStyleCnt="0"/>
      <dgm:spPr/>
    </dgm:pt>
    <dgm:pt modelId="{AFA99607-1069-4B77-9BAB-4A9F27C11040}" type="pres">
      <dgm:prSet presAssocID="{BF01ABEE-1F4B-4FB0-8F8E-21F57AD8EF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BE5662-B488-4471-8D4A-9E12EA15AD05}" type="pres">
      <dgm:prSet presAssocID="{5A93E307-A516-4F6F-BC33-7C71A59856F5}" presName="sibTrans" presStyleCnt="0"/>
      <dgm:spPr/>
    </dgm:pt>
    <dgm:pt modelId="{44A8638F-3361-46F4-A48B-0DEFD32F7208}" type="pres">
      <dgm:prSet presAssocID="{63B44D67-1E45-4E6E-8550-5D293435DE5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453685-A140-486D-83D1-F0B4B638F251}" type="pres">
      <dgm:prSet presAssocID="{29DC36FE-7C28-4F88-8AB4-BA426FF55B78}" presName="sibTrans" presStyleCnt="0"/>
      <dgm:spPr/>
    </dgm:pt>
    <dgm:pt modelId="{9B1A819E-341B-4141-8693-4E82467031BB}" type="pres">
      <dgm:prSet presAssocID="{2A48BD44-D1D4-46B2-8AA6-B75B540B258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7B6020A-B96A-430A-AAD5-2ED81A09C29A}" type="presOf" srcId="{BF01ABEE-1F4B-4FB0-8F8E-21F57AD8EF7C}" destId="{AFA99607-1069-4B77-9BAB-4A9F27C11040}" srcOrd="0" destOrd="0" presId="urn:microsoft.com/office/officeart/2005/8/layout/default"/>
    <dgm:cxn modelId="{C6DDE7C5-0978-46A1-BCB4-B157611DB6CB}" srcId="{1C87404D-88FE-4C84-8DF8-ACC6769EABE6}" destId="{BF01ABEE-1F4B-4FB0-8F8E-21F57AD8EF7C}" srcOrd="1" destOrd="0" parTransId="{3D0C8030-2448-4FCC-9187-6341F2EF029C}" sibTransId="{5A93E307-A516-4F6F-BC33-7C71A59856F5}"/>
    <dgm:cxn modelId="{C4413E4A-48A0-4962-B182-D308DF0C5BDE}" type="presOf" srcId="{2A48BD44-D1D4-46B2-8AA6-B75B540B258B}" destId="{9B1A819E-341B-4141-8693-4E82467031BB}" srcOrd="0" destOrd="0" presId="urn:microsoft.com/office/officeart/2005/8/layout/default"/>
    <dgm:cxn modelId="{186E8382-4231-4045-8123-BD82C330BE82}" srcId="{1C87404D-88FE-4C84-8DF8-ACC6769EABE6}" destId="{46805A39-1751-42A0-960B-8577FBEF8F59}" srcOrd="0" destOrd="0" parTransId="{81776F96-DEF6-4759-8C21-FA0A12008584}" sibTransId="{F2F93524-332A-4A85-A410-FCF197AB25E0}"/>
    <dgm:cxn modelId="{BECD710C-66A4-4EB2-B3F6-53622B515728}" srcId="{1C87404D-88FE-4C84-8DF8-ACC6769EABE6}" destId="{2A48BD44-D1D4-46B2-8AA6-B75B540B258B}" srcOrd="3" destOrd="0" parTransId="{48046200-46D3-42CC-8A09-C726EA12BB7B}" sibTransId="{5361F5D4-A2EA-4CF3-A101-208848E46A18}"/>
    <dgm:cxn modelId="{9A115429-71D9-4CE9-96C8-1A42427CB0C3}" type="presOf" srcId="{1C87404D-88FE-4C84-8DF8-ACC6769EABE6}" destId="{B47257F0-4DF5-46E6-BAA8-6BFFAC2EC004}" srcOrd="0" destOrd="0" presId="urn:microsoft.com/office/officeart/2005/8/layout/default"/>
    <dgm:cxn modelId="{2FA44280-4529-473F-9F64-4AD9B3B70D83}" type="presOf" srcId="{63B44D67-1E45-4E6E-8550-5D293435DE5E}" destId="{44A8638F-3361-46F4-A48B-0DEFD32F7208}" srcOrd="0" destOrd="0" presId="urn:microsoft.com/office/officeart/2005/8/layout/default"/>
    <dgm:cxn modelId="{977E71C1-1DDB-4176-9A31-E4FB5211CFBD}" type="presOf" srcId="{46805A39-1751-42A0-960B-8577FBEF8F59}" destId="{47CBF552-9DAC-462D-8612-ED3EB2907EEF}" srcOrd="0" destOrd="0" presId="urn:microsoft.com/office/officeart/2005/8/layout/default"/>
    <dgm:cxn modelId="{D94D5032-3AFE-44EC-84B1-E5379897FDBE}" srcId="{1C87404D-88FE-4C84-8DF8-ACC6769EABE6}" destId="{63B44D67-1E45-4E6E-8550-5D293435DE5E}" srcOrd="2" destOrd="0" parTransId="{ED6F11B4-B672-4DF1-A1F8-8FADCD1455F6}" sibTransId="{29DC36FE-7C28-4F88-8AB4-BA426FF55B78}"/>
    <dgm:cxn modelId="{139896EE-BA2A-485C-BAA6-6843F6C55B3A}" type="presParOf" srcId="{B47257F0-4DF5-46E6-BAA8-6BFFAC2EC004}" destId="{47CBF552-9DAC-462D-8612-ED3EB2907EEF}" srcOrd="0" destOrd="0" presId="urn:microsoft.com/office/officeart/2005/8/layout/default"/>
    <dgm:cxn modelId="{9E91A9A7-F641-472C-BA3A-109929750E20}" type="presParOf" srcId="{B47257F0-4DF5-46E6-BAA8-6BFFAC2EC004}" destId="{F94DEE72-F9C3-4E6E-8589-DBAC23A5CC43}" srcOrd="1" destOrd="0" presId="urn:microsoft.com/office/officeart/2005/8/layout/default"/>
    <dgm:cxn modelId="{4AA1D975-8FDA-497B-ACE1-013BEB007D7C}" type="presParOf" srcId="{B47257F0-4DF5-46E6-BAA8-6BFFAC2EC004}" destId="{AFA99607-1069-4B77-9BAB-4A9F27C11040}" srcOrd="2" destOrd="0" presId="urn:microsoft.com/office/officeart/2005/8/layout/default"/>
    <dgm:cxn modelId="{DDA17F3A-F945-40A2-914C-A95890331E63}" type="presParOf" srcId="{B47257F0-4DF5-46E6-BAA8-6BFFAC2EC004}" destId="{24BE5662-B488-4471-8D4A-9E12EA15AD05}" srcOrd="3" destOrd="0" presId="urn:microsoft.com/office/officeart/2005/8/layout/default"/>
    <dgm:cxn modelId="{52E235B9-E289-4011-9583-F4076C7BB55D}" type="presParOf" srcId="{B47257F0-4DF5-46E6-BAA8-6BFFAC2EC004}" destId="{44A8638F-3361-46F4-A48B-0DEFD32F7208}" srcOrd="4" destOrd="0" presId="urn:microsoft.com/office/officeart/2005/8/layout/default"/>
    <dgm:cxn modelId="{9342D736-CB20-4041-9CC1-2095D678C53B}" type="presParOf" srcId="{B47257F0-4DF5-46E6-BAA8-6BFFAC2EC004}" destId="{F5453685-A140-486D-83D1-F0B4B638F251}" srcOrd="5" destOrd="0" presId="urn:microsoft.com/office/officeart/2005/8/layout/default"/>
    <dgm:cxn modelId="{B824EAB9-50E3-442A-B4A7-7182B76FF38F}" type="presParOf" srcId="{B47257F0-4DF5-46E6-BAA8-6BFFAC2EC004}" destId="{9B1A819E-341B-4141-8693-4E82467031B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C61D9-7D42-4FAA-AD03-3C73D6E31347}">
      <dsp:nvSpPr>
        <dsp:cNvPr id="0" name=""/>
        <dsp:cNvSpPr/>
      </dsp:nvSpPr>
      <dsp:spPr>
        <a:xfrm>
          <a:off x="1412601" y="3410"/>
          <a:ext cx="2713659" cy="1628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Distintas marcas comerciales disponibles como pruebas de autoevaluación</a:t>
          </a:r>
          <a:endParaRPr lang="es-ES" sz="2000" kern="1200" dirty="0"/>
        </a:p>
      </dsp:txBody>
      <dsp:txXfrm>
        <a:off x="1412601" y="3410"/>
        <a:ext cx="2713659" cy="1628195"/>
      </dsp:txXfrm>
    </dsp:sp>
    <dsp:sp modelId="{11B1E712-A1F6-4E9E-9EDA-93571E5B96D5}">
      <dsp:nvSpPr>
        <dsp:cNvPr id="0" name=""/>
        <dsp:cNvSpPr/>
      </dsp:nvSpPr>
      <dsp:spPr>
        <a:xfrm>
          <a:off x="4397627" y="3410"/>
          <a:ext cx="2713659" cy="1628195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Se utilizó la marca comercial que disponía en forma individual buffer</a:t>
          </a:r>
          <a:endParaRPr lang="es-ES" sz="2000" kern="1200" dirty="0"/>
        </a:p>
      </dsp:txBody>
      <dsp:txXfrm>
        <a:off x="4397627" y="3410"/>
        <a:ext cx="2713659" cy="1628195"/>
      </dsp:txXfrm>
    </dsp:sp>
    <dsp:sp modelId="{DBDD95D0-6158-48BC-980B-EA5A7BEBAA6E}">
      <dsp:nvSpPr>
        <dsp:cNvPr id="0" name=""/>
        <dsp:cNvSpPr/>
      </dsp:nvSpPr>
      <dsp:spPr>
        <a:xfrm>
          <a:off x="1412601" y="1902972"/>
          <a:ext cx="2713659" cy="1628195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Se verificó en laboratorio la sensibilidad, especificidad, VPP, VPN</a:t>
          </a:r>
          <a:endParaRPr lang="es-ES" sz="2000" kern="1200" dirty="0"/>
        </a:p>
      </dsp:txBody>
      <dsp:txXfrm>
        <a:off x="1412601" y="1902972"/>
        <a:ext cx="2713659" cy="1628195"/>
      </dsp:txXfrm>
    </dsp:sp>
    <dsp:sp modelId="{B5C9DFDD-D9F9-4BDB-AB3C-0FB1B9B321D6}">
      <dsp:nvSpPr>
        <dsp:cNvPr id="0" name=""/>
        <dsp:cNvSpPr/>
      </dsp:nvSpPr>
      <dsp:spPr>
        <a:xfrm>
          <a:off x="4397627" y="1902972"/>
          <a:ext cx="2713659" cy="1628195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Se conformó un grupo de coordinadores, supervisores y capacitadores</a:t>
          </a:r>
          <a:endParaRPr lang="es-ES" sz="2000" kern="1200" dirty="0"/>
        </a:p>
      </dsp:txBody>
      <dsp:txXfrm>
        <a:off x="4397627" y="1902972"/>
        <a:ext cx="2713659" cy="1628195"/>
      </dsp:txXfrm>
    </dsp:sp>
    <dsp:sp modelId="{C6DBE96F-E7DF-4580-9CA1-24E34F705114}">
      <dsp:nvSpPr>
        <dsp:cNvPr id="0" name=""/>
        <dsp:cNvSpPr/>
      </dsp:nvSpPr>
      <dsp:spPr>
        <a:xfrm>
          <a:off x="2905114" y="3802533"/>
          <a:ext cx="2713659" cy="1628195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Se diseñó una aplicación para la carga de resultados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Que inter opere con la base de seguimiento</a:t>
          </a:r>
          <a:endParaRPr lang="es-ES" sz="2000" kern="1200" dirty="0"/>
        </a:p>
      </dsp:txBody>
      <dsp:txXfrm>
        <a:off x="2905114" y="3802533"/>
        <a:ext cx="2713659" cy="1628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4985D-2803-4060-9F64-677432C039E8}">
      <dsp:nvSpPr>
        <dsp:cNvPr id="0" name=""/>
        <dsp:cNvSpPr/>
      </dsp:nvSpPr>
      <dsp:spPr>
        <a:xfrm>
          <a:off x="21851" y="0"/>
          <a:ext cx="2847179" cy="550260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Primera etapa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Escenario de baja incidencia – 26/100.000hab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(octubre-noviembre 2021)</a:t>
          </a:r>
          <a:endParaRPr lang="es-ES" sz="1600" kern="1200" dirty="0"/>
        </a:p>
      </dsp:txBody>
      <dsp:txXfrm>
        <a:off x="21851" y="0"/>
        <a:ext cx="2847179" cy="1650782"/>
      </dsp:txXfrm>
    </dsp:sp>
    <dsp:sp modelId="{F267DFFB-D281-4395-BEDD-1BEEE2DDE346}">
      <dsp:nvSpPr>
        <dsp:cNvPr id="0" name=""/>
        <dsp:cNvSpPr/>
      </dsp:nvSpPr>
      <dsp:spPr>
        <a:xfrm>
          <a:off x="285812" y="1650782"/>
          <a:ext cx="2277743" cy="357669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Vigilancia en instituciones educativas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 dirty="0"/>
        </a:p>
      </dsp:txBody>
      <dsp:txXfrm>
        <a:off x="352525" y="1717495"/>
        <a:ext cx="2144317" cy="3443269"/>
      </dsp:txXfrm>
    </dsp:sp>
    <dsp:sp modelId="{CCE82047-7F4E-452D-A096-D04D59FD16E3}">
      <dsp:nvSpPr>
        <dsp:cNvPr id="0" name=""/>
        <dsp:cNvSpPr/>
      </dsp:nvSpPr>
      <dsp:spPr>
        <a:xfrm>
          <a:off x="3061812" y="0"/>
          <a:ext cx="2847179" cy="550260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Segunda etapa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Escenario de alta incidencia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736/100.000hab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(diciembre 2021)</a:t>
          </a:r>
          <a:endParaRPr lang="es-ES" sz="1800" kern="1200" dirty="0"/>
        </a:p>
      </dsp:txBody>
      <dsp:txXfrm>
        <a:off x="3061812" y="0"/>
        <a:ext cx="2847179" cy="1650782"/>
      </dsp:txXfrm>
    </dsp:sp>
    <dsp:sp modelId="{CEDE6B73-2B89-419A-922B-332F4D0A2767}">
      <dsp:nvSpPr>
        <dsp:cNvPr id="0" name=""/>
        <dsp:cNvSpPr/>
      </dsp:nvSpPr>
      <dsp:spPr>
        <a:xfrm>
          <a:off x="3346530" y="1650782"/>
          <a:ext cx="2277743" cy="3576695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Vigilancia en áreas críticas del Ministerio de Salud</a:t>
          </a:r>
          <a:endParaRPr lang="es-ES" sz="2800" kern="1200" dirty="0"/>
        </a:p>
      </dsp:txBody>
      <dsp:txXfrm>
        <a:off x="3413243" y="1717495"/>
        <a:ext cx="2144317" cy="3443269"/>
      </dsp:txXfrm>
    </dsp:sp>
    <dsp:sp modelId="{C5B02E28-516C-4CAD-9830-EABCC540A936}">
      <dsp:nvSpPr>
        <dsp:cNvPr id="0" name=""/>
        <dsp:cNvSpPr/>
      </dsp:nvSpPr>
      <dsp:spPr>
        <a:xfrm>
          <a:off x="6122529" y="0"/>
          <a:ext cx="2847179" cy="550260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Tercera etapa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Escenario de alta incidencia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(diciembre-enero 2022)</a:t>
          </a:r>
          <a:endParaRPr lang="es-ES" sz="1800" kern="1200" dirty="0"/>
        </a:p>
      </dsp:txBody>
      <dsp:txXfrm>
        <a:off x="6122529" y="0"/>
        <a:ext cx="2847179" cy="1650782"/>
      </dsp:txXfrm>
    </dsp:sp>
    <dsp:sp modelId="{3C282FA1-816D-448B-83C3-F07F80969228}">
      <dsp:nvSpPr>
        <dsp:cNvPr id="0" name=""/>
        <dsp:cNvSpPr/>
      </dsp:nvSpPr>
      <dsp:spPr>
        <a:xfrm>
          <a:off x="6407247" y="1650782"/>
          <a:ext cx="2277743" cy="3576695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Vigilancia en sectores críticos de la cadena de valor</a:t>
          </a:r>
          <a:endParaRPr lang="es-ES" sz="2800" kern="1200" dirty="0"/>
        </a:p>
      </dsp:txBody>
      <dsp:txXfrm>
        <a:off x="6473960" y="1717495"/>
        <a:ext cx="2144317" cy="3443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4985D-2803-4060-9F64-677432C039E8}">
      <dsp:nvSpPr>
        <dsp:cNvPr id="0" name=""/>
        <dsp:cNvSpPr/>
      </dsp:nvSpPr>
      <dsp:spPr>
        <a:xfrm>
          <a:off x="0" y="0"/>
          <a:ext cx="3508579" cy="538068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Instituciones educativas</a:t>
          </a:r>
          <a:endParaRPr lang="es-ES" sz="3200" kern="1200" dirty="0"/>
        </a:p>
      </dsp:txBody>
      <dsp:txXfrm>
        <a:off x="0" y="0"/>
        <a:ext cx="3508579" cy="1614206"/>
      </dsp:txXfrm>
    </dsp:sp>
    <dsp:sp modelId="{F267DFFB-D281-4395-BEDD-1BEEE2DDE346}">
      <dsp:nvSpPr>
        <dsp:cNvPr id="0" name=""/>
        <dsp:cNvSpPr/>
      </dsp:nvSpPr>
      <dsp:spPr>
        <a:xfrm>
          <a:off x="308811" y="1614905"/>
          <a:ext cx="2806863" cy="34974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- Seguimiento a 452 alumnos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- Se realizaron 904 </a:t>
          </a:r>
          <a:r>
            <a:rPr lang="es-ES" sz="2800" kern="1200" dirty="0" err="1" smtClean="0"/>
            <a:t>autotest</a:t>
          </a:r>
          <a:endParaRPr lang="es-ES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 dirty="0"/>
        </a:p>
      </dsp:txBody>
      <dsp:txXfrm>
        <a:off x="391021" y="1697115"/>
        <a:ext cx="2642443" cy="3333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4ED37-C9F4-4F7F-BFC0-5FC75CFD6360}">
      <dsp:nvSpPr>
        <dsp:cNvPr id="0" name=""/>
        <dsp:cNvSpPr/>
      </dsp:nvSpPr>
      <dsp:spPr>
        <a:xfrm rot="5400000">
          <a:off x="721928" y="1710344"/>
          <a:ext cx="1512652" cy="172210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10A22-A145-49AE-9D5A-4EEE340A3491}">
      <dsp:nvSpPr>
        <dsp:cNvPr id="0" name=""/>
        <dsp:cNvSpPr/>
      </dsp:nvSpPr>
      <dsp:spPr>
        <a:xfrm>
          <a:off x="321167" y="33539"/>
          <a:ext cx="2546416" cy="178240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Articulación con los colegios</a:t>
          </a:r>
          <a:endParaRPr lang="es-ES" sz="2900" kern="1200" dirty="0"/>
        </a:p>
      </dsp:txBody>
      <dsp:txXfrm>
        <a:off x="408193" y="120565"/>
        <a:ext cx="2372364" cy="1608356"/>
      </dsp:txXfrm>
    </dsp:sp>
    <dsp:sp modelId="{ECF141D2-57B4-46C9-B698-617A2ACCEB38}">
      <dsp:nvSpPr>
        <dsp:cNvPr id="0" name=""/>
        <dsp:cNvSpPr/>
      </dsp:nvSpPr>
      <dsp:spPr>
        <a:xfrm>
          <a:off x="2867584" y="203532"/>
          <a:ext cx="1852020" cy="1440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Se coordinó con 6 grado y 5 y 6 año del secundario de 7 escuelas de mayor matrícula de Córdoba capital (gestión pública y privada)</a:t>
          </a:r>
          <a:endParaRPr lang="es-ES" sz="1300" kern="1200" dirty="0"/>
        </a:p>
      </dsp:txBody>
      <dsp:txXfrm>
        <a:off x="2867584" y="203532"/>
        <a:ext cx="1852020" cy="1440621"/>
      </dsp:txXfrm>
    </dsp:sp>
    <dsp:sp modelId="{6A9927CB-328F-48CC-A49F-A35EA329608D}">
      <dsp:nvSpPr>
        <dsp:cNvPr id="0" name=""/>
        <dsp:cNvSpPr/>
      </dsp:nvSpPr>
      <dsp:spPr>
        <a:xfrm rot="5400000">
          <a:off x="2833178" y="3712578"/>
          <a:ext cx="1512652" cy="172210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8C8FB-DF00-42BF-A2B1-C3D49E600E95}">
      <dsp:nvSpPr>
        <dsp:cNvPr id="0" name=""/>
        <dsp:cNvSpPr/>
      </dsp:nvSpPr>
      <dsp:spPr>
        <a:xfrm>
          <a:off x="2432417" y="2035772"/>
          <a:ext cx="2546416" cy="178240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Capacitación a docentes y alumnos</a:t>
          </a:r>
          <a:endParaRPr lang="es-ES" sz="2900" kern="1200" dirty="0"/>
        </a:p>
      </dsp:txBody>
      <dsp:txXfrm>
        <a:off x="2519443" y="2122798"/>
        <a:ext cx="2372364" cy="1608356"/>
      </dsp:txXfrm>
    </dsp:sp>
    <dsp:sp modelId="{CF792087-C567-4AC7-B7C9-40B303297CF0}">
      <dsp:nvSpPr>
        <dsp:cNvPr id="0" name=""/>
        <dsp:cNvSpPr/>
      </dsp:nvSpPr>
      <dsp:spPr>
        <a:xfrm>
          <a:off x="4978833" y="2205765"/>
          <a:ext cx="1852020" cy="1440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Se designó un referente para cada colegio</a:t>
          </a:r>
          <a:endParaRPr lang="es-ES" sz="1300" kern="1200" dirty="0"/>
        </a:p>
      </dsp:txBody>
      <dsp:txXfrm>
        <a:off x="4978833" y="2205765"/>
        <a:ext cx="1852020" cy="1440621"/>
      </dsp:txXfrm>
    </dsp:sp>
    <dsp:sp modelId="{90A31471-4F6A-4D60-B305-9A2050043F4B}">
      <dsp:nvSpPr>
        <dsp:cNvPr id="0" name=""/>
        <dsp:cNvSpPr/>
      </dsp:nvSpPr>
      <dsp:spPr>
        <a:xfrm>
          <a:off x="4543667" y="4026277"/>
          <a:ext cx="2546416" cy="178240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Seguimiento </a:t>
          </a:r>
          <a:endParaRPr lang="es-ES" sz="2900" kern="1200" dirty="0"/>
        </a:p>
      </dsp:txBody>
      <dsp:txXfrm>
        <a:off x="4630693" y="4113303"/>
        <a:ext cx="2372364" cy="1608356"/>
      </dsp:txXfrm>
    </dsp:sp>
    <dsp:sp modelId="{C75BA13E-4294-4090-A8AE-8C586FBBAB40}">
      <dsp:nvSpPr>
        <dsp:cNvPr id="0" name=""/>
        <dsp:cNvSpPr/>
      </dsp:nvSpPr>
      <dsp:spPr>
        <a:xfrm>
          <a:off x="7090083" y="4207999"/>
          <a:ext cx="1852020" cy="1440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Acompañamiento semanal presencial y diario telefónico</a:t>
          </a:r>
          <a:endParaRPr lang="es-ES" sz="1500" kern="1200" dirty="0"/>
        </a:p>
      </dsp:txBody>
      <dsp:txXfrm>
        <a:off x="7090083" y="4207999"/>
        <a:ext cx="1852020" cy="14406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4985D-2803-4060-9F64-677432C039E8}">
      <dsp:nvSpPr>
        <dsp:cNvPr id="0" name=""/>
        <dsp:cNvSpPr/>
      </dsp:nvSpPr>
      <dsp:spPr>
        <a:xfrm>
          <a:off x="0" y="0"/>
          <a:ext cx="3508579" cy="538068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Ministerio de Salud</a:t>
          </a:r>
          <a:endParaRPr lang="es-ES" sz="3200" kern="1200" dirty="0"/>
        </a:p>
      </dsp:txBody>
      <dsp:txXfrm>
        <a:off x="0" y="0"/>
        <a:ext cx="3508579" cy="1614206"/>
      </dsp:txXfrm>
    </dsp:sp>
    <dsp:sp modelId="{F267DFFB-D281-4395-BEDD-1BEEE2DDE346}">
      <dsp:nvSpPr>
        <dsp:cNvPr id="0" name=""/>
        <dsp:cNvSpPr/>
      </dsp:nvSpPr>
      <dsp:spPr>
        <a:xfrm>
          <a:off x="350857" y="1614206"/>
          <a:ext cx="2806863" cy="349744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solidFill>
                <a:schemeClr val="tx1"/>
              </a:solidFill>
            </a:rPr>
            <a:t>- Seguimiento a 1.596 personas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solidFill>
                <a:schemeClr val="tx1"/>
              </a:solidFill>
            </a:rPr>
            <a:t>- Se entregaron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solidFill>
                <a:schemeClr val="tx1"/>
              </a:solidFill>
            </a:rPr>
            <a:t>3.869 kits para autoevaluación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 dirty="0"/>
        </a:p>
      </dsp:txBody>
      <dsp:txXfrm>
        <a:off x="433067" y="1696416"/>
        <a:ext cx="2642443" cy="33330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BF552-9DAC-462D-8612-ED3EB2907EEF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El </a:t>
          </a:r>
          <a:r>
            <a:rPr lang="es-ES" sz="3100" kern="1200" dirty="0" smtClean="0">
              <a:solidFill>
                <a:schemeClr val="tx1"/>
              </a:solidFill>
            </a:rPr>
            <a:t>75% </a:t>
          </a:r>
          <a:r>
            <a:rPr lang="es-ES" sz="3100" kern="1200" dirty="0" err="1" smtClean="0">
              <a:solidFill>
                <a:schemeClr val="tx1"/>
              </a:solidFill>
            </a:rPr>
            <a:t>autoreportó</a:t>
          </a:r>
          <a:r>
            <a:rPr lang="es-ES" sz="3100" kern="1200" dirty="0" smtClean="0">
              <a:solidFill>
                <a:schemeClr val="tx1"/>
              </a:solidFill>
            </a:rPr>
            <a:t> sus </a:t>
          </a:r>
          <a:r>
            <a:rPr lang="es-ES" sz="3100" kern="1200" dirty="0" smtClean="0">
              <a:solidFill>
                <a:schemeClr val="tx1"/>
              </a:solidFill>
            </a:rPr>
            <a:t>resultados.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El 100% reportó sus resultados positivos </a:t>
          </a:r>
          <a:endParaRPr lang="es-ES" sz="3100" kern="1200" dirty="0">
            <a:solidFill>
              <a:schemeClr val="tx1"/>
            </a:solidFill>
          </a:endParaRPr>
        </a:p>
      </dsp:txBody>
      <dsp:txXfrm>
        <a:off x="992" y="194138"/>
        <a:ext cx="3869531" cy="2321718"/>
      </dsp:txXfrm>
    </dsp:sp>
    <dsp:sp modelId="{AFA99607-1069-4B77-9BAB-4A9F27C11040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Positividad global 2,5%</a:t>
          </a:r>
          <a:endParaRPr lang="es-ES" sz="3100" kern="1200" dirty="0">
            <a:solidFill>
              <a:schemeClr val="tx1"/>
            </a:solidFill>
          </a:endParaRPr>
        </a:p>
      </dsp:txBody>
      <dsp:txXfrm>
        <a:off x="4257476" y="194138"/>
        <a:ext cx="3869531" cy="2321718"/>
      </dsp:txXfrm>
    </dsp:sp>
    <dsp:sp modelId="{44A8638F-3361-46F4-A48B-0DEFD32F7208}">
      <dsp:nvSpPr>
        <dsp:cNvPr id="0" name=""/>
        <dsp:cNvSpPr/>
      </dsp:nvSpPr>
      <dsp:spPr>
        <a:xfrm>
          <a:off x="992" y="2902810"/>
          <a:ext cx="3869531" cy="2321718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Positividad incrementó 8 puntos desde la semana 1 a la semana 3 (2,2% a 10%)</a:t>
          </a:r>
          <a:endParaRPr lang="es-ES" sz="3100" kern="1200" dirty="0">
            <a:solidFill>
              <a:schemeClr val="tx1"/>
            </a:solidFill>
          </a:endParaRPr>
        </a:p>
      </dsp:txBody>
      <dsp:txXfrm>
        <a:off x="992" y="2902810"/>
        <a:ext cx="3869531" cy="2321718"/>
      </dsp:txXfrm>
    </dsp:sp>
    <dsp:sp modelId="{9B1A819E-341B-4141-8693-4E82467031BB}">
      <dsp:nvSpPr>
        <dsp:cNvPr id="0" name=""/>
        <dsp:cNvSpPr/>
      </dsp:nvSpPr>
      <dsp:spPr>
        <a:xfrm>
          <a:off x="4257476" y="2902810"/>
          <a:ext cx="3869531" cy="2321718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El 61,2% se realizó al menos 2 test</a:t>
          </a:r>
          <a:endParaRPr lang="es-ES" sz="3100" kern="1200" dirty="0">
            <a:solidFill>
              <a:schemeClr val="tx1"/>
            </a:solidFill>
          </a:endParaRPr>
        </a:p>
      </dsp:txBody>
      <dsp:txXfrm>
        <a:off x="4257476" y="2902810"/>
        <a:ext cx="3869531" cy="23217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BF552-9DAC-462D-8612-ED3EB2907EEF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>
              <a:solidFill>
                <a:schemeClr val="tx1"/>
              </a:solidFill>
            </a:rPr>
            <a:t>Alta aceptabilidad en situaciones de alta incidencia</a:t>
          </a:r>
          <a:endParaRPr lang="es-ES" sz="3800" kern="1200" dirty="0">
            <a:solidFill>
              <a:schemeClr val="tx1"/>
            </a:solidFill>
          </a:endParaRPr>
        </a:p>
      </dsp:txBody>
      <dsp:txXfrm>
        <a:off x="992" y="194138"/>
        <a:ext cx="3869531" cy="2321718"/>
      </dsp:txXfrm>
    </dsp:sp>
    <dsp:sp modelId="{AFA99607-1069-4B77-9BAB-4A9F27C11040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>
              <a:solidFill>
                <a:schemeClr val="tx1"/>
              </a:solidFill>
            </a:rPr>
            <a:t>Detección temprana de casos</a:t>
          </a:r>
          <a:endParaRPr lang="es-ES" sz="3800" kern="1200" dirty="0">
            <a:solidFill>
              <a:schemeClr val="tx1"/>
            </a:solidFill>
          </a:endParaRPr>
        </a:p>
      </dsp:txBody>
      <dsp:txXfrm>
        <a:off x="4257476" y="194138"/>
        <a:ext cx="3869531" cy="2321718"/>
      </dsp:txXfrm>
    </dsp:sp>
    <dsp:sp modelId="{44A8638F-3361-46F4-A48B-0DEFD32F7208}">
      <dsp:nvSpPr>
        <dsp:cNvPr id="0" name=""/>
        <dsp:cNvSpPr/>
      </dsp:nvSpPr>
      <dsp:spPr>
        <a:xfrm>
          <a:off x="992" y="2902810"/>
          <a:ext cx="3869531" cy="2321718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>
              <a:solidFill>
                <a:schemeClr val="tx1"/>
              </a:solidFill>
            </a:rPr>
            <a:t>Supervisión del auto reporte</a:t>
          </a:r>
          <a:endParaRPr lang="es-ES" sz="3800" kern="1200" dirty="0">
            <a:solidFill>
              <a:schemeClr val="tx1"/>
            </a:solidFill>
          </a:endParaRPr>
        </a:p>
      </dsp:txBody>
      <dsp:txXfrm>
        <a:off x="992" y="2902810"/>
        <a:ext cx="3869531" cy="2321718"/>
      </dsp:txXfrm>
    </dsp:sp>
    <dsp:sp modelId="{9B1A819E-341B-4141-8693-4E82467031BB}">
      <dsp:nvSpPr>
        <dsp:cNvPr id="0" name=""/>
        <dsp:cNvSpPr/>
      </dsp:nvSpPr>
      <dsp:spPr>
        <a:xfrm>
          <a:off x="4257476" y="2902810"/>
          <a:ext cx="3869531" cy="2321718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/>
            <a:t>Incorporación como estrategia combinada de prevención</a:t>
          </a:r>
          <a:endParaRPr lang="es-ES" sz="3800" kern="1200" dirty="0"/>
        </a:p>
      </dsp:txBody>
      <dsp:txXfrm>
        <a:off x="4257476" y="2902810"/>
        <a:ext cx="3869531" cy="2321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1146-47B6-45D0-B2FF-8EA18AF4E629}" type="datetimeFigureOut">
              <a:rPr lang="es-AR" smtClean="0"/>
              <a:t>29/12/2021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02B65-12D7-4F2C-8E6C-27B088575F9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6820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9F317-12BC-4500-A88E-CD286E7BDBC1}" type="datetimeFigureOut">
              <a:rPr lang="es-AR" smtClean="0"/>
              <a:t>29/12/2021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1C8A3-0671-4FF8-B1B8-507CEA6237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3420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7676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9681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8244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490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479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3713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914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515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46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3207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3014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31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tx">
  <p:cSld name="Título y objetos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838200" y="230188"/>
            <a:ext cx="10515601" cy="159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1" cy="50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457200" lvl="1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685800" lvl="2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914400" lvl="3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1143000" lvl="4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1371600" lvl="5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1600200" lvl="6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5844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7"/>
          <p:cNvSpPr txBox="1">
            <a:spLocks noGrp="1"/>
          </p:cNvSpPr>
          <p:nvPr>
            <p:ph type="title"/>
          </p:nvPr>
        </p:nvSpPr>
        <p:spPr>
          <a:xfrm>
            <a:off x="839788" y="-1"/>
            <a:ext cx="3932238" cy="205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5870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200"/>
              <a:buChar char="•"/>
              <a:defRPr sz="3100"/>
            </a:lvl1pPr>
            <a:lvl2pPr marL="4572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200"/>
              <a:buChar char="•"/>
              <a:defRPr sz="3100"/>
            </a:lvl2pPr>
            <a:lvl3pPr marL="685800" lvl="2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200"/>
              <a:buChar char="•"/>
              <a:defRPr sz="3100"/>
            </a:lvl3pPr>
            <a:lvl4pPr marL="914400" lvl="3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200"/>
              <a:buChar char="•"/>
              <a:defRPr sz="3100"/>
            </a:lvl4pPr>
            <a:lvl5pPr marL="1143000" lvl="4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200"/>
              <a:buChar char="•"/>
              <a:defRPr sz="3100"/>
            </a:lvl5pPr>
            <a:lvl6pPr marL="1371600" lvl="5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1600200" lvl="6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7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879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8"/>
          <p:cNvSpPr txBox="1">
            <a:spLocks noGrp="1"/>
          </p:cNvSpPr>
          <p:nvPr>
            <p:ph type="title"/>
          </p:nvPr>
        </p:nvSpPr>
        <p:spPr>
          <a:xfrm>
            <a:off x="839788" y="-1"/>
            <a:ext cx="3932238" cy="205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8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114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Calibri"/>
              <a:buNone/>
              <a:defRPr sz="1500"/>
            </a:lvl1pPr>
            <a:lvl2pPr marL="457200" lvl="1" indent="-114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Calibri"/>
              <a:buNone/>
              <a:defRPr sz="1500"/>
            </a:lvl2pPr>
            <a:lvl3pPr marL="685800" lvl="2" indent="-114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Calibri"/>
              <a:buNone/>
              <a:defRPr sz="1500"/>
            </a:lvl3pPr>
            <a:lvl4pPr marL="914400" lvl="3" indent="-114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Calibri"/>
              <a:buNone/>
              <a:defRPr sz="1500"/>
            </a:lvl4pPr>
            <a:lvl5pPr marL="1143000" lvl="4" indent="-114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Calibri"/>
              <a:buNone/>
              <a:defRPr sz="1500"/>
            </a:lvl5pPr>
            <a:lvl6pPr marL="1371600" lvl="5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1600200" lvl="6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8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6283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9"/>
          <p:cNvSpPr txBox="1">
            <a:spLocks noGrp="1"/>
          </p:cNvSpPr>
          <p:nvPr>
            <p:ph type="title"/>
          </p:nvPr>
        </p:nvSpPr>
        <p:spPr>
          <a:xfrm>
            <a:off x="838200" y="230188"/>
            <a:ext cx="10515601" cy="159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1" cy="50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457200" lvl="1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685800" lvl="2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914400" lvl="3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1143000" lvl="4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1371600" lvl="5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1600200" lvl="6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6213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0"/>
          <p:cNvSpPr txBox="1">
            <a:spLocks noGrp="1"/>
          </p:cNvSpPr>
          <p:nvPr>
            <p:ph type="title"/>
          </p:nvPr>
        </p:nvSpPr>
        <p:spPr>
          <a:xfrm>
            <a:off x="8724900" y="-1"/>
            <a:ext cx="2628900" cy="654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7734302" cy="6492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457200" lvl="1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685800" lvl="2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914400" lvl="3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1143000" lvl="4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1371600" lvl="5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1600200" lvl="6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3307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838200" y="230188"/>
            <a:ext cx="10515601" cy="159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1" cy="50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Font typeface="Arial"/>
              <a:buChar char="•"/>
              <a:defRPr sz="5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sldNum" idx="12"/>
          </p:nvPr>
        </p:nvSpPr>
        <p:spPr>
          <a:xfrm>
            <a:off x="8610600" y="6354261"/>
            <a:ext cx="2743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856146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png"/><Relationship Id="rId9" Type="http://schemas.microsoft.com/office/2007/relationships/diagramDrawing" Target="../diagrams/drawing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.png"/><Relationship Id="rId9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.png"/><Relationship Id="rId9" Type="http://schemas.microsoft.com/office/2007/relationships/diagramDrawing" Target="../diagrams/drawing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/>
          <p:nvPr/>
        </p:nvSpPr>
        <p:spPr>
          <a:xfrm>
            <a:off x="8708726" y="5350018"/>
            <a:ext cx="3483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457200">
              <a:buClr>
                <a:srgbClr val="000000"/>
              </a:buClr>
            </a:pPr>
            <a:r>
              <a:rPr lang="es-AR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Diciembre de 2021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66C007-6445-6D4C-A64A-5F241956ABFB}"/>
              </a:ext>
            </a:extLst>
          </p:cNvPr>
          <p:cNvSpPr txBox="1"/>
          <p:nvPr/>
        </p:nvSpPr>
        <p:spPr>
          <a:xfrm>
            <a:off x="1211888" y="1889743"/>
            <a:ext cx="102759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>
                <a:srgbClr val="000000"/>
              </a:buClr>
            </a:pPr>
            <a:r>
              <a:rPr lang="es-AR" sz="5400" dirty="0"/>
              <a:t>Experiencia Inicial en el uso </a:t>
            </a:r>
            <a:r>
              <a:rPr lang="es-AR" sz="5400" dirty="0" smtClean="0"/>
              <a:t>de </a:t>
            </a:r>
            <a:r>
              <a:rPr lang="es-ES" sz="5400" dirty="0" err="1" smtClean="0"/>
              <a:t>Autotest</a:t>
            </a:r>
            <a:r>
              <a:rPr lang="es-ES" sz="5400" dirty="0" smtClean="0"/>
              <a:t> para Covid-19 Provincia de Córdoba</a:t>
            </a:r>
            <a:endParaRPr lang="es-AR" sz="16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10250187"/>
              </p:ext>
            </p:extLst>
          </p:nvPr>
        </p:nvGraphicFramePr>
        <p:xfrm>
          <a:off x="479947" y="226422"/>
          <a:ext cx="3508579" cy="538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Flecha derecha 1"/>
          <p:cNvSpPr/>
          <p:nvPr/>
        </p:nvSpPr>
        <p:spPr>
          <a:xfrm>
            <a:off x="4528457" y="2617138"/>
            <a:ext cx="1105988" cy="574161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764473" y="1178842"/>
            <a:ext cx="4902926" cy="337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AR" sz="2800" b="1" dirty="0">
                <a:latin typeface="Arial" panose="020B0604020202020204" pitchFamily="34" charset="0"/>
                <a:ea typeface="Arial" panose="020B0604020202020204" pitchFamily="34" charset="0"/>
              </a:rPr>
              <a:t>Objetivo </a:t>
            </a:r>
            <a:r>
              <a:rPr lang="es-AR" sz="2800" b="1" dirty="0" smtClean="0">
                <a:latin typeface="Arial" panose="020B0604020202020204" pitchFamily="34" charset="0"/>
                <a:ea typeface="Arial" panose="020B0604020202020204" pitchFamily="34" charset="0"/>
              </a:rPr>
              <a:t>general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s-AR" sz="36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es-AR" sz="2000" dirty="0" smtClean="0">
                <a:latin typeface="Arial" panose="020B0604020202020204" pitchFamily="34" charset="0"/>
                <a:ea typeface="Arial" panose="020B0604020202020204" pitchFamily="34" charset="0"/>
              </a:rPr>
              <a:t>En escenarios de alta incidencia, </a:t>
            </a:r>
            <a:r>
              <a:rPr lang="es-AR" sz="2000" b="1" dirty="0" smtClean="0">
                <a:latin typeface="Arial" panose="020B0604020202020204" pitchFamily="34" charset="0"/>
                <a:ea typeface="Arial" panose="020B0604020202020204" pitchFamily="34" charset="0"/>
              </a:rPr>
              <a:t>evaluar la aceptabilidad , adherencia y registro al testeo sistemático para COVID-19 con el objetivo de contribuir </a:t>
            </a:r>
            <a:r>
              <a:rPr lang="es-AR" sz="2000" b="1" dirty="0">
                <a:latin typeface="Arial" panose="020B0604020202020204" pitchFamily="34" charset="0"/>
                <a:ea typeface="Arial" panose="020B0604020202020204" pitchFamily="34" charset="0"/>
              </a:rPr>
              <a:t>al diagnóstico precoz, el aislamiento oportuno y la interrupción de las cadenas de transmisión</a:t>
            </a:r>
            <a:endParaRPr lang="es-AR" sz="44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5634445" y="5452983"/>
            <a:ext cx="7080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/>
              <a:t>Se entregó al trabajador y a su núcleo familiar conviviente (promedio 2 por persona).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/>
              <a:t> Modalidad semanal.</a:t>
            </a:r>
            <a:endParaRPr lang="es-AR" dirty="0"/>
          </a:p>
        </p:txBody>
      </p:sp>
      <p:sp>
        <p:nvSpPr>
          <p:cNvPr id="5" name="Flecha abajo 4"/>
          <p:cNvSpPr/>
          <p:nvPr/>
        </p:nvSpPr>
        <p:spPr>
          <a:xfrm>
            <a:off x="8429897" y="4641669"/>
            <a:ext cx="443036" cy="64443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612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7316264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838996" y="258001"/>
            <a:ext cx="7524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/>
              <a:t>Resultados preliminares – Estudio en curso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761239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03680874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133600" y="134891"/>
            <a:ext cx="8334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Resultados preliminares – Estudio en curso</a:t>
            </a:r>
            <a:endParaRPr kumimoji="0" lang="es-AR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15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9448399"/>
              </p:ext>
            </p:extLst>
          </p:nvPr>
        </p:nvGraphicFramePr>
        <p:xfrm>
          <a:off x="1834054" y="273270"/>
          <a:ext cx="8523889" cy="5434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0"/>
          <a:srcRect l="33088" t="55351" r="35637" b="26435"/>
          <a:stretch/>
        </p:blipFill>
        <p:spPr>
          <a:xfrm>
            <a:off x="457349" y="4635063"/>
            <a:ext cx="3751915" cy="12290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11"/>
          <a:srcRect l="28628" t="30302" r="30490" b="24992"/>
          <a:stretch/>
        </p:blipFill>
        <p:spPr>
          <a:xfrm>
            <a:off x="8872933" y="4498429"/>
            <a:ext cx="3058614" cy="188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9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26538626"/>
              </p:ext>
            </p:extLst>
          </p:nvPr>
        </p:nvGraphicFramePr>
        <p:xfrm>
          <a:off x="1576251" y="966794"/>
          <a:ext cx="8970804" cy="550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38961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960893C-5B94-4970-BCD1-B2F61C696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203" y="2215050"/>
            <a:ext cx="5459894" cy="36078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D47962F-D957-48AE-9F23-47818F889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281" y="962975"/>
            <a:ext cx="5887653" cy="385076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7246CFA-3F94-4802-A18F-2047FF00526E}"/>
              </a:ext>
            </a:extLst>
          </p:cNvPr>
          <p:cNvSpPr txBox="1"/>
          <p:nvPr/>
        </p:nvSpPr>
        <p:spPr>
          <a:xfrm>
            <a:off x="753317" y="1469463"/>
            <a:ext cx="3723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PPT INSTRUCTIVO</a:t>
            </a:r>
            <a:endParaRPr lang="es-A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6117198-C165-447A-9F5B-BB4DECB47B4E}"/>
              </a:ext>
            </a:extLst>
          </p:cNvPr>
          <p:cNvSpPr txBox="1"/>
          <p:nvPr/>
        </p:nvSpPr>
        <p:spPr>
          <a:xfrm>
            <a:off x="7290751" y="4958295"/>
            <a:ext cx="3723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VIDEO INSTRUCTIVO</a:t>
            </a:r>
            <a:endParaRPr lang="es-A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2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CAA56BD-C883-4EF4-B2A4-C0E5B1626C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45" t="5865"/>
          <a:stretch/>
        </p:blipFill>
        <p:spPr>
          <a:xfrm>
            <a:off x="5927836" y="3460077"/>
            <a:ext cx="6117020" cy="29491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0EC6A4D-4FA3-428A-8C32-52BE59DB884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7" t="5932"/>
          <a:stretch/>
        </p:blipFill>
        <p:spPr>
          <a:xfrm>
            <a:off x="4498428" y="470980"/>
            <a:ext cx="5711687" cy="271446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4AFF3FE-9E28-4785-A57E-5A7BCFA6EF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36" y="3433665"/>
            <a:ext cx="5553166" cy="274257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509772A-0ADA-4BF6-B930-03AEF00486F7}"/>
              </a:ext>
            </a:extLst>
          </p:cNvPr>
          <p:cNvSpPr txBox="1"/>
          <p:nvPr/>
        </p:nvSpPr>
        <p:spPr>
          <a:xfrm>
            <a:off x="212036" y="470980"/>
            <a:ext cx="37238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SISTEMA PARA REPORTE AUTOTEST</a:t>
            </a:r>
            <a:endParaRPr lang="es-A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15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888974678"/>
              </p:ext>
            </p:extLst>
          </p:nvPr>
        </p:nvGraphicFramePr>
        <p:xfrm>
          <a:off x="1015461" y="644434"/>
          <a:ext cx="3508579" cy="538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Rectángulo 5"/>
          <p:cNvSpPr/>
          <p:nvPr/>
        </p:nvSpPr>
        <p:spPr>
          <a:xfrm>
            <a:off x="6460659" y="1511202"/>
            <a:ext cx="482454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AR" sz="2800" b="1" dirty="0">
                <a:latin typeface="Arial" panose="020B0604020202020204" pitchFamily="34" charset="0"/>
                <a:ea typeface="Arial" panose="020B0604020202020204" pitchFamily="34" charset="0"/>
              </a:rPr>
              <a:t>Objetivo </a:t>
            </a:r>
            <a:r>
              <a:rPr lang="es-AR" sz="2800" b="1" dirty="0" smtClean="0">
                <a:latin typeface="Arial" panose="020B0604020202020204" pitchFamily="34" charset="0"/>
                <a:ea typeface="Arial" panose="020B0604020202020204" pitchFamily="34" charset="0"/>
              </a:rPr>
              <a:t>general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s-AR" sz="32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es-AR" dirty="0">
                <a:latin typeface="Arial" panose="020B0604020202020204" pitchFamily="34" charset="0"/>
                <a:ea typeface="Arial" panose="020B0604020202020204" pitchFamily="34" charset="0"/>
              </a:rPr>
              <a:t>Comparar una metodología de testeo sistemático semanal </a:t>
            </a:r>
            <a:r>
              <a:rPr lang="es-AR" dirty="0" err="1" smtClean="0">
                <a:latin typeface="Arial" panose="020B0604020202020204" pitchFamily="34" charset="0"/>
                <a:ea typeface="Arial" panose="020B0604020202020204" pitchFamily="34" charset="0"/>
              </a:rPr>
              <a:t>autoadministrado</a:t>
            </a:r>
            <a:r>
              <a:rPr lang="es-AR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AR" dirty="0">
                <a:latin typeface="Arial" panose="020B0604020202020204" pitchFamily="34" charset="0"/>
                <a:ea typeface="Arial" panose="020B0604020202020204" pitchFamily="34" charset="0"/>
              </a:rPr>
              <a:t>para </a:t>
            </a:r>
            <a:r>
              <a:rPr lang="es-AR" dirty="0" smtClean="0">
                <a:latin typeface="Arial" panose="020B0604020202020204" pitchFamily="34" charset="0"/>
                <a:ea typeface="Arial" panose="020B0604020202020204" pitchFamily="34" charset="0"/>
              </a:rPr>
              <a:t>COVID-19 vs testeo tradicional </a:t>
            </a:r>
            <a:r>
              <a:rPr lang="es-AR" dirty="0">
                <a:latin typeface="Arial" panose="020B0604020202020204" pitchFamily="34" charset="0"/>
                <a:ea typeface="Arial" panose="020B0604020202020204" pitchFamily="34" charset="0"/>
              </a:rPr>
              <a:t>en alumnos de </a:t>
            </a:r>
            <a:r>
              <a:rPr lang="es-AR" dirty="0" smtClean="0">
                <a:latin typeface="Arial" panose="020B0604020202020204" pitchFamily="34" charset="0"/>
                <a:ea typeface="Arial" panose="020B0604020202020204" pitchFamily="34" charset="0"/>
              </a:rPr>
              <a:t>escuelas </a:t>
            </a:r>
            <a:r>
              <a:rPr lang="es-AR" dirty="0">
                <a:latin typeface="Arial" panose="020B0604020202020204" pitchFamily="34" charset="0"/>
                <a:ea typeface="Arial" panose="020B0604020202020204" pitchFamily="34" charset="0"/>
              </a:rPr>
              <a:t>de la ciudad de </a:t>
            </a:r>
            <a:r>
              <a:rPr lang="es-AR" dirty="0" smtClean="0">
                <a:latin typeface="Arial" panose="020B0604020202020204" pitchFamily="34" charset="0"/>
                <a:ea typeface="Arial" panose="020B0604020202020204" pitchFamily="34" charset="0"/>
              </a:rPr>
              <a:t>Córdoba  </a:t>
            </a:r>
            <a:r>
              <a:rPr lang="es-AR" dirty="0">
                <a:latin typeface="Arial" panose="020B0604020202020204" pitchFamily="34" charset="0"/>
                <a:ea typeface="Arial" panose="020B0604020202020204" pitchFamily="34" charset="0"/>
              </a:rPr>
              <a:t>a fin de </a:t>
            </a:r>
            <a:r>
              <a:rPr lang="es-AR" b="1" dirty="0">
                <a:latin typeface="Arial" panose="020B0604020202020204" pitchFamily="34" charset="0"/>
                <a:ea typeface="Arial" panose="020B0604020202020204" pitchFamily="34" charset="0"/>
              </a:rPr>
              <a:t>evaluar la aceptabilidad de ambos métodos y contribuir al diagnóstico precoz, el aislamiento oportuno y la interrupción de las cadenas de transmisión</a:t>
            </a:r>
            <a:endParaRPr lang="es-AR" sz="4000" b="1" dirty="0"/>
          </a:p>
        </p:txBody>
      </p:sp>
      <p:sp>
        <p:nvSpPr>
          <p:cNvPr id="2" name="Flecha derecha 1"/>
          <p:cNvSpPr/>
          <p:nvPr/>
        </p:nvSpPr>
        <p:spPr>
          <a:xfrm>
            <a:off x="4990011" y="2943305"/>
            <a:ext cx="1105988" cy="574161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9791" y="5882775"/>
            <a:ext cx="33432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34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87016009"/>
              </p:ext>
            </p:extLst>
          </p:nvPr>
        </p:nvGraphicFramePr>
        <p:xfrm>
          <a:off x="371539" y="651711"/>
          <a:ext cx="9263272" cy="5853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0"/>
          <a:srcRect l="9768" t="-1" r="8682" b="457"/>
          <a:stretch/>
        </p:blipFill>
        <p:spPr>
          <a:xfrm>
            <a:off x="7378263" y="1654056"/>
            <a:ext cx="4193628" cy="228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1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4E6317C-614E-4A1C-9E9A-25D9C40F9A31}"/>
              </a:ext>
            </a:extLst>
          </p:cNvPr>
          <p:cNvSpPr txBox="1"/>
          <p:nvPr/>
        </p:nvSpPr>
        <p:spPr>
          <a:xfrm>
            <a:off x="1997291" y="-61672"/>
            <a:ext cx="740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Instituciones educativas </a:t>
            </a:r>
            <a:endParaRPr lang="es-AR" sz="2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9C218-066A-45B3-8618-3E2E5187A54E}"/>
              </a:ext>
            </a:extLst>
          </p:cNvPr>
          <p:cNvSpPr txBox="1"/>
          <p:nvPr/>
        </p:nvSpPr>
        <p:spPr>
          <a:xfrm>
            <a:off x="227938" y="399993"/>
            <a:ext cx="1072289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Inicio: </a:t>
            </a:r>
            <a:r>
              <a:rPr lang="es-ES" b="1" dirty="0"/>
              <a:t>13/10 al </a:t>
            </a:r>
            <a:r>
              <a:rPr lang="es-ES" b="1" dirty="0" smtClean="0"/>
              <a:t>1/12/2021. </a:t>
            </a:r>
            <a:endParaRPr lang="es-ES" b="1" dirty="0"/>
          </a:p>
          <a:p>
            <a:r>
              <a:rPr lang="es-ES" b="1" dirty="0" smtClean="0"/>
              <a:t>Modalidad: Vigilancia semanal (4 semanas)</a:t>
            </a:r>
            <a:endParaRPr lang="es-AR" b="1" dirty="0" smtClean="0"/>
          </a:p>
          <a:p>
            <a:endParaRPr lang="es-AR" dirty="0"/>
          </a:p>
          <a:p>
            <a:r>
              <a:rPr lang="es-AR" sz="1400" b="1" dirty="0" smtClean="0"/>
              <a:t>Tabla 1: Proporción de participantes por institución</a:t>
            </a:r>
            <a:endParaRPr lang="es-AR" sz="1400" b="1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60077"/>
              </p:ext>
            </p:extLst>
          </p:nvPr>
        </p:nvGraphicFramePr>
        <p:xfrm>
          <a:off x="435429" y="1938876"/>
          <a:ext cx="5726226" cy="2577919"/>
        </p:xfrm>
        <a:graphic>
          <a:graphicData uri="http://schemas.openxmlformats.org/drawingml/2006/table">
            <a:tbl>
              <a:tblPr firstRow="1" firstCol="1" bandRow="1"/>
              <a:tblGrid>
                <a:gridCol w="3790123">
                  <a:extLst>
                    <a:ext uri="{9D8B030D-6E8A-4147-A177-3AD203B41FA5}">
                      <a16:colId xmlns:a16="http://schemas.microsoft.com/office/drawing/2014/main" val="259356396"/>
                    </a:ext>
                  </a:extLst>
                </a:gridCol>
                <a:gridCol w="1936103">
                  <a:extLst>
                    <a:ext uri="{9D8B030D-6E8A-4147-A177-3AD203B41FA5}">
                      <a16:colId xmlns:a16="http://schemas.microsoft.com/office/drawing/2014/main" val="2051382409"/>
                    </a:ext>
                  </a:extLst>
                </a:gridCol>
              </a:tblGrid>
              <a:tr h="5155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COLEGIO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PROPORCION DE PARTICIPANTES</a:t>
                      </a:r>
                      <a:endParaRPr lang="es-A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953301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 Educativo Mariano Moreno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214710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Colegio Alemán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47,2%</a:t>
                      </a:r>
                      <a:endParaRPr lang="es-A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69484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IPEM N° 207 Eduardo R. Requena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063480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IPEM N° 268 Colegio </a:t>
                      </a:r>
                      <a:r>
                        <a:rPr lang="es-MX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Dean</a:t>
                      </a: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Funes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9,3%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475973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IPEM N° 138 Escuela Jerónimo L. de Cabrera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es-A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35538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IPEM N° 319 Roberto </a:t>
                      </a:r>
                      <a:r>
                        <a:rPr lang="es-MX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Fontanarrosa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11,5%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30062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IPET N° 44 Santiago del Castillo</a:t>
                      </a:r>
                      <a:endParaRPr lang="es-A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550837"/>
                  </a:ext>
                </a:extLst>
              </a:tr>
              <a:tr h="2577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9,3%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893711"/>
                  </a:ext>
                </a:extLst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806" y="1914931"/>
            <a:ext cx="5368403" cy="257792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711788" y="4838665"/>
            <a:ext cx="516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 smtClean="0"/>
              <a:t>Los jóvenes </a:t>
            </a:r>
            <a:r>
              <a:rPr lang="es-AR" b="1" dirty="0" smtClean="0"/>
              <a:t>entre 16 y 18 años </a:t>
            </a:r>
            <a:r>
              <a:rPr lang="es-AR" dirty="0" smtClean="0"/>
              <a:t>son los grupos de mayor aceptabilidad del </a:t>
            </a:r>
            <a:r>
              <a:rPr lang="es-AR" dirty="0" err="1" smtClean="0"/>
              <a:t>autotest</a:t>
            </a:r>
            <a:endParaRPr lang="es-AR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216665" y="1154273"/>
            <a:ext cx="4813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/>
              <a:t>Figura 1: Distribución por edad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47316" y="4838665"/>
            <a:ext cx="5153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</a:rPr>
              <a:t>Se invitó a participar a un total de 4807 alumnos y </a:t>
            </a:r>
            <a:r>
              <a:rPr lang="es-ES" b="1" dirty="0" smtClean="0">
                <a:solidFill>
                  <a:srgbClr val="000000"/>
                </a:solidFill>
              </a:rPr>
              <a:t>adhirió en promedio el </a:t>
            </a:r>
            <a:r>
              <a:rPr lang="es-ES" b="1" dirty="0">
                <a:solidFill>
                  <a:srgbClr val="000000"/>
                </a:solidFill>
              </a:rPr>
              <a:t>9,3%</a:t>
            </a:r>
          </a:p>
        </p:txBody>
      </p:sp>
    </p:spTree>
    <p:extLst>
      <p:ext uri="{BB962C8B-B14F-4D97-AF65-F5344CB8AC3E}">
        <p14:creationId xmlns:p14="http://schemas.microsoft.com/office/powerpoint/2010/main" val="3171967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2933" y="-24833"/>
            <a:ext cx="3372948" cy="99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8875" y="6642299"/>
            <a:ext cx="12289749" cy="2218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9E87283-410E-4939-9AA8-FD312144BE84}"/>
              </a:ext>
            </a:extLst>
          </p:cNvPr>
          <p:cNvSpPr txBox="1"/>
          <p:nvPr/>
        </p:nvSpPr>
        <p:spPr>
          <a:xfrm>
            <a:off x="226422" y="1044009"/>
            <a:ext cx="114801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 comparar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 grupo 1 (</a:t>
            </a: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autotest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con el grupo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 (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testeo en centro), el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G1 tuvo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un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93%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de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aceptabilidad y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 G2 </a:t>
            </a: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23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%.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b="1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400" b="1" dirty="0">
                <a:solidFill>
                  <a:srgbClr val="000000"/>
                </a:solidFill>
                <a:latin typeface="Arial"/>
              </a:rPr>
              <a:t>E</a:t>
            </a: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n la evaluación de la sostenibilidad en el tiempo, la adherencia global disminuyó a un 60% al cabo de 4 semanas.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En referencia a los registros, </a:t>
            </a:r>
            <a:r>
              <a:rPr lang="es-ES" sz="2400" b="1" dirty="0">
                <a:solidFill>
                  <a:srgbClr val="000000"/>
                </a:solidFill>
              </a:rPr>
              <a:t>el 98% se registraron (auto reporte o carga de los </a:t>
            </a:r>
            <a:r>
              <a:rPr lang="es-ES" sz="2400" b="1" dirty="0" smtClean="0">
                <a:solidFill>
                  <a:srgbClr val="000000"/>
                </a:solidFill>
              </a:rPr>
              <a:t>referentes) y el </a:t>
            </a: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64% de los mismos se auto </a:t>
            </a: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reportaron.</a:t>
            </a:r>
          </a:p>
          <a:p>
            <a:pPr lvl="0" algn="just"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En el seguimiento, 1 alumno resultó positivo por </a:t>
            </a:r>
            <a:r>
              <a:rPr lang="es-ES" sz="2400" b="1" dirty="0" err="1" smtClean="0">
                <a:solidFill>
                  <a:srgbClr val="000000"/>
                </a:solidFill>
                <a:latin typeface="Arial"/>
              </a:rPr>
              <a:t>autotest</a:t>
            </a:r>
            <a:r>
              <a:rPr lang="es-ES" sz="2400" b="1" dirty="0" smtClean="0">
                <a:solidFill>
                  <a:srgbClr val="000000"/>
                </a:solidFill>
                <a:latin typeface="Arial"/>
              </a:rPr>
              <a:t>, quien se corroboró con prueba de detección de antígeno por circuito convencional.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87337" y="235131"/>
            <a:ext cx="5381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Resultados preliminares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47272037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</TotalTime>
  <Words>638</Words>
  <Application>Microsoft Office PowerPoint</Application>
  <PresentationFormat>Panorámica</PresentationFormat>
  <Paragraphs>96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Default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Maria Barbas</cp:lastModifiedBy>
  <cp:revision>37</cp:revision>
  <cp:lastPrinted>2021-12-29T11:56:41Z</cp:lastPrinted>
  <dcterms:created xsi:type="dcterms:W3CDTF">2021-12-27T14:49:56Z</dcterms:created>
  <dcterms:modified xsi:type="dcterms:W3CDTF">2021-12-29T13:01:28Z</dcterms:modified>
</cp:coreProperties>
</file>