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77" r:id="rId4"/>
    <p:sldId id="266" r:id="rId5"/>
    <p:sldId id="279" r:id="rId6"/>
    <p:sldId id="282" r:id="rId7"/>
    <p:sldId id="276" r:id="rId8"/>
    <p:sldId id="278" r:id="rId9"/>
    <p:sldId id="280" r:id="rId10"/>
    <p:sldId id="281" r:id="rId11"/>
    <p:sldId id="275" r:id="rId12"/>
  </p:sldIdLst>
  <p:sldSz cx="18288000" cy="10287000"/>
  <p:notesSz cx="6797675" cy="9928225"/>
  <p:embeddedFontLst>
    <p:embeddedFont>
      <p:font typeface="Encode Sans" panose="020B0604020202020204" charset="0"/>
      <p:regular r:id="rId14"/>
      <p:bold r:id="rId15"/>
    </p:embeddedFont>
    <p:embeddedFont>
      <p:font typeface="Calibri" panose="020F050202020403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920">
          <p15:clr>
            <a:srgbClr val="9AA0A6"/>
          </p15:clr>
        </p15:guide>
        <p15:guide id="2" orient="horz" pos="622">
          <p15:clr>
            <a:srgbClr val="9AA0A6"/>
          </p15:clr>
        </p15:guide>
        <p15:guide id="3" orient="horz" pos="3024">
          <p15:clr>
            <a:srgbClr val="9AA0A6"/>
          </p15:clr>
        </p15:guide>
        <p15:guide id="4" pos="9109">
          <p15:clr>
            <a:srgbClr val="9AA0A6"/>
          </p15:clr>
        </p15:guide>
        <p15:guide id="5" pos="7056">
          <p15:clr>
            <a:srgbClr val="9AA0A6"/>
          </p15:clr>
        </p15:guide>
        <p15:guide id="6" pos="2140">
          <p15:clr>
            <a:srgbClr val="9AA0A6"/>
          </p15:clr>
        </p15:guide>
        <p15:guide id="7" pos="1512">
          <p15:clr>
            <a:srgbClr val="9AA0A6"/>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j2qml+3UZ7qj6njD9alhkUun/A0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Manuel Castelli" initials="JMC" lastIdx="3" clrIdx="0">
    <p:extLst>
      <p:ext uri="{19B8F6BF-5375-455C-9EA6-DF929625EA0E}">
        <p15:presenceInfo xmlns:p15="http://schemas.microsoft.com/office/powerpoint/2012/main" userId="fda996dcfac16ff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a:srgbClr val="37BBED"/>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B03B1E2-500B-4166-A8C6-94E528F78761}">
  <a:tblStyle styleId="{1B03B1E2-500B-4166-A8C6-94E528F7876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291" autoAdjust="0"/>
  </p:normalViewPr>
  <p:slideViewPr>
    <p:cSldViewPr snapToGrid="0">
      <p:cViewPr>
        <p:scale>
          <a:sx n="60" d="100"/>
          <a:sy n="60" d="100"/>
        </p:scale>
        <p:origin x="-24" y="-480"/>
      </p:cViewPr>
      <p:guideLst>
        <p:guide orient="horz" pos="5920"/>
        <p:guide orient="horz" pos="622"/>
        <p:guide orient="horz" pos="3024"/>
        <p:guide pos="9109"/>
        <p:guide pos="7056"/>
        <p:guide pos="2140"/>
        <p:guide pos="151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9" Type="http://schemas.openxmlformats.org/officeDocument/2006/relationships/tableStyles" Target="tableStyles.xml"/><Relationship Id="rId3" Type="http://schemas.openxmlformats.org/officeDocument/2006/relationships/slide" Target="slides/slide2.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907"/>
            <a:ext cx="5438140" cy="4467701"/>
          </a:xfrm>
          <a:prstGeom prst="rect">
            <a:avLst/>
          </a:prstGeom>
          <a:noFill/>
          <a:ln>
            <a:noFill/>
          </a:ln>
        </p:spPr>
        <p:txBody>
          <a:bodyPr spcFirstLastPara="1" wrap="square" lIns="95550" tIns="95550" rIns="95550" bIns="9555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dbdc5ce392_1_294:notes"/>
          <p:cNvSpPr txBox="1">
            <a:spLocks noGrp="1"/>
          </p:cNvSpPr>
          <p:nvPr>
            <p:ph type="body" idx="1"/>
          </p:nvPr>
        </p:nvSpPr>
        <p:spPr>
          <a:xfrm>
            <a:off x="679768" y="4715907"/>
            <a:ext cx="5438100" cy="4467600"/>
          </a:xfrm>
          <a:prstGeom prst="rect">
            <a:avLst/>
          </a:prstGeom>
          <a:noFill/>
          <a:ln>
            <a:noFill/>
          </a:ln>
        </p:spPr>
        <p:txBody>
          <a:bodyPr spcFirstLastPara="1" wrap="square" lIns="95550" tIns="95550" rIns="95550" bIns="95550" anchor="t" anchorCtr="0">
            <a:noAutofit/>
          </a:bodyPr>
          <a:lstStyle/>
          <a:p>
            <a:pPr marL="0" lvl="0" indent="0" algn="l" rtl="0">
              <a:lnSpc>
                <a:spcPct val="100000"/>
              </a:lnSpc>
              <a:spcBef>
                <a:spcPts val="0"/>
              </a:spcBef>
              <a:spcAft>
                <a:spcPts val="0"/>
              </a:spcAft>
              <a:buSzPts val="1400"/>
              <a:buNone/>
            </a:pPr>
            <a:endParaRPr/>
          </a:p>
        </p:txBody>
      </p:sp>
      <p:sp>
        <p:nvSpPr>
          <p:cNvPr id="76" name="Google Shape;76;gdbdc5ce392_1_29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061fd2b7f3_0_6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1061fd2b7f3_0_65:notes"/>
          <p:cNvSpPr txBox="1">
            <a:spLocks noGrp="1"/>
          </p:cNvSpPr>
          <p:nvPr>
            <p:ph type="body" idx="1"/>
          </p:nvPr>
        </p:nvSpPr>
        <p:spPr>
          <a:xfrm>
            <a:off x="679768" y="4715907"/>
            <a:ext cx="5438100" cy="4467600"/>
          </a:xfrm>
          <a:prstGeom prst="rect">
            <a:avLst/>
          </a:prstGeom>
          <a:noFill/>
          <a:ln>
            <a:noFill/>
          </a:ln>
        </p:spPr>
        <p:txBody>
          <a:bodyPr spcFirstLastPara="1" wrap="square" lIns="95550" tIns="95550" rIns="95550" bIns="9555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1255438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dbdc5ce392_1_443:notes"/>
          <p:cNvSpPr txBox="1">
            <a:spLocks noGrp="1"/>
          </p:cNvSpPr>
          <p:nvPr>
            <p:ph type="body" idx="1"/>
          </p:nvPr>
        </p:nvSpPr>
        <p:spPr>
          <a:xfrm>
            <a:off x="679768" y="4715907"/>
            <a:ext cx="5438100" cy="4467600"/>
          </a:xfrm>
          <a:prstGeom prst="rect">
            <a:avLst/>
          </a:prstGeom>
          <a:noFill/>
          <a:ln>
            <a:noFill/>
          </a:ln>
        </p:spPr>
        <p:txBody>
          <a:bodyPr spcFirstLastPara="1" wrap="square" lIns="95550" tIns="95550" rIns="95550" bIns="95550" anchor="t" anchorCtr="0">
            <a:noAutofit/>
          </a:bodyPr>
          <a:lstStyle/>
          <a:p>
            <a:pPr marL="0" lvl="0" indent="0" algn="l" rtl="0">
              <a:lnSpc>
                <a:spcPct val="100000"/>
              </a:lnSpc>
              <a:spcBef>
                <a:spcPts val="0"/>
              </a:spcBef>
              <a:spcAft>
                <a:spcPts val="0"/>
              </a:spcAft>
              <a:buSzPts val="1400"/>
              <a:buNone/>
            </a:pPr>
            <a:endParaRPr/>
          </a:p>
        </p:txBody>
      </p:sp>
      <p:sp>
        <p:nvSpPr>
          <p:cNvPr id="248" name="Google Shape;248;gdbdc5ce392_1_44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e7bf752a42_3_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ge7bf752a42_3_4:notes"/>
          <p:cNvSpPr txBox="1">
            <a:spLocks noGrp="1"/>
          </p:cNvSpPr>
          <p:nvPr>
            <p:ph type="body" idx="1"/>
          </p:nvPr>
        </p:nvSpPr>
        <p:spPr>
          <a:xfrm>
            <a:off x="679768" y="4715907"/>
            <a:ext cx="5438100" cy="4467600"/>
          </a:xfrm>
          <a:prstGeom prst="rect">
            <a:avLst/>
          </a:prstGeom>
          <a:noFill/>
          <a:ln>
            <a:noFill/>
          </a:ln>
        </p:spPr>
        <p:txBody>
          <a:bodyPr spcFirstLastPara="1" wrap="square" lIns="95550" tIns="95550" rIns="95550" bIns="9555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e7bf752a42_3_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ge7bf752a42_3_4:notes"/>
          <p:cNvSpPr txBox="1">
            <a:spLocks noGrp="1"/>
          </p:cNvSpPr>
          <p:nvPr>
            <p:ph type="body" idx="1"/>
          </p:nvPr>
        </p:nvSpPr>
        <p:spPr>
          <a:xfrm>
            <a:off x="679768" y="4715907"/>
            <a:ext cx="5438100" cy="4467600"/>
          </a:xfrm>
          <a:prstGeom prst="rect">
            <a:avLst/>
          </a:prstGeom>
          <a:noFill/>
          <a:ln>
            <a:noFill/>
          </a:ln>
        </p:spPr>
        <p:txBody>
          <a:bodyPr spcFirstLastPara="1" wrap="square" lIns="95550" tIns="95550" rIns="95550" bIns="9555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Tree>
    <p:extLst>
      <p:ext uri="{BB962C8B-B14F-4D97-AF65-F5344CB8AC3E}">
        <p14:creationId xmlns:p14="http://schemas.microsoft.com/office/powerpoint/2010/main" val="305259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061fd2b7f3_0_6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1061fd2b7f3_0_65:notes"/>
          <p:cNvSpPr txBox="1">
            <a:spLocks noGrp="1"/>
          </p:cNvSpPr>
          <p:nvPr>
            <p:ph type="body" idx="1"/>
          </p:nvPr>
        </p:nvSpPr>
        <p:spPr>
          <a:xfrm>
            <a:off x="679768" y="4715907"/>
            <a:ext cx="5438100" cy="4467600"/>
          </a:xfrm>
          <a:prstGeom prst="rect">
            <a:avLst/>
          </a:prstGeom>
          <a:noFill/>
          <a:ln>
            <a:noFill/>
          </a:ln>
        </p:spPr>
        <p:txBody>
          <a:bodyPr spcFirstLastPara="1" wrap="square" lIns="95550" tIns="95550" rIns="95550" bIns="9555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061fd2b7f3_0_6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1061fd2b7f3_0_65:notes"/>
          <p:cNvSpPr txBox="1">
            <a:spLocks noGrp="1"/>
          </p:cNvSpPr>
          <p:nvPr>
            <p:ph type="body" idx="1"/>
          </p:nvPr>
        </p:nvSpPr>
        <p:spPr>
          <a:xfrm>
            <a:off x="679768" y="4715907"/>
            <a:ext cx="5438100" cy="4467600"/>
          </a:xfrm>
          <a:prstGeom prst="rect">
            <a:avLst/>
          </a:prstGeom>
          <a:noFill/>
          <a:ln>
            <a:noFill/>
          </a:ln>
        </p:spPr>
        <p:txBody>
          <a:bodyPr spcFirstLastPara="1" wrap="square" lIns="95550" tIns="95550" rIns="95550" bIns="9555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3202712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061fd2b7f3_0_6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1061fd2b7f3_0_65:notes"/>
          <p:cNvSpPr txBox="1">
            <a:spLocks noGrp="1"/>
          </p:cNvSpPr>
          <p:nvPr>
            <p:ph type="body" idx="1"/>
          </p:nvPr>
        </p:nvSpPr>
        <p:spPr>
          <a:xfrm>
            <a:off x="679768" y="4715907"/>
            <a:ext cx="5438100" cy="4467600"/>
          </a:xfrm>
          <a:prstGeom prst="rect">
            <a:avLst/>
          </a:prstGeom>
          <a:noFill/>
          <a:ln>
            <a:noFill/>
          </a:ln>
        </p:spPr>
        <p:txBody>
          <a:bodyPr spcFirstLastPara="1" wrap="square" lIns="95550" tIns="95550" rIns="95550" bIns="9555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3202712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061fd2b7f3_0_6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1061fd2b7f3_0_65:notes"/>
          <p:cNvSpPr txBox="1">
            <a:spLocks noGrp="1"/>
          </p:cNvSpPr>
          <p:nvPr>
            <p:ph type="body" idx="1"/>
          </p:nvPr>
        </p:nvSpPr>
        <p:spPr>
          <a:xfrm>
            <a:off x="679768" y="4715907"/>
            <a:ext cx="5438100" cy="4467600"/>
          </a:xfrm>
          <a:prstGeom prst="rect">
            <a:avLst/>
          </a:prstGeom>
          <a:noFill/>
          <a:ln>
            <a:noFill/>
          </a:ln>
        </p:spPr>
        <p:txBody>
          <a:bodyPr spcFirstLastPara="1" wrap="square" lIns="95550" tIns="95550" rIns="95550" bIns="9555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1223661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061fd2b7f3_0_6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1061fd2b7f3_0_65:notes"/>
          <p:cNvSpPr txBox="1">
            <a:spLocks noGrp="1"/>
          </p:cNvSpPr>
          <p:nvPr>
            <p:ph type="body" idx="1"/>
          </p:nvPr>
        </p:nvSpPr>
        <p:spPr>
          <a:xfrm>
            <a:off x="679768" y="4715907"/>
            <a:ext cx="5438100" cy="4467600"/>
          </a:xfrm>
          <a:prstGeom prst="rect">
            <a:avLst/>
          </a:prstGeom>
          <a:noFill/>
          <a:ln>
            <a:noFill/>
          </a:ln>
        </p:spPr>
        <p:txBody>
          <a:bodyPr spcFirstLastPara="1" wrap="square" lIns="95550" tIns="95550" rIns="95550" bIns="9555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s-ES" dirty="0"/>
              <a:t>Depende la fecha, se debe aclarar la prorroga del DNU</a:t>
            </a:r>
            <a:endParaRPr dirty="0"/>
          </a:p>
        </p:txBody>
      </p:sp>
    </p:spTree>
    <p:extLst>
      <p:ext uri="{BB962C8B-B14F-4D97-AF65-F5344CB8AC3E}">
        <p14:creationId xmlns:p14="http://schemas.microsoft.com/office/powerpoint/2010/main" val="967301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061fd2b7f3_0_6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1061fd2b7f3_0_65:notes"/>
          <p:cNvSpPr txBox="1">
            <a:spLocks noGrp="1"/>
          </p:cNvSpPr>
          <p:nvPr>
            <p:ph type="body" idx="1"/>
          </p:nvPr>
        </p:nvSpPr>
        <p:spPr>
          <a:xfrm>
            <a:off x="679768" y="4715907"/>
            <a:ext cx="5438100" cy="4467600"/>
          </a:xfrm>
          <a:prstGeom prst="rect">
            <a:avLst/>
          </a:prstGeom>
          <a:noFill/>
          <a:ln>
            <a:noFill/>
          </a:ln>
        </p:spPr>
        <p:txBody>
          <a:bodyPr spcFirstLastPara="1" wrap="square" lIns="95550" tIns="95550" rIns="95550" bIns="9555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1466877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cabezado de sección 1">
  <p:cSld name="SECTION_HEADER_1">
    <p:spTree>
      <p:nvGrpSpPr>
        <p:cNvPr id="1" name="Shape 9"/>
        <p:cNvGrpSpPr/>
        <p:nvPr/>
      </p:nvGrpSpPr>
      <p:grpSpPr>
        <a:xfrm>
          <a:off x="0" y="0"/>
          <a:ext cx="0" cy="0"/>
          <a:chOff x="0" y="0"/>
          <a:chExt cx="0" cy="0"/>
        </a:xfrm>
      </p:grpSpPr>
      <p:sp>
        <p:nvSpPr>
          <p:cNvPr id="10" name="Google Shape;10;geb57a1a917_2_58"/>
          <p:cNvSpPr txBox="1">
            <a:spLocks noGrp="1"/>
          </p:cNvSpPr>
          <p:nvPr>
            <p:ph type="title"/>
          </p:nvPr>
        </p:nvSpPr>
        <p:spPr>
          <a:xfrm>
            <a:off x="1247775" y="2564607"/>
            <a:ext cx="15773400" cy="4279200"/>
          </a:xfrm>
          <a:prstGeom prst="rect">
            <a:avLst/>
          </a:prstGeom>
          <a:noFill/>
          <a:ln>
            <a:noFill/>
          </a:ln>
        </p:spPr>
        <p:txBody>
          <a:bodyPr spcFirstLastPara="1" wrap="square" lIns="145675" tIns="72850" rIns="145675" bIns="72850" anchor="b" anchorCtr="0">
            <a:noAutofit/>
          </a:bodyPr>
          <a:lstStyle>
            <a:lvl1pPr lvl="0" algn="l">
              <a:lnSpc>
                <a:spcPct val="90000"/>
              </a:lnSpc>
              <a:spcBef>
                <a:spcPts val="0"/>
              </a:spcBef>
              <a:spcAft>
                <a:spcPts val="0"/>
              </a:spcAft>
              <a:buClr>
                <a:schemeClr val="dk1"/>
              </a:buClr>
              <a:buSzPts val="9600"/>
              <a:buFont typeface="Calibri"/>
              <a:buNone/>
              <a:defRPr sz="9600"/>
            </a:lvl1pPr>
            <a:lvl2pPr lvl="1" algn="l">
              <a:lnSpc>
                <a:spcPct val="100000"/>
              </a:lnSpc>
              <a:spcBef>
                <a:spcPts val="0"/>
              </a:spcBef>
              <a:spcAft>
                <a:spcPts val="0"/>
              </a:spcAft>
              <a:buSzPts val="2200"/>
              <a:buNone/>
              <a:defRPr/>
            </a:lvl2pPr>
            <a:lvl3pPr lvl="2" algn="l">
              <a:lnSpc>
                <a:spcPct val="100000"/>
              </a:lnSpc>
              <a:spcBef>
                <a:spcPts val="0"/>
              </a:spcBef>
              <a:spcAft>
                <a:spcPts val="0"/>
              </a:spcAft>
              <a:buSzPts val="2200"/>
              <a:buNone/>
              <a:defRPr/>
            </a:lvl3pPr>
            <a:lvl4pPr lvl="3" algn="l">
              <a:lnSpc>
                <a:spcPct val="100000"/>
              </a:lnSpc>
              <a:spcBef>
                <a:spcPts val="0"/>
              </a:spcBef>
              <a:spcAft>
                <a:spcPts val="0"/>
              </a:spcAft>
              <a:buSzPts val="2200"/>
              <a:buNone/>
              <a:defRPr/>
            </a:lvl4pPr>
            <a:lvl5pPr lvl="4" algn="l">
              <a:lnSpc>
                <a:spcPct val="100000"/>
              </a:lnSpc>
              <a:spcBef>
                <a:spcPts val="0"/>
              </a:spcBef>
              <a:spcAft>
                <a:spcPts val="0"/>
              </a:spcAft>
              <a:buSzPts val="2200"/>
              <a:buNone/>
              <a:defRPr/>
            </a:lvl5pPr>
            <a:lvl6pPr lvl="5" algn="l">
              <a:lnSpc>
                <a:spcPct val="100000"/>
              </a:lnSpc>
              <a:spcBef>
                <a:spcPts val="0"/>
              </a:spcBef>
              <a:spcAft>
                <a:spcPts val="0"/>
              </a:spcAft>
              <a:buSzPts val="2200"/>
              <a:buNone/>
              <a:defRPr/>
            </a:lvl6pPr>
            <a:lvl7pPr lvl="6" algn="l">
              <a:lnSpc>
                <a:spcPct val="100000"/>
              </a:lnSpc>
              <a:spcBef>
                <a:spcPts val="0"/>
              </a:spcBef>
              <a:spcAft>
                <a:spcPts val="0"/>
              </a:spcAft>
              <a:buSzPts val="2200"/>
              <a:buNone/>
              <a:defRPr/>
            </a:lvl7pPr>
            <a:lvl8pPr lvl="7" algn="l">
              <a:lnSpc>
                <a:spcPct val="100000"/>
              </a:lnSpc>
              <a:spcBef>
                <a:spcPts val="0"/>
              </a:spcBef>
              <a:spcAft>
                <a:spcPts val="0"/>
              </a:spcAft>
              <a:buSzPts val="2200"/>
              <a:buNone/>
              <a:defRPr/>
            </a:lvl8pPr>
            <a:lvl9pPr lvl="8" algn="l">
              <a:lnSpc>
                <a:spcPct val="100000"/>
              </a:lnSpc>
              <a:spcBef>
                <a:spcPts val="0"/>
              </a:spcBef>
              <a:spcAft>
                <a:spcPts val="0"/>
              </a:spcAft>
              <a:buSzPts val="2200"/>
              <a:buNone/>
              <a:defRPr/>
            </a:lvl9pPr>
          </a:lstStyle>
          <a:p>
            <a:endParaRPr/>
          </a:p>
        </p:txBody>
      </p:sp>
      <p:sp>
        <p:nvSpPr>
          <p:cNvPr id="11" name="Google Shape;11;geb57a1a917_2_58"/>
          <p:cNvSpPr txBox="1">
            <a:spLocks noGrp="1"/>
          </p:cNvSpPr>
          <p:nvPr>
            <p:ph type="body" idx="1"/>
          </p:nvPr>
        </p:nvSpPr>
        <p:spPr>
          <a:xfrm>
            <a:off x="1247775" y="6884194"/>
            <a:ext cx="15773400" cy="2250300"/>
          </a:xfrm>
          <a:prstGeom prst="rect">
            <a:avLst/>
          </a:prstGeom>
          <a:noFill/>
          <a:ln>
            <a:noFill/>
          </a:ln>
        </p:spPr>
        <p:txBody>
          <a:bodyPr spcFirstLastPara="1" wrap="square" lIns="145675" tIns="72850" rIns="145675" bIns="72850" anchor="t" anchorCtr="0">
            <a:noAutofit/>
          </a:bodyPr>
          <a:lstStyle>
            <a:lvl1pPr marL="457200" lvl="0" indent="-228600" algn="l">
              <a:lnSpc>
                <a:spcPct val="90000"/>
              </a:lnSpc>
              <a:spcBef>
                <a:spcPts val="1600"/>
              </a:spcBef>
              <a:spcAft>
                <a:spcPts val="0"/>
              </a:spcAft>
              <a:buClr>
                <a:srgbClr val="888888"/>
              </a:buClr>
              <a:buSzPts val="3800"/>
              <a:buNone/>
              <a:defRPr sz="3800">
                <a:solidFill>
                  <a:srgbClr val="888888"/>
                </a:solidFill>
              </a:defRPr>
            </a:lvl1pPr>
            <a:lvl2pPr marL="914400" lvl="1" indent="-228600" algn="l">
              <a:lnSpc>
                <a:spcPct val="90000"/>
              </a:lnSpc>
              <a:spcBef>
                <a:spcPts val="800"/>
              </a:spcBef>
              <a:spcAft>
                <a:spcPts val="0"/>
              </a:spcAft>
              <a:buClr>
                <a:srgbClr val="888888"/>
              </a:buClr>
              <a:buSzPts val="3200"/>
              <a:buNone/>
              <a:defRPr sz="3200">
                <a:solidFill>
                  <a:srgbClr val="888888"/>
                </a:solidFill>
              </a:defRPr>
            </a:lvl2pPr>
            <a:lvl3pPr marL="1371600" lvl="2" indent="-228600" algn="l">
              <a:lnSpc>
                <a:spcPct val="90000"/>
              </a:lnSpc>
              <a:spcBef>
                <a:spcPts val="800"/>
              </a:spcBef>
              <a:spcAft>
                <a:spcPts val="0"/>
              </a:spcAft>
              <a:buClr>
                <a:srgbClr val="888888"/>
              </a:buClr>
              <a:buSzPts val="2900"/>
              <a:buNone/>
              <a:defRPr sz="2900">
                <a:solidFill>
                  <a:srgbClr val="888888"/>
                </a:solidFill>
              </a:defRPr>
            </a:lvl3pPr>
            <a:lvl4pPr marL="1828800" lvl="3" indent="-228600" algn="l">
              <a:lnSpc>
                <a:spcPct val="90000"/>
              </a:lnSpc>
              <a:spcBef>
                <a:spcPts val="800"/>
              </a:spcBef>
              <a:spcAft>
                <a:spcPts val="0"/>
              </a:spcAft>
              <a:buClr>
                <a:srgbClr val="888888"/>
              </a:buClr>
              <a:buSzPts val="2600"/>
              <a:buNone/>
              <a:defRPr sz="2600">
                <a:solidFill>
                  <a:srgbClr val="888888"/>
                </a:solidFill>
              </a:defRPr>
            </a:lvl4pPr>
            <a:lvl5pPr marL="2286000" lvl="4" indent="-228600" algn="l">
              <a:lnSpc>
                <a:spcPct val="90000"/>
              </a:lnSpc>
              <a:spcBef>
                <a:spcPts val="800"/>
              </a:spcBef>
              <a:spcAft>
                <a:spcPts val="0"/>
              </a:spcAft>
              <a:buClr>
                <a:srgbClr val="888888"/>
              </a:buClr>
              <a:buSzPts val="2600"/>
              <a:buNone/>
              <a:defRPr sz="2600">
                <a:solidFill>
                  <a:srgbClr val="888888"/>
                </a:solidFill>
              </a:defRPr>
            </a:lvl5pPr>
            <a:lvl6pPr marL="2743200" lvl="5" indent="-228600" algn="l">
              <a:lnSpc>
                <a:spcPct val="90000"/>
              </a:lnSpc>
              <a:spcBef>
                <a:spcPts val="800"/>
              </a:spcBef>
              <a:spcAft>
                <a:spcPts val="0"/>
              </a:spcAft>
              <a:buClr>
                <a:srgbClr val="888888"/>
              </a:buClr>
              <a:buSzPts val="2600"/>
              <a:buNone/>
              <a:defRPr sz="2600">
                <a:solidFill>
                  <a:srgbClr val="888888"/>
                </a:solidFill>
              </a:defRPr>
            </a:lvl6pPr>
            <a:lvl7pPr marL="3200400" lvl="6" indent="-228600" algn="l">
              <a:lnSpc>
                <a:spcPct val="90000"/>
              </a:lnSpc>
              <a:spcBef>
                <a:spcPts val="800"/>
              </a:spcBef>
              <a:spcAft>
                <a:spcPts val="0"/>
              </a:spcAft>
              <a:buClr>
                <a:srgbClr val="888888"/>
              </a:buClr>
              <a:buSzPts val="2600"/>
              <a:buNone/>
              <a:defRPr sz="2600">
                <a:solidFill>
                  <a:srgbClr val="888888"/>
                </a:solidFill>
              </a:defRPr>
            </a:lvl7pPr>
            <a:lvl8pPr marL="3657600" lvl="7" indent="-228600" algn="l">
              <a:lnSpc>
                <a:spcPct val="90000"/>
              </a:lnSpc>
              <a:spcBef>
                <a:spcPts val="800"/>
              </a:spcBef>
              <a:spcAft>
                <a:spcPts val="0"/>
              </a:spcAft>
              <a:buClr>
                <a:srgbClr val="888888"/>
              </a:buClr>
              <a:buSzPts val="2600"/>
              <a:buNone/>
              <a:defRPr sz="2600">
                <a:solidFill>
                  <a:srgbClr val="888888"/>
                </a:solidFill>
              </a:defRPr>
            </a:lvl8pPr>
            <a:lvl9pPr marL="4114800" lvl="8" indent="-228600" algn="l">
              <a:lnSpc>
                <a:spcPct val="90000"/>
              </a:lnSpc>
              <a:spcBef>
                <a:spcPts val="800"/>
              </a:spcBef>
              <a:spcAft>
                <a:spcPts val="0"/>
              </a:spcAft>
              <a:buClr>
                <a:srgbClr val="888888"/>
              </a:buClr>
              <a:buSzPts val="2600"/>
              <a:buNone/>
              <a:defRPr sz="2600">
                <a:solidFill>
                  <a:srgbClr val="888888"/>
                </a:solidFill>
              </a:defRPr>
            </a:lvl9pPr>
          </a:lstStyle>
          <a:p>
            <a:endParaRPr/>
          </a:p>
        </p:txBody>
      </p:sp>
      <p:sp>
        <p:nvSpPr>
          <p:cNvPr id="12" name="Google Shape;12;geb57a1a917_2_58"/>
          <p:cNvSpPr txBox="1">
            <a:spLocks noGrp="1"/>
          </p:cNvSpPr>
          <p:nvPr>
            <p:ph type="dt" idx="10"/>
          </p:nvPr>
        </p:nvSpPr>
        <p:spPr>
          <a:xfrm>
            <a:off x="1257300" y="9534525"/>
            <a:ext cx="4114800" cy="547800"/>
          </a:xfrm>
          <a:prstGeom prst="rect">
            <a:avLst/>
          </a:prstGeom>
          <a:noFill/>
          <a:ln>
            <a:noFill/>
          </a:ln>
        </p:spPr>
        <p:txBody>
          <a:bodyPr spcFirstLastPara="1" wrap="square" lIns="145675" tIns="72850" rIns="145675" bIns="72850" anchor="ctr" anchorCtr="0">
            <a:noAutofit/>
          </a:bodyPr>
          <a:lstStyle>
            <a:lvl1pPr marR="0" lvl="0" algn="l" rtl="0">
              <a:lnSpc>
                <a:spcPct val="100000"/>
              </a:lnSpc>
              <a:spcBef>
                <a:spcPts val="0"/>
              </a:spcBef>
              <a:spcAft>
                <a:spcPts val="0"/>
              </a:spcAft>
              <a:buClr>
                <a:srgbClr val="000000"/>
              </a:buClr>
              <a:buSzPts val="2200"/>
              <a:buFont typeface="Arial"/>
              <a:buNone/>
              <a:defRPr sz="19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geb57a1a917_2_58"/>
          <p:cNvSpPr txBox="1">
            <a:spLocks noGrp="1"/>
          </p:cNvSpPr>
          <p:nvPr>
            <p:ph type="ftr" idx="11"/>
          </p:nvPr>
        </p:nvSpPr>
        <p:spPr>
          <a:xfrm>
            <a:off x="6057900" y="9534525"/>
            <a:ext cx="6172200" cy="547800"/>
          </a:xfrm>
          <a:prstGeom prst="rect">
            <a:avLst/>
          </a:prstGeom>
          <a:noFill/>
          <a:ln>
            <a:noFill/>
          </a:ln>
        </p:spPr>
        <p:txBody>
          <a:bodyPr spcFirstLastPara="1" wrap="square" lIns="145675" tIns="72850" rIns="145675" bIns="72850" anchor="ctr" anchorCtr="0">
            <a:noAutofit/>
          </a:bodyPr>
          <a:lstStyle>
            <a:lvl1pPr marR="0" lvl="0"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geb57a1a917_2_58"/>
          <p:cNvSpPr txBox="1">
            <a:spLocks noGrp="1"/>
          </p:cNvSpPr>
          <p:nvPr>
            <p:ph type="sldNum" idx="12"/>
          </p:nvPr>
        </p:nvSpPr>
        <p:spPr>
          <a:xfrm>
            <a:off x="12915900" y="9534525"/>
            <a:ext cx="4114800" cy="547800"/>
          </a:xfrm>
          <a:prstGeom prst="rect">
            <a:avLst/>
          </a:prstGeom>
          <a:noFill/>
          <a:ln>
            <a:noFill/>
          </a:ln>
        </p:spPr>
        <p:txBody>
          <a:bodyPr spcFirstLastPara="1" wrap="square" lIns="145675" tIns="72850" rIns="145675" bIns="72850" anchor="ctr" anchorCtr="0">
            <a:noAutofit/>
          </a:bodyPr>
          <a:lstStyle>
            <a:lvl1pPr marL="0" marR="0" lvl="0"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2"/>
        <p:cNvGrpSpPr/>
        <p:nvPr/>
      </p:nvGrpSpPr>
      <p:grpSpPr>
        <a:xfrm>
          <a:off x="0" y="0"/>
          <a:ext cx="0" cy="0"/>
          <a:chOff x="0" y="0"/>
          <a:chExt cx="0" cy="0"/>
        </a:xfrm>
      </p:grpSpPr>
      <p:sp>
        <p:nvSpPr>
          <p:cNvPr id="53" name="Google Shape;53;geb57a1a917_2_36"/>
          <p:cNvSpPr txBox="1">
            <a:spLocks noGrp="1"/>
          </p:cNvSpPr>
          <p:nvPr>
            <p:ph type="title"/>
          </p:nvPr>
        </p:nvSpPr>
        <p:spPr>
          <a:xfrm>
            <a:off x="623400" y="1111200"/>
            <a:ext cx="5616000" cy="1511400"/>
          </a:xfrm>
          <a:prstGeom prst="rect">
            <a:avLst/>
          </a:prstGeom>
          <a:noFill/>
          <a:ln>
            <a:noFill/>
          </a:ln>
        </p:spPr>
        <p:txBody>
          <a:bodyPr spcFirstLastPara="1" wrap="square" lIns="182850" tIns="182850" rIns="182850" bIns="182850" anchor="b"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54" name="Google Shape;54;geb57a1a917_2_36"/>
          <p:cNvSpPr txBox="1">
            <a:spLocks noGrp="1"/>
          </p:cNvSpPr>
          <p:nvPr>
            <p:ph type="body" idx="1"/>
          </p:nvPr>
        </p:nvSpPr>
        <p:spPr>
          <a:xfrm>
            <a:off x="623400" y="2779200"/>
            <a:ext cx="5616000" cy="6358800"/>
          </a:xfrm>
          <a:prstGeom prst="rect">
            <a:avLst/>
          </a:prstGeom>
          <a:noFill/>
          <a:ln>
            <a:noFill/>
          </a:ln>
        </p:spPr>
        <p:txBody>
          <a:bodyPr spcFirstLastPara="1" wrap="square" lIns="182850" tIns="182850" rIns="182850" bIns="182850" anchor="t" anchorCtr="0">
            <a:normAutofit/>
          </a:bodyPr>
          <a:lstStyle>
            <a:lvl1pPr marL="457200" lvl="0" indent="-381000" algn="l">
              <a:lnSpc>
                <a:spcPct val="115000"/>
              </a:lnSpc>
              <a:spcBef>
                <a:spcPts val="0"/>
              </a:spcBef>
              <a:spcAft>
                <a:spcPts val="0"/>
              </a:spcAft>
              <a:buSzPts val="2400"/>
              <a:buChar char="●"/>
              <a:defRPr sz="2400"/>
            </a:lvl1pPr>
            <a:lvl2pPr marL="914400" lvl="1" indent="-381000" algn="l">
              <a:lnSpc>
                <a:spcPct val="115000"/>
              </a:lnSpc>
              <a:spcBef>
                <a:spcPts val="0"/>
              </a:spcBef>
              <a:spcAft>
                <a:spcPts val="0"/>
              </a:spcAft>
              <a:buSzPts val="2400"/>
              <a:buChar char="○"/>
              <a:defRPr sz="2400"/>
            </a:lvl2pPr>
            <a:lvl3pPr marL="1371600" lvl="2" indent="-381000" algn="l">
              <a:lnSpc>
                <a:spcPct val="115000"/>
              </a:lnSpc>
              <a:spcBef>
                <a:spcPts val="0"/>
              </a:spcBef>
              <a:spcAft>
                <a:spcPts val="0"/>
              </a:spcAft>
              <a:buSzPts val="2400"/>
              <a:buChar char="■"/>
              <a:defRPr sz="2400"/>
            </a:lvl3pPr>
            <a:lvl4pPr marL="1828800" lvl="3" indent="-381000" algn="l">
              <a:lnSpc>
                <a:spcPct val="115000"/>
              </a:lnSpc>
              <a:spcBef>
                <a:spcPts val="0"/>
              </a:spcBef>
              <a:spcAft>
                <a:spcPts val="0"/>
              </a:spcAft>
              <a:buSzPts val="2400"/>
              <a:buChar char="●"/>
              <a:defRPr sz="2400"/>
            </a:lvl4pPr>
            <a:lvl5pPr marL="2286000" lvl="4" indent="-381000" algn="l">
              <a:lnSpc>
                <a:spcPct val="115000"/>
              </a:lnSpc>
              <a:spcBef>
                <a:spcPts val="0"/>
              </a:spcBef>
              <a:spcAft>
                <a:spcPts val="0"/>
              </a:spcAft>
              <a:buSzPts val="2400"/>
              <a:buChar char="○"/>
              <a:defRPr sz="2400"/>
            </a:lvl5pPr>
            <a:lvl6pPr marL="2743200" lvl="5" indent="-381000" algn="l">
              <a:lnSpc>
                <a:spcPct val="115000"/>
              </a:lnSpc>
              <a:spcBef>
                <a:spcPts val="0"/>
              </a:spcBef>
              <a:spcAft>
                <a:spcPts val="0"/>
              </a:spcAft>
              <a:buSzPts val="2400"/>
              <a:buChar char="■"/>
              <a:defRPr sz="2400"/>
            </a:lvl6pPr>
            <a:lvl7pPr marL="3200400" lvl="6" indent="-381000" algn="l">
              <a:lnSpc>
                <a:spcPct val="115000"/>
              </a:lnSpc>
              <a:spcBef>
                <a:spcPts val="0"/>
              </a:spcBef>
              <a:spcAft>
                <a:spcPts val="0"/>
              </a:spcAft>
              <a:buSzPts val="2400"/>
              <a:buChar char="●"/>
              <a:defRPr sz="2400"/>
            </a:lvl7pPr>
            <a:lvl8pPr marL="3657600" lvl="7" indent="-381000" algn="l">
              <a:lnSpc>
                <a:spcPct val="115000"/>
              </a:lnSpc>
              <a:spcBef>
                <a:spcPts val="0"/>
              </a:spcBef>
              <a:spcAft>
                <a:spcPts val="0"/>
              </a:spcAft>
              <a:buSzPts val="2400"/>
              <a:buChar char="○"/>
              <a:defRPr sz="2400"/>
            </a:lvl8pPr>
            <a:lvl9pPr marL="4114800" lvl="8" indent="-381000" algn="l">
              <a:lnSpc>
                <a:spcPct val="115000"/>
              </a:lnSpc>
              <a:spcBef>
                <a:spcPts val="0"/>
              </a:spcBef>
              <a:spcAft>
                <a:spcPts val="0"/>
              </a:spcAft>
              <a:buSzPts val="2400"/>
              <a:buChar char="■"/>
              <a:defRPr sz="2400"/>
            </a:lvl9pPr>
          </a:lstStyle>
          <a:p>
            <a:endParaRPr/>
          </a:p>
        </p:txBody>
      </p:sp>
      <p:sp>
        <p:nvSpPr>
          <p:cNvPr id="55" name="Google Shape;55;geb57a1a917_2_36"/>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6"/>
        <p:cNvGrpSpPr/>
        <p:nvPr/>
      </p:nvGrpSpPr>
      <p:grpSpPr>
        <a:xfrm>
          <a:off x="0" y="0"/>
          <a:ext cx="0" cy="0"/>
          <a:chOff x="0" y="0"/>
          <a:chExt cx="0" cy="0"/>
        </a:xfrm>
      </p:grpSpPr>
      <p:sp>
        <p:nvSpPr>
          <p:cNvPr id="57" name="Google Shape;57;geb57a1a917_2_40"/>
          <p:cNvSpPr txBox="1">
            <a:spLocks noGrp="1"/>
          </p:cNvSpPr>
          <p:nvPr>
            <p:ph type="title"/>
          </p:nvPr>
        </p:nvSpPr>
        <p:spPr>
          <a:xfrm>
            <a:off x="980500" y="900300"/>
            <a:ext cx="12735600" cy="81816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SzPts val="9600"/>
              <a:buNone/>
              <a:defRPr sz="9600"/>
            </a:lvl1pPr>
            <a:lvl2pPr lvl="1" algn="l">
              <a:lnSpc>
                <a:spcPct val="100000"/>
              </a:lnSpc>
              <a:spcBef>
                <a:spcPts val="0"/>
              </a:spcBef>
              <a:spcAft>
                <a:spcPts val="0"/>
              </a:spcAft>
              <a:buSzPts val="9600"/>
              <a:buNone/>
              <a:defRPr sz="9600"/>
            </a:lvl2pPr>
            <a:lvl3pPr lvl="2" algn="l">
              <a:lnSpc>
                <a:spcPct val="100000"/>
              </a:lnSpc>
              <a:spcBef>
                <a:spcPts val="0"/>
              </a:spcBef>
              <a:spcAft>
                <a:spcPts val="0"/>
              </a:spcAft>
              <a:buSzPts val="9600"/>
              <a:buNone/>
              <a:defRPr sz="9600"/>
            </a:lvl3pPr>
            <a:lvl4pPr lvl="3" algn="l">
              <a:lnSpc>
                <a:spcPct val="100000"/>
              </a:lnSpc>
              <a:spcBef>
                <a:spcPts val="0"/>
              </a:spcBef>
              <a:spcAft>
                <a:spcPts val="0"/>
              </a:spcAft>
              <a:buSzPts val="9600"/>
              <a:buNone/>
              <a:defRPr sz="9600"/>
            </a:lvl4pPr>
            <a:lvl5pPr lvl="4" algn="l">
              <a:lnSpc>
                <a:spcPct val="100000"/>
              </a:lnSpc>
              <a:spcBef>
                <a:spcPts val="0"/>
              </a:spcBef>
              <a:spcAft>
                <a:spcPts val="0"/>
              </a:spcAft>
              <a:buSzPts val="9600"/>
              <a:buNone/>
              <a:defRPr sz="9600"/>
            </a:lvl5pPr>
            <a:lvl6pPr lvl="5" algn="l">
              <a:lnSpc>
                <a:spcPct val="100000"/>
              </a:lnSpc>
              <a:spcBef>
                <a:spcPts val="0"/>
              </a:spcBef>
              <a:spcAft>
                <a:spcPts val="0"/>
              </a:spcAft>
              <a:buSzPts val="9600"/>
              <a:buNone/>
              <a:defRPr sz="9600"/>
            </a:lvl6pPr>
            <a:lvl7pPr lvl="6" algn="l">
              <a:lnSpc>
                <a:spcPct val="100000"/>
              </a:lnSpc>
              <a:spcBef>
                <a:spcPts val="0"/>
              </a:spcBef>
              <a:spcAft>
                <a:spcPts val="0"/>
              </a:spcAft>
              <a:buSzPts val="9600"/>
              <a:buNone/>
              <a:defRPr sz="9600"/>
            </a:lvl7pPr>
            <a:lvl8pPr lvl="7" algn="l">
              <a:lnSpc>
                <a:spcPct val="100000"/>
              </a:lnSpc>
              <a:spcBef>
                <a:spcPts val="0"/>
              </a:spcBef>
              <a:spcAft>
                <a:spcPts val="0"/>
              </a:spcAft>
              <a:buSzPts val="9600"/>
              <a:buNone/>
              <a:defRPr sz="9600"/>
            </a:lvl8pPr>
            <a:lvl9pPr lvl="8" algn="l">
              <a:lnSpc>
                <a:spcPct val="100000"/>
              </a:lnSpc>
              <a:spcBef>
                <a:spcPts val="0"/>
              </a:spcBef>
              <a:spcAft>
                <a:spcPts val="0"/>
              </a:spcAft>
              <a:buSzPts val="9600"/>
              <a:buNone/>
              <a:defRPr sz="9600"/>
            </a:lvl9pPr>
          </a:lstStyle>
          <a:p>
            <a:endParaRPr/>
          </a:p>
        </p:txBody>
      </p:sp>
      <p:sp>
        <p:nvSpPr>
          <p:cNvPr id="58" name="Google Shape;58;geb57a1a917_2_40"/>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geb57a1a917_2_43"/>
          <p:cNvSpPr/>
          <p:nvPr/>
        </p:nvSpPr>
        <p:spPr>
          <a:xfrm>
            <a:off x="9144000" y="-250"/>
            <a:ext cx="9144000" cy="10287000"/>
          </a:xfrm>
          <a:prstGeom prst="rect">
            <a:avLst/>
          </a:prstGeom>
          <a:solidFill>
            <a:schemeClr val="lt2"/>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geb57a1a917_2_43"/>
          <p:cNvSpPr txBox="1">
            <a:spLocks noGrp="1"/>
          </p:cNvSpPr>
          <p:nvPr>
            <p:ph type="title"/>
          </p:nvPr>
        </p:nvSpPr>
        <p:spPr>
          <a:xfrm>
            <a:off x="531000" y="2466350"/>
            <a:ext cx="8090400" cy="2964600"/>
          </a:xfrm>
          <a:prstGeom prst="rect">
            <a:avLst/>
          </a:prstGeom>
          <a:noFill/>
          <a:ln>
            <a:noFill/>
          </a:ln>
        </p:spPr>
        <p:txBody>
          <a:bodyPr spcFirstLastPara="1" wrap="square" lIns="182850" tIns="182850" rIns="182850" bIns="182850" anchor="b" anchorCtr="0">
            <a:normAutofit/>
          </a:bodyPr>
          <a:lstStyle>
            <a:lvl1pPr lvl="0" algn="ctr">
              <a:lnSpc>
                <a:spcPct val="100000"/>
              </a:lnSpc>
              <a:spcBef>
                <a:spcPts val="0"/>
              </a:spcBef>
              <a:spcAft>
                <a:spcPts val="0"/>
              </a:spcAft>
              <a:buSzPts val="8400"/>
              <a:buNone/>
              <a:defRPr sz="8400"/>
            </a:lvl1pPr>
            <a:lvl2pPr lvl="1" algn="ctr">
              <a:lnSpc>
                <a:spcPct val="100000"/>
              </a:lnSpc>
              <a:spcBef>
                <a:spcPts val="0"/>
              </a:spcBef>
              <a:spcAft>
                <a:spcPts val="0"/>
              </a:spcAft>
              <a:buSzPts val="8400"/>
              <a:buNone/>
              <a:defRPr sz="8400"/>
            </a:lvl2pPr>
            <a:lvl3pPr lvl="2" algn="ctr">
              <a:lnSpc>
                <a:spcPct val="100000"/>
              </a:lnSpc>
              <a:spcBef>
                <a:spcPts val="0"/>
              </a:spcBef>
              <a:spcAft>
                <a:spcPts val="0"/>
              </a:spcAft>
              <a:buSzPts val="8400"/>
              <a:buNone/>
              <a:defRPr sz="8400"/>
            </a:lvl3pPr>
            <a:lvl4pPr lvl="3" algn="ctr">
              <a:lnSpc>
                <a:spcPct val="100000"/>
              </a:lnSpc>
              <a:spcBef>
                <a:spcPts val="0"/>
              </a:spcBef>
              <a:spcAft>
                <a:spcPts val="0"/>
              </a:spcAft>
              <a:buSzPts val="8400"/>
              <a:buNone/>
              <a:defRPr sz="8400"/>
            </a:lvl4pPr>
            <a:lvl5pPr lvl="4" algn="ctr">
              <a:lnSpc>
                <a:spcPct val="100000"/>
              </a:lnSpc>
              <a:spcBef>
                <a:spcPts val="0"/>
              </a:spcBef>
              <a:spcAft>
                <a:spcPts val="0"/>
              </a:spcAft>
              <a:buSzPts val="8400"/>
              <a:buNone/>
              <a:defRPr sz="8400"/>
            </a:lvl5pPr>
            <a:lvl6pPr lvl="5" algn="ctr">
              <a:lnSpc>
                <a:spcPct val="100000"/>
              </a:lnSpc>
              <a:spcBef>
                <a:spcPts val="0"/>
              </a:spcBef>
              <a:spcAft>
                <a:spcPts val="0"/>
              </a:spcAft>
              <a:buSzPts val="8400"/>
              <a:buNone/>
              <a:defRPr sz="8400"/>
            </a:lvl6pPr>
            <a:lvl7pPr lvl="6" algn="ctr">
              <a:lnSpc>
                <a:spcPct val="100000"/>
              </a:lnSpc>
              <a:spcBef>
                <a:spcPts val="0"/>
              </a:spcBef>
              <a:spcAft>
                <a:spcPts val="0"/>
              </a:spcAft>
              <a:buSzPts val="8400"/>
              <a:buNone/>
              <a:defRPr sz="8400"/>
            </a:lvl7pPr>
            <a:lvl8pPr lvl="7" algn="ctr">
              <a:lnSpc>
                <a:spcPct val="100000"/>
              </a:lnSpc>
              <a:spcBef>
                <a:spcPts val="0"/>
              </a:spcBef>
              <a:spcAft>
                <a:spcPts val="0"/>
              </a:spcAft>
              <a:buSzPts val="8400"/>
              <a:buNone/>
              <a:defRPr sz="8400"/>
            </a:lvl8pPr>
            <a:lvl9pPr lvl="8" algn="ctr">
              <a:lnSpc>
                <a:spcPct val="100000"/>
              </a:lnSpc>
              <a:spcBef>
                <a:spcPts val="0"/>
              </a:spcBef>
              <a:spcAft>
                <a:spcPts val="0"/>
              </a:spcAft>
              <a:buSzPts val="8400"/>
              <a:buNone/>
              <a:defRPr sz="8400"/>
            </a:lvl9pPr>
          </a:lstStyle>
          <a:p>
            <a:endParaRPr/>
          </a:p>
        </p:txBody>
      </p:sp>
      <p:sp>
        <p:nvSpPr>
          <p:cNvPr id="62" name="Google Shape;62;geb57a1a917_2_43"/>
          <p:cNvSpPr txBox="1">
            <a:spLocks noGrp="1"/>
          </p:cNvSpPr>
          <p:nvPr>
            <p:ph type="subTitle" idx="1"/>
          </p:nvPr>
        </p:nvSpPr>
        <p:spPr>
          <a:xfrm>
            <a:off x="531000" y="5606150"/>
            <a:ext cx="8090400" cy="2470200"/>
          </a:xfrm>
          <a:prstGeom prst="rect">
            <a:avLst/>
          </a:prstGeom>
          <a:noFill/>
          <a:ln>
            <a:noFill/>
          </a:ln>
        </p:spPr>
        <p:txBody>
          <a:bodyPr spcFirstLastPara="1" wrap="square" lIns="182850" tIns="182850" rIns="182850" bIns="182850" anchor="t"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63" name="Google Shape;63;geb57a1a917_2_43"/>
          <p:cNvSpPr txBox="1">
            <a:spLocks noGrp="1"/>
          </p:cNvSpPr>
          <p:nvPr>
            <p:ph type="body" idx="2"/>
          </p:nvPr>
        </p:nvSpPr>
        <p:spPr>
          <a:xfrm>
            <a:off x="9879000" y="1448150"/>
            <a:ext cx="7674000" cy="7390200"/>
          </a:xfrm>
          <a:prstGeom prst="rect">
            <a:avLst/>
          </a:prstGeom>
          <a:noFill/>
          <a:ln>
            <a:noFill/>
          </a:ln>
        </p:spPr>
        <p:txBody>
          <a:bodyPr spcFirstLastPara="1" wrap="square" lIns="182850" tIns="182850" rIns="182850" bIns="182850" anchor="ctr" anchorCtr="0">
            <a:normAutofit/>
          </a:bodyPr>
          <a:lstStyle>
            <a:lvl1pPr marL="457200" lvl="0" indent="-457200" algn="l">
              <a:lnSpc>
                <a:spcPct val="115000"/>
              </a:lnSpc>
              <a:spcBef>
                <a:spcPts val="0"/>
              </a:spcBef>
              <a:spcAft>
                <a:spcPts val="0"/>
              </a:spcAft>
              <a:buSzPts val="3600"/>
              <a:buChar char="●"/>
              <a:defRPr/>
            </a:lvl1pPr>
            <a:lvl2pPr marL="914400" lvl="1" indent="-406400" algn="l">
              <a:lnSpc>
                <a:spcPct val="115000"/>
              </a:lnSpc>
              <a:spcBef>
                <a:spcPts val="0"/>
              </a:spcBef>
              <a:spcAft>
                <a:spcPts val="0"/>
              </a:spcAft>
              <a:buSzPts val="2800"/>
              <a:buChar char="○"/>
              <a:defRPr/>
            </a:lvl2pPr>
            <a:lvl3pPr marL="1371600" lvl="2" indent="-406400" algn="l">
              <a:lnSpc>
                <a:spcPct val="115000"/>
              </a:lnSpc>
              <a:spcBef>
                <a:spcPts val="0"/>
              </a:spcBef>
              <a:spcAft>
                <a:spcPts val="0"/>
              </a:spcAft>
              <a:buSzPts val="2800"/>
              <a:buChar char="■"/>
              <a:defRPr/>
            </a:lvl3pPr>
            <a:lvl4pPr marL="1828800" lvl="3" indent="-406400" algn="l">
              <a:lnSpc>
                <a:spcPct val="115000"/>
              </a:lnSpc>
              <a:spcBef>
                <a:spcPts val="0"/>
              </a:spcBef>
              <a:spcAft>
                <a:spcPts val="0"/>
              </a:spcAft>
              <a:buSzPts val="2800"/>
              <a:buChar char="●"/>
              <a:defRPr/>
            </a:lvl4pPr>
            <a:lvl5pPr marL="2286000" lvl="4" indent="-406400" algn="l">
              <a:lnSpc>
                <a:spcPct val="115000"/>
              </a:lnSpc>
              <a:spcBef>
                <a:spcPts val="0"/>
              </a:spcBef>
              <a:spcAft>
                <a:spcPts val="0"/>
              </a:spcAft>
              <a:buSzPts val="2800"/>
              <a:buChar char="○"/>
              <a:defRPr/>
            </a:lvl5pPr>
            <a:lvl6pPr marL="2743200" lvl="5" indent="-406400" algn="l">
              <a:lnSpc>
                <a:spcPct val="115000"/>
              </a:lnSpc>
              <a:spcBef>
                <a:spcPts val="0"/>
              </a:spcBef>
              <a:spcAft>
                <a:spcPts val="0"/>
              </a:spcAft>
              <a:buSzPts val="2800"/>
              <a:buChar char="■"/>
              <a:defRPr/>
            </a:lvl6pPr>
            <a:lvl7pPr marL="3200400" lvl="6" indent="-406400" algn="l">
              <a:lnSpc>
                <a:spcPct val="115000"/>
              </a:lnSpc>
              <a:spcBef>
                <a:spcPts val="0"/>
              </a:spcBef>
              <a:spcAft>
                <a:spcPts val="0"/>
              </a:spcAft>
              <a:buSzPts val="2800"/>
              <a:buChar char="●"/>
              <a:defRPr/>
            </a:lvl7pPr>
            <a:lvl8pPr marL="3657600" lvl="7" indent="-406400" algn="l">
              <a:lnSpc>
                <a:spcPct val="115000"/>
              </a:lnSpc>
              <a:spcBef>
                <a:spcPts val="0"/>
              </a:spcBef>
              <a:spcAft>
                <a:spcPts val="0"/>
              </a:spcAft>
              <a:buSzPts val="2800"/>
              <a:buChar char="○"/>
              <a:defRPr/>
            </a:lvl8pPr>
            <a:lvl9pPr marL="4114800" lvl="8" indent="-406400" algn="l">
              <a:lnSpc>
                <a:spcPct val="115000"/>
              </a:lnSpc>
              <a:spcBef>
                <a:spcPts val="0"/>
              </a:spcBef>
              <a:spcAft>
                <a:spcPts val="0"/>
              </a:spcAft>
              <a:buSzPts val="2800"/>
              <a:buChar char="■"/>
              <a:defRPr/>
            </a:lvl9pPr>
          </a:lstStyle>
          <a:p>
            <a:endParaRPr/>
          </a:p>
        </p:txBody>
      </p:sp>
      <p:sp>
        <p:nvSpPr>
          <p:cNvPr id="64" name="Google Shape;64;geb57a1a917_2_43"/>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5"/>
        <p:cNvGrpSpPr/>
        <p:nvPr/>
      </p:nvGrpSpPr>
      <p:grpSpPr>
        <a:xfrm>
          <a:off x="0" y="0"/>
          <a:ext cx="0" cy="0"/>
          <a:chOff x="0" y="0"/>
          <a:chExt cx="0" cy="0"/>
        </a:xfrm>
      </p:grpSpPr>
      <p:sp>
        <p:nvSpPr>
          <p:cNvPr id="66" name="Google Shape;66;geb57a1a917_2_49"/>
          <p:cNvSpPr txBox="1">
            <a:spLocks noGrp="1"/>
          </p:cNvSpPr>
          <p:nvPr>
            <p:ph type="body" idx="1"/>
          </p:nvPr>
        </p:nvSpPr>
        <p:spPr>
          <a:xfrm>
            <a:off x="623400" y="8461150"/>
            <a:ext cx="11997600" cy="1210200"/>
          </a:xfrm>
          <a:prstGeom prst="rect">
            <a:avLst/>
          </a:prstGeom>
          <a:noFill/>
          <a:ln>
            <a:noFill/>
          </a:ln>
        </p:spPr>
        <p:txBody>
          <a:bodyPr spcFirstLastPara="1" wrap="square" lIns="182850" tIns="182850" rIns="182850" bIns="182850" anchor="ctr" anchorCtr="0">
            <a:normAutofit/>
          </a:bodyPr>
          <a:lstStyle>
            <a:lvl1pPr marL="457200" lvl="0" indent="-228600" algn="l">
              <a:lnSpc>
                <a:spcPct val="100000"/>
              </a:lnSpc>
              <a:spcBef>
                <a:spcPts val="0"/>
              </a:spcBef>
              <a:spcAft>
                <a:spcPts val="0"/>
              </a:spcAft>
              <a:buSzPts val="3600"/>
              <a:buNone/>
              <a:defRPr/>
            </a:lvl1pPr>
          </a:lstStyle>
          <a:p>
            <a:endParaRPr/>
          </a:p>
        </p:txBody>
      </p:sp>
      <p:sp>
        <p:nvSpPr>
          <p:cNvPr id="67" name="Google Shape;67;geb57a1a917_2_49"/>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8"/>
        <p:cNvGrpSpPr/>
        <p:nvPr/>
      </p:nvGrpSpPr>
      <p:grpSpPr>
        <a:xfrm>
          <a:off x="0" y="0"/>
          <a:ext cx="0" cy="0"/>
          <a:chOff x="0" y="0"/>
          <a:chExt cx="0" cy="0"/>
        </a:xfrm>
      </p:grpSpPr>
      <p:sp>
        <p:nvSpPr>
          <p:cNvPr id="69" name="Google Shape;69;geb57a1a917_2_52"/>
          <p:cNvSpPr txBox="1">
            <a:spLocks noGrp="1"/>
          </p:cNvSpPr>
          <p:nvPr>
            <p:ph type="title" hasCustomPrompt="1"/>
          </p:nvPr>
        </p:nvSpPr>
        <p:spPr>
          <a:xfrm>
            <a:off x="623400" y="2212250"/>
            <a:ext cx="17041200" cy="3927000"/>
          </a:xfrm>
          <a:prstGeom prst="rect">
            <a:avLst/>
          </a:prstGeom>
          <a:noFill/>
          <a:ln>
            <a:noFill/>
          </a:ln>
        </p:spPr>
        <p:txBody>
          <a:bodyPr spcFirstLastPara="1" wrap="square" lIns="182850" tIns="182850" rIns="182850" bIns="182850" anchor="b" anchorCtr="0">
            <a:normAutofit/>
          </a:bodyPr>
          <a:lstStyle>
            <a:lvl1pPr lvl="0" algn="ctr">
              <a:lnSpc>
                <a:spcPct val="100000"/>
              </a:lnSpc>
              <a:spcBef>
                <a:spcPts val="0"/>
              </a:spcBef>
              <a:spcAft>
                <a:spcPts val="0"/>
              </a:spcAft>
              <a:buSzPts val="24000"/>
              <a:buNone/>
              <a:defRPr sz="24000"/>
            </a:lvl1pPr>
            <a:lvl2pPr lvl="1" algn="ctr">
              <a:lnSpc>
                <a:spcPct val="100000"/>
              </a:lnSpc>
              <a:spcBef>
                <a:spcPts val="0"/>
              </a:spcBef>
              <a:spcAft>
                <a:spcPts val="0"/>
              </a:spcAft>
              <a:buSzPts val="24000"/>
              <a:buNone/>
              <a:defRPr sz="24000"/>
            </a:lvl2pPr>
            <a:lvl3pPr lvl="2" algn="ctr">
              <a:lnSpc>
                <a:spcPct val="100000"/>
              </a:lnSpc>
              <a:spcBef>
                <a:spcPts val="0"/>
              </a:spcBef>
              <a:spcAft>
                <a:spcPts val="0"/>
              </a:spcAft>
              <a:buSzPts val="24000"/>
              <a:buNone/>
              <a:defRPr sz="24000"/>
            </a:lvl3pPr>
            <a:lvl4pPr lvl="3" algn="ctr">
              <a:lnSpc>
                <a:spcPct val="100000"/>
              </a:lnSpc>
              <a:spcBef>
                <a:spcPts val="0"/>
              </a:spcBef>
              <a:spcAft>
                <a:spcPts val="0"/>
              </a:spcAft>
              <a:buSzPts val="24000"/>
              <a:buNone/>
              <a:defRPr sz="24000"/>
            </a:lvl4pPr>
            <a:lvl5pPr lvl="4" algn="ctr">
              <a:lnSpc>
                <a:spcPct val="100000"/>
              </a:lnSpc>
              <a:spcBef>
                <a:spcPts val="0"/>
              </a:spcBef>
              <a:spcAft>
                <a:spcPts val="0"/>
              </a:spcAft>
              <a:buSzPts val="24000"/>
              <a:buNone/>
              <a:defRPr sz="24000"/>
            </a:lvl5pPr>
            <a:lvl6pPr lvl="5" algn="ctr">
              <a:lnSpc>
                <a:spcPct val="100000"/>
              </a:lnSpc>
              <a:spcBef>
                <a:spcPts val="0"/>
              </a:spcBef>
              <a:spcAft>
                <a:spcPts val="0"/>
              </a:spcAft>
              <a:buSzPts val="24000"/>
              <a:buNone/>
              <a:defRPr sz="24000"/>
            </a:lvl6pPr>
            <a:lvl7pPr lvl="6" algn="ctr">
              <a:lnSpc>
                <a:spcPct val="100000"/>
              </a:lnSpc>
              <a:spcBef>
                <a:spcPts val="0"/>
              </a:spcBef>
              <a:spcAft>
                <a:spcPts val="0"/>
              </a:spcAft>
              <a:buSzPts val="24000"/>
              <a:buNone/>
              <a:defRPr sz="24000"/>
            </a:lvl7pPr>
            <a:lvl8pPr lvl="7" algn="ctr">
              <a:lnSpc>
                <a:spcPct val="100000"/>
              </a:lnSpc>
              <a:spcBef>
                <a:spcPts val="0"/>
              </a:spcBef>
              <a:spcAft>
                <a:spcPts val="0"/>
              </a:spcAft>
              <a:buSzPts val="24000"/>
              <a:buNone/>
              <a:defRPr sz="24000"/>
            </a:lvl8pPr>
            <a:lvl9pPr lvl="8" algn="ctr">
              <a:lnSpc>
                <a:spcPct val="100000"/>
              </a:lnSpc>
              <a:spcBef>
                <a:spcPts val="0"/>
              </a:spcBef>
              <a:spcAft>
                <a:spcPts val="0"/>
              </a:spcAft>
              <a:buSzPts val="24000"/>
              <a:buNone/>
              <a:defRPr sz="24000"/>
            </a:lvl9pPr>
          </a:lstStyle>
          <a:p>
            <a:r>
              <a:t>xx%</a:t>
            </a:r>
          </a:p>
        </p:txBody>
      </p:sp>
      <p:sp>
        <p:nvSpPr>
          <p:cNvPr id="70" name="Google Shape;70;geb57a1a917_2_52"/>
          <p:cNvSpPr txBox="1">
            <a:spLocks noGrp="1"/>
          </p:cNvSpPr>
          <p:nvPr>
            <p:ph type="body" idx="1"/>
          </p:nvPr>
        </p:nvSpPr>
        <p:spPr>
          <a:xfrm>
            <a:off x="623400" y="6304450"/>
            <a:ext cx="17041200" cy="2601600"/>
          </a:xfrm>
          <a:prstGeom prst="rect">
            <a:avLst/>
          </a:prstGeom>
          <a:noFill/>
          <a:ln>
            <a:noFill/>
          </a:ln>
        </p:spPr>
        <p:txBody>
          <a:bodyPr spcFirstLastPara="1" wrap="square" lIns="182850" tIns="182850" rIns="182850" bIns="182850" anchor="t" anchorCtr="0">
            <a:normAutofit/>
          </a:bodyPr>
          <a:lstStyle>
            <a:lvl1pPr marL="457200" lvl="0" indent="-457200" algn="ctr">
              <a:lnSpc>
                <a:spcPct val="115000"/>
              </a:lnSpc>
              <a:spcBef>
                <a:spcPts val="0"/>
              </a:spcBef>
              <a:spcAft>
                <a:spcPts val="0"/>
              </a:spcAft>
              <a:buSzPts val="3600"/>
              <a:buChar char="●"/>
              <a:defRPr/>
            </a:lvl1pPr>
            <a:lvl2pPr marL="914400" lvl="1" indent="-406400" algn="ctr">
              <a:lnSpc>
                <a:spcPct val="115000"/>
              </a:lnSpc>
              <a:spcBef>
                <a:spcPts val="0"/>
              </a:spcBef>
              <a:spcAft>
                <a:spcPts val="0"/>
              </a:spcAft>
              <a:buSzPts val="2800"/>
              <a:buChar char="○"/>
              <a:defRPr/>
            </a:lvl2pPr>
            <a:lvl3pPr marL="1371600" lvl="2" indent="-406400" algn="ctr">
              <a:lnSpc>
                <a:spcPct val="115000"/>
              </a:lnSpc>
              <a:spcBef>
                <a:spcPts val="0"/>
              </a:spcBef>
              <a:spcAft>
                <a:spcPts val="0"/>
              </a:spcAft>
              <a:buSzPts val="2800"/>
              <a:buChar char="■"/>
              <a:defRPr/>
            </a:lvl3pPr>
            <a:lvl4pPr marL="1828800" lvl="3" indent="-406400" algn="ctr">
              <a:lnSpc>
                <a:spcPct val="115000"/>
              </a:lnSpc>
              <a:spcBef>
                <a:spcPts val="0"/>
              </a:spcBef>
              <a:spcAft>
                <a:spcPts val="0"/>
              </a:spcAft>
              <a:buSzPts val="2800"/>
              <a:buChar char="●"/>
              <a:defRPr/>
            </a:lvl4pPr>
            <a:lvl5pPr marL="2286000" lvl="4" indent="-406400" algn="ctr">
              <a:lnSpc>
                <a:spcPct val="115000"/>
              </a:lnSpc>
              <a:spcBef>
                <a:spcPts val="0"/>
              </a:spcBef>
              <a:spcAft>
                <a:spcPts val="0"/>
              </a:spcAft>
              <a:buSzPts val="2800"/>
              <a:buChar char="○"/>
              <a:defRPr/>
            </a:lvl5pPr>
            <a:lvl6pPr marL="2743200" lvl="5" indent="-406400" algn="ctr">
              <a:lnSpc>
                <a:spcPct val="115000"/>
              </a:lnSpc>
              <a:spcBef>
                <a:spcPts val="0"/>
              </a:spcBef>
              <a:spcAft>
                <a:spcPts val="0"/>
              </a:spcAft>
              <a:buSzPts val="2800"/>
              <a:buChar char="■"/>
              <a:defRPr/>
            </a:lvl6pPr>
            <a:lvl7pPr marL="3200400" lvl="6" indent="-406400" algn="ctr">
              <a:lnSpc>
                <a:spcPct val="115000"/>
              </a:lnSpc>
              <a:spcBef>
                <a:spcPts val="0"/>
              </a:spcBef>
              <a:spcAft>
                <a:spcPts val="0"/>
              </a:spcAft>
              <a:buSzPts val="2800"/>
              <a:buChar char="●"/>
              <a:defRPr/>
            </a:lvl7pPr>
            <a:lvl8pPr marL="3657600" lvl="7" indent="-406400" algn="ctr">
              <a:lnSpc>
                <a:spcPct val="115000"/>
              </a:lnSpc>
              <a:spcBef>
                <a:spcPts val="0"/>
              </a:spcBef>
              <a:spcAft>
                <a:spcPts val="0"/>
              </a:spcAft>
              <a:buSzPts val="2800"/>
              <a:buChar char="○"/>
              <a:defRPr/>
            </a:lvl8pPr>
            <a:lvl9pPr marL="4114800" lvl="8" indent="-406400" algn="ctr">
              <a:lnSpc>
                <a:spcPct val="115000"/>
              </a:lnSpc>
              <a:spcBef>
                <a:spcPts val="0"/>
              </a:spcBef>
              <a:spcAft>
                <a:spcPts val="0"/>
              </a:spcAft>
              <a:buSzPts val="2800"/>
              <a:buChar char="■"/>
              <a:defRPr/>
            </a:lvl9pPr>
          </a:lstStyle>
          <a:p>
            <a:endParaRPr/>
          </a:p>
        </p:txBody>
      </p:sp>
      <p:sp>
        <p:nvSpPr>
          <p:cNvPr id="71" name="Google Shape;71;geb57a1a917_2_52"/>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geb57a1a917_2_56"/>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geb57a1a917_2_17"/>
          <p:cNvSpPr txBox="1">
            <a:spLocks noGrp="1"/>
          </p:cNvSpPr>
          <p:nvPr>
            <p:ph type="ctrTitle"/>
          </p:nvPr>
        </p:nvSpPr>
        <p:spPr>
          <a:xfrm>
            <a:off x="623417" y="1489150"/>
            <a:ext cx="17041200" cy="4105200"/>
          </a:xfrm>
          <a:prstGeom prst="rect">
            <a:avLst/>
          </a:prstGeom>
          <a:noFill/>
          <a:ln>
            <a:noFill/>
          </a:ln>
        </p:spPr>
        <p:txBody>
          <a:bodyPr spcFirstLastPara="1" wrap="square" lIns="182850" tIns="182850" rIns="182850" bIns="182850" anchor="b" anchorCtr="0">
            <a:normAutofit/>
          </a:bodyPr>
          <a:lstStyle>
            <a:lvl1pPr lvl="0" algn="ctr">
              <a:lnSpc>
                <a:spcPct val="100000"/>
              </a:lnSpc>
              <a:spcBef>
                <a:spcPts val="0"/>
              </a:spcBef>
              <a:spcAft>
                <a:spcPts val="0"/>
              </a:spcAft>
              <a:buSzPts val="10400"/>
              <a:buNone/>
              <a:defRPr sz="10400"/>
            </a:lvl1pPr>
            <a:lvl2pPr lvl="1" algn="ctr">
              <a:lnSpc>
                <a:spcPct val="100000"/>
              </a:lnSpc>
              <a:spcBef>
                <a:spcPts val="0"/>
              </a:spcBef>
              <a:spcAft>
                <a:spcPts val="0"/>
              </a:spcAft>
              <a:buSzPts val="10400"/>
              <a:buNone/>
              <a:defRPr sz="10400"/>
            </a:lvl2pPr>
            <a:lvl3pPr lvl="2" algn="ctr">
              <a:lnSpc>
                <a:spcPct val="100000"/>
              </a:lnSpc>
              <a:spcBef>
                <a:spcPts val="0"/>
              </a:spcBef>
              <a:spcAft>
                <a:spcPts val="0"/>
              </a:spcAft>
              <a:buSzPts val="10400"/>
              <a:buNone/>
              <a:defRPr sz="10400"/>
            </a:lvl3pPr>
            <a:lvl4pPr lvl="3" algn="ctr">
              <a:lnSpc>
                <a:spcPct val="100000"/>
              </a:lnSpc>
              <a:spcBef>
                <a:spcPts val="0"/>
              </a:spcBef>
              <a:spcAft>
                <a:spcPts val="0"/>
              </a:spcAft>
              <a:buSzPts val="10400"/>
              <a:buNone/>
              <a:defRPr sz="10400"/>
            </a:lvl4pPr>
            <a:lvl5pPr lvl="4" algn="ctr">
              <a:lnSpc>
                <a:spcPct val="100000"/>
              </a:lnSpc>
              <a:spcBef>
                <a:spcPts val="0"/>
              </a:spcBef>
              <a:spcAft>
                <a:spcPts val="0"/>
              </a:spcAft>
              <a:buSzPts val="10400"/>
              <a:buNone/>
              <a:defRPr sz="10400"/>
            </a:lvl5pPr>
            <a:lvl6pPr lvl="5" algn="ctr">
              <a:lnSpc>
                <a:spcPct val="100000"/>
              </a:lnSpc>
              <a:spcBef>
                <a:spcPts val="0"/>
              </a:spcBef>
              <a:spcAft>
                <a:spcPts val="0"/>
              </a:spcAft>
              <a:buSzPts val="10400"/>
              <a:buNone/>
              <a:defRPr sz="10400"/>
            </a:lvl6pPr>
            <a:lvl7pPr lvl="6" algn="ctr">
              <a:lnSpc>
                <a:spcPct val="100000"/>
              </a:lnSpc>
              <a:spcBef>
                <a:spcPts val="0"/>
              </a:spcBef>
              <a:spcAft>
                <a:spcPts val="0"/>
              </a:spcAft>
              <a:buSzPts val="10400"/>
              <a:buNone/>
              <a:defRPr sz="10400"/>
            </a:lvl7pPr>
            <a:lvl8pPr lvl="7" algn="ctr">
              <a:lnSpc>
                <a:spcPct val="100000"/>
              </a:lnSpc>
              <a:spcBef>
                <a:spcPts val="0"/>
              </a:spcBef>
              <a:spcAft>
                <a:spcPts val="0"/>
              </a:spcAft>
              <a:buSzPts val="10400"/>
              <a:buNone/>
              <a:defRPr sz="10400"/>
            </a:lvl8pPr>
            <a:lvl9pPr lvl="8" algn="ctr">
              <a:lnSpc>
                <a:spcPct val="100000"/>
              </a:lnSpc>
              <a:spcBef>
                <a:spcPts val="0"/>
              </a:spcBef>
              <a:spcAft>
                <a:spcPts val="0"/>
              </a:spcAft>
              <a:buSzPts val="10400"/>
              <a:buNone/>
              <a:defRPr sz="10400"/>
            </a:lvl9pPr>
          </a:lstStyle>
          <a:p>
            <a:endParaRPr/>
          </a:p>
        </p:txBody>
      </p:sp>
      <p:sp>
        <p:nvSpPr>
          <p:cNvPr id="17" name="Google Shape;17;geb57a1a917_2_17"/>
          <p:cNvSpPr txBox="1">
            <a:spLocks noGrp="1"/>
          </p:cNvSpPr>
          <p:nvPr>
            <p:ph type="subTitle" idx="1"/>
          </p:nvPr>
        </p:nvSpPr>
        <p:spPr>
          <a:xfrm>
            <a:off x="623400" y="5668250"/>
            <a:ext cx="17041200" cy="1585200"/>
          </a:xfrm>
          <a:prstGeom prst="rect">
            <a:avLst/>
          </a:prstGeom>
          <a:noFill/>
          <a:ln>
            <a:noFill/>
          </a:ln>
        </p:spPr>
        <p:txBody>
          <a:bodyPr spcFirstLastPara="1" wrap="square" lIns="182850" tIns="182850" rIns="182850" bIns="182850" anchor="t"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18" name="Google Shape;18;geb57a1a917_2_17"/>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2">
  <p:cSld name="SECTION_HEADER_2">
    <p:spTree>
      <p:nvGrpSpPr>
        <p:cNvPr id="1" name="Shape 19"/>
        <p:cNvGrpSpPr/>
        <p:nvPr/>
      </p:nvGrpSpPr>
      <p:grpSpPr>
        <a:xfrm>
          <a:off x="0" y="0"/>
          <a:ext cx="0" cy="0"/>
          <a:chOff x="0" y="0"/>
          <a:chExt cx="0" cy="0"/>
        </a:xfrm>
      </p:grpSpPr>
      <p:sp>
        <p:nvSpPr>
          <p:cNvPr id="20" name="Google Shape;20;geb57a1a917_2_64"/>
          <p:cNvSpPr txBox="1">
            <a:spLocks noGrp="1"/>
          </p:cNvSpPr>
          <p:nvPr>
            <p:ph type="title"/>
          </p:nvPr>
        </p:nvSpPr>
        <p:spPr>
          <a:xfrm>
            <a:off x="1247775" y="2564607"/>
            <a:ext cx="15773400" cy="4279200"/>
          </a:xfrm>
          <a:prstGeom prst="rect">
            <a:avLst/>
          </a:prstGeom>
          <a:noFill/>
          <a:ln>
            <a:noFill/>
          </a:ln>
        </p:spPr>
        <p:txBody>
          <a:bodyPr spcFirstLastPara="1" wrap="square" lIns="145675" tIns="72850" rIns="145675" bIns="72850" anchor="b" anchorCtr="0">
            <a:noAutofit/>
          </a:bodyPr>
          <a:lstStyle>
            <a:lvl1pPr lvl="0" algn="l">
              <a:lnSpc>
                <a:spcPct val="90000"/>
              </a:lnSpc>
              <a:spcBef>
                <a:spcPts val="0"/>
              </a:spcBef>
              <a:spcAft>
                <a:spcPts val="0"/>
              </a:spcAft>
              <a:buClr>
                <a:schemeClr val="dk1"/>
              </a:buClr>
              <a:buSzPts val="9600"/>
              <a:buFont typeface="Calibri"/>
              <a:buNone/>
              <a:defRPr sz="9600"/>
            </a:lvl1pPr>
            <a:lvl2pPr lvl="1" algn="l">
              <a:lnSpc>
                <a:spcPct val="100000"/>
              </a:lnSpc>
              <a:spcBef>
                <a:spcPts val="0"/>
              </a:spcBef>
              <a:spcAft>
                <a:spcPts val="0"/>
              </a:spcAft>
              <a:buSzPts val="2200"/>
              <a:buNone/>
              <a:defRPr/>
            </a:lvl2pPr>
            <a:lvl3pPr lvl="2" algn="l">
              <a:lnSpc>
                <a:spcPct val="100000"/>
              </a:lnSpc>
              <a:spcBef>
                <a:spcPts val="0"/>
              </a:spcBef>
              <a:spcAft>
                <a:spcPts val="0"/>
              </a:spcAft>
              <a:buSzPts val="2200"/>
              <a:buNone/>
              <a:defRPr/>
            </a:lvl3pPr>
            <a:lvl4pPr lvl="3" algn="l">
              <a:lnSpc>
                <a:spcPct val="100000"/>
              </a:lnSpc>
              <a:spcBef>
                <a:spcPts val="0"/>
              </a:spcBef>
              <a:spcAft>
                <a:spcPts val="0"/>
              </a:spcAft>
              <a:buSzPts val="2200"/>
              <a:buNone/>
              <a:defRPr/>
            </a:lvl4pPr>
            <a:lvl5pPr lvl="4" algn="l">
              <a:lnSpc>
                <a:spcPct val="100000"/>
              </a:lnSpc>
              <a:spcBef>
                <a:spcPts val="0"/>
              </a:spcBef>
              <a:spcAft>
                <a:spcPts val="0"/>
              </a:spcAft>
              <a:buSzPts val="2200"/>
              <a:buNone/>
              <a:defRPr/>
            </a:lvl5pPr>
            <a:lvl6pPr lvl="5" algn="l">
              <a:lnSpc>
                <a:spcPct val="100000"/>
              </a:lnSpc>
              <a:spcBef>
                <a:spcPts val="0"/>
              </a:spcBef>
              <a:spcAft>
                <a:spcPts val="0"/>
              </a:spcAft>
              <a:buSzPts val="2200"/>
              <a:buNone/>
              <a:defRPr/>
            </a:lvl6pPr>
            <a:lvl7pPr lvl="6" algn="l">
              <a:lnSpc>
                <a:spcPct val="100000"/>
              </a:lnSpc>
              <a:spcBef>
                <a:spcPts val="0"/>
              </a:spcBef>
              <a:spcAft>
                <a:spcPts val="0"/>
              </a:spcAft>
              <a:buSzPts val="2200"/>
              <a:buNone/>
              <a:defRPr/>
            </a:lvl7pPr>
            <a:lvl8pPr lvl="7" algn="l">
              <a:lnSpc>
                <a:spcPct val="100000"/>
              </a:lnSpc>
              <a:spcBef>
                <a:spcPts val="0"/>
              </a:spcBef>
              <a:spcAft>
                <a:spcPts val="0"/>
              </a:spcAft>
              <a:buSzPts val="2200"/>
              <a:buNone/>
              <a:defRPr/>
            </a:lvl8pPr>
            <a:lvl9pPr lvl="8" algn="l">
              <a:lnSpc>
                <a:spcPct val="100000"/>
              </a:lnSpc>
              <a:spcBef>
                <a:spcPts val="0"/>
              </a:spcBef>
              <a:spcAft>
                <a:spcPts val="0"/>
              </a:spcAft>
              <a:buSzPts val="2200"/>
              <a:buNone/>
              <a:defRPr/>
            </a:lvl9pPr>
          </a:lstStyle>
          <a:p>
            <a:endParaRPr/>
          </a:p>
        </p:txBody>
      </p:sp>
      <p:sp>
        <p:nvSpPr>
          <p:cNvPr id="21" name="Google Shape;21;geb57a1a917_2_64"/>
          <p:cNvSpPr txBox="1">
            <a:spLocks noGrp="1"/>
          </p:cNvSpPr>
          <p:nvPr>
            <p:ph type="body" idx="1"/>
          </p:nvPr>
        </p:nvSpPr>
        <p:spPr>
          <a:xfrm>
            <a:off x="1247775" y="6884194"/>
            <a:ext cx="15773400" cy="2250300"/>
          </a:xfrm>
          <a:prstGeom prst="rect">
            <a:avLst/>
          </a:prstGeom>
          <a:noFill/>
          <a:ln>
            <a:noFill/>
          </a:ln>
        </p:spPr>
        <p:txBody>
          <a:bodyPr spcFirstLastPara="1" wrap="square" lIns="145675" tIns="72850" rIns="145675" bIns="72850" anchor="t" anchorCtr="0">
            <a:noAutofit/>
          </a:bodyPr>
          <a:lstStyle>
            <a:lvl1pPr marL="457200" lvl="0" indent="-228600" algn="l">
              <a:lnSpc>
                <a:spcPct val="90000"/>
              </a:lnSpc>
              <a:spcBef>
                <a:spcPts val="1600"/>
              </a:spcBef>
              <a:spcAft>
                <a:spcPts val="0"/>
              </a:spcAft>
              <a:buClr>
                <a:srgbClr val="888888"/>
              </a:buClr>
              <a:buSzPts val="3800"/>
              <a:buNone/>
              <a:defRPr sz="3800">
                <a:solidFill>
                  <a:srgbClr val="888888"/>
                </a:solidFill>
              </a:defRPr>
            </a:lvl1pPr>
            <a:lvl2pPr marL="914400" lvl="1" indent="-228600" algn="l">
              <a:lnSpc>
                <a:spcPct val="90000"/>
              </a:lnSpc>
              <a:spcBef>
                <a:spcPts val="800"/>
              </a:spcBef>
              <a:spcAft>
                <a:spcPts val="0"/>
              </a:spcAft>
              <a:buClr>
                <a:srgbClr val="888888"/>
              </a:buClr>
              <a:buSzPts val="3200"/>
              <a:buNone/>
              <a:defRPr sz="3200">
                <a:solidFill>
                  <a:srgbClr val="888888"/>
                </a:solidFill>
              </a:defRPr>
            </a:lvl2pPr>
            <a:lvl3pPr marL="1371600" lvl="2" indent="-228600" algn="l">
              <a:lnSpc>
                <a:spcPct val="90000"/>
              </a:lnSpc>
              <a:spcBef>
                <a:spcPts val="800"/>
              </a:spcBef>
              <a:spcAft>
                <a:spcPts val="0"/>
              </a:spcAft>
              <a:buClr>
                <a:srgbClr val="888888"/>
              </a:buClr>
              <a:buSzPts val="2900"/>
              <a:buNone/>
              <a:defRPr sz="2900">
                <a:solidFill>
                  <a:srgbClr val="888888"/>
                </a:solidFill>
              </a:defRPr>
            </a:lvl3pPr>
            <a:lvl4pPr marL="1828800" lvl="3" indent="-228600" algn="l">
              <a:lnSpc>
                <a:spcPct val="90000"/>
              </a:lnSpc>
              <a:spcBef>
                <a:spcPts val="800"/>
              </a:spcBef>
              <a:spcAft>
                <a:spcPts val="0"/>
              </a:spcAft>
              <a:buClr>
                <a:srgbClr val="888888"/>
              </a:buClr>
              <a:buSzPts val="2600"/>
              <a:buNone/>
              <a:defRPr sz="2600">
                <a:solidFill>
                  <a:srgbClr val="888888"/>
                </a:solidFill>
              </a:defRPr>
            </a:lvl4pPr>
            <a:lvl5pPr marL="2286000" lvl="4" indent="-228600" algn="l">
              <a:lnSpc>
                <a:spcPct val="90000"/>
              </a:lnSpc>
              <a:spcBef>
                <a:spcPts val="800"/>
              </a:spcBef>
              <a:spcAft>
                <a:spcPts val="0"/>
              </a:spcAft>
              <a:buClr>
                <a:srgbClr val="888888"/>
              </a:buClr>
              <a:buSzPts val="2600"/>
              <a:buNone/>
              <a:defRPr sz="2600">
                <a:solidFill>
                  <a:srgbClr val="888888"/>
                </a:solidFill>
              </a:defRPr>
            </a:lvl5pPr>
            <a:lvl6pPr marL="2743200" lvl="5" indent="-228600" algn="l">
              <a:lnSpc>
                <a:spcPct val="90000"/>
              </a:lnSpc>
              <a:spcBef>
                <a:spcPts val="800"/>
              </a:spcBef>
              <a:spcAft>
                <a:spcPts val="0"/>
              </a:spcAft>
              <a:buClr>
                <a:srgbClr val="888888"/>
              </a:buClr>
              <a:buSzPts val="2600"/>
              <a:buNone/>
              <a:defRPr sz="2600">
                <a:solidFill>
                  <a:srgbClr val="888888"/>
                </a:solidFill>
              </a:defRPr>
            </a:lvl6pPr>
            <a:lvl7pPr marL="3200400" lvl="6" indent="-228600" algn="l">
              <a:lnSpc>
                <a:spcPct val="90000"/>
              </a:lnSpc>
              <a:spcBef>
                <a:spcPts val="800"/>
              </a:spcBef>
              <a:spcAft>
                <a:spcPts val="0"/>
              </a:spcAft>
              <a:buClr>
                <a:srgbClr val="888888"/>
              </a:buClr>
              <a:buSzPts val="2600"/>
              <a:buNone/>
              <a:defRPr sz="2600">
                <a:solidFill>
                  <a:srgbClr val="888888"/>
                </a:solidFill>
              </a:defRPr>
            </a:lvl7pPr>
            <a:lvl8pPr marL="3657600" lvl="7" indent="-228600" algn="l">
              <a:lnSpc>
                <a:spcPct val="90000"/>
              </a:lnSpc>
              <a:spcBef>
                <a:spcPts val="800"/>
              </a:spcBef>
              <a:spcAft>
                <a:spcPts val="0"/>
              </a:spcAft>
              <a:buClr>
                <a:srgbClr val="888888"/>
              </a:buClr>
              <a:buSzPts val="2600"/>
              <a:buNone/>
              <a:defRPr sz="2600">
                <a:solidFill>
                  <a:srgbClr val="888888"/>
                </a:solidFill>
              </a:defRPr>
            </a:lvl8pPr>
            <a:lvl9pPr marL="4114800" lvl="8" indent="-228600" algn="l">
              <a:lnSpc>
                <a:spcPct val="90000"/>
              </a:lnSpc>
              <a:spcBef>
                <a:spcPts val="800"/>
              </a:spcBef>
              <a:spcAft>
                <a:spcPts val="0"/>
              </a:spcAft>
              <a:buClr>
                <a:srgbClr val="888888"/>
              </a:buClr>
              <a:buSzPts val="2600"/>
              <a:buNone/>
              <a:defRPr sz="2600">
                <a:solidFill>
                  <a:srgbClr val="888888"/>
                </a:solidFill>
              </a:defRPr>
            </a:lvl9pPr>
          </a:lstStyle>
          <a:p>
            <a:endParaRPr/>
          </a:p>
        </p:txBody>
      </p:sp>
      <p:sp>
        <p:nvSpPr>
          <p:cNvPr id="22" name="Google Shape;22;geb57a1a917_2_64"/>
          <p:cNvSpPr txBox="1">
            <a:spLocks noGrp="1"/>
          </p:cNvSpPr>
          <p:nvPr>
            <p:ph type="dt" idx="10"/>
          </p:nvPr>
        </p:nvSpPr>
        <p:spPr>
          <a:xfrm>
            <a:off x="1257300" y="9534525"/>
            <a:ext cx="4114800" cy="547800"/>
          </a:xfrm>
          <a:prstGeom prst="rect">
            <a:avLst/>
          </a:prstGeom>
          <a:noFill/>
          <a:ln>
            <a:noFill/>
          </a:ln>
        </p:spPr>
        <p:txBody>
          <a:bodyPr spcFirstLastPara="1" wrap="square" lIns="145675" tIns="72850" rIns="145675" bIns="72850" anchor="ctr" anchorCtr="0">
            <a:noAutofit/>
          </a:bodyPr>
          <a:lstStyle>
            <a:lvl1pPr marR="0" lvl="0" algn="l" rtl="0">
              <a:lnSpc>
                <a:spcPct val="100000"/>
              </a:lnSpc>
              <a:spcBef>
                <a:spcPts val="0"/>
              </a:spcBef>
              <a:spcAft>
                <a:spcPts val="0"/>
              </a:spcAft>
              <a:buClr>
                <a:srgbClr val="000000"/>
              </a:buClr>
              <a:buSzPts val="2200"/>
              <a:buFont typeface="Arial"/>
              <a:buNone/>
              <a:defRPr sz="19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9pPr>
          </a:lstStyle>
          <a:p>
            <a:endParaRPr/>
          </a:p>
        </p:txBody>
      </p:sp>
      <p:sp>
        <p:nvSpPr>
          <p:cNvPr id="23" name="Google Shape;23;geb57a1a917_2_64"/>
          <p:cNvSpPr txBox="1">
            <a:spLocks noGrp="1"/>
          </p:cNvSpPr>
          <p:nvPr>
            <p:ph type="ftr" idx="11"/>
          </p:nvPr>
        </p:nvSpPr>
        <p:spPr>
          <a:xfrm>
            <a:off x="6057900" y="9534525"/>
            <a:ext cx="6172200" cy="547800"/>
          </a:xfrm>
          <a:prstGeom prst="rect">
            <a:avLst/>
          </a:prstGeom>
          <a:noFill/>
          <a:ln>
            <a:noFill/>
          </a:ln>
        </p:spPr>
        <p:txBody>
          <a:bodyPr spcFirstLastPara="1" wrap="square" lIns="145675" tIns="72850" rIns="145675" bIns="72850" anchor="ctr" anchorCtr="0">
            <a:noAutofit/>
          </a:bodyPr>
          <a:lstStyle>
            <a:lvl1pPr marR="0" lvl="0"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 name="Google Shape;24;geb57a1a917_2_64"/>
          <p:cNvSpPr txBox="1">
            <a:spLocks noGrp="1"/>
          </p:cNvSpPr>
          <p:nvPr>
            <p:ph type="sldNum" idx="12"/>
          </p:nvPr>
        </p:nvSpPr>
        <p:spPr>
          <a:xfrm>
            <a:off x="12915900" y="9534525"/>
            <a:ext cx="4114800" cy="547800"/>
          </a:xfrm>
          <a:prstGeom prst="rect">
            <a:avLst/>
          </a:prstGeom>
          <a:noFill/>
          <a:ln>
            <a:noFill/>
          </a:ln>
        </p:spPr>
        <p:txBody>
          <a:bodyPr spcFirstLastPara="1" wrap="square" lIns="145675" tIns="72850" rIns="145675" bIns="72850" anchor="ctr" anchorCtr="0">
            <a:noAutofit/>
          </a:bodyPr>
          <a:lstStyle>
            <a:lvl1pPr marL="0" marR="0" lvl="0"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5"/>
        <p:cNvGrpSpPr/>
        <p:nvPr/>
      </p:nvGrpSpPr>
      <p:grpSpPr>
        <a:xfrm>
          <a:off x="0" y="0"/>
          <a:ext cx="0" cy="0"/>
          <a:chOff x="0" y="0"/>
          <a:chExt cx="0" cy="0"/>
        </a:xfrm>
      </p:grpSpPr>
      <p:sp>
        <p:nvSpPr>
          <p:cNvPr id="26" name="Google Shape;26;geb57a1a917_2_70"/>
          <p:cNvSpPr txBox="1">
            <a:spLocks noGrp="1"/>
          </p:cNvSpPr>
          <p:nvPr>
            <p:ph type="title"/>
          </p:nvPr>
        </p:nvSpPr>
        <p:spPr>
          <a:xfrm>
            <a:off x="1257300" y="547688"/>
            <a:ext cx="15773400" cy="19887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27" name="Google Shape;27;geb57a1a917_2_70"/>
          <p:cNvSpPr txBox="1">
            <a:spLocks noGrp="1"/>
          </p:cNvSpPr>
          <p:nvPr>
            <p:ph type="body" idx="1"/>
          </p:nvPr>
        </p:nvSpPr>
        <p:spPr>
          <a:xfrm>
            <a:off x="1257300" y="2738438"/>
            <a:ext cx="15773400" cy="6526800"/>
          </a:xfrm>
          <a:prstGeom prst="rect">
            <a:avLst/>
          </a:prstGeom>
          <a:noFill/>
          <a:ln>
            <a:noFill/>
          </a:ln>
        </p:spPr>
        <p:txBody>
          <a:bodyPr spcFirstLastPara="1" wrap="square" lIns="137150" tIns="68550" rIns="137150" bIns="68550" anchor="t" anchorCtr="0">
            <a:normAutofit/>
          </a:bodyPr>
          <a:lstStyle>
            <a:lvl1pPr marL="457200" lvl="0" indent="-400050" algn="l">
              <a:lnSpc>
                <a:spcPct val="90000"/>
              </a:lnSpc>
              <a:spcBef>
                <a:spcPts val="1500"/>
              </a:spcBef>
              <a:spcAft>
                <a:spcPts val="0"/>
              </a:spcAft>
              <a:buClr>
                <a:schemeClr val="dk1"/>
              </a:buClr>
              <a:buSzPts val="2700"/>
              <a:buChar char="●"/>
              <a:defRPr/>
            </a:lvl1pPr>
            <a:lvl2pPr marL="914400" lvl="1" indent="-400050" algn="l">
              <a:lnSpc>
                <a:spcPct val="90000"/>
              </a:lnSpc>
              <a:spcBef>
                <a:spcPts val="2400"/>
              </a:spcBef>
              <a:spcAft>
                <a:spcPts val="0"/>
              </a:spcAft>
              <a:buClr>
                <a:schemeClr val="dk1"/>
              </a:buClr>
              <a:buSzPts val="2700"/>
              <a:buChar char="○"/>
              <a:defRPr/>
            </a:lvl2pPr>
            <a:lvl3pPr marL="1371600" lvl="2" indent="-400050" algn="l">
              <a:lnSpc>
                <a:spcPct val="90000"/>
              </a:lnSpc>
              <a:spcBef>
                <a:spcPts val="2400"/>
              </a:spcBef>
              <a:spcAft>
                <a:spcPts val="0"/>
              </a:spcAft>
              <a:buClr>
                <a:schemeClr val="dk1"/>
              </a:buClr>
              <a:buSzPts val="2700"/>
              <a:buChar char="■"/>
              <a:defRPr/>
            </a:lvl3pPr>
            <a:lvl4pPr marL="1828800" lvl="3" indent="-400050" algn="l">
              <a:lnSpc>
                <a:spcPct val="90000"/>
              </a:lnSpc>
              <a:spcBef>
                <a:spcPts val="2400"/>
              </a:spcBef>
              <a:spcAft>
                <a:spcPts val="0"/>
              </a:spcAft>
              <a:buClr>
                <a:schemeClr val="dk1"/>
              </a:buClr>
              <a:buSzPts val="2700"/>
              <a:buChar char="●"/>
              <a:defRPr/>
            </a:lvl4pPr>
            <a:lvl5pPr marL="2286000" lvl="4" indent="-400050" algn="l">
              <a:lnSpc>
                <a:spcPct val="90000"/>
              </a:lnSpc>
              <a:spcBef>
                <a:spcPts val="2400"/>
              </a:spcBef>
              <a:spcAft>
                <a:spcPts val="0"/>
              </a:spcAft>
              <a:buClr>
                <a:schemeClr val="dk1"/>
              </a:buClr>
              <a:buSzPts val="2700"/>
              <a:buChar char="○"/>
              <a:defRPr/>
            </a:lvl5pPr>
            <a:lvl6pPr marL="2743200" lvl="5" indent="-400050" algn="l">
              <a:lnSpc>
                <a:spcPct val="90000"/>
              </a:lnSpc>
              <a:spcBef>
                <a:spcPts val="2400"/>
              </a:spcBef>
              <a:spcAft>
                <a:spcPts val="0"/>
              </a:spcAft>
              <a:buClr>
                <a:schemeClr val="dk1"/>
              </a:buClr>
              <a:buSzPts val="2700"/>
              <a:buChar char="■"/>
              <a:defRPr/>
            </a:lvl6pPr>
            <a:lvl7pPr marL="3200400" lvl="6" indent="-400050" algn="l">
              <a:lnSpc>
                <a:spcPct val="90000"/>
              </a:lnSpc>
              <a:spcBef>
                <a:spcPts val="2400"/>
              </a:spcBef>
              <a:spcAft>
                <a:spcPts val="0"/>
              </a:spcAft>
              <a:buClr>
                <a:schemeClr val="dk1"/>
              </a:buClr>
              <a:buSzPts val="2700"/>
              <a:buChar char="●"/>
              <a:defRPr/>
            </a:lvl7pPr>
            <a:lvl8pPr marL="3657600" lvl="7" indent="-400050" algn="l">
              <a:lnSpc>
                <a:spcPct val="90000"/>
              </a:lnSpc>
              <a:spcBef>
                <a:spcPts val="2400"/>
              </a:spcBef>
              <a:spcAft>
                <a:spcPts val="0"/>
              </a:spcAft>
              <a:buClr>
                <a:schemeClr val="dk1"/>
              </a:buClr>
              <a:buSzPts val="2700"/>
              <a:buChar char="○"/>
              <a:defRPr/>
            </a:lvl8pPr>
            <a:lvl9pPr marL="4114800" lvl="8" indent="-400050" algn="l">
              <a:lnSpc>
                <a:spcPct val="90000"/>
              </a:lnSpc>
              <a:spcBef>
                <a:spcPts val="2400"/>
              </a:spcBef>
              <a:spcAft>
                <a:spcPts val="2400"/>
              </a:spcAft>
              <a:buClr>
                <a:schemeClr val="dk1"/>
              </a:buClr>
              <a:buSzPts val="2700"/>
              <a:buChar char="■"/>
              <a:defRPr/>
            </a:lvl9pPr>
          </a:lstStyle>
          <a:p>
            <a:endParaRPr/>
          </a:p>
        </p:txBody>
      </p:sp>
      <p:sp>
        <p:nvSpPr>
          <p:cNvPr id="28" name="Google Shape;28;geb57a1a917_2_70"/>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9" name="Google Shape;29;geb57a1a917_2_70"/>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0" name="Google Shape;30;geb57a1a917_2_70"/>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ítulo y objetos 1">
  <p:cSld name="Título y objetos">
    <p:spTree>
      <p:nvGrpSpPr>
        <p:cNvPr id="1" name="Shape 31"/>
        <p:cNvGrpSpPr/>
        <p:nvPr/>
      </p:nvGrpSpPr>
      <p:grpSpPr>
        <a:xfrm>
          <a:off x="0" y="0"/>
          <a:ext cx="0" cy="0"/>
          <a:chOff x="0" y="0"/>
          <a:chExt cx="0" cy="0"/>
        </a:xfrm>
      </p:grpSpPr>
      <p:sp>
        <p:nvSpPr>
          <p:cNvPr id="32" name="Google Shape;32;geb57a1a917_2_76"/>
          <p:cNvSpPr txBox="1">
            <a:spLocks noGrp="1"/>
          </p:cNvSpPr>
          <p:nvPr>
            <p:ph type="title"/>
          </p:nvPr>
        </p:nvSpPr>
        <p:spPr>
          <a:xfrm>
            <a:off x="1257300" y="547687"/>
            <a:ext cx="15773400" cy="1988400"/>
          </a:xfrm>
          <a:prstGeom prst="rect">
            <a:avLst/>
          </a:prstGeom>
          <a:noFill/>
          <a:ln>
            <a:noFill/>
          </a:ln>
        </p:spPr>
        <p:txBody>
          <a:bodyPr spcFirstLastPara="1" wrap="square" lIns="145675" tIns="72850" rIns="145675" bIns="72850" anchor="ctr" anchorCtr="0">
            <a:noAutofit/>
          </a:bodyPr>
          <a:lstStyle>
            <a:lvl1pPr lvl="0" algn="l">
              <a:lnSpc>
                <a:spcPct val="90000"/>
              </a:lnSpc>
              <a:spcBef>
                <a:spcPts val="0"/>
              </a:spcBef>
              <a:spcAft>
                <a:spcPts val="0"/>
              </a:spcAft>
              <a:buClr>
                <a:schemeClr val="dk1"/>
              </a:buClr>
              <a:buSzPts val="2900"/>
              <a:buNone/>
              <a:defRPr/>
            </a:lvl1pPr>
            <a:lvl2pPr lvl="1" algn="l">
              <a:lnSpc>
                <a:spcPct val="100000"/>
              </a:lnSpc>
              <a:spcBef>
                <a:spcPts val="0"/>
              </a:spcBef>
              <a:spcAft>
                <a:spcPts val="0"/>
              </a:spcAft>
              <a:buSzPts val="2200"/>
              <a:buNone/>
              <a:defRPr/>
            </a:lvl2pPr>
            <a:lvl3pPr lvl="2" algn="l">
              <a:lnSpc>
                <a:spcPct val="100000"/>
              </a:lnSpc>
              <a:spcBef>
                <a:spcPts val="0"/>
              </a:spcBef>
              <a:spcAft>
                <a:spcPts val="0"/>
              </a:spcAft>
              <a:buSzPts val="2200"/>
              <a:buNone/>
              <a:defRPr/>
            </a:lvl3pPr>
            <a:lvl4pPr lvl="3" algn="l">
              <a:lnSpc>
                <a:spcPct val="100000"/>
              </a:lnSpc>
              <a:spcBef>
                <a:spcPts val="0"/>
              </a:spcBef>
              <a:spcAft>
                <a:spcPts val="0"/>
              </a:spcAft>
              <a:buSzPts val="2200"/>
              <a:buNone/>
              <a:defRPr/>
            </a:lvl4pPr>
            <a:lvl5pPr lvl="4" algn="l">
              <a:lnSpc>
                <a:spcPct val="100000"/>
              </a:lnSpc>
              <a:spcBef>
                <a:spcPts val="0"/>
              </a:spcBef>
              <a:spcAft>
                <a:spcPts val="0"/>
              </a:spcAft>
              <a:buSzPts val="2200"/>
              <a:buNone/>
              <a:defRPr/>
            </a:lvl5pPr>
            <a:lvl6pPr lvl="5" algn="l">
              <a:lnSpc>
                <a:spcPct val="100000"/>
              </a:lnSpc>
              <a:spcBef>
                <a:spcPts val="0"/>
              </a:spcBef>
              <a:spcAft>
                <a:spcPts val="0"/>
              </a:spcAft>
              <a:buSzPts val="2200"/>
              <a:buNone/>
              <a:defRPr/>
            </a:lvl6pPr>
            <a:lvl7pPr lvl="6" algn="l">
              <a:lnSpc>
                <a:spcPct val="100000"/>
              </a:lnSpc>
              <a:spcBef>
                <a:spcPts val="0"/>
              </a:spcBef>
              <a:spcAft>
                <a:spcPts val="0"/>
              </a:spcAft>
              <a:buSzPts val="2200"/>
              <a:buNone/>
              <a:defRPr/>
            </a:lvl7pPr>
            <a:lvl8pPr lvl="7" algn="l">
              <a:lnSpc>
                <a:spcPct val="100000"/>
              </a:lnSpc>
              <a:spcBef>
                <a:spcPts val="0"/>
              </a:spcBef>
              <a:spcAft>
                <a:spcPts val="0"/>
              </a:spcAft>
              <a:buSzPts val="2200"/>
              <a:buNone/>
              <a:defRPr/>
            </a:lvl8pPr>
            <a:lvl9pPr lvl="8" algn="l">
              <a:lnSpc>
                <a:spcPct val="100000"/>
              </a:lnSpc>
              <a:spcBef>
                <a:spcPts val="0"/>
              </a:spcBef>
              <a:spcAft>
                <a:spcPts val="0"/>
              </a:spcAft>
              <a:buSzPts val="2200"/>
              <a:buNone/>
              <a:defRPr/>
            </a:lvl9pPr>
          </a:lstStyle>
          <a:p>
            <a:endParaRPr/>
          </a:p>
        </p:txBody>
      </p:sp>
      <p:sp>
        <p:nvSpPr>
          <p:cNvPr id="33" name="Google Shape;33;geb57a1a917_2_76"/>
          <p:cNvSpPr txBox="1">
            <a:spLocks noGrp="1"/>
          </p:cNvSpPr>
          <p:nvPr>
            <p:ph type="body" idx="1"/>
          </p:nvPr>
        </p:nvSpPr>
        <p:spPr>
          <a:xfrm>
            <a:off x="1257300" y="2738438"/>
            <a:ext cx="15773400" cy="6527100"/>
          </a:xfrm>
          <a:prstGeom prst="rect">
            <a:avLst/>
          </a:prstGeom>
          <a:noFill/>
          <a:ln>
            <a:noFill/>
          </a:ln>
        </p:spPr>
        <p:txBody>
          <a:bodyPr spcFirstLastPara="1" wrap="square" lIns="145675" tIns="72850" rIns="145675" bIns="72850" anchor="t" anchorCtr="0">
            <a:noAutofit/>
          </a:bodyPr>
          <a:lstStyle>
            <a:lvl1pPr marL="457200" lvl="0" indent="-412750" algn="l">
              <a:lnSpc>
                <a:spcPct val="90000"/>
              </a:lnSpc>
              <a:spcBef>
                <a:spcPts val="1600"/>
              </a:spcBef>
              <a:spcAft>
                <a:spcPts val="0"/>
              </a:spcAft>
              <a:buClr>
                <a:schemeClr val="dk1"/>
              </a:buClr>
              <a:buSzPts val="2900"/>
              <a:buChar char="•"/>
              <a:defRPr/>
            </a:lvl1pPr>
            <a:lvl2pPr marL="914400" lvl="1" indent="-412750" algn="l">
              <a:lnSpc>
                <a:spcPct val="90000"/>
              </a:lnSpc>
              <a:spcBef>
                <a:spcPts val="800"/>
              </a:spcBef>
              <a:spcAft>
                <a:spcPts val="0"/>
              </a:spcAft>
              <a:buClr>
                <a:schemeClr val="dk1"/>
              </a:buClr>
              <a:buSzPts val="2900"/>
              <a:buChar char="•"/>
              <a:defRPr/>
            </a:lvl2pPr>
            <a:lvl3pPr marL="1371600" lvl="2" indent="-412750" algn="l">
              <a:lnSpc>
                <a:spcPct val="90000"/>
              </a:lnSpc>
              <a:spcBef>
                <a:spcPts val="800"/>
              </a:spcBef>
              <a:spcAft>
                <a:spcPts val="0"/>
              </a:spcAft>
              <a:buClr>
                <a:schemeClr val="dk1"/>
              </a:buClr>
              <a:buSzPts val="2900"/>
              <a:buChar char="•"/>
              <a:defRPr/>
            </a:lvl3pPr>
            <a:lvl4pPr marL="1828800" lvl="3" indent="-412750" algn="l">
              <a:lnSpc>
                <a:spcPct val="90000"/>
              </a:lnSpc>
              <a:spcBef>
                <a:spcPts val="800"/>
              </a:spcBef>
              <a:spcAft>
                <a:spcPts val="0"/>
              </a:spcAft>
              <a:buClr>
                <a:schemeClr val="dk1"/>
              </a:buClr>
              <a:buSzPts val="2900"/>
              <a:buChar char="•"/>
              <a:defRPr/>
            </a:lvl4pPr>
            <a:lvl5pPr marL="2286000" lvl="4" indent="-412750" algn="l">
              <a:lnSpc>
                <a:spcPct val="90000"/>
              </a:lnSpc>
              <a:spcBef>
                <a:spcPts val="800"/>
              </a:spcBef>
              <a:spcAft>
                <a:spcPts val="0"/>
              </a:spcAft>
              <a:buClr>
                <a:schemeClr val="dk1"/>
              </a:buClr>
              <a:buSzPts val="2900"/>
              <a:buChar char="•"/>
              <a:defRPr/>
            </a:lvl5pPr>
            <a:lvl6pPr marL="2743200" lvl="5" indent="-412750" algn="l">
              <a:lnSpc>
                <a:spcPct val="90000"/>
              </a:lnSpc>
              <a:spcBef>
                <a:spcPts val="800"/>
              </a:spcBef>
              <a:spcAft>
                <a:spcPts val="0"/>
              </a:spcAft>
              <a:buClr>
                <a:schemeClr val="dk1"/>
              </a:buClr>
              <a:buSzPts val="2900"/>
              <a:buChar char="•"/>
              <a:defRPr/>
            </a:lvl6pPr>
            <a:lvl7pPr marL="3200400" lvl="6" indent="-412750" algn="l">
              <a:lnSpc>
                <a:spcPct val="90000"/>
              </a:lnSpc>
              <a:spcBef>
                <a:spcPts val="800"/>
              </a:spcBef>
              <a:spcAft>
                <a:spcPts val="0"/>
              </a:spcAft>
              <a:buClr>
                <a:schemeClr val="dk1"/>
              </a:buClr>
              <a:buSzPts val="2900"/>
              <a:buChar char="•"/>
              <a:defRPr/>
            </a:lvl7pPr>
            <a:lvl8pPr marL="3657600" lvl="7" indent="-412750" algn="l">
              <a:lnSpc>
                <a:spcPct val="90000"/>
              </a:lnSpc>
              <a:spcBef>
                <a:spcPts val="800"/>
              </a:spcBef>
              <a:spcAft>
                <a:spcPts val="0"/>
              </a:spcAft>
              <a:buClr>
                <a:schemeClr val="dk1"/>
              </a:buClr>
              <a:buSzPts val="2900"/>
              <a:buChar char="•"/>
              <a:defRPr/>
            </a:lvl8pPr>
            <a:lvl9pPr marL="4114800" lvl="8" indent="-412750" algn="l">
              <a:lnSpc>
                <a:spcPct val="90000"/>
              </a:lnSpc>
              <a:spcBef>
                <a:spcPts val="800"/>
              </a:spcBef>
              <a:spcAft>
                <a:spcPts val="0"/>
              </a:spcAft>
              <a:buClr>
                <a:schemeClr val="dk1"/>
              </a:buClr>
              <a:buSzPts val="2900"/>
              <a:buChar char="•"/>
              <a:defRPr/>
            </a:lvl9pPr>
          </a:lstStyle>
          <a:p>
            <a:endParaRPr/>
          </a:p>
        </p:txBody>
      </p:sp>
      <p:sp>
        <p:nvSpPr>
          <p:cNvPr id="34" name="Google Shape;34;geb57a1a917_2_76"/>
          <p:cNvSpPr txBox="1">
            <a:spLocks noGrp="1"/>
          </p:cNvSpPr>
          <p:nvPr>
            <p:ph type="dt" idx="10"/>
          </p:nvPr>
        </p:nvSpPr>
        <p:spPr>
          <a:xfrm>
            <a:off x="1257300" y="9534525"/>
            <a:ext cx="4114800" cy="547800"/>
          </a:xfrm>
          <a:prstGeom prst="rect">
            <a:avLst/>
          </a:prstGeom>
          <a:noFill/>
          <a:ln>
            <a:noFill/>
          </a:ln>
        </p:spPr>
        <p:txBody>
          <a:bodyPr spcFirstLastPara="1" wrap="square" lIns="145675" tIns="72850" rIns="145675" bIns="72850" anchor="ctr" anchorCtr="0">
            <a:noAutofit/>
          </a:bodyPr>
          <a:lstStyle>
            <a:lvl1pPr marR="0" lvl="0" algn="l" rtl="0">
              <a:lnSpc>
                <a:spcPct val="100000"/>
              </a:lnSpc>
              <a:spcBef>
                <a:spcPts val="0"/>
              </a:spcBef>
              <a:spcAft>
                <a:spcPts val="0"/>
              </a:spcAft>
              <a:buClr>
                <a:srgbClr val="000000"/>
              </a:buClr>
              <a:buSzPts val="2200"/>
              <a:buFont typeface="Arial"/>
              <a:buNone/>
              <a:defRPr sz="19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9pPr>
          </a:lstStyle>
          <a:p>
            <a:endParaRPr/>
          </a:p>
        </p:txBody>
      </p:sp>
      <p:sp>
        <p:nvSpPr>
          <p:cNvPr id="35" name="Google Shape;35;geb57a1a917_2_76"/>
          <p:cNvSpPr txBox="1">
            <a:spLocks noGrp="1"/>
          </p:cNvSpPr>
          <p:nvPr>
            <p:ph type="ftr" idx="11"/>
          </p:nvPr>
        </p:nvSpPr>
        <p:spPr>
          <a:xfrm>
            <a:off x="6057900" y="9534525"/>
            <a:ext cx="6172200" cy="547800"/>
          </a:xfrm>
          <a:prstGeom prst="rect">
            <a:avLst/>
          </a:prstGeom>
          <a:noFill/>
          <a:ln>
            <a:noFill/>
          </a:ln>
        </p:spPr>
        <p:txBody>
          <a:bodyPr spcFirstLastPara="1" wrap="square" lIns="145675" tIns="72850" rIns="145675" bIns="72850" anchor="ctr" anchorCtr="0">
            <a:noAutofit/>
          </a:bodyPr>
          <a:lstStyle>
            <a:lvl1pPr marR="0" lvl="0"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200"/>
              <a:buFont typeface="Arial"/>
              <a:buNone/>
              <a:defRPr sz="1400" b="0" i="0" u="none" strike="noStrike" cap="none">
                <a:solidFill>
                  <a:srgbClr val="000000"/>
                </a:solidFill>
                <a:latin typeface="Arial"/>
                <a:ea typeface="Arial"/>
                <a:cs typeface="Arial"/>
                <a:sym typeface="Arial"/>
              </a:defRPr>
            </a:lvl9pPr>
          </a:lstStyle>
          <a:p>
            <a:endParaRPr/>
          </a:p>
        </p:txBody>
      </p:sp>
      <p:sp>
        <p:nvSpPr>
          <p:cNvPr id="36" name="Google Shape;36;geb57a1a917_2_76"/>
          <p:cNvSpPr txBox="1">
            <a:spLocks noGrp="1"/>
          </p:cNvSpPr>
          <p:nvPr>
            <p:ph type="sldNum" idx="12"/>
          </p:nvPr>
        </p:nvSpPr>
        <p:spPr>
          <a:xfrm>
            <a:off x="12915900" y="9534525"/>
            <a:ext cx="4114800" cy="547800"/>
          </a:xfrm>
          <a:prstGeom prst="rect">
            <a:avLst/>
          </a:prstGeom>
          <a:noFill/>
          <a:ln>
            <a:noFill/>
          </a:ln>
        </p:spPr>
        <p:txBody>
          <a:bodyPr spcFirstLastPara="1" wrap="square" lIns="145675" tIns="72850" rIns="145675" bIns="72850" anchor="ctr" anchorCtr="0">
            <a:noAutofit/>
          </a:bodyPr>
          <a:lstStyle>
            <a:lvl1pPr marL="0" marR="0" lvl="0"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900"/>
              <a:buFont typeface="Calibri"/>
              <a:buNone/>
              <a:defRPr sz="1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geb57a1a917_2_21"/>
          <p:cNvSpPr txBox="1">
            <a:spLocks noGrp="1"/>
          </p:cNvSpPr>
          <p:nvPr>
            <p:ph type="title"/>
          </p:nvPr>
        </p:nvSpPr>
        <p:spPr>
          <a:xfrm>
            <a:off x="623400" y="4301700"/>
            <a:ext cx="17041200" cy="1683600"/>
          </a:xfrm>
          <a:prstGeom prst="rect">
            <a:avLst/>
          </a:prstGeom>
          <a:noFill/>
          <a:ln>
            <a:noFill/>
          </a:ln>
        </p:spPr>
        <p:txBody>
          <a:bodyPr spcFirstLastPara="1" wrap="square" lIns="182850" tIns="182850" rIns="182850" bIns="182850" anchor="ctr" anchorCtr="0">
            <a:normAutofit/>
          </a:bodyPr>
          <a:lstStyle>
            <a:lvl1pPr lvl="0" algn="ctr">
              <a:lnSpc>
                <a:spcPct val="100000"/>
              </a:lnSpc>
              <a:spcBef>
                <a:spcPts val="0"/>
              </a:spcBef>
              <a:spcAft>
                <a:spcPts val="0"/>
              </a:spcAft>
              <a:buSzPts val="7200"/>
              <a:buNone/>
              <a:defRPr sz="7200"/>
            </a:lvl1pPr>
            <a:lvl2pPr lvl="1" algn="ctr">
              <a:lnSpc>
                <a:spcPct val="100000"/>
              </a:lnSpc>
              <a:spcBef>
                <a:spcPts val="0"/>
              </a:spcBef>
              <a:spcAft>
                <a:spcPts val="0"/>
              </a:spcAft>
              <a:buSzPts val="7200"/>
              <a:buNone/>
              <a:defRPr sz="7200"/>
            </a:lvl2pPr>
            <a:lvl3pPr lvl="2" algn="ctr">
              <a:lnSpc>
                <a:spcPct val="100000"/>
              </a:lnSpc>
              <a:spcBef>
                <a:spcPts val="0"/>
              </a:spcBef>
              <a:spcAft>
                <a:spcPts val="0"/>
              </a:spcAft>
              <a:buSzPts val="7200"/>
              <a:buNone/>
              <a:defRPr sz="7200"/>
            </a:lvl3pPr>
            <a:lvl4pPr lvl="3" algn="ctr">
              <a:lnSpc>
                <a:spcPct val="100000"/>
              </a:lnSpc>
              <a:spcBef>
                <a:spcPts val="0"/>
              </a:spcBef>
              <a:spcAft>
                <a:spcPts val="0"/>
              </a:spcAft>
              <a:buSzPts val="7200"/>
              <a:buNone/>
              <a:defRPr sz="7200"/>
            </a:lvl4pPr>
            <a:lvl5pPr lvl="4" algn="ctr">
              <a:lnSpc>
                <a:spcPct val="100000"/>
              </a:lnSpc>
              <a:spcBef>
                <a:spcPts val="0"/>
              </a:spcBef>
              <a:spcAft>
                <a:spcPts val="0"/>
              </a:spcAft>
              <a:buSzPts val="7200"/>
              <a:buNone/>
              <a:defRPr sz="7200"/>
            </a:lvl5pPr>
            <a:lvl6pPr lvl="5" algn="ctr">
              <a:lnSpc>
                <a:spcPct val="100000"/>
              </a:lnSpc>
              <a:spcBef>
                <a:spcPts val="0"/>
              </a:spcBef>
              <a:spcAft>
                <a:spcPts val="0"/>
              </a:spcAft>
              <a:buSzPts val="7200"/>
              <a:buNone/>
              <a:defRPr sz="7200"/>
            </a:lvl6pPr>
            <a:lvl7pPr lvl="6" algn="ctr">
              <a:lnSpc>
                <a:spcPct val="100000"/>
              </a:lnSpc>
              <a:spcBef>
                <a:spcPts val="0"/>
              </a:spcBef>
              <a:spcAft>
                <a:spcPts val="0"/>
              </a:spcAft>
              <a:buSzPts val="7200"/>
              <a:buNone/>
              <a:defRPr sz="7200"/>
            </a:lvl7pPr>
            <a:lvl8pPr lvl="7" algn="ctr">
              <a:lnSpc>
                <a:spcPct val="100000"/>
              </a:lnSpc>
              <a:spcBef>
                <a:spcPts val="0"/>
              </a:spcBef>
              <a:spcAft>
                <a:spcPts val="0"/>
              </a:spcAft>
              <a:buSzPts val="7200"/>
              <a:buNone/>
              <a:defRPr sz="7200"/>
            </a:lvl8pPr>
            <a:lvl9pPr lvl="8" algn="ctr">
              <a:lnSpc>
                <a:spcPct val="100000"/>
              </a:lnSpc>
              <a:spcBef>
                <a:spcPts val="0"/>
              </a:spcBef>
              <a:spcAft>
                <a:spcPts val="0"/>
              </a:spcAft>
              <a:buSzPts val="7200"/>
              <a:buNone/>
              <a:defRPr sz="7200"/>
            </a:lvl9pPr>
          </a:lstStyle>
          <a:p>
            <a:endParaRPr/>
          </a:p>
        </p:txBody>
      </p:sp>
      <p:sp>
        <p:nvSpPr>
          <p:cNvPr id="39" name="Google Shape;39;geb57a1a917_2_21"/>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
        <p:cNvGrpSpPr/>
        <p:nvPr/>
      </p:nvGrpSpPr>
      <p:grpSpPr>
        <a:xfrm>
          <a:off x="0" y="0"/>
          <a:ext cx="0" cy="0"/>
          <a:chOff x="0" y="0"/>
          <a:chExt cx="0" cy="0"/>
        </a:xfrm>
      </p:grpSpPr>
      <p:sp>
        <p:nvSpPr>
          <p:cNvPr id="41" name="Google Shape;41;geb57a1a917_2_24"/>
          <p:cNvSpPr txBox="1">
            <a:spLocks noGrp="1"/>
          </p:cNvSpPr>
          <p:nvPr>
            <p:ph type="title"/>
          </p:nvPr>
        </p:nvSpPr>
        <p:spPr>
          <a:xfrm>
            <a:off x="623400" y="890050"/>
            <a:ext cx="17041200" cy="11454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600"/>
              <a:buNone/>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42" name="Google Shape;42;geb57a1a917_2_24"/>
          <p:cNvSpPr txBox="1">
            <a:spLocks noGrp="1"/>
          </p:cNvSpPr>
          <p:nvPr>
            <p:ph type="body" idx="1"/>
          </p:nvPr>
        </p:nvSpPr>
        <p:spPr>
          <a:xfrm>
            <a:off x="623400" y="2304950"/>
            <a:ext cx="17041200" cy="6832800"/>
          </a:xfrm>
          <a:prstGeom prst="rect">
            <a:avLst/>
          </a:prstGeom>
          <a:noFill/>
          <a:ln>
            <a:noFill/>
          </a:ln>
        </p:spPr>
        <p:txBody>
          <a:bodyPr spcFirstLastPara="1" wrap="square" lIns="182850" tIns="182850" rIns="182850" bIns="182850" anchor="t" anchorCtr="0">
            <a:normAutofit/>
          </a:bodyPr>
          <a:lstStyle>
            <a:lvl1pPr marL="457200" lvl="0" indent="-457200" algn="l">
              <a:lnSpc>
                <a:spcPct val="115000"/>
              </a:lnSpc>
              <a:spcBef>
                <a:spcPts val="0"/>
              </a:spcBef>
              <a:spcAft>
                <a:spcPts val="0"/>
              </a:spcAft>
              <a:buSzPts val="3600"/>
              <a:buChar char="●"/>
              <a:defRPr/>
            </a:lvl1pPr>
            <a:lvl2pPr marL="914400" lvl="1" indent="-406400" algn="l">
              <a:lnSpc>
                <a:spcPct val="115000"/>
              </a:lnSpc>
              <a:spcBef>
                <a:spcPts val="0"/>
              </a:spcBef>
              <a:spcAft>
                <a:spcPts val="0"/>
              </a:spcAft>
              <a:buSzPts val="2800"/>
              <a:buChar char="○"/>
              <a:defRPr/>
            </a:lvl2pPr>
            <a:lvl3pPr marL="1371600" lvl="2" indent="-406400" algn="l">
              <a:lnSpc>
                <a:spcPct val="115000"/>
              </a:lnSpc>
              <a:spcBef>
                <a:spcPts val="0"/>
              </a:spcBef>
              <a:spcAft>
                <a:spcPts val="0"/>
              </a:spcAft>
              <a:buSzPts val="2800"/>
              <a:buChar char="■"/>
              <a:defRPr/>
            </a:lvl3pPr>
            <a:lvl4pPr marL="1828800" lvl="3" indent="-406400" algn="l">
              <a:lnSpc>
                <a:spcPct val="115000"/>
              </a:lnSpc>
              <a:spcBef>
                <a:spcPts val="0"/>
              </a:spcBef>
              <a:spcAft>
                <a:spcPts val="0"/>
              </a:spcAft>
              <a:buSzPts val="2800"/>
              <a:buChar char="●"/>
              <a:defRPr/>
            </a:lvl4pPr>
            <a:lvl5pPr marL="2286000" lvl="4" indent="-406400" algn="l">
              <a:lnSpc>
                <a:spcPct val="115000"/>
              </a:lnSpc>
              <a:spcBef>
                <a:spcPts val="0"/>
              </a:spcBef>
              <a:spcAft>
                <a:spcPts val="0"/>
              </a:spcAft>
              <a:buSzPts val="2800"/>
              <a:buChar char="○"/>
              <a:defRPr/>
            </a:lvl5pPr>
            <a:lvl6pPr marL="2743200" lvl="5" indent="-406400" algn="l">
              <a:lnSpc>
                <a:spcPct val="115000"/>
              </a:lnSpc>
              <a:spcBef>
                <a:spcPts val="0"/>
              </a:spcBef>
              <a:spcAft>
                <a:spcPts val="0"/>
              </a:spcAft>
              <a:buSzPts val="2800"/>
              <a:buChar char="■"/>
              <a:defRPr/>
            </a:lvl6pPr>
            <a:lvl7pPr marL="3200400" lvl="6" indent="-406400" algn="l">
              <a:lnSpc>
                <a:spcPct val="115000"/>
              </a:lnSpc>
              <a:spcBef>
                <a:spcPts val="0"/>
              </a:spcBef>
              <a:spcAft>
                <a:spcPts val="0"/>
              </a:spcAft>
              <a:buSzPts val="2800"/>
              <a:buChar char="●"/>
              <a:defRPr/>
            </a:lvl7pPr>
            <a:lvl8pPr marL="3657600" lvl="7" indent="-406400" algn="l">
              <a:lnSpc>
                <a:spcPct val="115000"/>
              </a:lnSpc>
              <a:spcBef>
                <a:spcPts val="0"/>
              </a:spcBef>
              <a:spcAft>
                <a:spcPts val="0"/>
              </a:spcAft>
              <a:buSzPts val="2800"/>
              <a:buChar char="○"/>
              <a:defRPr/>
            </a:lvl8pPr>
            <a:lvl9pPr marL="4114800" lvl="8" indent="-406400" algn="l">
              <a:lnSpc>
                <a:spcPct val="115000"/>
              </a:lnSpc>
              <a:spcBef>
                <a:spcPts val="0"/>
              </a:spcBef>
              <a:spcAft>
                <a:spcPts val="0"/>
              </a:spcAft>
              <a:buSzPts val="2800"/>
              <a:buChar char="■"/>
              <a:defRPr/>
            </a:lvl9pPr>
          </a:lstStyle>
          <a:p>
            <a:endParaRPr/>
          </a:p>
        </p:txBody>
      </p:sp>
      <p:sp>
        <p:nvSpPr>
          <p:cNvPr id="43" name="Google Shape;43;geb57a1a917_2_24"/>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4"/>
        <p:cNvGrpSpPr/>
        <p:nvPr/>
      </p:nvGrpSpPr>
      <p:grpSpPr>
        <a:xfrm>
          <a:off x="0" y="0"/>
          <a:ext cx="0" cy="0"/>
          <a:chOff x="0" y="0"/>
          <a:chExt cx="0" cy="0"/>
        </a:xfrm>
      </p:grpSpPr>
      <p:sp>
        <p:nvSpPr>
          <p:cNvPr id="45" name="Google Shape;45;geb57a1a917_2_28"/>
          <p:cNvSpPr txBox="1">
            <a:spLocks noGrp="1"/>
          </p:cNvSpPr>
          <p:nvPr>
            <p:ph type="title"/>
          </p:nvPr>
        </p:nvSpPr>
        <p:spPr>
          <a:xfrm>
            <a:off x="623400" y="890050"/>
            <a:ext cx="17041200" cy="11454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600"/>
              <a:buNone/>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46" name="Google Shape;46;geb57a1a917_2_28"/>
          <p:cNvSpPr txBox="1">
            <a:spLocks noGrp="1"/>
          </p:cNvSpPr>
          <p:nvPr>
            <p:ph type="body" idx="1"/>
          </p:nvPr>
        </p:nvSpPr>
        <p:spPr>
          <a:xfrm>
            <a:off x="623400" y="2304950"/>
            <a:ext cx="7999800" cy="6832800"/>
          </a:xfrm>
          <a:prstGeom prst="rect">
            <a:avLst/>
          </a:prstGeom>
          <a:noFill/>
          <a:ln>
            <a:noFill/>
          </a:ln>
        </p:spPr>
        <p:txBody>
          <a:bodyPr spcFirstLastPara="1" wrap="square" lIns="182850" tIns="182850" rIns="182850" bIns="182850" anchor="t" anchorCtr="0">
            <a:normAutofit/>
          </a:bodyPr>
          <a:lstStyle>
            <a:lvl1pPr marL="457200" lvl="0" indent="-406400" algn="l">
              <a:lnSpc>
                <a:spcPct val="115000"/>
              </a:lnSpc>
              <a:spcBef>
                <a:spcPts val="0"/>
              </a:spcBef>
              <a:spcAft>
                <a:spcPts val="0"/>
              </a:spcAft>
              <a:buSzPts val="2800"/>
              <a:buChar char="●"/>
              <a:defRPr sz="2800"/>
            </a:lvl1pPr>
            <a:lvl2pPr marL="914400" lvl="1" indent="-381000" algn="l">
              <a:lnSpc>
                <a:spcPct val="115000"/>
              </a:lnSpc>
              <a:spcBef>
                <a:spcPts val="0"/>
              </a:spcBef>
              <a:spcAft>
                <a:spcPts val="0"/>
              </a:spcAft>
              <a:buSzPts val="2400"/>
              <a:buChar char="○"/>
              <a:defRPr sz="2400"/>
            </a:lvl2pPr>
            <a:lvl3pPr marL="1371600" lvl="2" indent="-381000" algn="l">
              <a:lnSpc>
                <a:spcPct val="115000"/>
              </a:lnSpc>
              <a:spcBef>
                <a:spcPts val="0"/>
              </a:spcBef>
              <a:spcAft>
                <a:spcPts val="0"/>
              </a:spcAft>
              <a:buSzPts val="2400"/>
              <a:buChar char="■"/>
              <a:defRPr sz="2400"/>
            </a:lvl3pPr>
            <a:lvl4pPr marL="1828800" lvl="3" indent="-381000" algn="l">
              <a:lnSpc>
                <a:spcPct val="115000"/>
              </a:lnSpc>
              <a:spcBef>
                <a:spcPts val="0"/>
              </a:spcBef>
              <a:spcAft>
                <a:spcPts val="0"/>
              </a:spcAft>
              <a:buSzPts val="2400"/>
              <a:buChar char="●"/>
              <a:defRPr sz="2400"/>
            </a:lvl4pPr>
            <a:lvl5pPr marL="2286000" lvl="4" indent="-381000" algn="l">
              <a:lnSpc>
                <a:spcPct val="115000"/>
              </a:lnSpc>
              <a:spcBef>
                <a:spcPts val="0"/>
              </a:spcBef>
              <a:spcAft>
                <a:spcPts val="0"/>
              </a:spcAft>
              <a:buSzPts val="2400"/>
              <a:buChar char="○"/>
              <a:defRPr sz="2400"/>
            </a:lvl5pPr>
            <a:lvl6pPr marL="2743200" lvl="5" indent="-381000" algn="l">
              <a:lnSpc>
                <a:spcPct val="115000"/>
              </a:lnSpc>
              <a:spcBef>
                <a:spcPts val="0"/>
              </a:spcBef>
              <a:spcAft>
                <a:spcPts val="0"/>
              </a:spcAft>
              <a:buSzPts val="2400"/>
              <a:buChar char="■"/>
              <a:defRPr sz="2400"/>
            </a:lvl6pPr>
            <a:lvl7pPr marL="3200400" lvl="6" indent="-381000" algn="l">
              <a:lnSpc>
                <a:spcPct val="115000"/>
              </a:lnSpc>
              <a:spcBef>
                <a:spcPts val="0"/>
              </a:spcBef>
              <a:spcAft>
                <a:spcPts val="0"/>
              </a:spcAft>
              <a:buSzPts val="2400"/>
              <a:buChar char="●"/>
              <a:defRPr sz="2400"/>
            </a:lvl7pPr>
            <a:lvl8pPr marL="3657600" lvl="7" indent="-381000" algn="l">
              <a:lnSpc>
                <a:spcPct val="115000"/>
              </a:lnSpc>
              <a:spcBef>
                <a:spcPts val="0"/>
              </a:spcBef>
              <a:spcAft>
                <a:spcPts val="0"/>
              </a:spcAft>
              <a:buSzPts val="2400"/>
              <a:buChar char="○"/>
              <a:defRPr sz="2400"/>
            </a:lvl8pPr>
            <a:lvl9pPr marL="4114800" lvl="8" indent="-381000" algn="l">
              <a:lnSpc>
                <a:spcPct val="115000"/>
              </a:lnSpc>
              <a:spcBef>
                <a:spcPts val="0"/>
              </a:spcBef>
              <a:spcAft>
                <a:spcPts val="0"/>
              </a:spcAft>
              <a:buSzPts val="2400"/>
              <a:buChar char="■"/>
              <a:defRPr sz="2400"/>
            </a:lvl9pPr>
          </a:lstStyle>
          <a:p>
            <a:endParaRPr/>
          </a:p>
        </p:txBody>
      </p:sp>
      <p:sp>
        <p:nvSpPr>
          <p:cNvPr id="47" name="Google Shape;47;geb57a1a917_2_28"/>
          <p:cNvSpPr txBox="1">
            <a:spLocks noGrp="1"/>
          </p:cNvSpPr>
          <p:nvPr>
            <p:ph type="body" idx="2"/>
          </p:nvPr>
        </p:nvSpPr>
        <p:spPr>
          <a:xfrm>
            <a:off x="9664800" y="2304950"/>
            <a:ext cx="7999800" cy="6832800"/>
          </a:xfrm>
          <a:prstGeom prst="rect">
            <a:avLst/>
          </a:prstGeom>
          <a:noFill/>
          <a:ln>
            <a:noFill/>
          </a:ln>
        </p:spPr>
        <p:txBody>
          <a:bodyPr spcFirstLastPara="1" wrap="square" lIns="182850" tIns="182850" rIns="182850" bIns="182850" anchor="t" anchorCtr="0">
            <a:normAutofit/>
          </a:bodyPr>
          <a:lstStyle>
            <a:lvl1pPr marL="457200" lvl="0" indent="-406400" algn="l">
              <a:lnSpc>
                <a:spcPct val="115000"/>
              </a:lnSpc>
              <a:spcBef>
                <a:spcPts val="0"/>
              </a:spcBef>
              <a:spcAft>
                <a:spcPts val="0"/>
              </a:spcAft>
              <a:buSzPts val="2800"/>
              <a:buChar char="●"/>
              <a:defRPr sz="2800"/>
            </a:lvl1pPr>
            <a:lvl2pPr marL="914400" lvl="1" indent="-381000" algn="l">
              <a:lnSpc>
                <a:spcPct val="115000"/>
              </a:lnSpc>
              <a:spcBef>
                <a:spcPts val="0"/>
              </a:spcBef>
              <a:spcAft>
                <a:spcPts val="0"/>
              </a:spcAft>
              <a:buSzPts val="2400"/>
              <a:buChar char="○"/>
              <a:defRPr sz="2400"/>
            </a:lvl2pPr>
            <a:lvl3pPr marL="1371600" lvl="2" indent="-381000" algn="l">
              <a:lnSpc>
                <a:spcPct val="115000"/>
              </a:lnSpc>
              <a:spcBef>
                <a:spcPts val="0"/>
              </a:spcBef>
              <a:spcAft>
                <a:spcPts val="0"/>
              </a:spcAft>
              <a:buSzPts val="2400"/>
              <a:buChar char="■"/>
              <a:defRPr sz="2400"/>
            </a:lvl3pPr>
            <a:lvl4pPr marL="1828800" lvl="3" indent="-381000" algn="l">
              <a:lnSpc>
                <a:spcPct val="115000"/>
              </a:lnSpc>
              <a:spcBef>
                <a:spcPts val="0"/>
              </a:spcBef>
              <a:spcAft>
                <a:spcPts val="0"/>
              </a:spcAft>
              <a:buSzPts val="2400"/>
              <a:buChar char="●"/>
              <a:defRPr sz="2400"/>
            </a:lvl4pPr>
            <a:lvl5pPr marL="2286000" lvl="4" indent="-381000" algn="l">
              <a:lnSpc>
                <a:spcPct val="115000"/>
              </a:lnSpc>
              <a:spcBef>
                <a:spcPts val="0"/>
              </a:spcBef>
              <a:spcAft>
                <a:spcPts val="0"/>
              </a:spcAft>
              <a:buSzPts val="2400"/>
              <a:buChar char="○"/>
              <a:defRPr sz="2400"/>
            </a:lvl5pPr>
            <a:lvl6pPr marL="2743200" lvl="5" indent="-381000" algn="l">
              <a:lnSpc>
                <a:spcPct val="115000"/>
              </a:lnSpc>
              <a:spcBef>
                <a:spcPts val="0"/>
              </a:spcBef>
              <a:spcAft>
                <a:spcPts val="0"/>
              </a:spcAft>
              <a:buSzPts val="2400"/>
              <a:buChar char="■"/>
              <a:defRPr sz="2400"/>
            </a:lvl6pPr>
            <a:lvl7pPr marL="3200400" lvl="6" indent="-381000" algn="l">
              <a:lnSpc>
                <a:spcPct val="115000"/>
              </a:lnSpc>
              <a:spcBef>
                <a:spcPts val="0"/>
              </a:spcBef>
              <a:spcAft>
                <a:spcPts val="0"/>
              </a:spcAft>
              <a:buSzPts val="2400"/>
              <a:buChar char="●"/>
              <a:defRPr sz="2400"/>
            </a:lvl7pPr>
            <a:lvl8pPr marL="3657600" lvl="7" indent="-381000" algn="l">
              <a:lnSpc>
                <a:spcPct val="115000"/>
              </a:lnSpc>
              <a:spcBef>
                <a:spcPts val="0"/>
              </a:spcBef>
              <a:spcAft>
                <a:spcPts val="0"/>
              </a:spcAft>
              <a:buSzPts val="2400"/>
              <a:buChar char="○"/>
              <a:defRPr sz="2400"/>
            </a:lvl8pPr>
            <a:lvl9pPr marL="4114800" lvl="8" indent="-381000" algn="l">
              <a:lnSpc>
                <a:spcPct val="115000"/>
              </a:lnSpc>
              <a:spcBef>
                <a:spcPts val="0"/>
              </a:spcBef>
              <a:spcAft>
                <a:spcPts val="0"/>
              </a:spcAft>
              <a:buSzPts val="2400"/>
              <a:buChar char="■"/>
              <a:defRPr sz="2400"/>
            </a:lvl9pPr>
          </a:lstStyle>
          <a:p>
            <a:endParaRPr/>
          </a:p>
        </p:txBody>
      </p:sp>
      <p:sp>
        <p:nvSpPr>
          <p:cNvPr id="48" name="Google Shape;48;geb57a1a917_2_28"/>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geb57a1a917_2_33"/>
          <p:cNvSpPr txBox="1">
            <a:spLocks noGrp="1"/>
          </p:cNvSpPr>
          <p:nvPr>
            <p:ph type="title"/>
          </p:nvPr>
        </p:nvSpPr>
        <p:spPr>
          <a:xfrm>
            <a:off x="623400" y="890050"/>
            <a:ext cx="17041200" cy="11454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600"/>
              <a:buNone/>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51" name="Google Shape;51;geb57a1a917_2_33"/>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geb57a1a917_2_13"/>
          <p:cNvSpPr txBox="1">
            <a:spLocks noGrp="1"/>
          </p:cNvSpPr>
          <p:nvPr>
            <p:ph type="title"/>
          </p:nvPr>
        </p:nvSpPr>
        <p:spPr>
          <a:xfrm>
            <a:off x="623400" y="890050"/>
            <a:ext cx="17041200" cy="1145400"/>
          </a:xfrm>
          <a:prstGeom prst="rect">
            <a:avLst/>
          </a:prstGeom>
          <a:noFill/>
          <a:ln>
            <a:noFill/>
          </a:ln>
        </p:spPr>
        <p:txBody>
          <a:bodyPr spcFirstLastPara="1" wrap="square" lIns="182850" tIns="182850" rIns="182850" bIns="182850" anchor="t" anchorCtr="0">
            <a:normAutofit/>
          </a:bodyPr>
          <a:lstStyle>
            <a:lvl1pPr marR="0" lvl="0"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9pPr>
          </a:lstStyle>
          <a:p>
            <a:endParaRPr/>
          </a:p>
        </p:txBody>
      </p:sp>
      <p:sp>
        <p:nvSpPr>
          <p:cNvPr id="7" name="Google Shape;7;geb57a1a917_2_13"/>
          <p:cNvSpPr txBox="1">
            <a:spLocks noGrp="1"/>
          </p:cNvSpPr>
          <p:nvPr>
            <p:ph type="body" idx="1"/>
          </p:nvPr>
        </p:nvSpPr>
        <p:spPr>
          <a:xfrm>
            <a:off x="623400" y="2304950"/>
            <a:ext cx="17041200" cy="6832800"/>
          </a:xfrm>
          <a:prstGeom prst="rect">
            <a:avLst/>
          </a:prstGeom>
          <a:noFill/>
          <a:ln>
            <a:noFill/>
          </a:ln>
        </p:spPr>
        <p:txBody>
          <a:bodyPr spcFirstLastPara="1" wrap="square" lIns="182850" tIns="182850" rIns="182850" bIns="182850" anchor="t" anchorCtr="0">
            <a:normAutofit/>
          </a:bodyPr>
          <a:lstStyle>
            <a:lvl1pPr marL="457200" marR="0" lvl="0" indent="-457200" algn="l" rtl="0">
              <a:lnSpc>
                <a:spcPct val="115000"/>
              </a:lnSpc>
              <a:spcBef>
                <a:spcPts val="0"/>
              </a:spcBef>
              <a:spcAft>
                <a:spcPts val="0"/>
              </a:spcAft>
              <a:buClr>
                <a:schemeClr val="dk2"/>
              </a:buClr>
              <a:buSzPts val="3600"/>
              <a:buFont typeface="Arial"/>
              <a:buChar char="●"/>
              <a:defRPr sz="3600" b="0" i="0" u="none" strike="noStrike" cap="none">
                <a:solidFill>
                  <a:schemeClr val="dk2"/>
                </a:solidFill>
                <a:latin typeface="Arial"/>
                <a:ea typeface="Arial"/>
                <a:cs typeface="Arial"/>
                <a:sym typeface="Arial"/>
              </a:defRPr>
            </a:lvl1pPr>
            <a:lvl2pPr marL="914400" marR="0" lvl="1"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2pPr>
            <a:lvl3pPr marL="1371600" marR="0" lvl="2"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3pPr>
            <a:lvl4pPr marL="1828800" marR="0" lvl="3"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4pPr>
            <a:lvl5pPr marL="2286000" marR="0" lvl="4"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5pPr>
            <a:lvl6pPr marL="2743200" marR="0" lvl="5"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6pPr>
            <a:lvl7pPr marL="3200400" marR="0" lvl="6"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7pPr>
            <a:lvl8pPr marL="3657600" marR="0" lvl="7"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8pPr>
            <a:lvl9pPr marL="4114800" marR="0" lvl="8"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9pPr>
          </a:lstStyle>
          <a:p>
            <a:endParaRPr/>
          </a:p>
        </p:txBody>
      </p:sp>
      <p:sp>
        <p:nvSpPr>
          <p:cNvPr id="8" name="Google Shape;8;geb57a1a917_2_13"/>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AR"/>
              <a:pPr marL="0" lvl="0" indent="0" algn="r" rtl="0">
                <a:spcBef>
                  <a:spcPts val="0"/>
                </a:spcBef>
                <a:spcAft>
                  <a:spcPts val="0"/>
                </a:spcAft>
                <a:buNone/>
              </a:pP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hyperlink" Target="https://www.abc.es/sociedad/abci-siete-euros-espana-gratuidad-austria-coste-autodiagnostico-europa-202108091705_noticia.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ratiopharm.es/en-la-botica/actualidad-farmaceutica/farmacias-de-paises-europeos-ofrecen-test-de-covid-19-la#_ftn9"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77"/>
        <p:cNvGrpSpPr/>
        <p:nvPr/>
      </p:nvGrpSpPr>
      <p:grpSpPr>
        <a:xfrm>
          <a:off x="0" y="0"/>
          <a:ext cx="0" cy="0"/>
          <a:chOff x="0" y="0"/>
          <a:chExt cx="0" cy="0"/>
        </a:xfrm>
      </p:grpSpPr>
      <p:pic>
        <p:nvPicPr>
          <p:cNvPr id="78" name="Google Shape;78;gdbdc5ce392_1_294"/>
          <p:cNvPicPr preferRelativeResize="0"/>
          <p:nvPr/>
        </p:nvPicPr>
        <p:blipFill rotWithShape="1">
          <a:blip r:embed="rId3">
            <a:alphaModFix/>
          </a:blip>
          <a:srcRect l="694" t="1307" r="2788" b="7790"/>
          <a:stretch/>
        </p:blipFill>
        <p:spPr>
          <a:xfrm>
            <a:off x="-88875" y="-88875"/>
            <a:ext cx="18529924" cy="10375876"/>
          </a:xfrm>
          <a:prstGeom prst="rect">
            <a:avLst/>
          </a:prstGeom>
          <a:noFill/>
          <a:ln>
            <a:noFill/>
          </a:ln>
        </p:spPr>
      </p:pic>
      <p:sp>
        <p:nvSpPr>
          <p:cNvPr id="79" name="Google Shape;79;gdbdc5ce392_1_294"/>
          <p:cNvSpPr txBox="1">
            <a:spLocks noGrp="1"/>
          </p:cNvSpPr>
          <p:nvPr>
            <p:ph type="title"/>
          </p:nvPr>
        </p:nvSpPr>
        <p:spPr>
          <a:xfrm>
            <a:off x="651275" y="2505825"/>
            <a:ext cx="16179900" cy="4386600"/>
          </a:xfrm>
          <a:prstGeom prst="rect">
            <a:avLst/>
          </a:prstGeom>
          <a:noFill/>
          <a:ln>
            <a:noFill/>
          </a:ln>
        </p:spPr>
        <p:txBody>
          <a:bodyPr spcFirstLastPara="1" wrap="square" lIns="0" tIns="20950" rIns="0" bIns="0" anchor="ctr" anchorCtr="0">
            <a:noAutofit/>
          </a:bodyPr>
          <a:lstStyle/>
          <a:p>
            <a:pPr marL="0" lvl="0" indent="0" algn="l" rtl="0">
              <a:lnSpc>
                <a:spcPct val="90000"/>
              </a:lnSpc>
              <a:spcBef>
                <a:spcPts val="0"/>
              </a:spcBef>
              <a:spcAft>
                <a:spcPts val="0"/>
              </a:spcAft>
              <a:buClr>
                <a:schemeClr val="dk1"/>
              </a:buClr>
              <a:buSzPts val="9600"/>
              <a:buFont typeface="Calibri"/>
              <a:buNone/>
            </a:pPr>
            <a:r>
              <a:rPr lang="es-AR" sz="7200" b="1" dirty="0">
                <a:solidFill>
                  <a:schemeClr val="lt1"/>
                </a:solidFill>
                <a:latin typeface="Encode Sans"/>
                <a:ea typeface="Encode Sans"/>
                <a:cs typeface="Encode Sans"/>
                <a:sym typeface="Encode Sans"/>
              </a:rPr>
              <a:t>Test Autoevaluación COVID-19 </a:t>
            </a:r>
          </a:p>
          <a:p>
            <a:pPr marL="0" lvl="0" indent="0" algn="l" rtl="0">
              <a:lnSpc>
                <a:spcPct val="90000"/>
              </a:lnSpc>
              <a:spcBef>
                <a:spcPts val="0"/>
              </a:spcBef>
              <a:spcAft>
                <a:spcPts val="0"/>
              </a:spcAft>
              <a:buClr>
                <a:schemeClr val="dk1"/>
              </a:buClr>
              <a:buSzPts val="9600"/>
              <a:buFont typeface="Calibri"/>
              <a:buNone/>
            </a:pPr>
            <a:r>
              <a:rPr lang="es-AR" sz="6000" dirty="0">
                <a:latin typeface="Encode Sans"/>
                <a:ea typeface="Encode Sans"/>
                <a:cs typeface="Encode Sans"/>
                <a:sym typeface="Encode Sans"/>
              </a:rPr>
              <a:t/>
            </a:r>
            <a:br>
              <a:rPr lang="es-AR" sz="6000" dirty="0">
                <a:latin typeface="Encode Sans"/>
                <a:ea typeface="Encode Sans"/>
                <a:cs typeface="Encode Sans"/>
                <a:sym typeface="Encode Sans"/>
              </a:rPr>
            </a:br>
            <a:endParaRPr sz="6700" b="1" dirty="0">
              <a:latin typeface="Encode Sans"/>
              <a:ea typeface="Encode Sans"/>
              <a:cs typeface="Encode Sans"/>
              <a:sym typeface="Encode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1061fd2b7f3_0_65"/>
          <p:cNvSpPr/>
          <p:nvPr/>
        </p:nvSpPr>
        <p:spPr>
          <a:xfrm>
            <a:off x="367975" y="1588625"/>
            <a:ext cx="17524800" cy="934800"/>
          </a:xfrm>
          <a:prstGeom prst="rect">
            <a:avLst/>
          </a:prstGeom>
          <a:solidFill>
            <a:srgbClr val="33C5CE">
              <a:alpha val="902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s-ES" sz="4400" b="1" dirty="0">
                <a:solidFill>
                  <a:srgbClr val="37BBED"/>
                </a:solidFill>
                <a:latin typeface="Encode Sans"/>
                <a:ea typeface="Encode Sans"/>
                <a:cs typeface="Encode Sans"/>
                <a:sym typeface="Encode Sans"/>
              </a:rPr>
              <a:t>Reporte de resultados</a:t>
            </a:r>
            <a:endParaRPr sz="4400" b="1" dirty="0">
              <a:solidFill>
                <a:srgbClr val="37BBED"/>
              </a:solidFill>
              <a:latin typeface="Encode Sans"/>
              <a:ea typeface="Encode Sans"/>
              <a:cs typeface="Encode Sans"/>
              <a:sym typeface="Encode Sans"/>
            </a:endParaRPr>
          </a:p>
        </p:txBody>
      </p:sp>
      <p:sp>
        <p:nvSpPr>
          <p:cNvPr id="163" name="Google Shape;163;g1061fd2b7f3_0_65"/>
          <p:cNvSpPr/>
          <p:nvPr/>
        </p:nvSpPr>
        <p:spPr>
          <a:xfrm rot="-5400000">
            <a:off x="8516805" y="-8529498"/>
            <a:ext cx="1268730" cy="18302341"/>
          </a:xfrm>
          <a:custGeom>
            <a:avLst/>
            <a:gdLst/>
            <a:ahLst/>
            <a:cxnLst/>
            <a:rect l="l" t="t" r="r" b="b"/>
            <a:pathLst>
              <a:path w="3429000" h="4959984" extrusionOk="0">
                <a:moveTo>
                  <a:pt x="3428822" y="4959629"/>
                </a:moveTo>
                <a:lnTo>
                  <a:pt x="0" y="4959629"/>
                </a:lnTo>
                <a:lnTo>
                  <a:pt x="0" y="0"/>
                </a:lnTo>
                <a:lnTo>
                  <a:pt x="3428822" y="0"/>
                </a:lnTo>
                <a:lnTo>
                  <a:pt x="3428822" y="4959629"/>
                </a:lnTo>
                <a:close/>
              </a:path>
            </a:pathLst>
          </a:custGeom>
          <a:solidFill>
            <a:srgbClr val="37BBE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64" name="Google Shape;164;g1061fd2b7f3_0_65"/>
          <p:cNvSpPr txBox="1"/>
          <p:nvPr/>
        </p:nvSpPr>
        <p:spPr>
          <a:xfrm>
            <a:off x="0" y="-466002"/>
            <a:ext cx="16722600" cy="164657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4800"/>
              </a:spcBef>
              <a:spcAft>
                <a:spcPts val="1200"/>
              </a:spcAft>
              <a:buClr>
                <a:srgbClr val="000000"/>
              </a:buClr>
              <a:buSzPts val="4500"/>
              <a:buFont typeface="Arial"/>
              <a:buNone/>
            </a:pPr>
            <a:r>
              <a:rPr lang="es-ES" sz="4500" b="1" dirty="0">
                <a:solidFill>
                  <a:schemeClr val="lt1"/>
                </a:solidFill>
                <a:latin typeface="Encode Sans"/>
                <a:ea typeface="Encode Sans"/>
                <a:cs typeface="Encode Sans"/>
                <a:sym typeface="Encode Sans"/>
              </a:rPr>
              <a:t>Test Autoevaluación COVID-19</a:t>
            </a:r>
            <a:endParaRPr lang="es-ES" sz="4500" b="1" i="0" u="none" strike="noStrike" cap="none" dirty="0">
              <a:solidFill>
                <a:schemeClr val="lt1"/>
              </a:solidFill>
              <a:latin typeface="Encode Sans"/>
              <a:ea typeface="Encode Sans"/>
              <a:cs typeface="Encode Sans"/>
              <a:sym typeface="Encode Sans"/>
            </a:endParaRPr>
          </a:p>
        </p:txBody>
      </p:sp>
      <p:sp>
        <p:nvSpPr>
          <p:cNvPr id="6" name="Google Shape;162;g1061fd2b7f3_0_65">
            <a:extLst>
              <a:ext uri="{FF2B5EF4-FFF2-40B4-BE49-F238E27FC236}">
                <a16:creationId xmlns:a16="http://schemas.microsoft.com/office/drawing/2014/main" id="{4BD42248-8C1E-44D7-846B-7E2AA42F9AFC}"/>
              </a:ext>
            </a:extLst>
          </p:cNvPr>
          <p:cNvSpPr txBox="1"/>
          <p:nvPr/>
        </p:nvSpPr>
        <p:spPr>
          <a:xfrm>
            <a:off x="367975" y="2445737"/>
            <a:ext cx="17524800" cy="7571273"/>
          </a:xfrm>
          <a:prstGeom prst="rect">
            <a:avLst/>
          </a:prstGeom>
          <a:noFill/>
          <a:ln>
            <a:noFill/>
          </a:ln>
        </p:spPr>
        <p:txBody>
          <a:bodyPr spcFirstLastPara="1" wrap="square" lIns="91425" tIns="91425" rIns="91425" bIns="91425" anchor="t" anchorCtr="0">
            <a:spAutoFit/>
          </a:bodyPr>
          <a:lstStyle/>
          <a:p>
            <a:pPr marL="457200" marR="717000" lvl="0" indent="-387350" algn="just" rtl="0">
              <a:lnSpc>
                <a:spcPct val="150000"/>
              </a:lnSpc>
              <a:spcBef>
                <a:spcPts val="0"/>
              </a:spcBef>
              <a:spcAft>
                <a:spcPts val="0"/>
              </a:spcAft>
              <a:buClr>
                <a:srgbClr val="808080"/>
              </a:buClr>
              <a:buSzPts val="2500"/>
              <a:buFont typeface="Encode Sans"/>
              <a:buChar char="●"/>
            </a:pPr>
            <a:r>
              <a:rPr lang="es-ES" sz="2000" b="1" i="0" u="none" strike="noStrike" cap="none" dirty="0">
                <a:solidFill>
                  <a:srgbClr val="808080"/>
                </a:solidFill>
                <a:latin typeface="Encode Sans"/>
                <a:ea typeface="Encode Sans"/>
                <a:cs typeface="Encode Sans"/>
                <a:sym typeface="Encode Sans"/>
              </a:rPr>
              <a:t>Los datos solicitados se alojarán en la base de datos del sistema de farmacias (COFA /FEFARA) quienes  serán responsables por el correcto y oportuno reporte al Sistema Nacional de Vigilancia de la Salud (SNVS). Si se advierte que la farmacia no reporta un número de 10 de test vendidos al sistema, se bloqueará como punto de venta permitido.</a:t>
            </a:r>
          </a:p>
          <a:p>
            <a:pPr marL="69850" marR="717000" lvl="0" algn="just" rtl="0">
              <a:lnSpc>
                <a:spcPct val="150000"/>
              </a:lnSpc>
              <a:spcBef>
                <a:spcPts val="0"/>
              </a:spcBef>
              <a:spcAft>
                <a:spcPts val="0"/>
              </a:spcAft>
              <a:buClr>
                <a:srgbClr val="808080"/>
              </a:buClr>
              <a:buSzPts val="2500"/>
            </a:pPr>
            <a:endParaRPr lang="es-ES" sz="2000" b="0" i="0" u="none" strike="noStrike" cap="none"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ES" sz="2000" b="1" i="0" u="none" strike="noStrike" cap="none" dirty="0">
                <a:solidFill>
                  <a:srgbClr val="808080"/>
                </a:solidFill>
                <a:latin typeface="Encode Sans"/>
                <a:ea typeface="Encode Sans"/>
                <a:cs typeface="Encode Sans"/>
                <a:sym typeface="Encode Sans"/>
              </a:rPr>
              <a:t>El Ministerio de Salud de la Nación será responsable de hacer disponible dicha información para las jurisdicciones de residencia de los casos reportados.</a:t>
            </a:r>
            <a:r>
              <a:rPr lang="es-ES" sz="2000" b="0" i="0" u="none" strike="noStrike" cap="none" dirty="0">
                <a:solidFill>
                  <a:srgbClr val="808080"/>
                </a:solidFill>
                <a:latin typeface="Encode Sans"/>
                <a:ea typeface="Encode Sans"/>
                <a:cs typeface="Encode Sans"/>
                <a:sym typeface="Encode Sans"/>
              </a:rPr>
              <a:t> Las autoridades de cada jurisdicción serán responsables del control epidemiológico de los casos presuntos positivos.</a:t>
            </a:r>
          </a:p>
          <a:p>
            <a:pPr marL="69850" marR="717000" lvl="0" algn="just" rtl="0">
              <a:lnSpc>
                <a:spcPct val="150000"/>
              </a:lnSpc>
              <a:spcBef>
                <a:spcPts val="0"/>
              </a:spcBef>
              <a:spcAft>
                <a:spcPts val="0"/>
              </a:spcAft>
              <a:buClr>
                <a:srgbClr val="808080"/>
              </a:buClr>
              <a:buSzPts val="2500"/>
            </a:pPr>
            <a:endParaRPr lang="es-ES" sz="2000" b="0" i="0" u="none" strike="noStrike" cap="none"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ES" sz="2000" b="1" i="0" u="none" strike="noStrike" cap="none" dirty="0">
                <a:solidFill>
                  <a:srgbClr val="808080"/>
                </a:solidFill>
                <a:latin typeface="Encode Sans"/>
                <a:ea typeface="Encode Sans"/>
                <a:cs typeface="Encode Sans"/>
                <a:sym typeface="Encode Sans"/>
              </a:rPr>
              <a:t>Clasificación de los resultados</a:t>
            </a:r>
            <a:r>
              <a:rPr lang="es-ES" sz="2000" b="0" i="0" u="none" strike="noStrike" cap="none" dirty="0">
                <a:solidFill>
                  <a:srgbClr val="808080"/>
                </a:solidFill>
                <a:latin typeface="Encode Sans"/>
                <a:ea typeface="Encode Sans"/>
                <a:cs typeface="Encode Sans"/>
                <a:sym typeface="Encode Sans"/>
              </a:rPr>
              <a:t>: Los casos positivos serán integrados a la notificación de </a:t>
            </a:r>
            <a:r>
              <a:rPr lang="es-ES" sz="2000" dirty="0" smtClean="0">
                <a:solidFill>
                  <a:srgbClr val="808080"/>
                </a:solidFill>
                <a:latin typeface="Encode Sans"/>
                <a:ea typeface="Encode Sans"/>
                <a:cs typeface="Encode Sans"/>
                <a:sym typeface="Encode Sans"/>
              </a:rPr>
              <a:t>casos</a:t>
            </a:r>
            <a:r>
              <a:rPr lang="es-ES" sz="2000" b="0" i="0" u="none" strike="noStrike" cap="none" dirty="0" smtClean="0">
                <a:solidFill>
                  <a:srgbClr val="808080"/>
                </a:solidFill>
                <a:latin typeface="Encode Sans"/>
                <a:ea typeface="Encode Sans"/>
                <a:cs typeface="Encode Sans"/>
                <a:sym typeface="Encode Sans"/>
              </a:rPr>
              <a:t> </a:t>
            </a:r>
            <a:r>
              <a:rPr lang="es-ES" sz="2000" b="0" i="0" u="none" strike="noStrike" cap="none" dirty="0">
                <a:solidFill>
                  <a:srgbClr val="808080"/>
                </a:solidFill>
                <a:latin typeface="Encode Sans"/>
                <a:ea typeface="Encode Sans"/>
                <a:cs typeface="Encode Sans"/>
                <a:sym typeface="Encode Sans"/>
              </a:rPr>
              <a:t>de COVID-19 y se clasificarán como casos </a:t>
            </a:r>
            <a:r>
              <a:rPr lang="es-ES" sz="2000" b="0" i="0" u="none" strike="noStrike" cap="none" dirty="0" smtClean="0">
                <a:solidFill>
                  <a:srgbClr val="808080"/>
                </a:solidFill>
                <a:latin typeface="Encode Sans"/>
                <a:ea typeface="Encode Sans"/>
                <a:cs typeface="Encode Sans"/>
                <a:sym typeface="Encode Sans"/>
              </a:rPr>
              <a:t>probables (</a:t>
            </a:r>
            <a:r>
              <a:rPr lang="es-ES" sz="2000" dirty="0" smtClean="0">
                <a:solidFill>
                  <a:srgbClr val="808080"/>
                </a:solidFill>
                <a:latin typeface="Encode Sans"/>
                <a:ea typeface="Encode Sans"/>
                <a:cs typeface="Encode Sans"/>
                <a:sym typeface="Encode Sans"/>
              </a:rPr>
              <a:t>en escenario epidemiológico de alta circulación serán contabilizados como confirmados</a:t>
            </a:r>
            <a:r>
              <a:rPr lang="es-ES" sz="2000" b="0" i="0" u="none" strike="noStrike" cap="none" dirty="0" smtClean="0">
                <a:solidFill>
                  <a:srgbClr val="808080"/>
                </a:solidFill>
                <a:latin typeface="Encode Sans"/>
                <a:ea typeface="Encode Sans"/>
                <a:cs typeface="Encode Sans"/>
                <a:sym typeface="Encode Sans"/>
              </a:rPr>
              <a:t>) </a:t>
            </a:r>
            <a:r>
              <a:rPr lang="es-ES" sz="2000" b="0" i="0" u="none" strike="noStrike" cap="none" dirty="0">
                <a:solidFill>
                  <a:srgbClr val="808080"/>
                </a:solidFill>
                <a:latin typeface="Encode Sans"/>
                <a:ea typeface="Encode Sans"/>
                <a:cs typeface="Encode Sans"/>
                <a:sym typeface="Encode Sans"/>
              </a:rPr>
              <a:t>y </a:t>
            </a:r>
            <a:r>
              <a:rPr lang="es-ES" sz="2000" b="0" i="0" u="none" cap="none" dirty="0">
                <a:solidFill>
                  <a:srgbClr val="808080"/>
                </a:solidFill>
                <a:latin typeface="Encode Sans"/>
                <a:ea typeface="Encode Sans"/>
                <a:cs typeface="Encode Sans"/>
                <a:sym typeface="Encode Sans"/>
              </a:rPr>
              <a:t>los negativos serán clasificados como “</a:t>
            </a:r>
            <a:r>
              <a:rPr lang="es-ES" sz="2000" b="0" i="0" u="none" cap="none" dirty="0" smtClean="0">
                <a:solidFill>
                  <a:srgbClr val="808080"/>
                </a:solidFill>
                <a:latin typeface="Encode Sans"/>
                <a:ea typeface="Encode Sans"/>
                <a:cs typeface="Encode Sans"/>
                <a:sym typeface="Encode Sans"/>
              </a:rPr>
              <a:t>negativo, </a:t>
            </a:r>
            <a:r>
              <a:rPr lang="es-ES" sz="2000" b="0" i="0" u="none" cap="none" smtClean="0">
                <a:solidFill>
                  <a:srgbClr val="808080"/>
                </a:solidFill>
                <a:latin typeface="Encode Sans"/>
                <a:ea typeface="Encode Sans"/>
                <a:cs typeface="Encode Sans"/>
                <a:sym typeface="Encode Sans"/>
              </a:rPr>
              <a:t>sin clasificar”</a:t>
            </a:r>
            <a:r>
              <a:rPr lang="es-ES" sz="2000" b="0" i="0" u="none" strike="noStrike" cap="none" smtClean="0">
                <a:solidFill>
                  <a:srgbClr val="808080"/>
                </a:solidFill>
                <a:latin typeface="Encode Sans"/>
                <a:ea typeface="Encode Sans"/>
                <a:cs typeface="Encode Sans"/>
                <a:sym typeface="Encode Sans"/>
              </a:rPr>
              <a:t>. </a:t>
            </a:r>
            <a:r>
              <a:rPr lang="es-ES" sz="2000" b="0" i="0" u="none" strike="noStrike" cap="none" dirty="0">
                <a:solidFill>
                  <a:srgbClr val="808080"/>
                </a:solidFill>
                <a:latin typeface="Encode Sans"/>
                <a:ea typeface="Encode Sans"/>
                <a:cs typeface="Encode Sans"/>
                <a:sym typeface="Encode Sans"/>
              </a:rPr>
              <a:t>Los casos de test inválido deberán repetirse para definir el resultado.</a:t>
            </a:r>
          </a:p>
          <a:p>
            <a:pPr marL="69850" marR="717000" lvl="0" algn="just" rtl="0">
              <a:lnSpc>
                <a:spcPct val="150000"/>
              </a:lnSpc>
              <a:spcBef>
                <a:spcPts val="0"/>
              </a:spcBef>
              <a:spcAft>
                <a:spcPts val="0"/>
              </a:spcAft>
              <a:buClr>
                <a:srgbClr val="808080"/>
              </a:buClr>
              <a:buSzPts val="2500"/>
            </a:pPr>
            <a:endParaRPr lang="es-ES" sz="2000" b="0" i="0" u="none" strike="noStrike" cap="none"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ES" sz="2000" b="1" dirty="0">
                <a:solidFill>
                  <a:srgbClr val="808080"/>
                </a:solidFill>
                <a:latin typeface="Encode Sans"/>
                <a:ea typeface="Encode Sans"/>
                <a:cs typeface="Encode Sans"/>
                <a:sym typeface="Encode Sans"/>
              </a:rPr>
              <a:t>Implicancia sobre el PASE SANITARIO: </a:t>
            </a:r>
            <a:r>
              <a:rPr lang="es-ES" sz="2000" dirty="0">
                <a:solidFill>
                  <a:srgbClr val="808080"/>
                </a:solidFill>
                <a:latin typeface="Encode Sans"/>
                <a:ea typeface="Encode Sans"/>
                <a:cs typeface="Encode Sans"/>
                <a:sym typeface="Encode Sans"/>
              </a:rPr>
              <a:t>un caso notificado como </a:t>
            </a:r>
            <a:r>
              <a:rPr lang="es-ES" sz="2000" dirty="0" smtClean="0">
                <a:solidFill>
                  <a:srgbClr val="808080"/>
                </a:solidFill>
                <a:latin typeface="Encode Sans"/>
                <a:ea typeface="Encode Sans"/>
                <a:cs typeface="Encode Sans"/>
                <a:sym typeface="Encode Sans"/>
              </a:rPr>
              <a:t>probable (positivo en alta circulación) </a:t>
            </a:r>
            <a:r>
              <a:rPr lang="es-ES" sz="2000" dirty="0">
                <a:solidFill>
                  <a:srgbClr val="808080"/>
                </a:solidFill>
                <a:latin typeface="Encode Sans"/>
                <a:ea typeface="Encode Sans"/>
                <a:cs typeface="Encode Sans"/>
                <a:sym typeface="Encode Sans"/>
              </a:rPr>
              <a:t>(“</a:t>
            </a:r>
            <a:r>
              <a:rPr lang="es-ES" sz="2000" dirty="0" smtClean="0">
                <a:solidFill>
                  <a:srgbClr val="808080"/>
                </a:solidFill>
                <a:latin typeface="Encode Sans"/>
                <a:ea typeface="Encode Sans"/>
                <a:cs typeface="Encode Sans"/>
                <a:sym typeface="Encode Sans"/>
              </a:rPr>
              <a:t>Caso </a:t>
            </a:r>
            <a:r>
              <a:rPr lang="es-ES" sz="2000" dirty="0">
                <a:solidFill>
                  <a:srgbClr val="808080"/>
                </a:solidFill>
                <a:latin typeface="Encode Sans"/>
                <a:ea typeface="Encode Sans"/>
                <a:cs typeface="Encode Sans"/>
                <a:sym typeface="Encode Sans"/>
              </a:rPr>
              <a:t>de COVID-19”) inhabilita el pase sanitario</a:t>
            </a:r>
          </a:p>
          <a:p>
            <a:pPr marL="457200" marR="717000" lvl="0" indent="-387350" algn="just" rtl="0">
              <a:lnSpc>
                <a:spcPct val="150000"/>
              </a:lnSpc>
              <a:spcBef>
                <a:spcPts val="0"/>
              </a:spcBef>
              <a:spcAft>
                <a:spcPts val="0"/>
              </a:spcAft>
              <a:buClr>
                <a:srgbClr val="808080"/>
              </a:buClr>
              <a:buSzPts val="2500"/>
              <a:buFont typeface="Encode Sans"/>
              <a:buChar char="●"/>
            </a:pPr>
            <a:endParaRPr lang="es-ES" sz="20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ES" sz="2000" b="1" i="0" u="none" strike="noStrike" cap="none" dirty="0">
                <a:solidFill>
                  <a:srgbClr val="808080"/>
                </a:solidFill>
                <a:latin typeface="Encode Sans"/>
                <a:ea typeface="Encode Sans"/>
                <a:cs typeface="Encode Sans"/>
                <a:sym typeface="Encode Sans"/>
              </a:rPr>
              <a:t>Implicancia para las jurisdicciones: </a:t>
            </a:r>
            <a:r>
              <a:rPr lang="es-ES" sz="2000" b="0" i="0" u="none" strike="noStrike" cap="none" dirty="0">
                <a:solidFill>
                  <a:srgbClr val="808080"/>
                </a:solidFill>
                <a:latin typeface="Encode Sans"/>
                <a:ea typeface="Encode Sans"/>
                <a:cs typeface="Encode Sans"/>
                <a:sym typeface="Encode Sans"/>
              </a:rPr>
              <a:t>potencial uso del test de autoevaluación para evaluación de casos y </a:t>
            </a:r>
            <a:r>
              <a:rPr lang="es-ES" sz="2000" b="0" i="0" u="none" strike="noStrike" cap="none" dirty="0" smtClean="0">
                <a:solidFill>
                  <a:srgbClr val="808080"/>
                </a:solidFill>
                <a:latin typeface="Encode Sans"/>
                <a:ea typeface="Encode Sans"/>
                <a:cs typeface="Encode Sans"/>
                <a:sym typeface="Encode Sans"/>
              </a:rPr>
              <a:t>contactos</a:t>
            </a:r>
            <a:r>
              <a:rPr lang="es-ES" sz="2000" dirty="0" smtClean="0">
                <a:solidFill>
                  <a:srgbClr val="808080"/>
                </a:solidFill>
                <a:latin typeface="Encode Sans"/>
                <a:ea typeface="Encode Sans"/>
                <a:cs typeface="Encode Sans"/>
                <a:sym typeface="Encode Sans"/>
              </a:rPr>
              <a:t>.</a:t>
            </a:r>
            <a:endParaRPr lang="es-ES" sz="2000" b="0" i="0" u="none" strike="noStrike" cap="none" dirty="0">
              <a:solidFill>
                <a:srgbClr val="808080"/>
              </a:solidFill>
              <a:latin typeface="Encode Sans"/>
              <a:ea typeface="Encode Sans"/>
              <a:cs typeface="Encode Sans"/>
              <a:sym typeface="Encode Sans"/>
            </a:endParaRPr>
          </a:p>
        </p:txBody>
      </p:sp>
    </p:spTree>
    <p:extLst>
      <p:ext uri="{BB962C8B-B14F-4D97-AF65-F5344CB8AC3E}">
        <p14:creationId xmlns:p14="http://schemas.microsoft.com/office/powerpoint/2010/main" val="2804723313"/>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49"/>
        <p:cNvGrpSpPr/>
        <p:nvPr/>
      </p:nvGrpSpPr>
      <p:grpSpPr>
        <a:xfrm>
          <a:off x="0" y="0"/>
          <a:ext cx="0" cy="0"/>
          <a:chOff x="0" y="0"/>
          <a:chExt cx="0" cy="0"/>
        </a:xfrm>
      </p:grpSpPr>
      <p:pic>
        <p:nvPicPr>
          <p:cNvPr id="250" name="Google Shape;250;gdbdc5ce392_1_443"/>
          <p:cNvPicPr preferRelativeResize="0"/>
          <p:nvPr/>
        </p:nvPicPr>
        <p:blipFill rotWithShape="1">
          <a:blip r:embed="rId3">
            <a:alphaModFix/>
          </a:blip>
          <a:srcRect l="3136" t="6539" r="4045" b="9374"/>
          <a:stretch/>
        </p:blipFill>
        <p:spPr>
          <a:xfrm>
            <a:off x="0" y="0"/>
            <a:ext cx="18288001" cy="10287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2" name="Picture 2" descr="Over-the-counter rapid antigen tests for COVID-19 have become very popular.">
            <a:extLst>
              <a:ext uri="{FF2B5EF4-FFF2-40B4-BE49-F238E27FC236}">
                <a16:creationId xmlns:a16="http://schemas.microsoft.com/office/drawing/2014/main" id="{08D8740B-5E88-4CF9-8077-6FDCF5B50D6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11200"/>
                    </a14:imgEffect>
                    <a14:imgEffect>
                      <a14:saturation sat="86000"/>
                    </a14:imgEffect>
                  </a14:imgLayer>
                </a14:imgProps>
              </a:ext>
              <a:ext uri="{28A0092B-C50C-407E-A947-70E740481C1C}">
                <a14:useLocalDpi xmlns:a14="http://schemas.microsoft.com/office/drawing/2010/main" val="0"/>
              </a:ext>
            </a:extLst>
          </a:blip>
          <a:srcRect/>
          <a:stretch>
            <a:fillRect/>
          </a:stretch>
        </p:blipFill>
        <p:spPr bwMode="auto">
          <a:xfrm>
            <a:off x="10802290" y="3742952"/>
            <a:ext cx="6077312" cy="5155721"/>
          </a:xfrm>
          <a:prstGeom prst="rect">
            <a:avLst/>
          </a:prstGeom>
          <a:noFill/>
          <a:ln>
            <a:noFill/>
          </a:ln>
        </p:spPr>
        <p:style>
          <a:lnRef idx="0">
            <a:scrgbClr r="0" g="0" b="0"/>
          </a:lnRef>
          <a:fillRef idx="0">
            <a:scrgbClr r="0" g="0" b="0"/>
          </a:fillRef>
          <a:effectRef idx="0">
            <a:scrgbClr r="0" g="0" b="0"/>
          </a:effectRef>
          <a:fontRef idx="minor">
            <a:schemeClr val="accent2"/>
          </a:fontRef>
        </p:style>
      </p:pic>
      <p:sp>
        <p:nvSpPr>
          <p:cNvPr id="84" name="Google Shape;84;ge7bf752a42_3_4"/>
          <p:cNvSpPr txBox="1"/>
          <p:nvPr/>
        </p:nvSpPr>
        <p:spPr>
          <a:xfrm>
            <a:off x="398137" y="2468042"/>
            <a:ext cx="10404153" cy="6940321"/>
          </a:xfrm>
          <a:prstGeom prst="rect">
            <a:avLst/>
          </a:prstGeom>
          <a:noFill/>
          <a:ln>
            <a:noFill/>
          </a:ln>
        </p:spPr>
        <p:txBody>
          <a:bodyPr spcFirstLastPara="1" wrap="square" lIns="91425" tIns="45700" rIns="91425" bIns="45700" anchor="t" anchorCtr="0">
            <a:spAutoFit/>
          </a:bodyPr>
          <a:lstStyle/>
          <a:p>
            <a:pPr marL="6350" marR="717000" lvl="0" algn="just" rtl="0">
              <a:lnSpc>
                <a:spcPct val="150000"/>
              </a:lnSpc>
              <a:spcBef>
                <a:spcPts val="1000"/>
              </a:spcBef>
              <a:spcAft>
                <a:spcPts val="0"/>
              </a:spcAft>
              <a:buClr>
                <a:srgbClr val="808080"/>
              </a:buClr>
              <a:buSzPts val="3500"/>
            </a:pPr>
            <a:r>
              <a:rPr lang="es-ES" sz="2800" dirty="0">
                <a:solidFill>
                  <a:srgbClr val="808080"/>
                </a:solidFill>
                <a:latin typeface="Encode Sans"/>
                <a:sym typeface="Encode Sans"/>
              </a:rPr>
              <a:t>Producto médico para </a:t>
            </a:r>
            <a:r>
              <a:rPr lang="es-ES" sz="2800" b="1" dirty="0">
                <a:solidFill>
                  <a:srgbClr val="808080"/>
                </a:solidFill>
                <a:latin typeface="Encode Sans"/>
                <a:sym typeface="Encode Sans"/>
              </a:rPr>
              <a:t>orientación diagnóstica </a:t>
            </a:r>
            <a:r>
              <a:rPr lang="es-ES" sz="2800" dirty="0">
                <a:solidFill>
                  <a:srgbClr val="808080"/>
                </a:solidFill>
                <a:latin typeface="Encode Sans"/>
                <a:sym typeface="Encode Sans"/>
              </a:rPr>
              <a:t>destinado al uso por parte de un usuario lego que es responsable de recoger la muestra y/o los datos, de si mismo y para sí mismo, basándose exclusivamente en las instrucciones proporcionadas por el fabricante. (Símil test de embarazo)</a:t>
            </a:r>
          </a:p>
          <a:p>
            <a:pPr marL="6350" marR="717000" lvl="0" algn="just" rtl="0">
              <a:lnSpc>
                <a:spcPct val="150000"/>
              </a:lnSpc>
              <a:spcBef>
                <a:spcPts val="1000"/>
              </a:spcBef>
              <a:spcAft>
                <a:spcPts val="0"/>
              </a:spcAft>
              <a:buClr>
                <a:srgbClr val="808080"/>
              </a:buClr>
              <a:buSzPts val="3500"/>
            </a:pPr>
            <a:r>
              <a:rPr lang="es-ES" sz="2800" dirty="0">
                <a:solidFill>
                  <a:srgbClr val="808080"/>
                </a:solidFill>
                <a:latin typeface="Encode Sans"/>
                <a:ea typeface="Encode Sans"/>
                <a:cs typeface="Encode Sans"/>
                <a:sym typeface="Encode Sans"/>
              </a:rPr>
              <a:t> </a:t>
            </a:r>
          </a:p>
          <a:p>
            <a:pPr marL="6350" marR="717000" lvl="0" algn="just" rtl="0">
              <a:lnSpc>
                <a:spcPct val="150000"/>
              </a:lnSpc>
              <a:spcBef>
                <a:spcPts val="1000"/>
              </a:spcBef>
              <a:spcAft>
                <a:spcPts val="0"/>
              </a:spcAft>
              <a:buClr>
                <a:srgbClr val="808080"/>
              </a:buClr>
              <a:buSzPts val="3500"/>
            </a:pPr>
            <a:r>
              <a:rPr lang="es-ES" sz="2800" dirty="0">
                <a:solidFill>
                  <a:srgbClr val="808080"/>
                </a:solidFill>
                <a:latin typeface="Encode Sans"/>
                <a:ea typeface="Encode Sans"/>
                <a:cs typeface="Encode Sans"/>
                <a:sym typeface="Encode Sans"/>
              </a:rPr>
              <a:t>Este uso también puede incluir la realización de la prueba y la interpretación de los resultados por parte del propio usuario.</a:t>
            </a:r>
          </a:p>
        </p:txBody>
      </p:sp>
      <p:sp>
        <p:nvSpPr>
          <p:cNvPr id="85" name="Google Shape;85;ge7bf752a42_3_4"/>
          <p:cNvSpPr/>
          <p:nvPr/>
        </p:nvSpPr>
        <p:spPr>
          <a:xfrm>
            <a:off x="388770" y="1485583"/>
            <a:ext cx="17524800" cy="894900"/>
          </a:xfrm>
          <a:prstGeom prst="rect">
            <a:avLst/>
          </a:prstGeom>
          <a:solidFill>
            <a:srgbClr val="33C5CE">
              <a:alpha val="901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s-ES" sz="4500" b="1" dirty="0">
                <a:solidFill>
                  <a:srgbClr val="37BBED"/>
                </a:solidFill>
                <a:latin typeface="Encode Sans"/>
                <a:ea typeface="Encode Sans"/>
                <a:cs typeface="Encode Sans"/>
                <a:sym typeface="Encode Sans"/>
              </a:rPr>
              <a:t>Definición</a:t>
            </a:r>
            <a:endParaRPr sz="4500" b="1" dirty="0">
              <a:solidFill>
                <a:srgbClr val="37BBED"/>
              </a:solidFill>
              <a:latin typeface="Encode Sans"/>
              <a:ea typeface="Encode Sans"/>
              <a:cs typeface="Encode Sans"/>
              <a:sym typeface="Encode Sans"/>
            </a:endParaRPr>
          </a:p>
        </p:txBody>
      </p:sp>
      <p:sp>
        <p:nvSpPr>
          <p:cNvPr id="86" name="Google Shape;86;ge7bf752a42_3_4"/>
          <p:cNvSpPr/>
          <p:nvPr/>
        </p:nvSpPr>
        <p:spPr>
          <a:xfrm rot="-5400000">
            <a:off x="8516805" y="-8529498"/>
            <a:ext cx="1268730" cy="18302340"/>
          </a:xfrm>
          <a:custGeom>
            <a:avLst/>
            <a:gdLst/>
            <a:ahLst/>
            <a:cxnLst/>
            <a:rect l="l" t="t" r="r" b="b"/>
            <a:pathLst>
              <a:path w="3429000" h="4959984" extrusionOk="0">
                <a:moveTo>
                  <a:pt x="3428822" y="4959629"/>
                </a:moveTo>
                <a:lnTo>
                  <a:pt x="0" y="4959629"/>
                </a:lnTo>
                <a:lnTo>
                  <a:pt x="0" y="0"/>
                </a:lnTo>
                <a:lnTo>
                  <a:pt x="3428822" y="0"/>
                </a:lnTo>
                <a:lnTo>
                  <a:pt x="3428822" y="4959629"/>
                </a:lnTo>
                <a:close/>
              </a:path>
            </a:pathLst>
          </a:custGeom>
          <a:solidFill>
            <a:srgbClr val="37BBE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87" name="Google Shape;87;ge7bf752a42_3_4"/>
          <p:cNvSpPr txBox="1"/>
          <p:nvPr/>
        </p:nvSpPr>
        <p:spPr>
          <a:xfrm>
            <a:off x="157002" y="-248550"/>
            <a:ext cx="16722600" cy="164657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4800"/>
              </a:spcBef>
              <a:spcAft>
                <a:spcPts val="1200"/>
              </a:spcAft>
              <a:buClr>
                <a:srgbClr val="000000"/>
              </a:buClr>
              <a:buSzPts val="4500"/>
              <a:buFont typeface="Arial"/>
              <a:buNone/>
            </a:pPr>
            <a:r>
              <a:rPr lang="es-ES" sz="4500" b="1" dirty="0">
                <a:solidFill>
                  <a:schemeClr val="lt1"/>
                </a:solidFill>
                <a:latin typeface="Encode Sans"/>
                <a:ea typeface="Encode Sans"/>
                <a:cs typeface="Encode Sans"/>
                <a:sym typeface="Encode Sans"/>
              </a:rPr>
              <a:t>T</a:t>
            </a:r>
            <a:r>
              <a:rPr lang="es-AR" sz="4500" b="1" dirty="0" err="1">
                <a:solidFill>
                  <a:schemeClr val="lt1"/>
                </a:solidFill>
                <a:latin typeface="Encode Sans"/>
                <a:ea typeface="Encode Sans"/>
                <a:cs typeface="Encode Sans"/>
                <a:sym typeface="Encode Sans"/>
              </a:rPr>
              <a:t>est</a:t>
            </a:r>
            <a:r>
              <a:rPr lang="es-AR" sz="4500" b="1" dirty="0">
                <a:solidFill>
                  <a:schemeClr val="lt1"/>
                </a:solidFill>
                <a:latin typeface="Encode Sans"/>
                <a:ea typeface="Encode Sans"/>
                <a:cs typeface="Encode Sans"/>
                <a:sym typeface="Encode Sans"/>
              </a:rPr>
              <a:t> Autoevaluación COVID-19</a:t>
            </a:r>
            <a:endParaRPr sz="4500" b="1" i="0" u="none" strike="noStrike" cap="none" dirty="0">
              <a:solidFill>
                <a:schemeClr val="lt1"/>
              </a:solidFill>
              <a:latin typeface="Encode Sans"/>
              <a:ea typeface="Encode Sans"/>
              <a:cs typeface="Encode Sans"/>
              <a:sym typeface="Encode Sans"/>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2" name="Google Shape;86;ge7bf752a42_3_4">
            <a:extLst>
              <a:ext uri="{FF2B5EF4-FFF2-40B4-BE49-F238E27FC236}">
                <a16:creationId xmlns:a16="http://schemas.microsoft.com/office/drawing/2014/main" id="{B31718A6-17E0-40D8-AD40-AEC4EB7759F5}"/>
              </a:ext>
            </a:extLst>
          </p:cNvPr>
          <p:cNvSpPr/>
          <p:nvPr/>
        </p:nvSpPr>
        <p:spPr>
          <a:xfrm rot="-5400000">
            <a:off x="8516805" y="-8529498"/>
            <a:ext cx="1268730" cy="18302340"/>
          </a:xfrm>
          <a:custGeom>
            <a:avLst/>
            <a:gdLst/>
            <a:ahLst/>
            <a:cxnLst/>
            <a:rect l="l" t="t" r="r" b="b"/>
            <a:pathLst>
              <a:path w="3429000" h="4959984" extrusionOk="0">
                <a:moveTo>
                  <a:pt x="3428822" y="4959629"/>
                </a:moveTo>
                <a:lnTo>
                  <a:pt x="0" y="4959629"/>
                </a:lnTo>
                <a:lnTo>
                  <a:pt x="0" y="0"/>
                </a:lnTo>
                <a:lnTo>
                  <a:pt x="3428822" y="0"/>
                </a:lnTo>
                <a:lnTo>
                  <a:pt x="3428822" y="4959629"/>
                </a:lnTo>
                <a:close/>
              </a:path>
            </a:pathLst>
          </a:custGeom>
          <a:solidFill>
            <a:srgbClr val="37BBE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pic>
        <p:nvPicPr>
          <p:cNvPr id="4" name="Imagen 3">
            <a:extLst>
              <a:ext uri="{FF2B5EF4-FFF2-40B4-BE49-F238E27FC236}">
                <a16:creationId xmlns:a16="http://schemas.microsoft.com/office/drawing/2014/main" id="{DBEE93A6-490E-40F0-883B-79C1184046DE}"/>
              </a:ext>
            </a:extLst>
          </p:cNvPr>
          <p:cNvPicPr>
            <a:picLocks noChangeAspect="1"/>
          </p:cNvPicPr>
          <p:nvPr/>
        </p:nvPicPr>
        <p:blipFill rotWithShape="1">
          <a:blip r:embed="rId3"/>
          <a:srcRect t="69967" b="26504"/>
          <a:stretch/>
        </p:blipFill>
        <p:spPr>
          <a:xfrm>
            <a:off x="4415966" y="9715381"/>
            <a:ext cx="7288019" cy="571619"/>
          </a:xfrm>
          <a:prstGeom prst="rect">
            <a:avLst/>
          </a:prstGeom>
        </p:spPr>
      </p:pic>
      <p:sp>
        <p:nvSpPr>
          <p:cNvPr id="7" name="CuadroTexto 6">
            <a:extLst>
              <a:ext uri="{FF2B5EF4-FFF2-40B4-BE49-F238E27FC236}">
                <a16:creationId xmlns:a16="http://schemas.microsoft.com/office/drawing/2014/main" id="{47440284-13DE-40B4-8929-1BD1D70C4A04}"/>
              </a:ext>
            </a:extLst>
          </p:cNvPr>
          <p:cNvSpPr txBox="1"/>
          <p:nvPr/>
        </p:nvSpPr>
        <p:spPr>
          <a:xfrm>
            <a:off x="15339534" y="9024583"/>
            <a:ext cx="2747744" cy="830997"/>
          </a:xfrm>
          <a:prstGeom prst="rect">
            <a:avLst/>
          </a:prstGeom>
          <a:noFill/>
        </p:spPr>
        <p:txBody>
          <a:bodyPr wrap="square" rtlCol="0">
            <a:spAutoFit/>
          </a:bodyPr>
          <a:lstStyle/>
          <a:p>
            <a:r>
              <a:rPr lang="en-US" sz="1200" b="0" i="0" u="none" strike="noStrike" baseline="0" dirty="0">
                <a:solidFill>
                  <a:srgbClr val="6F6F6F"/>
                </a:solidFill>
                <a:latin typeface="Shaker2Lancet-Regular"/>
              </a:rPr>
              <a:t>Peeling RWW, </a:t>
            </a:r>
            <a:r>
              <a:rPr lang="en-US" sz="1200" b="0" i="0" u="none" strike="noStrike" baseline="0" dirty="0" err="1">
                <a:solidFill>
                  <a:srgbClr val="6F6F6F"/>
                </a:solidFill>
                <a:latin typeface="Shaker2Lancet-Regular"/>
              </a:rPr>
              <a:t>Heymann</a:t>
            </a:r>
            <a:r>
              <a:rPr lang="en-US" sz="1200" b="0" i="0" u="none" strike="noStrike" baseline="0" dirty="0">
                <a:solidFill>
                  <a:srgbClr val="6F6F6F"/>
                </a:solidFill>
                <a:latin typeface="Shaker2Lancet-Regular"/>
              </a:rPr>
              <a:t> DL, Teo Y-Y, Garcia PJ. Diagnostics for COVID-19: moving from pandemic response to control. </a:t>
            </a:r>
            <a:r>
              <a:rPr lang="en-US" sz="1200" b="0" i="1" u="none" strike="noStrike" baseline="0" dirty="0">
                <a:solidFill>
                  <a:srgbClr val="6F6F6F"/>
                </a:solidFill>
                <a:latin typeface="Shaker2Lancet-Italic"/>
              </a:rPr>
              <a:t>The Lancet </a:t>
            </a:r>
            <a:r>
              <a:rPr lang="en-US" sz="1200" b="0" i="0" u="none" strike="noStrike" baseline="0" dirty="0">
                <a:solidFill>
                  <a:srgbClr val="6F6F6F"/>
                </a:solidFill>
                <a:latin typeface="Shaker2Lancet-Regular"/>
              </a:rPr>
              <a:t>2021. </a:t>
            </a:r>
            <a:endParaRPr lang="es-AR" sz="1200" dirty="0"/>
          </a:p>
        </p:txBody>
      </p:sp>
      <p:pic>
        <p:nvPicPr>
          <p:cNvPr id="5" name="Imagen 4"/>
          <p:cNvPicPr>
            <a:picLocks noChangeAspect="1"/>
          </p:cNvPicPr>
          <p:nvPr/>
        </p:nvPicPr>
        <p:blipFill>
          <a:blip r:embed="rId4"/>
          <a:stretch>
            <a:fillRect/>
          </a:stretch>
        </p:blipFill>
        <p:spPr>
          <a:xfrm>
            <a:off x="175239" y="441692"/>
            <a:ext cx="7484119" cy="1802744"/>
          </a:xfrm>
          <a:prstGeom prst="rect">
            <a:avLst/>
          </a:prstGeom>
        </p:spPr>
      </p:pic>
      <p:pic>
        <p:nvPicPr>
          <p:cNvPr id="8" name="Imagen 7"/>
          <p:cNvPicPr>
            <a:picLocks noChangeAspect="1"/>
          </p:cNvPicPr>
          <p:nvPr/>
        </p:nvPicPr>
        <p:blipFill>
          <a:blip r:embed="rId5"/>
          <a:stretch>
            <a:fillRect/>
          </a:stretch>
        </p:blipFill>
        <p:spPr>
          <a:xfrm>
            <a:off x="715566" y="2434772"/>
            <a:ext cx="14623968" cy="6730010"/>
          </a:xfrm>
          <a:prstGeom prst="rect">
            <a:avLst/>
          </a:prstGeom>
        </p:spPr>
      </p:pic>
    </p:spTree>
    <p:extLst>
      <p:ext uri="{BB962C8B-B14F-4D97-AF65-F5344CB8AC3E}">
        <p14:creationId xmlns:p14="http://schemas.microsoft.com/office/powerpoint/2010/main" val="1242529541"/>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1061fd2b7f3_0_65"/>
          <p:cNvSpPr/>
          <p:nvPr/>
        </p:nvSpPr>
        <p:spPr>
          <a:xfrm>
            <a:off x="367975" y="1588625"/>
            <a:ext cx="17524800" cy="934800"/>
          </a:xfrm>
          <a:prstGeom prst="rect">
            <a:avLst/>
          </a:prstGeom>
          <a:solidFill>
            <a:srgbClr val="33C5CE">
              <a:alpha val="902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s-ES" sz="4400" b="1" dirty="0">
                <a:solidFill>
                  <a:srgbClr val="37BBED"/>
                </a:solidFill>
                <a:latin typeface="Encode Sans"/>
                <a:ea typeface="Encode Sans"/>
                <a:cs typeface="Encode Sans"/>
                <a:sym typeface="Encode Sans"/>
              </a:rPr>
              <a:t>Fundamentos ampliación de cobertura diagnóstica</a:t>
            </a:r>
          </a:p>
        </p:txBody>
      </p:sp>
      <p:sp>
        <p:nvSpPr>
          <p:cNvPr id="162" name="Google Shape;162;g1061fd2b7f3_0_65"/>
          <p:cNvSpPr txBox="1"/>
          <p:nvPr/>
        </p:nvSpPr>
        <p:spPr>
          <a:xfrm>
            <a:off x="367900" y="2848900"/>
            <a:ext cx="17524800" cy="7386607"/>
          </a:xfrm>
          <a:prstGeom prst="rect">
            <a:avLst/>
          </a:prstGeom>
          <a:noFill/>
          <a:ln>
            <a:noFill/>
          </a:ln>
        </p:spPr>
        <p:txBody>
          <a:bodyPr spcFirstLastPara="1" wrap="square" lIns="91425" tIns="91425" rIns="91425" bIns="91425" anchor="t" anchorCtr="0">
            <a:spAutoFit/>
          </a:bodyPr>
          <a:lstStyle/>
          <a:p>
            <a:pPr marL="457200" marR="717000" lvl="0" indent="-387350" algn="just" rtl="0">
              <a:lnSpc>
                <a:spcPct val="150000"/>
              </a:lnSpc>
              <a:spcBef>
                <a:spcPts val="0"/>
              </a:spcBef>
              <a:spcAft>
                <a:spcPts val="0"/>
              </a:spcAft>
              <a:buClr>
                <a:srgbClr val="808080"/>
              </a:buClr>
              <a:buSzPts val="2500"/>
              <a:buFont typeface="Encode Sans"/>
              <a:buChar char="●"/>
            </a:pPr>
            <a:r>
              <a:rPr lang="es-ES" sz="2400" dirty="0">
                <a:solidFill>
                  <a:srgbClr val="808080"/>
                </a:solidFill>
                <a:latin typeface="Encode Sans"/>
                <a:ea typeface="Encode Sans"/>
                <a:cs typeface="Encode Sans"/>
                <a:sym typeface="Encode Sans"/>
              </a:rPr>
              <a:t>La OMS recomienda como una estrategia central para contener la pandemia las acciones de testeo, trazabilidad y aislamiento (TTA). El desarrollo de dicha estrategia implica </a:t>
            </a:r>
            <a:r>
              <a:rPr lang="es-ES" sz="2400" b="1" dirty="0">
                <a:solidFill>
                  <a:srgbClr val="808080"/>
                </a:solidFill>
                <a:latin typeface="Encode Sans"/>
                <a:ea typeface="Encode Sans"/>
                <a:cs typeface="Encode Sans"/>
                <a:sym typeface="Encode Sans"/>
              </a:rPr>
              <a:t>ampliar la cobertura de los test diagnósticos  principalmente a nivel comunitario</a:t>
            </a:r>
            <a:r>
              <a:rPr lang="es-ES" sz="2400" dirty="0">
                <a:solidFill>
                  <a:srgbClr val="808080"/>
                </a:solidFill>
                <a:latin typeface="Encode Sans"/>
                <a:ea typeface="Encode Sans"/>
                <a:cs typeface="Encode Sans"/>
                <a:sym typeface="Encode Sans"/>
              </a:rPr>
              <a:t>, </a:t>
            </a:r>
            <a:r>
              <a:rPr lang="es-ES" sz="2400" dirty="0" smtClean="0">
                <a:solidFill>
                  <a:srgbClr val="808080"/>
                </a:solidFill>
                <a:latin typeface="Encode Sans"/>
                <a:ea typeface="Encode Sans"/>
                <a:cs typeface="Encode Sans"/>
                <a:sym typeface="Encode Sans"/>
              </a:rPr>
              <a:t>contribuir a la detección </a:t>
            </a:r>
            <a:r>
              <a:rPr lang="es-ES" sz="2400" dirty="0">
                <a:solidFill>
                  <a:srgbClr val="808080"/>
                </a:solidFill>
                <a:latin typeface="Encode Sans"/>
                <a:ea typeface="Encode Sans"/>
                <a:cs typeface="Encode Sans"/>
                <a:sym typeface="Encode Sans"/>
              </a:rPr>
              <a:t>temprana </a:t>
            </a:r>
            <a:r>
              <a:rPr lang="es-ES" sz="2400" dirty="0" smtClean="0">
                <a:solidFill>
                  <a:srgbClr val="808080"/>
                </a:solidFill>
                <a:latin typeface="Encode Sans"/>
                <a:ea typeface="Encode Sans"/>
                <a:cs typeface="Encode Sans"/>
                <a:sym typeface="Encode Sans"/>
              </a:rPr>
              <a:t>y al </a:t>
            </a:r>
            <a:r>
              <a:rPr lang="es-ES" sz="2400" dirty="0">
                <a:solidFill>
                  <a:srgbClr val="808080"/>
                </a:solidFill>
                <a:latin typeface="Encode Sans"/>
                <a:ea typeface="Encode Sans"/>
                <a:cs typeface="Encode Sans"/>
                <a:sym typeface="Encode Sans"/>
              </a:rPr>
              <a:t>aislamiento de los casos </a:t>
            </a:r>
            <a:r>
              <a:rPr lang="es-ES" sz="2400" dirty="0" smtClean="0">
                <a:solidFill>
                  <a:srgbClr val="808080"/>
                </a:solidFill>
                <a:latin typeface="Encode Sans"/>
                <a:ea typeface="Encode Sans"/>
                <a:cs typeface="Encode Sans"/>
                <a:sym typeface="Encode Sans"/>
              </a:rPr>
              <a:t>probables.</a:t>
            </a:r>
            <a:endParaRPr lang="es-ES" sz="2400" dirty="0">
              <a:solidFill>
                <a:srgbClr val="808080"/>
              </a:solidFill>
              <a:latin typeface="Encode Sans"/>
              <a:ea typeface="Encode Sans"/>
              <a:cs typeface="Encode Sans"/>
              <a:sym typeface="Encode Sans"/>
            </a:endParaRPr>
          </a:p>
          <a:p>
            <a:pPr marL="69850" marR="717000" lvl="0" algn="just" rtl="0">
              <a:lnSpc>
                <a:spcPct val="150000"/>
              </a:lnSpc>
              <a:spcBef>
                <a:spcPts val="0"/>
              </a:spcBef>
              <a:spcAft>
                <a:spcPts val="0"/>
              </a:spcAft>
              <a:buClr>
                <a:srgbClr val="808080"/>
              </a:buClr>
              <a:buSzPts val="2500"/>
            </a:pPr>
            <a:endParaRPr lang="es-ES" sz="24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ES" sz="2400" b="0" i="0" u="none" strike="noStrike" cap="none" dirty="0">
                <a:solidFill>
                  <a:srgbClr val="808080"/>
                </a:solidFill>
                <a:latin typeface="Encode Sans"/>
                <a:ea typeface="Encode Sans"/>
                <a:cs typeface="Encode Sans"/>
                <a:sym typeface="Encode Sans"/>
              </a:rPr>
              <a:t>La implementación de pruebas rápidas colabora en el </a:t>
            </a:r>
            <a:r>
              <a:rPr lang="es-ES" sz="2400" b="1" i="0" u="none" strike="noStrike" cap="none" dirty="0">
                <a:solidFill>
                  <a:srgbClr val="808080"/>
                </a:solidFill>
                <a:latin typeface="Encode Sans"/>
                <a:ea typeface="Encode Sans"/>
                <a:cs typeface="Encode Sans"/>
                <a:sym typeface="Encode Sans"/>
              </a:rPr>
              <a:t>proceso de descentralización necesario para brindar una mejor respuesta </a:t>
            </a:r>
            <a:r>
              <a:rPr lang="es-ES" sz="2400" b="0" i="0" u="none" strike="noStrike" cap="none" dirty="0">
                <a:solidFill>
                  <a:srgbClr val="808080"/>
                </a:solidFill>
                <a:latin typeface="Encode Sans"/>
                <a:ea typeface="Encode Sans"/>
                <a:cs typeface="Encode Sans"/>
                <a:sym typeface="Encode Sans"/>
              </a:rPr>
              <a:t>ante una situación que afecte la salud pública, ya que no requieren de equipamiento o tecnología de alta complejidad y por ello puede ser realizado en espacios del primer nivel de atención e incluso en espacios comunitarios, </a:t>
            </a:r>
            <a:r>
              <a:rPr lang="es-ES" sz="2400" dirty="0">
                <a:solidFill>
                  <a:srgbClr val="808080"/>
                </a:solidFill>
                <a:latin typeface="Encode Sans"/>
                <a:ea typeface="Encode Sans"/>
                <a:cs typeface="Encode Sans"/>
                <a:sym typeface="Encode Sans"/>
              </a:rPr>
              <a:t>y </a:t>
            </a:r>
            <a:r>
              <a:rPr lang="es-ES" sz="2400" b="0" i="0" u="none" strike="noStrike" cap="none" dirty="0">
                <a:solidFill>
                  <a:srgbClr val="808080"/>
                </a:solidFill>
                <a:latin typeface="Encode Sans"/>
                <a:ea typeface="Encode Sans"/>
                <a:cs typeface="Encode Sans"/>
                <a:sym typeface="Encode Sans"/>
              </a:rPr>
              <a:t>en ámbito domiciliario.</a:t>
            </a:r>
          </a:p>
          <a:p>
            <a:pPr marL="69850" marR="717000" lvl="0" algn="just" rtl="0">
              <a:lnSpc>
                <a:spcPct val="150000"/>
              </a:lnSpc>
              <a:spcBef>
                <a:spcPts val="0"/>
              </a:spcBef>
              <a:spcAft>
                <a:spcPts val="0"/>
              </a:spcAft>
              <a:buClr>
                <a:srgbClr val="808080"/>
              </a:buClr>
              <a:buSzPts val="2500"/>
            </a:pPr>
            <a:endParaRPr lang="es-ES" sz="2400" b="0" i="0" u="none" strike="noStrike" cap="none" dirty="0">
              <a:solidFill>
                <a:srgbClr val="808080"/>
              </a:solidFill>
              <a:latin typeface="Encode Sans"/>
              <a:ea typeface="Encode Sans"/>
              <a:cs typeface="Encode Sans"/>
              <a:sym typeface="Encode Sans"/>
            </a:endParaRPr>
          </a:p>
          <a:p>
            <a:pPr marL="457200" marR="717000" indent="-387350" algn="just">
              <a:lnSpc>
                <a:spcPct val="150000"/>
              </a:lnSpc>
              <a:buClr>
                <a:srgbClr val="808080"/>
              </a:buClr>
              <a:buSzPts val="2500"/>
              <a:buFont typeface="Encode Sans"/>
              <a:buChar char="●"/>
            </a:pPr>
            <a:r>
              <a:rPr lang="es-ES" sz="2400" b="0" i="0" u="none" strike="noStrike" cap="none" dirty="0">
                <a:solidFill>
                  <a:srgbClr val="808080"/>
                </a:solidFill>
                <a:latin typeface="Encode Sans"/>
                <a:ea typeface="Encode Sans"/>
                <a:cs typeface="Encode Sans"/>
                <a:sym typeface="Encode Sans"/>
              </a:rPr>
              <a:t>En ese marco, es necesario evaluar alternativas para </a:t>
            </a:r>
            <a:r>
              <a:rPr lang="es-ES" sz="2400" b="1" i="0" u="none" strike="noStrike" cap="none" dirty="0">
                <a:solidFill>
                  <a:srgbClr val="808080"/>
                </a:solidFill>
                <a:latin typeface="Encode Sans"/>
                <a:ea typeface="Encode Sans"/>
                <a:cs typeface="Encode Sans"/>
                <a:sym typeface="Encode Sans"/>
              </a:rPr>
              <a:t>la orientación diagnóstica </a:t>
            </a:r>
            <a:r>
              <a:rPr lang="es-ES" sz="2400" dirty="0">
                <a:solidFill>
                  <a:srgbClr val="808080"/>
                </a:solidFill>
                <a:latin typeface="Encode Sans"/>
                <a:ea typeface="Encode Sans"/>
                <a:cs typeface="Encode Sans"/>
                <a:sym typeface="Encode Sans"/>
              </a:rPr>
              <a:t>que permitan ampliar las condiciones de acceso,</a:t>
            </a:r>
            <a:r>
              <a:rPr lang="es-ES" sz="2400" b="1" i="0" u="none" strike="noStrike" cap="none" dirty="0">
                <a:solidFill>
                  <a:srgbClr val="808080"/>
                </a:solidFill>
                <a:latin typeface="Encode Sans"/>
                <a:ea typeface="Encode Sans"/>
                <a:cs typeface="Encode Sans"/>
                <a:sym typeface="Encode Sans"/>
              </a:rPr>
              <a:t> </a:t>
            </a:r>
            <a:r>
              <a:rPr lang="es-ES" sz="2400" b="0" i="0" u="none" strike="noStrike" cap="none" dirty="0">
                <a:solidFill>
                  <a:srgbClr val="808080"/>
                </a:solidFill>
                <a:latin typeface="Encode Sans"/>
                <a:ea typeface="Encode Sans"/>
                <a:cs typeface="Encode Sans"/>
                <a:sym typeface="Encode Sans"/>
              </a:rPr>
              <a:t>en concordancia con los principios de universalidad, equidad e integridad en el acceso a la salud integral de las personas</a:t>
            </a:r>
            <a:r>
              <a:rPr lang="es-ES" sz="2400" b="0" i="0" u="none" strike="noStrike" cap="none" dirty="0">
                <a:solidFill>
                  <a:srgbClr val="B9B9B9"/>
                </a:solidFill>
                <a:latin typeface="Encode Sans"/>
                <a:ea typeface="Encode Sans"/>
                <a:cs typeface="Encode Sans"/>
                <a:sym typeface="Encode Sans"/>
              </a:rPr>
              <a:t>. </a:t>
            </a:r>
          </a:p>
          <a:p>
            <a:pPr marL="457200" marR="717000" lvl="0" indent="-387350" algn="just" rtl="0">
              <a:lnSpc>
                <a:spcPct val="150000"/>
              </a:lnSpc>
              <a:spcBef>
                <a:spcPts val="0"/>
              </a:spcBef>
              <a:spcAft>
                <a:spcPts val="0"/>
              </a:spcAft>
              <a:buClr>
                <a:srgbClr val="808080"/>
              </a:buClr>
              <a:buSzPts val="2500"/>
              <a:buFont typeface="Encode Sans"/>
              <a:buChar char="●"/>
            </a:pPr>
            <a:endParaRPr lang="es-ES" sz="2400" b="0" i="0" u="none" strike="noStrike" cap="none" dirty="0">
              <a:solidFill>
                <a:srgbClr val="808080"/>
              </a:solidFill>
              <a:latin typeface="Encode Sans"/>
              <a:ea typeface="Encode Sans"/>
              <a:cs typeface="Encode Sans"/>
              <a:sym typeface="Encode Sans"/>
            </a:endParaRPr>
          </a:p>
        </p:txBody>
      </p:sp>
      <p:sp>
        <p:nvSpPr>
          <p:cNvPr id="163" name="Google Shape;163;g1061fd2b7f3_0_65"/>
          <p:cNvSpPr/>
          <p:nvPr/>
        </p:nvSpPr>
        <p:spPr>
          <a:xfrm rot="-5400000">
            <a:off x="8516805" y="-8529498"/>
            <a:ext cx="1268730" cy="18302341"/>
          </a:xfrm>
          <a:custGeom>
            <a:avLst/>
            <a:gdLst/>
            <a:ahLst/>
            <a:cxnLst/>
            <a:rect l="l" t="t" r="r" b="b"/>
            <a:pathLst>
              <a:path w="3429000" h="4959984" extrusionOk="0">
                <a:moveTo>
                  <a:pt x="3428822" y="4959629"/>
                </a:moveTo>
                <a:lnTo>
                  <a:pt x="0" y="4959629"/>
                </a:lnTo>
                <a:lnTo>
                  <a:pt x="0" y="0"/>
                </a:lnTo>
                <a:lnTo>
                  <a:pt x="3428822" y="0"/>
                </a:lnTo>
                <a:lnTo>
                  <a:pt x="3428822" y="4959629"/>
                </a:lnTo>
                <a:close/>
              </a:path>
            </a:pathLst>
          </a:custGeom>
          <a:solidFill>
            <a:srgbClr val="37BBE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64" name="Google Shape;164;g1061fd2b7f3_0_65"/>
          <p:cNvSpPr txBox="1"/>
          <p:nvPr/>
        </p:nvSpPr>
        <p:spPr>
          <a:xfrm>
            <a:off x="0" y="-466002"/>
            <a:ext cx="16722600" cy="164657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4800"/>
              </a:spcBef>
              <a:spcAft>
                <a:spcPts val="1200"/>
              </a:spcAft>
              <a:buClr>
                <a:srgbClr val="000000"/>
              </a:buClr>
              <a:buSzPts val="4500"/>
              <a:buFont typeface="Arial"/>
              <a:buNone/>
            </a:pPr>
            <a:r>
              <a:rPr lang="es-ES" sz="4500" b="1" dirty="0">
                <a:solidFill>
                  <a:schemeClr val="lt1"/>
                </a:solidFill>
                <a:latin typeface="Encode Sans"/>
                <a:ea typeface="Encode Sans"/>
                <a:cs typeface="Encode Sans"/>
                <a:sym typeface="Encode Sans"/>
              </a:rPr>
              <a:t>Test Autoevaluación COVID-19</a:t>
            </a:r>
            <a:endParaRPr lang="es-ES" sz="4500" b="1" i="0" u="none" strike="noStrike" cap="none" dirty="0">
              <a:solidFill>
                <a:schemeClr val="lt1"/>
              </a:solidFill>
              <a:latin typeface="Encode Sans"/>
              <a:ea typeface="Encode Sans"/>
              <a:cs typeface="Encode Sans"/>
              <a:sym typeface="Encode Sans"/>
            </a:endParaRPr>
          </a:p>
        </p:txBody>
      </p:sp>
      <p:sp>
        <p:nvSpPr>
          <p:cNvPr id="2" name="CuadroTexto 1">
            <a:extLst>
              <a:ext uri="{FF2B5EF4-FFF2-40B4-BE49-F238E27FC236}">
                <a16:creationId xmlns:a16="http://schemas.microsoft.com/office/drawing/2014/main" id="{5A9D3695-8F87-43E2-A471-F9428B2940E8}"/>
              </a:ext>
            </a:extLst>
          </p:cNvPr>
          <p:cNvSpPr txBox="1"/>
          <p:nvPr/>
        </p:nvSpPr>
        <p:spPr>
          <a:xfrm>
            <a:off x="6534615" y="9289895"/>
            <a:ext cx="11767726" cy="646331"/>
          </a:xfrm>
          <a:prstGeom prst="rect">
            <a:avLst/>
          </a:prstGeom>
          <a:noFill/>
        </p:spPr>
        <p:txBody>
          <a:bodyPr wrap="square" rtlCol="0">
            <a:spAutoFit/>
          </a:bodyPr>
          <a:lstStyle/>
          <a:p>
            <a:r>
              <a:rPr lang="es-ES" sz="1200" b="0" i="0" u="none" strike="noStrike" baseline="0" dirty="0">
                <a:solidFill>
                  <a:srgbClr val="000000"/>
                </a:solidFill>
                <a:latin typeface="Calibri" panose="020F0502020204030204" pitchFamily="34" charset="0"/>
              </a:rPr>
              <a:t>Consenso sobre el uso de pruebas diagnósticas para SARS-CoV-2.V2.Mayo 2021 Ministerio de Salud de la Nación</a:t>
            </a:r>
            <a:endParaRPr lang="en-US" sz="1200" b="0" i="0" u="none" strike="noStrike" baseline="0" dirty="0">
              <a:solidFill>
                <a:srgbClr val="000000"/>
              </a:solidFill>
              <a:latin typeface="Calibri" panose="020F0502020204030204" pitchFamily="34" charset="0"/>
            </a:endParaRPr>
          </a:p>
          <a:p>
            <a:r>
              <a:rPr lang="en-US" sz="1200" b="0" i="0" u="none" strike="noStrike" baseline="0" dirty="0">
                <a:solidFill>
                  <a:srgbClr val="000000"/>
                </a:solidFill>
                <a:latin typeface="Calibri" panose="020F0502020204030204" pitchFamily="34" charset="0"/>
              </a:rPr>
              <a:t>Testing for COVID-19: A way to lift confinement restrictions. OECD. May 2020. </a:t>
            </a:r>
          </a:p>
          <a:p>
            <a:r>
              <a:rPr lang="en-US" sz="1200" b="0" i="0" u="none" strike="noStrike" baseline="0" dirty="0">
                <a:solidFill>
                  <a:srgbClr val="000000"/>
                </a:solidFill>
                <a:latin typeface="Calibri" panose="020F0502020204030204" pitchFamily="34" charset="0"/>
              </a:rPr>
              <a:t>COVID-19 testing strategies and objectives. ECDC. September 2020. </a:t>
            </a:r>
            <a:endParaRPr lang="es-AR" sz="1200" dirty="0"/>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1061fd2b7f3_0_65"/>
          <p:cNvSpPr/>
          <p:nvPr/>
        </p:nvSpPr>
        <p:spPr>
          <a:xfrm>
            <a:off x="367975" y="1588625"/>
            <a:ext cx="17524800" cy="934800"/>
          </a:xfrm>
          <a:prstGeom prst="rect">
            <a:avLst/>
          </a:prstGeom>
          <a:solidFill>
            <a:srgbClr val="33C5CE">
              <a:alpha val="902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s-ES" sz="4400" b="1" dirty="0">
                <a:solidFill>
                  <a:srgbClr val="37BBED"/>
                </a:solidFill>
                <a:latin typeface="Encode Sans"/>
                <a:ea typeface="Encode Sans"/>
                <a:cs typeface="Encode Sans"/>
                <a:sym typeface="Encode Sans"/>
              </a:rPr>
              <a:t>Situación internacional de implementación</a:t>
            </a:r>
            <a:endParaRPr sz="4400" b="1" dirty="0">
              <a:solidFill>
                <a:srgbClr val="37BBED"/>
              </a:solidFill>
              <a:latin typeface="Encode Sans"/>
              <a:ea typeface="Encode Sans"/>
              <a:cs typeface="Encode Sans"/>
              <a:sym typeface="Encode Sans"/>
            </a:endParaRPr>
          </a:p>
        </p:txBody>
      </p:sp>
      <p:sp>
        <p:nvSpPr>
          <p:cNvPr id="163" name="Google Shape;163;g1061fd2b7f3_0_65"/>
          <p:cNvSpPr/>
          <p:nvPr/>
        </p:nvSpPr>
        <p:spPr>
          <a:xfrm rot="-5400000">
            <a:off x="8516805" y="-8529498"/>
            <a:ext cx="1268730" cy="18302341"/>
          </a:xfrm>
          <a:custGeom>
            <a:avLst/>
            <a:gdLst/>
            <a:ahLst/>
            <a:cxnLst/>
            <a:rect l="l" t="t" r="r" b="b"/>
            <a:pathLst>
              <a:path w="3429000" h="4959984" extrusionOk="0">
                <a:moveTo>
                  <a:pt x="3428822" y="4959629"/>
                </a:moveTo>
                <a:lnTo>
                  <a:pt x="0" y="4959629"/>
                </a:lnTo>
                <a:lnTo>
                  <a:pt x="0" y="0"/>
                </a:lnTo>
                <a:lnTo>
                  <a:pt x="3428822" y="0"/>
                </a:lnTo>
                <a:lnTo>
                  <a:pt x="3428822" y="4959629"/>
                </a:lnTo>
                <a:close/>
              </a:path>
            </a:pathLst>
          </a:custGeom>
          <a:solidFill>
            <a:srgbClr val="37BBE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64" name="Google Shape;164;g1061fd2b7f3_0_65"/>
          <p:cNvSpPr txBox="1"/>
          <p:nvPr/>
        </p:nvSpPr>
        <p:spPr>
          <a:xfrm>
            <a:off x="0" y="-466002"/>
            <a:ext cx="16722600" cy="164657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4800"/>
              </a:spcBef>
              <a:spcAft>
                <a:spcPts val="1200"/>
              </a:spcAft>
              <a:buClr>
                <a:srgbClr val="000000"/>
              </a:buClr>
              <a:buSzPts val="4500"/>
              <a:buFont typeface="Arial"/>
              <a:buNone/>
            </a:pPr>
            <a:r>
              <a:rPr lang="es-ES" sz="4500" b="1" dirty="0">
                <a:solidFill>
                  <a:schemeClr val="lt1"/>
                </a:solidFill>
                <a:latin typeface="Encode Sans"/>
                <a:ea typeface="Encode Sans"/>
                <a:cs typeface="Encode Sans"/>
                <a:sym typeface="Encode Sans"/>
              </a:rPr>
              <a:t>Test Autoevaluación COVID-19</a:t>
            </a:r>
            <a:endParaRPr lang="es-ES" sz="4500" b="1" i="0" u="none" strike="noStrike" cap="none" dirty="0">
              <a:solidFill>
                <a:schemeClr val="lt1"/>
              </a:solidFill>
              <a:latin typeface="Encode Sans"/>
              <a:ea typeface="Encode Sans"/>
              <a:cs typeface="Encode Sans"/>
              <a:sym typeface="Encode Sans"/>
            </a:endParaRPr>
          </a:p>
        </p:txBody>
      </p:sp>
      <p:pic>
        <p:nvPicPr>
          <p:cNvPr id="1026" name="Picture 2"/>
          <p:cNvPicPr>
            <a:picLocks noChangeAspect="1" noChangeArrowheads="1"/>
          </p:cNvPicPr>
          <p:nvPr/>
        </p:nvPicPr>
        <p:blipFill>
          <a:blip r:embed="rId3"/>
          <a:srcRect/>
          <a:stretch>
            <a:fillRect/>
          </a:stretch>
        </p:blipFill>
        <p:spPr bwMode="auto">
          <a:xfrm>
            <a:off x="11804072" y="2726573"/>
            <a:ext cx="5892229" cy="3541989"/>
          </a:xfrm>
          <a:prstGeom prst="rect">
            <a:avLst/>
          </a:prstGeom>
          <a:noFill/>
          <a:ln w="9525">
            <a:noFill/>
            <a:miter lim="800000"/>
            <a:headEnd/>
            <a:tailEnd/>
          </a:ln>
          <a:effectLst>
            <a:outerShdw blurRad="50800" dist="38100" dir="2700000" algn="tl" rotWithShape="0">
              <a:prstClr val="black">
                <a:alpha val="40000"/>
              </a:prstClr>
            </a:outerShdw>
          </a:effectLst>
        </p:spPr>
      </p:pic>
      <p:grpSp>
        <p:nvGrpSpPr>
          <p:cNvPr id="12" name="11 Grupo"/>
          <p:cNvGrpSpPr/>
          <p:nvPr/>
        </p:nvGrpSpPr>
        <p:grpSpPr>
          <a:xfrm>
            <a:off x="415635" y="2705620"/>
            <a:ext cx="5486400" cy="2082512"/>
            <a:chOff x="268683" y="2722244"/>
            <a:chExt cx="5243487" cy="2418745"/>
          </a:xfrm>
          <a:effectLst>
            <a:outerShdw blurRad="50800" dist="38100" dir="2700000" algn="tl" rotWithShape="0">
              <a:prstClr val="black">
                <a:alpha val="40000"/>
              </a:prstClr>
            </a:outerShdw>
          </a:effectLst>
        </p:grpSpPr>
        <p:pic>
          <p:nvPicPr>
            <p:cNvPr id="1028" name="Picture 4"/>
            <p:cNvPicPr>
              <a:picLocks noChangeAspect="1" noChangeArrowheads="1"/>
            </p:cNvPicPr>
            <p:nvPr/>
          </p:nvPicPr>
          <p:blipFill>
            <a:blip r:embed="rId4"/>
            <a:srcRect/>
            <a:stretch>
              <a:fillRect/>
            </a:stretch>
          </p:blipFill>
          <p:spPr bwMode="auto">
            <a:xfrm>
              <a:off x="268683" y="2722244"/>
              <a:ext cx="5212912" cy="819150"/>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299258" y="3657600"/>
              <a:ext cx="5212912" cy="1483389"/>
            </a:xfrm>
            <a:prstGeom prst="rect">
              <a:avLst/>
            </a:prstGeom>
            <a:noFill/>
            <a:ln w="9525">
              <a:noFill/>
              <a:miter lim="800000"/>
              <a:headEnd/>
              <a:tailEnd/>
            </a:ln>
            <a:effectLst/>
          </p:spPr>
        </p:pic>
      </p:grpSp>
      <p:pic>
        <p:nvPicPr>
          <p:cNvPr id="1030" name="Picture 6"/>
          <p:cNvPicPr>
            <a:picLocks noChangeAspect="1" noChangeArrowheads="1"/>
          </p:cNvPicPr>
          <p:nvPr/>
        </p:nvPicPr>
        <p:blipFill>
          <a:blip r:embed="rId6"/>
          <a:srcRect/>
          <a:stretch>
            <a:fillRect/>
          </a:stretch>
        </p:blipFill>
        <p:spPr bwMode="auto">
          <a:xfrm>
            <a:off x="6217922" y="3241963"/>
            <a:ext cx="5320144" cy="337277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031" name="Picture 7"/>
          <p:cNvPicPr>
            <a:picLocks noChangeAspect="1" noChangeArrowheads="1"/>
          </p:cNvPicPr>
          <p:nvPr/>
        </p:nvPicPr>
        <p:blipFill>
          <a:blip r:embed="rId7"/>
          <a:srcRect/>
          <a:stretch>
            <a:fillRect/>
          </a:stretch>
        </p:blipFill>
        <p:spPr bwMode="auto">
          <a:xfrm>
            <a:off x="581893" y="5165588"/>
            <a:ext cx="5370022" cy="172982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1" name="Picture 9"/>
          <p:cNvPicPr>
            <a:picLocks noChangeAspect="1" noChangeArrowheads="1"/>
          </p:cNvPicPr>
          <p:nvPr/>
        </p:nvPicPr>
        <p:blipFill>
          <a:blip r:embed="rId8"/>
          <a:srcRect/>
          <a:stretch>
            <a:fillRect/>
          </a:stretch>
        </p:blipFill>
        <p:spPr bwMode="auto">
          <a:xfrm>
            <a:off x="12036829" y="7973657"/>
            <a:ext cx="5619403" cy="1797954"/>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037" name="Picture 13"/>
          <p:cNvPicPr>
            <a:picLocks noChangeAspect="1" noChangeArrowheads="1"/>
          </p:cNvPicPr>
          <p:nvPr/>
        </p:nvPicPr>
        <p:blipFill>
          <a:blip r:embed="rId9"/>
          <a:srcRect/>
          <a:stretch>
            <a:fillRect/>
          </a:stretch>
        </p:blipFill>
        <p:spPr bwMode="auto">
          <a:xfrm>
            <a:off x="11937076" y="6451953"/>
            <a:ext cx="5752407" cy="113280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4" name="Picture 11"/>
          <p:cNvPicPr>
            <a:picLocks noChangeAspect="1" noChangeArrowheads="1"/>
          </p:cNvPicPr>
          <p:nvPr/>
        </p:nvPicPr>
        <p:blipFill>
          <a:blip r:embed="rId10"/>
          <a:srcRect/>
          <a:stretch>
            <a:fillRect/>
          </a:stretch>
        </p:blipFill>
        <p:spPr bwMode="auto">
          <a:xfrm>
            <a:off x="6101540" y="7346511"/>
            <a:ext cx="5336773" cy="1348603"/>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038" name="Picture 14"/>
          <p:cNvPicPr>
            <a:picLocks noChangeAspect="1" noChangeArrowheads="1"/>
          </p:cNvPicPr>
          <p:nvPr/>
        </p:nvPicPr>
        <p:blipFill>
          <a:blip r:embed="rId11"/>
          <a:srcRect/>
          <a:stretch>
            <a:fillRect/>
          </a:stretch>
        </p:blipFill>
        <p:spPr bwMode="auto">
          <a:xfrm>
            <a:off x="498763" y="7205375"/>
            <a:ext cx="5469775" cy="2685472"/>
          </a:xfrm>
          <a:prstGeom prst="rect">
            <a:avLst/>
          </a:prstGeom>
          <a:noFill/>
          <a:ln w="9525">
            <a:no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72255270"/>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3" name="Google Shape;163;g1061fd2b7f3_0_65"/>
          <p:cNvSpPr/>
          <p:nvPr/>
        </p:nvSpPr>
        <p:spPr>
          <a:xfrm rot="-5400000">
            <a:off x="8516805" y="-8529498"/>
            <a:ext cx="1268730" cy="18302341"/>
          </a:xfrm>
          <a:custGeom>
            <a:avLst/>
            <a:gdLst/>
            <a:ahLst/>
            <a:cxnLst/>
            <a:rect l="l" t="t" r="r" b="b"/>
            <a:pathLst>
              <a:path w="3429000" h="4959984" extrusionOk="0">
                <a:moveTo>
                  <a:pt x="3428822" y="4959629"/>
                </a:moveTo>
                <a:lnTo>
                  <a:pt x="0" y="4959629"/>
                </a:lnTo>
                <a:lnTo>
                  <a:pt x="0" y="0"/>
                </a:lnTo>
                <a:lnTo>
                  <a:pt x="3428822" y="0"/>
                </a:lnTo>
                <a:lnTo>
                  <a:pt x="3428822" y="4959629"/>
                </a:lnTo>
                <a:close/>
              </a:path>
            </a:pathLst>
          </a:custGeom>
          <a:solidFill>
            <a:srgbClr val="37BBE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64" name="Google Shape;164;g1061fd2b7f3_0_65"/>
          <p:cNvSpPr txBox="1"/>
          <p:nvPr/>
        </p:nvSpPr>
        <p:spPr>
          <a:xfrm>
            <a:off x="0" y="-466002"/>
            <a:ext cx="16722600" cy="164657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4800"/>
              </a:spcBef>
              <a:spcAft>
                <a:spcPts val="1200"/>
              </a:spcAft>
              <a:buClr>
                <a:srgbClr val="000000"/>
              </a:buClr>
              <a:buSzPts val="4500"/>
              <a:buFont typeface="Arial"/>
              <a:buNone/>
            </a:pPr>
            <a:r>
              <a:rPr lang="es-ES" sz="4500" b="1" dirty="0">
                <a:solidFill>
                  <a:schemeClr val="lt1"/>
                </a:solidFill>
                <a:latin typeface="Encode Sans"/>
                <a:ea typeface="Encode Sans"/>
                <a:cs typeface="Encode Sans"/>
                <a:sym typeface="Encode Sans"/>
              </a:rPr>
              <a:t>Test Autoevaluación COVID-19</a:t>
            </a:r>
            <a:endParaRPr lang="es-ES" sz="4500" b="1" i="0" u="none" strike="noStrike" cap="none" dirty="0">
              <a:solidFill>
                <a:schemeClr val="lt1"/>
              </a:solidFill>
              <a:latin typeface="Encode Sans"/>
              <a:ea typeface="Encode Sans"/>
              <a:cs typeface="Encode Sans"/>
              <a:sym typeface="Encode Sans"/>
            </a:endParaRPr>
          </a:p>
        </p:txBody>
      </p:sp>
      <p:sp>
        <p:nvSpPr>
          <p:cNvPr id="18" name="17 Rectángulo"/>
          <p:cNvSpPr/>
          <p:nvPr/>
        </p:nvSpPr>
        <p:spPr>
          <a:xfrm>
            <a:off x="7664336" y="9620135"/>
            <a:ext cx="10623664" cy="646331"/>
          </a:xfrm>
          <a:prstGeom prst="rect">
            <a:avLst/>
          </a:prstGeom>
        </p:spPr>
        <p:txBody>
          <a:bodyPr wrap="square">
            <a:spAutoFit/>
          </a:bodyPr>
          <a:lstStyle/>
          <a:p>
            <a:pPr algn="r"/>
            <a:r>
              <a:rPr lang="es-AR" sz="1200" dirty="0">
                <a:hlinkClick r:id="rId3"/>
              </a:rPr>
              <a:t>https://www.abc.es/sociedad/abci-siete-euros-espana-gratuidad-austria-coste-autodiagnostico-europa-202108091705_noticia.html</a:t>
            </a:r>
            <a:endParaRPr lang="es-AR" sz="1200" dirty="0"/>
          </a:p>
          <a:p>
            <a:pPr algn="r"/>
            <a:r>
              <a:rPr lang="es-AR" sz="1200" dirty="0">
                <a:hlinkClick r:id="rId4"/>
              </a:rPr>
              <a:t>https://ratiopharm.es/en-la-botica/actualidad-farmaceutica/farmacias-de-paises-europeos-ofrecen-test-de-covid-19-la#_ftn9</a:t>
            </a:r>
            <a:endParaRPr lang="es-AR" sz="1200" dirty="0"/>
          </a:p>
          <a:p>
            <a:pPr algn="r"/>
            <a:endParaRPr lang="es-AR" sz="1200" dirty="0"/>
          </a:p>
        </p:txBody>
      </p:sp>
      <p:graphicFrame>
        <p:nvGraphicFramePr>
          <p:cNvPr id="19" name="18 Tabla"/>
          <p:cNvGraphicFramePr>
            <a:graphicFrameLocks noGrp="1"/>
          </p:cNvGraphicFramePr>
          <p:nvPr>
            <p:extLst>
              <p:ext uri="{D42A27DB-BD31-4B8C-83A1-F6EECF244321}">
                <p14:modId xmlns:p14="http://schemas.microsoft.com/office/powerpoint/2010/main" val="315941648"/>
              </p:ext>
            </p:extLst>
          </p:nvPr>
        </p:nvGraphicFramePr>
        <p:xfrm>
          <a:off x="4854636" y="2910837"/>
          <a:ext cx="8761612" cy="6527760"/>
        </p:xfrm>
        <a:graphic>
          <a:graphicData uri="http://schemas.openxmlformats.org/drawingml/2006/table">
            <a:tbl>
              <a:tblPr/>
              <a:tblGrid>
                <a:gridCol w="4388566">
                  <a:extLst>
                    <a:ext uri="{9D8B030D-6E8A-4147-A177-3AD203B41FA5}">
                      <a16:colId xmlns:a16="http://schemas.microsoft.com/office/drawing/2014/main" val="20000"/>
                    </a:ext>
                  </a:extLst>
                </a:gridCol>
                <a:gridCol w="4373046">
                  <a:extLst>
                    <a:ext uri="{9D8B030D-6E8A-4147-A177-3AD203B41FA5}">
                      <a16:colId xmlns:a16="http://schemas.microsoft.com/office/drawing/2014/main" val="20001"/>
                    </a:ext>
                  </a:extLst>
                </a:gridCol>
              </a:tblGrid>
              <a:tr h="543980">
                <a:tc>
                  <a:txBody>
                    <a:bodyPr/>
                    <a:lstStyle/>
                    <a:p>
                      <a:pPr algn="l" fontAlgn="b"/>
                      <a:r>
                        <a:rPr lang="es-AR" sz="2400" b="1" i="0" u="none" strike="noStrike" dirty="0">
                          <a:solidFill>
                            <a:srgbClr val="808080"/>
                          </a:solidFill>
                          <a:latin typeface="Encode Sans" panose="020B0604020202020204" charset="0"/>
                        </a:rPr>
                        <a:t>País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BBED"/>
                    </a:solidFill>
                  </a:tcPr>
                </a:tc>
                <a:tc>
                  <a:txBody>
                    <a:bodyPr/>
                    <a:lstStyle/>
                    <a:p>
                      <a:pPr algn="l" fontAlgn="b"/>
                      <a:r>
                        <a:rPr lang="es-AR" sz="2400" b="1" i="0" u="none" strike="noStrike" dirty="0">
                          <a:solidFill>
                            <a:srgbClr val="808080"/>
                          </a:solidFill>
                          <a:latin typeface="Encode Sans" panose="020B0604020202020204" charset="0"/>
                        </a:rPr>
                        <a:t> Inicio del autotest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BBED"/>
                    </a:solidFill>
                  </a:tcPr>
                </a:tc>
                <a:extLst>
                  <a:ext uri="{0D108BD9-81ED-4DB2-BD59-A6C34878D82A}">
                    <a16:rowId xmlns:a16="http://schemas.microsoft.com/office/drawing/2014/main" val="10000"/>
                  </a:ext>
                </a:extLst>
              </a:tr>
              <a:tr h="543980">
                <a:tc>
                  <a:txBody>
                    <a:bodyPr/>
                    <a:lstStyle/>
                    <a:p>
                      <a:pPr algn="l" fontAlgn="b"/>
                      <a:r>
                        <a:rPr lang="es-AR" sz="2400" b="1" i="0" u="none" strike="noStrike" dirty="0">
                          <a:solidFill>
                            <a:srgbClr val="808080"/>
                          </a:solidFill>
                          <a:latin typeface="Encode Sans" panose="020B0604020202020204" charset="0"/>
                        </a:rPr>
                        <a:t>Portugal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2400" b="1" i="0" u="none" strike="noStrike" dirty="0">
                          <a:solidFill>
                            <a:srgbClr val="808080"/>
                          </a:solidFill>
                          <a:latin typeface="Encode Sans" panose="020B0604020202020204" charset="0"/>
                        </a:rPr>
                        <a:t>marzo-21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43980">
                <a:tc>
                  <a:txBody>
                    <a:bodyPr/>
                    <a:lstStyle/>
                    <a:p>
                      <a:pPr algn="l" fontAlgn="b"/>
                      <a:r>
                        <a:rPr lang="es-AR" sz="2400" b="1" i="0" u="none" strike="noStrike" dirty="0">
                          <a:solidFill>
                            <a:srgbClr val="808080"/>
                          </a:solidFill>
                          <a:latin typeface="Encode Sans" panose="020B0604020202020204" charset="0"/>
                        </a:rPr>
                        <a:t>Francia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s-AR" sz="2400" b="1" i="0" u="none" strike="noStrike" dirty="0">
                          <a:solidFill>
                            <a:srgbClr val="808080"/>
                          </a:solidFill>
                          <a:latin typeface="Encode Sans" panose="020B0604020202020204" charset="0"/>
                        </a:rPr>
                        <a:t>abril-21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43980">
                <a:tc>
                  <a:txBody>
                    <a:bodyPr/>
                    <a:lstStyle/>
                    <a:p>
                      <a:pPr algn="l" fontAlgn="b"/>
                      <a:r>
                        <a:rPr lang="es-AR" sz="2400" b="1" i="0" u="none" strike="noStrike" dirty="0">
                          <a:solidFill>
                            <a:srgbClr val="808080"/>
                          </a:solidFill>
                          <a:latin typeface="Encode Sans" panose="020B0604020202020204" charset="0"/>
                        </a:rPr>
                        <a:t>Países Bajos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AR"/>
                    </a:p>
                  </a:txBody>
                  <a:tcPr/>
                </a:tc>
                <a:extLst>
                  <a:ext uri="{0D108BD9-81ED-4DB2-BD59-A6C34878D82A}">
                    <a16:rowId xmlns:a16="http://schemas.microsoft.com/office/drawing/2014/main" val="10003"/>
                  </a:ext>
                </a:extLst>
              </a:tr>
              <a:tr h="543980">
                <a:tc>
                  <a:txBody>
                    <a:bodyPr/>
                    <a:lstStyle/>
                    <a:p>
                      <a:pPr algn="l" fontAlgn="b"/>
                      <a:r>
                        <a:rPr lang="es-AR" sz="2400" b="1" i="0" u="none" strike="noStrike">
                          <a:solidFill>
                            <a:srgbClr val="808080"/>
                          </a:solidFill>
                          <a:latin typeface="Encode Sans" panose="020B0604020202020204" charset="0"/>
                        </a:rPr>
                        <a:t>Bélgica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AR"/>
                    </a:p>
                  </a:txBody>
                  <a:tcPr/>
                </a:tc>
                <a:extLst>
                  <a:ext uri="{0D108BD9-81ED-4DB2-BD59-A6C34878D82A}">
                    <a16:rowId xmlns:a16="http://schemas.microsoft.com/office/drawing/2014/main" val="10004"/>
                  </a:ext>
                </a:extLst>
              </a:tr>
              <a:tr h="543980">
                <a:tc>
                  <a:txBody>
                    <a:bodyPr/>
                    <a:lstStyle/>
                    <a:p>
                      <a:pPr algn="l" fontAlgn="b"/>
                      <a:r>
                        <a:rPr lang="es-AR" sz="2400" b="1" i="0" u="none" strike="noStrike">
                          <a:solidFill>
                            <a:srgbClr val="808080"/>
                          </a:solidFill>
                          <a:latin typeface="Encode Sans" panose="020B0604020202020204" charset="0"/>
                        </a:rPr>
                        <a:t>Reino Unido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AR"/>
                    </a:p>
                  </a:txBody>
                  <a:tcPr/>
                </a:tc>
                <a:extLst>
                  <a:ext uri="{0D108BD9-81ED-4DB2-BD59-A6C34878D82A}">
                    <a16:rowId xmlns:a16="http://schemas.microsoft.com/office/drawing/2014/main" val="10005"/>
                  </a:ext>
                </a:extLst>
              </a:tr>
              <a:tr h="543980">
                <a:tc>
                  <a:txBody>
                    <a:bodyPr/>
                    <a:lstStyle/>
                    <a:p>
                      <a:pPr algn="l" fontAlgn="b"/>
                      <a:r>
                        <a:rPr lang="es-AR" sz="2400" b="1" i="0" u="none" strike="noStrike">
                          <a:solidFill>
                            <a:srgbClr val="808080"/>
                          </a:solidFill>
                          <a:latin typeface="Encode Sans" panose="020B0604020202020204" charset="0"/>
                        </a:rPr>
                        <a:t>Italia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2400" b="1" i="0" u="none" strike="noStrike" dirty="0">
                          <a:solidFill>
                            <a:srgbClr val="808080"/>
                          </a:solidFill>
                          <a:latin typeface="Encode Sans" panose="020B0604020202020204" charset="0"/>
                        </a:rPr>
                        <a:t>mayo-21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43980">
                <a:tc>
                  <a:txBody>
                    <a:bodyPr/>
                    <a:lstStyle/>
                    <a:p>
                      <a:pPr algn="l" fontAlgn="b"/>
                      <a:r>
                        <a:rPr lang="es-AR" sz="2400" b="1" i="0" u="none" strike="noStrike">
                          <a:solidFill>
                            <a:srgbClr val="808080"/>
                          </a:solidFill>
                          <a:latin typeface="Encode Sans" panose="020B0604020202020204" charset="0"/>
                        </a:rPr>
                        <a:t>Alemania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2400" b="1" i="0" u="none" strike="noStrike" dirty="0">
                          <a:solidFill>
                            <a:srgbClr val="808080"/>
                          </a:solidFill>
                          <a:latin typeface="Encode Sans" panose="020B0604020202020204" charset="0"/>
                        </a:rPr>
                        <a:t>junio-21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43980">
                <a:tc>
                  <a:txBody>
                    <a:bodyPr/>
                    <a:lstStyle/>
                    <a:p>
                      <a:pPr algn="l" fontAlgn="b"/>
                      <a:r>
                        <a:rPr lang="es-AR" sz="2400" b="1" i="0" u="none" strike="noStrike" dirty="0">
                          <a:solidFill>
                            <a:srgbClr val="808080"/>
                          </a:solidFill>
                          <a:latin typeface="Encode Sans" panose="020B0604020202020204" charset="0"/>
                        </a:rPr>
                        <a:t>España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2400" b="1" i="0" u="none" strike="noStrike" dirty="0">
                          <a:solidFill>
                            <a:srgbClr val="808080"/>
                          </a:solidFill>
                          <a:latin typeface="Encode Sans" panose="020B0604020202020204" charset="0"/>
                        </a:rPr>
                        <a:t>julio-21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43980">
                <a:tc>
                  <a:txBody>
                    <a:bodyPr/>
                    <a:lstStyle/>
                    <a:p>
                      <a:pPr algn="l" fontAlgn="b"/>
                      <a:r>
                        <a:rPr lang="es-AR" sz="2400" b="1" i="0" u="none" strike="noStrike" dirty="0">
                          <a:solidFill>
                            <a:srgbClr val="808080"/>
                          </a:solidFill>
                          <a:latin typeface="Encode Sans" panose="020B0604020202020204" charset="0"/>
                        </a:rPr>
                        <a:t>Austria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2400" b="1" i="0" u="none" strike="noStrike" dirty="0">
                          <a:solidFill>
                            <a:srgbClr val="808080"/>
                          </a:solidFill>
                          <a:latin typeface="Encode Sans" panose="020B0604020202020204" charset="0"/>
                        </a:rPr>
                        <a:t>agosto-21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543980">
                <a:tc>
                  <a:txBody>
                    <a:bodyPr/>
                    <a:lstStyle/>
                    <a:p>
                      <a:pPr algn="l" fontAlgn="b"/>
                      <a:r>
                        <a:rPr lang="es-AR" sz="2400" b="1" i="0" u="none" strike="noStrike" dirty="0">
                          <a:solidFill>
                            <a:srgbClr val="808080"/>
                          </a:solidFill>
                          <a:latin typeface="Encode Sans" panose="020B0604020202020204" charset="0"/>
                        </a:rPr>
                        <a:t>Bulgaria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s-AR" sz="2400" b="1" i="0" u="none" strike="noStrike" dirty="0">
                          <a:solidFill>
                            <a:srgbClr val="808080"/>
                          </a:solidFill>
                          <a:latin typeface="Encode Sans" panose="020B0604020202020204" charset="0"/>
                        </a:rPr>
                        <a:t>noviembre-21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543980">
                <a:tc>
                  <a:txBody>
                    <a:bodyPr/>
                    <a:lstStyle/>
                    <a:p>
                      <a:pPr algn="l" fontAlgn="b"/>
                      <a:r>
                        <a:rPr lang="es-AR" sz="2400" b="1" i="0" u="none" strike="noStrike" dirty="0">
                          <a:solidFill>
                            <a:srgbClr val="808080"/>
                          </a:solidFill>
                          <a:latin typeface="Encode Sans" panose="020B0604020202020204" charset="0"/>
                        </a:rPr>
                        <a:t>EEUU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fontAlgn="b"/>
                      <a:endParaRPr lang="es-AR" sz="32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
        <p:nvSpPr>
          <p:cNvPr id="7" name="Google Shape;161;g1061fd2b7f3_0_65">
            <a:extLst>
              <a:ext uri="{FF2B5EF4-FFF2-40B4-BE49-F238E27FC236}">
                <a16:creationId xmlns:a16="http://schemas.microsoft.com/office/drawing/2014/main" id="{EBC59F68-B2D3-49F4-BF3B-5D1AAA7D7227}"/>
              </a:ext>
            </a:extLst>
          </p:cNvPr>
          <p:cNvSpPr/>
          <p:nvPr/>
        </p:nvSpPr>
        <p:spPr>
          <a:xfrm>
            <a:off x="520375" y="1741025"/>
            <a:ext cx="17524800" cy="934800"/>
          </a:xfrm>
          <a:prstGeom prst="rect">
            <a:avLst/>
          </a:prstGeom>
          <a:solidFill>
            <a:srgbClr val="33C5CE">
              <a:alpha val="902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s-ES" sz="4400" b="1" dirty="0">
                <a:solidFill>
                  <a:srgbClr val="37BBED"/>
                </a:solidFill>
                <a:latin typeface="Encode Sans"/>
                <a:ea typeface="Encode Sans"/>
                <a:cs typeface="Encode Sans"/>
                <a:sym typeface="Encode Sans"/>
              </a:rPr>
              <a:t>Situación internacional de implementación</a:t>
            </a:r>
            <a:endParaRPr sz="4400" b="1" dirty="0">
              <a:solidFill>
                <a:srgbClr val="37BBED"/>
              </a:solidFill>
              <a:latin typeface="Encode Sans"/>
              <a:ea typeface="Encode Sans"/>
              <a:cs typeface="Encode Sans"/>
              <a:sym typeface="Encode Sans"/>
            </a:endParaRPr>
          </a:p>
        </p:txBody>
      </p:sp>
    </p:spTree>
    <p:extLst>
      <p:ext uri="{BB962C8B-B14F-4D97-AF65-F5344CB8AC3E}">
        <p14:creationId xmlns:p14="http://schemas.microsoft.com/office/powerpoint/2010/main" val="1472255270"/>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1061fd2b7f3_0_65"/>
          <p:cNvSpPr/>
          <p:nvPr/>
        </p:nvSpPr>
        <p:spPr>
          <a:xfrm>
            <a:off x="367975" y="1588625"/>
            <a:ext cx="17524800" cy="934800"/>
          </a:xfrm>
          <a:prstGeom prst="rect">
            <a:avLst/>
          </a:prstGeom>
          <a:solidFill>
            <a:srgbClr val="33C5CE">
              <a:alpha val="902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s-ES" sz="4400" b="1" dirty="0">
                <a:solidFill>
                  <a:srgbClr val="37BBED"/>
                </a:solidFill>
                <a:latin typeface="Encode Sans"/>
                <a:ea typeface="Encode Sans"/>
                <a:cs typeface="Encode Sans"/>
                <a:sym typeface="Encode Sans"/>
              </a:rPr>
              <a:t>Ventajas</a:t>
            </a:r>
            <a:endParaRPr sz="4400" b="1" dirty="0">
              <a:solidFill>
                <a:srgbClr val="37BBED"/>
              </a:solidFill>
              <a:latin typeface="Encode Sans"/>
              <a:ea typeface="Encode Sans"/>
              <a:cs typeface="Encode Sans"/>
              <a:sym typeface="Encode Sans"/>
            </a:endParaRPr>
          </a:p>
        </p:txBody>
      </p:sp>
      <p:sp>
        <p:nvSpPr>
          <p:cNvPr id="162" name="Google Shape;162;g1061fd2b7f3_0_65"/>
          <p:cNvSpPr txBox="1"/>
          <p:nvPr/>
        </p:nvSpPr>
        <p:spPr>
          <a:xfrm>
            <a:off x="367900" y="2848900"/>
            <a:ext cx="17524800" cy="6786443"/>
          </a:xfrm>
          <a:prstGeom prst="rect">
            <a:avLst/>
          </a:prstGeom>
          <a:noFill/>
          <a:ln>
            <a:noFill/>
          </a:ln>
        </p:spPr>
        <p:txBody>
          <a:bodyPr spcFirstLastPara="1" wrap="square" lIns="91425" tIns="91425" rIns="91425" bIns="91425" anchor="t" anchorCtr="0">
            <a:spAutoFit/>
          </a:bodyPr>
          <a:lstStyle/>
          <a:p>
            <a:pPr marL="457200" marR="717000" lvl="0" indent="-387350" algn="just" rtl="0">
              <a:lnSpc>
                <a:spcPct val="150000"/>
              </a:lnSpc>
              <a:spcBef>
                <a:spcPts val="0"/>
              </a:spcBef>
              <a:spcAft>
                <a:spcPts val="0"/>
              </a:spcAft>
              <a:buClr>
                <a:srgbClr val="808080"/>
              </a:buClr>
              <a:buSzPts val="2500"/>
              <a:buFont typeface="Encode Sans"/>
              <a:buChar char="●"/>
            </a:pPr>
            <a:r>
              <a:rPr lang="es-AR" sz="2200" dirty="0">
                <a:solidFill>
                  <a:srgbClr val="808080"/>
                </a:solidFill>
                <a:latin typeface="Encode Sans"/>
                <a:ea typeface="Encode Sans"/>
                <a:cs typeface="Encode Sans"/>
                <a:sym typeface="Encode Sans"/>
              </a:rPr>
              <a:t>Desde el punto de vista técnico, son </a:t>
            </a:r>
            <a:r>
              <a:rPr lang="es-AR" sz="2200" b="1" dirty="0">
                <a:solidFill>
                  <a:srgbClr val="808080"/>
                </a:solidFill>
                <a:latin typeface="Encode Sans"/>
                <a:ea typeface="Encode Sans"/>
                <a:cs typeface="Encode Sans"/>
                <a:sym typeface="Encode Sans"/>
              </a:rPr>
              <a:t>sencillos de usar</a:t>
            </a:r>
            <a:r>
              <a:rPr lang="es-AR" sz="2200" dirty="0">
                <a:solidFill>
                  <a:srgbClr val="808080"/>
                </a:solidFill>
                <a:latin typeface="Encode Sans"/>
                <a:ea typeface="Encode Sans"/>
                <a:cs typeface="Encode Sans"/>
                <a:sym typeface="Encode Sans"/>
              </a:rPr>
              <a:t>: no requiere de complejidad para la toma de muestra o la interpretación de resultados</a:t>
            </a:r>
            <a:r>
              <a:rPr lang="es-AR" sz="2200" dirty="0" smtClean="0">
                <a:solidFill>
                  <a:srgbClr val="808080"/>
                </a:solidFill>
                <a:latin typeface="Encode Sans"/>
                <a:ea typeface="Encode Sans"/>
                <a:cs typeface="Encode Sans"/>
                <a:sym typeface="Encode Sans"/>
              </a:rPr>
              <a:t>. (hisopado nasal)</a:t>
            </a:r>
            <a:endParaRPr lang="es-AR" sz="2200" dirty="0">
              <a:solidFill>
                <a:srgbClr val="808080"/>
              </a:solidFill>
              <a:latin typeface="Encode Sans"/>
              <a:ea typeface="Encode Sans"/>
              <a:cs typeface="Encode Sans"/>
              <a:sym typeface="Encode Sans"/>
            </a:endParaRPr>
          </a:p>
          <a:p>
            <a:pPr marL="69850" marR="717000" lvl="0" algn="just" rtl="0">
              <a:lnSpc>
                <a:spcPct val="150000"/>
              </a:lnSpc>
              <a:spcBef>
                <a:spcPts val="0"/>
              </a:spcBef>
              <a:spcAft>
                <a:spcPts val="0"/>
              </a:spcAft>
              <a:buClr>
                <a:srgbClr val="808080"/>
              </a:buClr>
              <a:buSzPts val="2500"/>
            </a:pPr>
            <a:endParaRPr lang="es-AR" sz="22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AR" sz="2200" dirty="0">
                <a:solidFill>
                  <a:srgbClr val="808080"/>
                </a:solidFill>
                <a:latin typeface="Encode Sans"/>
                <a:ea typeface="Encode Sans"/>
                <a:cs typeface="Encode Sans"/>
                <a:sym typeface="Encode Sans"/>
              </a:rPr>
              <a:t>Los resultados se obtienen de manera </a:t>
            </a:r>
            <a:r>
              <a:rPr lang="es-AR" sz="2200" b="1" dirty="0">
                <a:solidFill>
                  <a:srgbClr val="808080"/>
                </a:solidFill>
                <a:latin typeface="Encode Sans"/>
                <a:ea typeface="Encode Sans"/>
                <a:cs typeface="Encode Sans"/>
                <a:sym typeface="Encode Sans"/>
              </a:rPr>
              <a:t>rápida (en 15-20 minutos)</a:t>
            </a:r>
          </a:p>
          <a:p>
            <a:pPr marL="69850" marR="717000" lvl="0" algn="just" rtl="0">
              <a:lnSpc>
                <a:spcPct val="150000"/>
              </a:lnSpc>
              <a:spcBef>
                <a:spcPts val="0"/>
              </a:spcBef>
              <a:spcAft>
                <a:spcPts val="0"/>
              </a:spcAft>
              <a:buClr>
                <a:srgbClr val="808080"/>
              </a:buClr>
              <a:buSzPts val="2500"/>
            </a:pPr>
            <a:endParaRPr lang="es-AR" sz="22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AR" sz="2200" dirty="0">
                <a:solidFill>
                  <a:srgbClr val="808080"/>
                </a:solidFill>
                <a:latin typeface="Encode Sans"/>
                <a:ea typeface="Encode Sans"/>
                <a:cs typeface="Encode Sans"/>
                <a:sym typeface="Encode Sans"/>
              </a:rPr>
              <a:t>Promueven el </a:t>
            </a:r>
            <a:r>
              <a:rPr lang="es-AR" sz="2200" b="1" dirty="0">
                <a:solidFill>
                  <a:srgbClr val="808080"/>
                </a:solidFill>
                <a:latin typeface="Encode Sans"/>
                <a:ea typeface="Encode Sans"/>
                <a:cs typeface="Encode Sans"/>
                <a:sym typeface="Encode Sans"/>
              </a:rPr>
              <a:t>acceso de las personas al diagnóstico de COVID-19 </a:t>
            </a:r>
            <a:r>
              <a:rPr lang="es-AR" sz="2200" dirty="0">
                <a:solidFill>
                  <a:srgbClr val="808080"/>
                </a:solidFill>
                <a:latin typeface="Encode Sans"/>
                <a:ea typeface="Encode Sans"/>
                <a:cs typeface="Encode Sans"/>
                <a:sym typeface="Encode Sans"/>
              </a:rPr>
              <a:t>a nivel comunitario, </a:t>
            </a:r>
            <a:r>
              <a:rPr lang="es-AR" sz="2200" dirty="0" smtClean="0">
                <a:solidFill>
                  <a:srgbClr val="808080"/>
                </a:solidFill>
                <a:latin typeface="Encode Sans"/>
                <a:ea typeface="Encode Sans"/>
                <a:cs typeface="Encode Sans"/>
                <a:sym typeface="Encode Sans"/>
              </a:rPr>
              <a:t>así </a:t>
            </a:r>
            <a:r>
              <a:rPr lang="es-AR" sz="2200" dirty="0">
                <a:solidFill>
                  <a:srgbClr val="808080"/>
                </a:solidFill>
                <a:latin typeface="Encode Sans"/>
                <a:ea typeface="Encode Sans"/>
                <a:cs typeface="Encode Sans"/>
                <a:sym typeface="Encode Sans"/>
              </a:rPr>
              <a:t>como en ámbito </a:t>
            </a:r>
            <a:r>
              <a:rPr lang="es-ES" sz="2200" dirty="0">
                <a:solidFill>
                  <a:srgbClr val="808080"/>
                </a:solidFill>
                <a:latin typeface="Encode Sans"/>
                <a:ea typeface="Encode Sans"/>
                <a:cs typeface="Encode Sans"/>
                <a:sym typeface="Encode Sans"/>
              </a:rPr>
              <a:t>laboral, educativo, </a:t>
            </a:r>
            <a:r>
              <a:rPr lang="es-ES" sz="2200" dirty="0" smtClean="0">
                <a:solidFill>
                  <a:srgbClr val="808080"/>
                </a:solidFill>
                <a:latin typeface="Encode Sans"/>
                <a:ea typeface="Encode Sans"/>
                <a:cs typeface="Encode Sans"/>
                <a:sym typeface="Encode Sans"/>
              </a:rPr>
              <a:t>recreativo, religioso.</a:t>
            </a:r>
            <a:endParaRPr lang="es-ES" sz="2200" dirty="0">
              <a:solidFill>
                <a:srgbClr val="808080"/>
              </a:solidFill>
              <a:latin typeface="Encode Sans"/>
              <a:ea typeface="Encode Sans"/>
              <a:cs typeface="Encode Sans"/>
              <a:sym typeface="Encode Sans"/>
            </a:endParaRPr>
          </a:p>
          <a:p>
            <a:pPr marL="69850" marR="717000" lvl="0" algn="just" rtl="0">
              <a:lnSpc>
                <a:spcPct val="150000"/>
              </a:lnSpc>
              <a:spcBef>
                <a:spcPts val="0"/>
              </a:spcBef>
              <a:spcAft>
                <a:spcPts val="0"/>
              </a:spcAft>
              <a:buClr>
                <a:srgbClr val="808080"/>
              </a:buClr>
              <a:buSzPts val="2500"/>
            </a:pPr>
            <a:endParaRPr lang="es-AR" sz="22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AR" sz="2200" dirty="0">
                <a:solidFill>
                  <a:srgbClr val="808080"/>
                </a:solidFill>
                <a:latin typeface="Encode Sans"/>
                <a:ea typeface="Encode Sans"/>
                <a:cs typeface="Encode Sans"/>
                <a:sym typeface="Encode Sans"/>
              </a:rPr>
              <a:t>Fomenta la </a:t>
            </a:r>
            <a:r>
              <a:rPr lang="es-AR" sz="2200" b="1" dirty="0">
                <a:solidFill>
                  <a:srgbClr val="808080"/>
                </a:solidFill>
                <a:latin typeface="Encode Sans"/>
                <a:ea typeface="Encode Sans"/>
                <a:cs typeface="Encode Sans"/>
                <a:sym typeface="Encode Sans"/>
              </a:rPr>
              <a:t>autonomía del cuidado personal o familiar</a:t>
            </a:r>
          </a:p>
          <a:p>
            <a:pPr marL="69850" marR="717000" lvl="0" algn="just" rtl="0">
              <a:lnSpc>
                <a:spcPct val="150000"/>
              </a:lnSpc>
              <a:spcBef>
                <a:spcPts val="0"/>
              </a:spcBef>
              <a:spcAft>
                <a:spcPts val="0"/>
              </a:spcAft>
              <a:buClr>
                <a:srgbClr val="808080"/>
              </a:buClr>
              <a:buSzPts val="2500"/>
            </a:pPr>
            <a:endParaRPr lang="es-AR" sz="22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AR" sz="2200" dirty="0">
                <a:solidFill>
                  <a:srgbClr val="808080"/>
                </a:solidFill>
                <a:latin typeface="Encode Sans"/>
                <a:ea typeface="Encode Sans"/>
                <a:cs typeface="Encode Sans"/>
                <a:sym typeface="Encode Sans"/>
              </a:rPr>
              <a:t>Su implementación permitiría </a:t>
            </a:r>
            <a:r>
              <a:rPr lang="es-AR" sz="2200" b="1" dirty="0">
                <a:solidFill>
                  <a:srgbClr val="808080"/>
                </a:solidFill>
                <a:latin typeface="Encode Sans"/>
                <a:ea typeface="Encode Sans"/>
                <a:cs typeface="Encode Sans"/>
                <a:sym typeface="Encode Sans"/>
              </a:rPr>
              <a:t>descomprimir la alta demanda de testeo en el primer nivel de atención</a:t>
            </a:r>
            <a:r>
              <a:rPr lang="es-AR" sz="2200" dirty="0">
                <a:solidFill>
                  <a:srgbClr val="808080"/>
                </a:solidFill>
                <a:latin typeface="Encode Sans"/>
                <a:ea typeface="Encode Sans"/>
                <a:cs typeface="Encode Sans"/>
                <a:sym typeface="Encode Sans"/>
              </a:rPr>
              <a:t>, principalmente brindando una oportunidad de mayor acceso a personas con cobertura </a:t>
            </a:r>
            <a:r>
              <a:rPr lang="es-AR" sz="2200" dirty="0" smtClean="0">
                <a:solidFill>
                  <a:srgbClr val="808080"/>
                </a:solidFill>
                <a:latin typeface="Encode Sans"/>
                <a:ea typeface="Encode Sans"/>
                <a:cs typeface="Encode Sans"/>
                <a:sym typeface="Encode Sans"/>
              </a:rPr>
              <a:t>estatal </a:t>
            </a:r>
            <a:r>
              <a:rPr lang="es-AR" sz="2200" dirty="0">
                <a:solidFill>
                  <a:srgbClr val="808080"/>
                </a:solidFill>
                <a:latin typeface="Encode Sans"/>
                <a:ea typeface="Encode Sans"/>
                <a:cs typeface="Encode Sans"/>
                <a:sym typeface="Encode Sans"/>
              </a:rPr>
              <a:t>exclusiva</a:t>
            </a:r>
            <a:endParaRPr sz="22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endParaRPr sz="2200" b="0" i="0" u="none" strike="noStrike" cap="none" dirty="0">
              <a:solidFill>
                <a:srgbClr val="808080"/>
              </a:solidFill>
              <a:latin typeface="Encode Sans"/>
              <a:ea typeface="Encode Sans"/>
              <a:cs typeface="Encode Sans"/>
              <a:sym typeface="Encode Sans"/>
            </a:endParaRPr>
          </a:p>
        </p:txBody>
      </p:sp>
      <p:sp>
        <p:nvSpPr>
          <p:cNvPr id="163" name="Google Shape;163;g1061fd2b7f3_0_65"/>
          <p:cNvSpPr/>
          <p:nvPr/>
        </p:nvSpPr>
        <p:spPr>
          <a:xfrm rot="-5400000">
            <a:off x="8516805" y="-8529498"/>
            <a:ext cx="1268730" cy="18302341"/>
          </a:xfrm>
          <a:custGeom>
            <a:avLst/>
            <a:gdLst/>
            <a:ahLst/>
            <a:cxnLst/>
            <a:rect l="l" t="t" r="r" b="b"/>
            <a:pathLst>
              <a:path w="3429000" h="4959984" extrusionOk="0">
                <a:moveTo>
                  <a:pt x="3428822" y="4959629"/>
                </a:moveTo>
                <a:lnTo>
                  <a:pt x="0" y="4959629"/>
                </a:lnTo>
                <a:lnTo>
                  <a:pt x="0" y="0"/>
                </a:lnTo>
                <a:lnTo>
                  <a:pt x="3428822" y="0"/>
                </a:lnTo>
                <a:lnTo>
                  <a:pt x="3428822" y="4959629"/>
                </a:lnTo>
                <a:close/>
              </a:path>
            </a:pathLst>
          </a:custGeom>
          <a:solidFill>
            <a:srgbClr val="37BBE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64" name="Google Shape;164;g1061fd2b7f3_0_65"/>
          <p:cNvSpPr txBox="1"/>
          <p:nvPr/>
        </p:nvSpPr>
        <p:spPr>
          <a:xfrm>
            <a:off x="0" y="-466002"/>
            <a:ext cx="16722600" cy="164657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4800"/>
              </a:spcBef>
              <a:spcAft>
                <a:spcPts val="1200"/>
              </a:spcAft>
              <a:buClr>
                <a:srgbClr val="000000"/>
              </a:buClr>
              <a:buSzPts val="4500"/>
              <a:buFont typeface="Arial"/>
              <a:buNone/>
            </a:pPr>
            <a:r>
              <a:rPr lang="es-ES" sz="4500" b="1" dirty="0">
                <a:solidFill>
                  <a:schemeClr val="lt1"/>
                </a:solidFill>
                <a:latin typeface="Encode Sans"/>
                <a:ea typeface="Encode Sans"/>
                <a:cs typeface="Encode Sans"/>
                <a:sym typeface="Encode Sans"/>
              </a:rPr>
              <a:t>Test Autoevaluación COVID-19</a:t>
            </a:r>
            <a:endParaRPr lang="es-ES" sz="4500" b="1" i="0" u="none" strike="noStrike" cap="none" dirty="0">
              <a:solidFill>
                <a:schemeClr val="lt1"/>
              </a:solidFill>
              <a:latin typeface="Encode Sans"/>
              <a:ea typeface="Encode Sans"/>
              <a:cs typeface="Encode Sans"/>
              <a:sym typeface="Encode Sans"/>
            </a:endParaRPr>
          </a:p>
        </p:txBody>
      </p:sp>
    </p:spTree>
    <p:extLst>
      <p:ext uri="{BB962C8B-B14F-4D97-AF65-F5344CB8AC3E}">
        <p14:creationId xmlns:p14="http://schemas.microsoft.com/office/powerpoint/2010/main" val="536035431"/>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1061fd2b7f3_0_65"/>
          <p:cNvSpPr/>
          <p:nvPr/>
        </p:nvSpPr>
        <p:spPr>
          <a:xfrm>
            <a:off x="367975" y="1588625"/>
            <a:ext cx="17524800" cy="934800"/>
          </a:xfrm>
          <a:prstGeom prst="rect">
            <a:avLst/>
          </a:prstGeom>
          <a:solidFill>
            <a:srgbClr val="33C5CE">
              <a:alpha val="902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s-ES" sz="4400" b="1" dirty="0">
                <a:solidFill>
                  <a:srgbClr val="37BBED"/>
                </a:solidFill>
                <a:latin typeface="Encode Sans"/>
                <a:ea typeface="Encode Sans"/>
                <a:cs typeface="Encode Sans"/>
                <a:sym typeface="Encode Sans"/>
              </a:rPr>
              <a:t>Aspectos relevantes de Guía de buenas prácticas </a:t>
            </a:r>
            <a:endParaRPr sz="4400" b="1" dirty="0">
              <a:solidFill>
                <a:srgbClr val="37BBED"/>
              </a:solidFill>
              <a:latin typeface="Encode Sans"/>
              <a:ea typeface="Encode Sans"/>
              <a:cs typeface="Encode Sans"/>
              <a:sym typeface="Encode Sans"/>
            </a:endParaRPr>
          </a:p>
        </p:txBody>
      </p:sp>
      <p:sp>
        <p:nvSpPr>
          <p:cNvPr id="163" name="Google Shape;163;g1061fd2b7f3_0_65"/>
          <p:cNvSpPr/>
          <p:nvPr/>
        </p:nvSpPr>
        <p:spPr>
          <a:xfrm rot="-5400000">
            <a:off x="8516805" y="-8529498"/>
            <a:ext cx="1268730" cy="18302341"/>
          </a:xfrm>
          <a:custGeom>
            <a:avLst/>
            <a:gdLst/>
            <a:ahLst/>
            <a:cxnLst/>
            <a:rect l="l" t="t" r="r" b="b"/>
            <a:pathLst>
              <a:path w="3429000" h="4959984" extrusionOk="0">
                <a:moveTo>
                  <a:pt x="3428822" y="4959629"/>
                </a:moveTo>
                <a:lnTo>
                  <a:pt x="0" y="4959629"/>
                </a:lnTo>
                <a:lnTo>
                  <a:pt x="0" y="0"/>
                </a:lnTo>
                <a:lnTo>
                  <a:pt x="3428822" y="0"/>
                </a:lnTo>
                <a:lnTo>
                  <a:pt x="3428822" y="4959629"/>
                </a:lnTo>
                <a:close/>
              </a:path>
            </a:pathLst>
          </a:custGeom>
          <a:solidFill>
            <a:srgbClr val="37BBE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64" name="Google Shape;164;g1061fd2b7f3_0_65"/>
          <p:cNvSpPr txBox="1"/>
          <p:nvPr/>
        </p:nvSpPr>
        <p:spPr>
          <a:xfrm>
            <a:off x="0" y="-466002"/>
            <a:ext cx="16722600" cy="164657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4800"/>
              </a:spcBef>
              <a:spcAft>
                <a:spcPts val="1200"/>
              </a:spcAft>
              <a:buClr>
                <a:srgbClr val="000000"/>
              </a:buClr>
              <a:buSzPts val="4500"/>
              <a:buFont typeface="Arial"/>
              <a:buNone/>
            </a:pPr>
            <a:r>
              <a:rPr lang="es-ES" sz="4500" b="1" dirty="0">
                <a:solidFill>
                  <a:schemeClr val="lt1"/>
                </a:solidFill>
                <a:latin typeface="Encode Sans"/>
                <a:ea typeface="Encode Sans"/>
                <a:cs typeface="Encode Sans"/>
                <a:sym typeface="Encode Sans"/>
              </a:rPr>
              <a:t>Test Autoevaluación COVID-19</a:t>
            </a:r>
            <a:endParaRPr lang="es-ES" sz="4500" b="1" i="0" u="none" strike="noStrike" cap="none" dirty="0">
              <a:solidFill>
                <a:schemeClr val="lt1"/>
              </a:solidFill>
              <a:latin typeface="Encode Sans"/>
              <a:ea typeface="Encode Sans"/>
              <a:cs typeface="Encode Sans"/>
              <a:sym typeface="Encode Sans"/>
            </a:endParaRPr>
          </a:p>
        </p:txBody>
      </p:sp>
      <p:sp>
        <p:nvSpPr>
          <p:cNvPr id="6" name="Google Shape;162;g1061fd2b7f3_0_65">
            <a:extLst>
              <a:ext uri="{FF2B5EF4-FFF2-40B4-BE49-F238E27FC236}">
                <a16:creationId xmlns:a16="http://schemas.microsoft.com/office/drawing/2014/main" id="{4BD42248-8C1E-44D7-846B-7E2AA42F9AFC}"/>
              </a:ext>
            </a:extLst>
          </p:cNvPr>
          <p:cNvSpPr txBox="1"/>
          <p:nvPr/>
        </p:nvSpPr>
        <p:spPr>
          <a:xfrm>
            <a:off x="367900" y="2584207"/>
            <a:ext cx="17524800" cy="7294274"/>
          </a:xfrm>
          <a:prstGeom prst="rect">
            <a:avLst/>
          </a:prstGeom>
          <a:noFill/>
          <a:ln>
            <a:noFill/>
          </a:ln>
        </p:spPr>
        <p:txBody>
          <a:bodyPr spcFirstLastPara="1" wrap="square" lIns="91425" tIns="91425" rIns="91425" bIns="91425" anchor="t" anchorCtr="0">
            <a:spAutoFit/>
          </a:bodyPr>
          <a:lstStyle/>
          <a:p>
            <a:pPr marL="457200" marR="717000" lvl="0" indent="-387350" algn="just" rtl="0">
              <a:lnSpc>
                <a:spcPct val="150000"/>
              </a:lnSpc>
              <a:spcBef>
                <a:spcPts val="0"/>
              </a:spcBef>
              <a:spcAft>
                <a:spcPts val="0"/>
              </a:spcAft>
              <a:buClr>
                <a:srgbClr val="808080"/>
              </a:buClr>
              <a:buSzPts val="2500"/>
              <a:buFont typeface="Encode Sans"/>
              <a:buChar char="●"/>
            </a:pPr>
            <a:r>
              <a:rPr lang="es-AR" sz="2200" b="1" dirty="0" smtClean="0">
                <a:solidFill>
                  <a:srgbClr val="808080"/>
                </a:solidFill>
                <a:latin typeface="Encode Sans"/>
                <a:ea typeface="Encode Sans"/>
                <a:cs typeface="Encode Sans"/>
                <a:sym typeface="Encode Sans"/>
              </a:rPr>
              <a:t>Puntos </a:t>
            </a:r>
            <a:r>
              <a:rPr lang="es-AR" sz="2200" b="1" dirty="0">
                <a:solidFill>
                  <a:srgbClr val="808080"/>
                </a:solidFill>
                <a:latin typeface="Encode Sans"/>
                <a:ea typeface="Encode Sans"/>
                <a:cs typeface="Encode Sans"/>
                <a:sym typeface="Encode Sans"/>
              </a:rPr>
              <a:t>de </a:t>
            </a:r>
            <a:r>
              <a:rPr lang="es-AR" sz="2200" b="1" dirty="0" smtClean="0">
                <a:solidFill>
                  <a:srgbClr val="808080"/>
                </a:solidFill>
                <a:latin typeface="Encode Sans"/>
                <a:ea typeface="Encode Sans"/>
                <a:cs typeface="Encode Sans"/>
                <a:sym typeface="Encode Sans"/>
              </a:rPr>
              <a:t>venta habilitados</a:t>
            </a:r>
            <a:r>
              <a:rPr lang="es-AR" sz="2200" b="1" smtClean="0">
                <a:solidFill>
                  <a:srgbClr val="808080"/>
                </a:solidFill>
                <a:latin typeface="Encode Sans"/>
                <a:ea typeface="Encode Sans"/>
                <a:cs typeface="Encode Sans"/>
                <a:sym typeface="Encode Sans"/>
              </a:rPr>
              <a:t>: Farmacias. </a:t>
            </a:r>
            <a:endParaRPr lang="es-AR" sz="2200" b="1" dirty="0">
              <a:solidFill>
                <a:srgbClr val="808080"/>
              </a:solidFill>
              <a:latin typeface="Encode Sans"/>
              <a:ea typeface="Encode Sans"/>
              <a:cs typeface="Encode Sans"/>
              <a:sym typeface="Encode Sans"/>
            </a:endParaRPr>
          </a:p>
          <a:p>
            <a:pPr marL="69850" marR="717000" lvl="0" algn="just" rtl="0">
              <a:lnSpc>
                <a:spcPct val="150000"/>
              </a:lnSpc>
              <a:spcBef>
                <a:spcPts val="0"/>
              </a:spcBef>
              <a:spcAft>
                <a:spcPts val="0"/>
              </a:spcAft>
              <a:buClr>
                <a:srgbClr val="808080"/>
              </a:buClr>
              <a:buSzPts val="2500"/>
            </a:pPr>
            <a:endParaRPr lang="es-AR" sz="22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ES" sz="2200" dirty="0">
                <a:solidFill>
                  <a:srgbClr val="808080"/>
                </a:solidFill>
                <a:latin typeface="Encode Sans"/>
                <a:ea typeface="Encode Sans"/>
                <a:cs typeface="Encode Sans"/>
                <a:sym typeface="Encode Sans"/>
              </a:rPr>
              <a:t>El producto comercializable debe contener </a:t>
            </a:r>
            <a:r>
              <a:rPr lang="es-ES" sz="2200" b="1" dirty="0">
                <a:solidFill>
                  <a:srgbClr val="808080"/>
                </a:solidFill>
                <a:latin typeface="Encode Sans"/>
                <a:ea typeface="Encode Sans"/>
                <a:cs typeface="Encode Sans"/>
                <a:sym typeface="Encode Sans"/>
              </a:rPr>
              <a:t>sólo un test por empaque de venta (o identificación individual de </a:t>
            </a:r>
            <a:r>
              <a:rPr lang="es-ES" sz="2200" b="1" dirty="0" err="1">
                <a:solidFill>
                  <a:srgbClr val="808080"/>
                </a:solidFill>
                <a:latin typeface="Encode Sans"/>
                <a:ea typeface="Encode Sans"/>
                <a:cs typeface="Encode Sans"/>
                <a:sym typeface="Encode Sans"/>
              </a:rPr>
              <a:t>tests</a:t>
            </a:r>
            <a:r>
              <a:rPr lang="es-ES" sz="2200" b="1" dirty="0">
                <a:solidFill>
                  <a:srgbClr val="808080"/>
                </a:solidFill>
                <a:latin typeface="Encode Sans"/>
                <a:ea typeface="Encode Sans"/>
                <a:cs typeface="Encode Sans"/>
                <a:sym typeface="Encode Sans"/>
              </a:rPr>
              <a:t>)</a:t>
            </a:r>
            <a:r>
              <a:rPr lang="es-ES" sz="2200" dirty="0">
                <a:solidFill>
                  <a:srgbClr val="808080"/>
                </a:solidFill>
                <a:latin typeface="Encode Sans"/>
                <a:ea typeface="Encode Sans"/>
                <a:cs typeface="Encode Sans"/>
                <a:sym typeface="Encode Sans"/>
              </a:rPr>
              <a:t>, con un número identificatorio, </a:t>
            </a:r>
            <a:r>
              <a:rPr lang="es-ES" sz="2200" b="1" dirty="0">
                <a:solidFill>
                  <a:srgbClr val="808080"/>
                </a:solidFill>
                <a:latin typeface="Encode Sans"/>
                <a:ea typeface="Encode Sans"/>
                <a:cs typeface="Encode Sans"/>
                <a:sym typeface="Encode Sans"/>
              </a:rPr>
              <a:t>código de barras </a:t>
            </a:r>
            <a:r>
              <a:rPr lang="es-ES" sz="2200" dirty="0">
                <a:solidFill>
                  <a:srgbClr val="808080"/>
                </a:solidFill>
                <a:latin typeface="Encode Sans"/>
                <a:ea typeface="Encode Sans"/>
                <a:cs typeface="Encode Sans"/>
                <a:sym typeface="Encode Sans"/>
              </a:rPr>
              <a:t>o código QR adicional que facilite posteriormente reporte del resultado y la carga del mismo </a:t>
            </a:r>
            <a:r>
              <a:rPr lang="es-ES" sz="2200" b="1" dirty="0">
                <a:solidFill>
                  <a:srgbClr val="808080"/>
                </a:solidFill>
                <a:latin typeface="Encode Sans"/>
                <a:ea typeface="Encode Sans"/>
                <a:cs typeface="Encode Sans"/>
                <a:sym typeface="Encode Sans"/>
              </a:rPr>
              <a:t>(trazabilidad)</a:t>
            </a:r>
          </a:p>
          <a:p>
            <a:pPr marL="69850" marR="717000" lvl="0" algn="just" rtl="0">
              <a:lnSpc>
                <a:spcPct val="150000"/>
              </a:lnSpc>
              <a:spcBef>
                <a:spcPts val="0"/>
              </a:spcBef>
              <a:spcAft>
                <a:spcPts val="0"/>
              </a:spcAft>
              <a:buClr>
                <a:srgbClr val="808080"/>
              </a:buClr>
              <a:buSzPts val="2500"/>
            </a:pPr>
            <a:endParaRPr lang="es-ES" sz="22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ES" sz="2200" dirty="0" smtClean="0">
                <a:solidFill>
                  <a:srgbClr val="808080"/>
                </a:solidFill>
                <a:latin typeface="Encode Sans"/>
                <a:ea typeface="Encode Sans"/>
                <a:cs typeface="Encode Sans"/>
                <a:sym typeface="Encode Sans"/>
              </a:rPr>
              <a:t>En el empaque se aclarará que </a:t>
            </a:r>
            <a:r>
              <a:rPr lang="es-ES" sz="2200" b="1" dirty="0">
                <a:solidFill>
                  <a:srgbClr val="808080"/>
                </a:solidFill>
                <a:latin typeface="Encode Sans"/>
                <a:ea typeface="Encode Sans"/>
                <a:cs typeface="Encode Sans"/>
                <a:sym typeface="Encode Sans"/>
              </a:rPr>
              <a:t>estas pruebas proporcionan resultados orientativos, sin valor diagnóstico </a:t>
            </a:r>
            <a:r>
              <a:rPr lang="es-ES" sz="2200" dirty="0" smtClean="0">
                <a:solidFill>
                  <a:srgbClr val="808080"/>
                </a:solidFill>
                <a:latin typeface="Encode Sans"/>
                <a:ea typeface="Encode Sans"/>
                <a:cs typeface="Encode Sans"/>
                <a:sym typeface="Encode Sans"/>
              </a:rPr>
              <a:t>concluyente. A excepción de que la situación epidemiológica de las jurisdicciones, en acuerdo con el Ministerio de Salud, consideren el resultado como </a:t>
            </a:r>
            <a:r>
              <a:rPr lang="es-ES" sz="2200" b="1" dirty="0" smtClean="0">
                <a:solidFill>
                  <a:srgbClr val="808080"/>
                </a:solidFill>
                <a:latin typeface="Encode Sans"/>
                <a:ea typeface="Encode Sans"/>
                <a:cs typeface="Encode Sans"/>
                <a:sym typeface="Encode Sans"/>
              </a:rPr>
              <a:t>positivo</a:t>
            </a:r>
            <a:r>
              <a:rPr lang="es-ES" sz="2200" dirty="0" smtClean="0">
                <a:solidFill>
                  <a:srgbClr val="808080"/>
                </a:solidFill>
                <a:latin typeface="Encode Sans"/>
                <a:ea typeface="Encode Sans"/>
                <a:cs typeface="Encode Sans"/>
                <a:sym typeface="Encode Sans"/>
              </a:rPr>
              <a:t> </a:t>
            </a:r>
          </a:p>
          <a:p>
            <a:pPr marL="69850" marR="717000" lvl="0" algn="just" rtl="0">
              <a:lnSpc>
                <a:spcPct val="150000"/>
              </a:lnSpc>
              <a:spcBef>
                <a:spcPts val="0"/>
              </a:spcBef>
              <a:spcAft>
                <a:spcPts val="0"/>
              </a:spcAft>
              <a:buClr>
                <a:srgbClr val="808080"/>
              </a:buClr>
              <a:buSzPts val="2500"/>
            </a:pPr>
            <a:endParaRPr lang="es-AR" sz="22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ES" sz="2200" dirty="0">
                <a:solidFill>
                  <a:srgbClr val="808080"/>
                </a:solidFill>
                <a:latin typeface="Encode Sans"/>
                <a:ea typeface="Encode Sans"/>
                <a:cs typeface="Encode Sans"/>
                <a:sym typeface="Encode Sans"/>
              </a:rPr>
              <a:t>Debe advertirse a la población que en caso de obtener </a:t>
            </a:r>
            <a:r>
              <a:rPr lang="es-ES" sz="2200" b="1" dirty="0">
                <a:solidFill>
                  <a:srgbClr val="808080"/>
                </a:solidFill>
                <a:latin typeface="Encode Sans"/>
                <a:ea typeface="Encode Sans"/>
                <a:cs typeface="Encode Sans"/>
                <a:sym typeface="Encode Sans"/>
              </a:rPr>
              <a:t>un resultado positivo con este tipo de test, el ciudadano debe cumplir con lo establecido en el ARTÍCULO 8° del Decreto N° 260/20</a:t>
            </a:r>
            <a:r>
              <a:rPr lang="es-ES" sz="2200" dirty="0">
                <a:solidFill>
                  <a:srgbClr val="808080"/>
                </a:solidFill>
                <a:latin typeface="Encode Sans"/>
                <a:ea typeface="Encode Sans"/>
                <a:cs typeface="Encode Sans"/>
                <a:sym typeface="Encode Sans"/>
              </a:rPr>
              <a:t>, el cual obliga a la población a </a:t>
            </a:r>
            <a:r>
              <a:rPr lang="es-ES" sz="2200" dirty="0" smtClean="0">
                <a:solidFill>
                  <a:srgbClr val="808080"/>
                </a:solidFill>
                <a:latin typeface="Encode Sans"/>
                <a:ea typeface="Encode Sans"/>
                <a:cs typeface="Encode Sans"/>
                <a:sym typeface="Encode Sans"/>
              </a:rPr>
              <a:t>reportar </a:t>
            </a:r>
            <a:r>
              <a:rPr lang="es-ES" sz="2200" dirty="0">
                <a:solidFill>
                  <a:srgbClr val="808080"/>
                </a:solidFill>
                <a:latin typeface="Encode Sans"/>
                <a:ea typeface="Encode Sans"/>
                <a:cs typeface="Encode Sans"/>
                <a:sym typeface="Encode Sans"/>
              </a:rPr>
              <a:t>de inmediato dicha situación a los prestadores de salud, con la modalidad establecida en las recomendaciones sanitarias vigentes en cada jurisdicción.</a:t>
            </a:r>
            <a:endParaRPr sz="2200" b="0" i="0" u="none" strike="noStrike" cap="none" dirty="0">
              <a:solidFill>
                <a:srgbClr val="808080"/>
              </a:solidFill>
              <a:latin typeface="Encode Sans"/>
              <a:ea typeface="Encode Sans"/>
              <a:cs typeface="Encode Sans"/>
              <a:sym typeface="Encode Sans"/>
            </a:endParaRPr>
          </a:p>
        </p:txBody>
      </p:sp>
    </p:spTree>
    <p:extLst>
      <p:ext uri="{BB962C8B-B14F-4D97-AF65-F5344CB8AC3E}">
        <p14:creationId xmlns:p14="http://schemas.microsoft.com/office/powerpoint/2010/main" val="3408327537"/>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1061fd2b7f3_0_65"/>
          <p:cNvSpPr/>
          <p:nvPr/>
        </p:nvSpPr>
        <p:spPr>
          <a:xfrm>
            <a:off x="367975" y="1588625"/>
            <a:ext cx="17524800" cy="934800"/>
          </a:xfrm>
          <a:prstGeom prst="rect">
            <a:avLst/>
          </a:prstGeom>
          <a:solidFill>
            <a:srgbClr val="33C5CE">
              <a:alpha val="902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s-ES" sz="4400" b="1" dirty="0">
                <a:solidFill>
                  <a:srgbClr val="37BBED"/>
                </a:solidFill>
                <a:latin typeface="Encode Sans"/>
                <a:ea typeface="Encode Sans"/>
                <a:cs typeface="Encode Sans"/>
                <a:sym typeface="Encode Sans"/>
              </a:rPr>
              <a:t>Reporte de resultados</a:t>
            </a:r>
            <a:endParaRPr sz="4400" b="1" dirty="0">
              <a:solidFill>
                <a:srgbClr val="37BBED"/>
              </a:solidFill>
              <a:latin typeface="Encode Sans"/>
              <a:ea typeface="Encode Sans"/>
              <a:cs typeface="Encode Sans"/>
              <a:sym typeface="Encode Sans"/>
            </a:endParaRPr>
          </a:p>
        </p:txBody>
      </p:sp>
      <p:sp>
        <p:nvSpPr>
          <p:cNvPr id="163" name="Google Shape;163;g1061fd2b7f3_0_65"/>
          <p:cNvSpPr/>
          <p:nvPr/>
        </p:nvSpPr>
        <p:spPr>
          <a:xfrm rot="-5400000">
            <a:off x="8516805" y="-8529498"/>
            <a:ext cx="1268730" cy="18302341"/>
          </a:xfrm>
          <a:custGeom>
            <a:avLst/>
            <a:gdLst/>
            <a:ahLst/>
            <a:cxnLst/>
            <a:rect l="l" t="t" r="r" b="b"/>
            <a:pathLst>
              <a:path w="3429000" h="4959984" extrusionOk="0">
                <a:moveTo>
                  <a:pt x="3428822" y="4959629"/>
                </a:moveTo>
                <a:lnTo>
                  <a:pt x="0" y="4959629"/>
                </a:lnTo>
                <a:lnTo>
                  <a:pt x="0" y="0"/>
                </a:lnTo>
                <a:lnTo>
                  <a:pt x="3428822" y="0"/>
                </a:lnTo>
                <a:lnTo>
                  <a:pt x="3428822" y="4959629"/>
                </a:lnTo>
                <a:close/>
              </a:path>
            </a:pathLst>
          </a:custGeom>
          <a:solidFill>
            <a:srgbClr val="37BBE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64" name="Google Shape;164;g1061fd2b7f3_0_65"/>
          <p:cNvSpPr txBox="1"/>
          <p:nvPr/>
        </p:nvSpPr>
        <p:spPr>
          <a:xfrm>
            <a:off x="0" y="-466002"/>
            <a:ext cx="16722600" cy="164657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4800"/>
              </a:spcBef>
              <a:spcAft>
                <a:spcPts val="1200"/>
              </a:spcAft>
              <a:buClr>
                <a:srgbClr val="000000"/>
              </a:buClr>
              <a:buSzPts val="4500"/>
              <a:buFont typeface="Arial"/>
              <a:buNone/>
            </a:pPr>
            <a:r>
              <a:rPr lang="es-ES" sz="4500" b="1" dirty="0">
                <a:solidFill>
                  <a:schemeClr val="lt1"/>
                </a:solidFill>
                <a:latin typeface="Encode Sans"/>
                <a:ea typeface="Encode Sans"/>
                <a:cs typeface="Encode Sans"/>
                <a:sym typeface="Encode Sans"/>
              </a:rPr>
              <a:t>Test Autoevaluación COVID-19</a:t>
            </a:r>
            <a:endParaRPr lang="es-ES" sz="4500" b="1" i="0" u="none" strike="noStrike" cap="none" dirty="0">
              <a:solidFill>
                <a:schemeClr val="lt1"/>
              </a:solidFill>
              <a:latin typeface="Encode Sans"/>
              <a:ea typeface="Encode Sans"/>
              <a:cs typeface="Encode Sans"/>
              <a:sym typeface="Encode Sans"/>
            </a:endParaRPr>
          </a:p>
        </p:txBody>
      </p:sp>
      <p:sp>
        <p:nvSpPr>
          <p:cNvPr id="6" name="Google Shape;162;g1061fd2b7f3_0_65">
            <a:extLst>
              <a:ext uri="{FF2B5EF4-FFF2-40B4-BE49-F238E27FC236}">
                <a16:creationId xmlns:a16="http://schemas.microsoft.com/office/drawing/2014/main" id="{4BD42248-8C1E-44D7-846B-7E2AA42F9AFC}"/>
              </a:ext>
            </a:extLst>
          </p:cNvPr>
          <p:cNvSpPr txBox="1"/>
          <p:nvPr/>
        </p:nvSpPr>
        <p:spPr>
          <a:xfrm>
            <a:off x="367900" y="2848900"/>
            <a:ext cx="17524800" cy="7548190"/>
          </a:xfrm>
          <a:prstGeom prst="rect">
            <a:avLst/>
          </a:prstGeom>
          <a:noFill/>
          <a:ln>
            <a:noFill/>
          </a:ln>
        </p:spPr>
        <p:txBody>
          <a:bodyPr spcFirstLastPara="1" wrap="square" lIns="91425" tIns="91425" rIns="91425" bIns="91425" anchor="t" anchorCtr="0">
            <a:spAutoFit/>
          </a:bodyPr>
          <a:lstStyle/>
          <a:p>
            <a:pPr marL="457200" marR="717000" lvl="0" indent="-387350" algn="just" rtl="0">
              <a:lnSpc>
                <a:spcPct val="150000"/>
              </a:lnSpc>
              <a:spcBef>
                <a:spcPts val="0"/>
              </a:spcBef>
              <a:spcAft>
                <a:spcPts val="0"/>
              </a:spcAft>
              <a:buClr>
                <a:srgbClr val="808080"/>
              </a:buClr>
              <a:buSzPts val="2500"/>
              <a:buFont typeface="Encode Sans"/>
              <a:buChar char="●"/>
            </a:pPr>
            <a:r>
              <a:rPr lang="es-ES" sz="2500" b="1" dirty="0">
                <a:solidFill>
                  <a:srgbClr val="808080"/>
                </a:solidFill>
                <a:latin typeface="Encode Sans"/>
                <a:ea typeface="Encode Sans"/>
                <a:cs typeface="Encode Sans"/>
                <a:sym typeface="Encode Sans"/>
              </a:rPr>
              <a:t>Debe indicarse claramente en el empaque del producto (rótulos y/o instrucciones de uso) el procedimiento para que el usuario pueda reportar de inmediato su situación a los prestadores de salud</a:t>
            </a:r>
            <a:r>
              <a:rPr lang="es-ES" sz="2500" dirty="0">
                <a:solidFill>
                  <a:srgbClr val="808080"/>
                </a:solidFill>
                <a:latin typeface="Encode Sans"/>
                <a:ea typeface="Encode Sans"/>
                <a:cs typeface="Encode Sans"/>
                <a:sym typeface="Encode Sans"/>
              </a:rPr>
              <a:t>, y las recomendaciones sanitarias vigentes en cada jurisdicción, para cumplir con lo establecido en el ARTÍCULO 8° del Decreto </a:t>
            </a:r>
            <a:r>
              <a:rPr lang="es-ES" sz="2500" dirty="0" err="1">
                <a:solidFill>
                  <a:srgbClr val="808080"/>
                </a:solidFill>
                <a:latin typeface="Encode Sans"/>
                <a:ea typeface="Encode Sans"/>
                <a:cs typeface="Encode Sans"/>
                <a:sym typeface="Encode Sans"/>
              </a:rPr>
              <a:t>N°</a:t>
            </a:r>
            <a:r>
              <a:rPr lang="es-ES" sz="2500" dirty="0">
                <a:solidFill>
                  <a:srgbClr val="808080"/>
                </a:solidFill>
                <a:latin typeface="Encode Sans"/>
                <a:ea typeface="Encode Sans"/>
                <a:cs typeface="Encode Sans"/>
                <a:sym typeface="Encode Sans"/>
              </a:rPr>
              <a:t> 260/20</a:t>
            </a:r>
          </a:p>
          <a:p>
            <a:pPr marL="69850" marR="717000" lvl="0" algn="just" rtl="0">
              <a:lnSpc>
                <a:spcPct val="150000"/>
              </a:lnSpc>
              <a:spcBef>
                <a:spcPts val="0"/>
              </a:spcBef>
              <a:spcAft>
                <a:spcPts val="0"/>
              </a:spcAft>
              <a:buClr>
                <a:srgbClr val="808080"/>
              </a:buClr>
              <a:buSzPts val="2500"/>
            </a:pPr>
            <a:endParaRPr lang="es-ES" sz="25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ES" sz="2500" dirty="0">
                <a:solidFill>
                  <a:srgbClr val="808080"/>
                </a:solidFill>
                <a:latin typeface="Encode Sans"/>
                <a:ea typeface="Encode Sans"/>
                <a:cs typeface="Encode Sans"/>
                <a:sym typeface="Encode Sans"/>
              </a:rPr>
              <a:t>Los resultados del test deben ser reportados de forma individualizada (atento al código de barra de cada empaque) una vez abierto y dentro de las 72 </a:t>
            </a:r>
            <a:r>
              <a:rPr lang="es-ES" sz="2500" dirty="0" err="1">
                <a:solidFill>
                  <a:srgbClr val="808080"/>
                </a:solidFill>
                <a:latin typeface="Encode Sans"/>
                <a:ea typeface="Encode Sans"/>
                <a:cs typeface="Encode Sans"/>
                <a:sym typeface="Encode Sans"/>
              </a:rPr>
              <a:t>hs</a:t>
            </a:r>
            <a:r>
              <a:rPr lang="es-ES" sz="2500" dirty="0">
                <a:solidFill>
                  <a:srgbClr val="808080"/>
                </a:solidFill>
                <a:latin typeface="Encode Sans"/>
                <a:ea typeface="Encode Sans"/>
                <a:cs typeface="Encode Sans"/>
                <a:sym typeface="Encode Sans"/>
              </a:rPr>
              <a:t> de realizado el mismo, ya sea por el usuario individual o por un responsable de reporte en caso de gran volumen de test. </a:t>
            </a:r>
          </a:p>
          <a:p>
            <a:pPr marL="457200" marR="717000" lvl="0" indent="-387350" algn="just" rtl="0">
              <a:lnSpc>
                <a:spcPct val="150000"/>
              </a:lnSpc>
              <a:spcBef>
                <a:spcPts val="0"/>
              </a:spcBef>
              <a:spcAft>
                <a:spcPts val="0"/>
              </a:spcAft>
              <a:buClr>
                <a:srgbClr val="808080"/>
              </a:buClr>
              <a:buSzPts val="2500"/>
              <a:buFont typeface="Encode Sans"/>
              <a:buChar char="●"/>
            </a:pPr>
            <a:endParaRPr lang="es-ES" sz="25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r>
              <a:rPr lang="es-ES" sz="2500" dirty="0">
                <a:solidFill>
                  <a:srgbClr val="808080"/>
                </a:solidFill>
                <a:latin typeface="Encode Sans"/>
                <a:ea typeface="Encode Sans"/>
                <a:cs typeface="Encode Sans"/>
                <a:sym typeface="Encode Sans"/>
              </a:rPr>
              <a:t>El </a:t>
            </a:r>
            <a:r>
              <a:rPr lang="es-ES" sz="2500" b="1" dirty="0">
                <a:solidFill>
                  <a:srgbClr val="808080"/>
                </a:solidFill>
                <a:latin typeface="Encode Sans"/>
                <a:ea typeface="Encode Sans"/>
                <a:cs typeface="Encode Sans"/>
                <a:sym typeface="Encode Sans"/>
              </a:rPr>
              <a:t>reporte de resultados siempre se hace a la farmacia en la que se adquirió el producto </a:t>
            </a:r>
            <a:r>
              <a:rPr lang="es-ES" sz="2500" dirty="0">
                <a:solidFill>
                  <a:srgbClr val="808080"/>
                </a:solidFill>
                <a:latin typeface="Encode Sans"/>
                <a:ea typeface="Encode Sans"/>
                <a:cs typeface="Encode Sans"/>
                <a:sym typeface="Encode Sans"/>
              </a:rPr>
              <a:t>para lo cual el usuario dispondrá de los siguientes canales alternativos: directamente en el punto de venta (farmacia) de forma presencial o telefónica, una página web y  una aplicación que se desarrollará para celulares.</a:t>
            </a:r>
            <a:endParaRPr lang="es-AR" sz="2500" dirty="0">
              <a:solidFill>
                <a:srgbClr val="808080"/>
              </a:solidFill>
              <a:latin typeface="Encode Sans"/>
              <a:ea typeface="Encode Sans"/>
              <a:cs typeface="Encode Sans"/>
              <a:sym typeface="Encode Sans"/>
            </a:endParaRPr>
          </a:p>
          <a:p>
            <a:pPr marL="457200" marR="717000" lvl="0" indent="-387350" algn="just" rtl="0">
              <a:lnSpc>
                <a:spcPct val="150000"/>
              </a:lnSpc>
              <a:spcBef>
                <a:spcPts val="0"/>
              </a:spcBef>
              <a:spcAft>
                <a:spcPts val="0"/>
              </a:spcAft>
              <a:buClr>
                <a:srgbClr val="808080"/>
              </a:buClr>
              <a:buSzPts val="2500"/>
              <a:buFont typeface="Encode Sans"/>
              <a:buChar char="●"/>
            </a:pPr>
            <a:endParaRPr sz="1900" b="0" i="0" u="none" strike="noStrike" cap="none" dirty="0">
              <a:solidFill>
                <a:srgbClr val="808080"/>
              </a:solidFill>
              <a:latin typeface="Encode Sans"/>
              <a:ea typeface="Encode Sans"/>
              <a:cs typeface="Encode Sans"/>
              <a:sym typeface="Encode Sans"/>
            </a:endParaRPr>
          </a:p>
        </p:txBody>
      </p:sp>
    </p:spTree>
    <p:extLst>
      <p:ext uri="{BB962C8B-B14F-4D97-AF65-F5344CB8AC3E}">
        <p14:creationId xmlns:p14="http://schemas.microsoft.com/office/powerpoint/2010/main" val="3962338915"/>
      </p:ext>
    </p:extLst>
  </p:cSld>
  <p:clrMapOvr>
    <a:masterClrMapping/>
  </p:clrMapOvr>
  <p:transition spd="slow">
    <p:fade/>
  </p:transition>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930</TotalTime>
  <Words>1040</Words>
  <Application>Microsoft Office PowerPoint</Application>
  <PresentationFormat>Personalizado</PresentationFormat>
  <Paragraphs>83</Paragraphs>
  <Slides>11</Slides>
  <Notes>11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Arial</vt:lpstr>
      <vt:lpstr>Shaker2Lancet-Italic</vt:lpstr>
      <vt:lpstr>Encode Sans</vt:lpstr>
      <vt:lpstr>Shaker2Lancet-Regular</vt:lpstr>
      <vt:lpstr>Calibri</vt:lpstr>
      <vt:lpstr>Simple Light</vt:lpstr>
      <vt:lpstr>Test Autoevaluación COVID-19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Fortaleciendo la política Nacional de Medicamentos  Subsecretaría de Medicamentos e Información Estratégica</dc:title>
  <dc:creator>MCD</dc:creator>
  <cp:lastModifiedBy>Juan Manuel Castelli</cp:lastModifiedBy>
  <cp:revision>36</cp:revision>
  <dcterms:modified xsi:type="dcterms:W3CDTF">2021-12-29T13:12:45Z</dcterms:modified>
</cp:coreProperties>
</file>