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1" r:id="rId2"/>
    <p:sldId id="313" r:id="rId3"/>
    <p:sldId id="295" r:id="rId4"/>
    <p:sldId id="394" r:id="rId5"/>
    <p:sldId id="320" r:id="rId6"/>
    <p:sldId id="315" r:id="rId7"/>
    <p:sldId id="316" r:id="rId8"/>
    <p:sldId id="321" r:id="rId9"/>
    <p:sldId id="318" r:id="rId10"/>
    <p:sldId id="328" r:id="rId11"/>
    <p:sldId id="333" r:id="rId12"/>
    <p:sldId id="395" r:id="rId13"/>
    <p:sldId id="387" r:id="rId14"/>
    <p:sldId id="388" r:id="rId15"/>
    <p:sldId id="389" r:id="rId16"/>
    <p:sldId id="390" r:id="rId17"/>
    <p:sldId id="391" r:id="rId18"/>
    <p:sldId id="392" r:id="rId19"/>
    <p:sldId id="393"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7" r:id="rId38"/>
    <p:sldId id="365" r:id="rId39"/>
    <p:sldId id="366" r:id="rId40"/>
    <p:sldId id="368" r:id="rId41"/>
    <p:sldId id="369" r:id="rId42"/>
    <p:sldId id="370" r:id="rId43"/>
    <p:sldId id="371" r:id="rId44"/>
    <p:sldId id="372" r:id="rId45"/>
    <p:sldId id="373" r:id="rId46"/>
    <p:sldId id="374" r:id="rId47"/>
    <p:sldId id="375" r:id="rId48"/>
    <p:sldId id="396" r:id="rId49"/>
    <p:sldId id="381" r:id="rId50"/>
    <p:sldId id="382" r:id="rId51"/>
    <p:sldId id="383" r:id="rId52"/>
    <p:sldId id="384" r:id="rId53"/>
    <p:sldId id="385" r:id="rId54"/>
    <p:sldId id="376" r:id="rId55"/>
    <p:sldId id="377" r:id="rId56"/>
    <p:sldId id="378" r:id="rId57"/>
    <p:sldId id="379" r:id="rId58"/>
    <p:sldId id="386" r:id="rId59"/>
    <p:sldId id="397" r:id="rId60"/>
    <p:sldId id="398" r:id="rId61"/>
    <p:sldId id="399" r:id="rId62"/>
    <p:sldId id="400" r:id="rId63"/>
    <p:sldId id="401" r:id="rId64"/>
    <p:sldId id="402" r:id="rId65"/>
    <p:sldId id="322" r:id="rId66"/>
    <p:sldId id="331" r:id="rId67"/>
  </p:sldIdLst>
  <p:sldSz cx="9144000" cy="6858000" type="screen4x3"/>
  <p:notesSz cx="6797675" cy="9928225"/>
  <p:defaultTextStyle>
    <a:defPPr>
      <a:defRPr lang="es-E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C00"/>
    <a:srgbClr val="3333CC"/>
    <a:srgbClr val="FF9933"/>
    <a:srgbClr val="FFFF66"/>
    <a:srgbClr val="0000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8477" autoAdjust="0"/>
  </p:normalViewPr>
  <p:slideViewPr>
    <p:cSldViewPr>
      <p:cViewPr>
        <p:scale>
          <a:sx n="60" d="100"/>
          <a:sy n="60" d="100"/>
        </p:scale>
        <p:origin x="-1674" y="-360"/>
      </p:cViewPr>
      <p:guideLst>
        <p:guide orient="horz" pos="2160"/>
        <p:guide pos="2881"/>
      </p:guideLst>
    </p:cSldViewPr>
  </p:slideViewPr>
  <p:notesTextViewPr>
    <p:cViewPr>
      <p:scale>
        <a:sx n="100" d="100"/>
        <a:sy n="100" d="100"/>
      </p:scale>
      <p:origin x="0" y="0"/>
    </p:cViewPr>
  </p:notesTextViewPr>
  <p:sorterViewPr>
    <p:cViewPr>
      <p:scale>
        <a:sx n="66" d="100"/>
        <a:sy n="66" d="100"/>
      </p:scale>
      <p:origin x="0" y="41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h005\ip\gobierno\A&#241;o%202013\CAIM\Reuni&#243;n%20Plenaria%20-%20Esquel\Presentaci&#243;n\planillas%20presentaci&#243;n%20Esqu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6"/>
  <c:chart>
    <c:title>
      <c:tx>
        <c:rich>
          <a:bodyPr/>
          <a:lstStyle/>
          <a:p>
            <a:pPr>
              <a:defRPr lang="es-AR" sz="1600"/>
            </a:pPr>
            <a:r>
              <a:rPr lang="en-US" sz="1600" dirty="0"/>
              <a:t>NEUQUÉN: </a:t>
            </a:r>
            <a:r>
              <a:rPr lang="en-US" sz="1600" dirty="0" err="1"/>
              <a:t>Evolución</a:t>
            </a:r>
            <a:r>
              <a:rPr lang="en-US" sz="1600" dirty="0"/>
              <a:t> de las </a:t>
            </a:r>
            <a:r>
              <a:rPr lang="en-US" sz="1600" dirty="0" err="1"/>
              <a:t>Transferencias</a:t>
            </a:r>
            <a:r>
              <a:rPr lang="en-US" sz="1600" baseline="0" dirty="0"/>
              <a:t> </a:t>
            </a:r>
            <a:r>
              <a:rPr lang="en-US" sz="1600" baseline="0" dirty="0" err="1"/>
              <a:t>Automáticas</a:t>
            </a:r>
            <a:r>
              <a:rPr lang="en-US" sz="1600" baseline="0" dirty="0"/>
              <a:t> a </a:t>
            </a:r>
            <a:r>
              <a:rPr lang="en-US" sz="1600" baseline="0" dirty="0" err="1"/>
              <a:t>Municipios</a:t>
            </a:r>
            <a:r>
              <a:rPr lang="en-US" sz="1600" baseline="0" dirty="0"/>
              <a:t>.  </a:t>
            </a:r>
            <a:endParaRPr lang="en-US" sz="1600" baseline="0" dirty="0" smtClean="0"/>
          </a:p>
          <a:p>
            <a:pPr>
              <a:defRPr lang="es-AR" sz="1600"/>
            </a:pPr>
            <a:r>
              <a:rPr lang="en-US" sz="1600" dirty="0" smtClean="0"/>
              <a:t>En </a:t>
            </a:r>
            <a:r>
              <a:rPr lang="en-US" sz="1600" dirty="0" err="1" smtClean="0"/>
              <a:t>Millones</a:t>
            </a:r>
            <a:r>
              <a:rPr lang="en-US" sz="1600" dirty="0" smtClean="0"/>
              <a:t> de $ </a:t>
            </a:r>
            <a:r>
              <a:rPr lang="en-US" sz="1600" dirty="0" err="1"/>
              <a:t>corrientes</a:t>
            </a:r>
            <a:r>
              <a:rPr lang="en-US" sz="1600" dirty="0"/>
              <a:t>.</a:t>
            </a:r>
          </a:p>
        </c:rich>
      </c:tx>
      <c:layout>
        <c:manualLayout>
          <c:xMode val="edge"/>
          <c:yMode val="edge"/>
          <c:x val="0.18278242245812418"/>
          <c:y val="0"/>
        </c:manualLayout>
      </c:layout>
    </c:title>
    <c:plotArea>
      <c:layout>
        <c:manualLayout>
          <c:layoutTarget val="inner"/>
          <c:xMode val="edge"/>
          <c:yMode val="edge"/>
          <c:x val="8.0957981102964427E-2"/>
          <c:y val="7.2656585801262497E-2"/>
          <c:w val="0.91904201889703552"/>
          <c:h val="0.85784485271473676"/>
        </c:manualLayout>
      </c:layout>
      <c:barChart>
        <c:barDir val="col"/>
        <c:grouping val="stacked"/>
        <c:ser>
          <c:idx val="0"/>
          <c:order val="0"/>
          <c:tx>
            <c:strRef>
              <c:f>Hoja1!$D$9</c:f>
              <c:strCache>
                <c:ptCount val="1"/>
                <c:pt idx="0">
                  <c:v>Coparticipación Provincial (Ley 2148 Art. 4° y 10°)</c:v>
                </c:pt>
              </c:strCache>
            </c:strRef>
          </c:tx>
          <c:spPr>
            <a:solidFill>
              <a:srgbClr val="002060"/>
            </a:solidFill>
          </c:spPr>
          <c:cat>
            <c:strRef>
              <c:f>Hoja1!$E$8:$J$8</c:f>
              <c:strCache>
                <c:ptCount val="6"/>
                <c:pt idx="0">
                  <c:v>2008</c:v>
                </c:pt>
                <c:pt idx="1">
                  <c:v>2009</c:v>
                </c:pt>
                <c:pt idx="2">
                  <c:v>2010</c:v>
                </c:pt>
                <c:pt idx="3">
                  <c:v>2011</c:v>
                </c:pt>
                <c:pt idx="4">
                  <c:v>2012</c:v>
                </c:pt>
                <c:pt idx="5">
                  <c:v>2013 (Pres.)</c:v>
                </c:pt>
              </c:strCache>
            </c:strRef>
          </c:cat>
          <c:val>
            <c:numRef>
              <c:f>Hoja1!$E$9:$J$9</c:f>
              <c:numCache>
                <c:formatCode>_ * #,##0_ ;_ * \-#,##0_ ;_ * "-"??_ ;_ @_ </c:formatCode>
                <c:ptCount val="6"/>
                <c:pt idx="0">
                  <c:v>506.79235999999946</c:v>
                </c:pt>
                <c:pt idx="1">
                  <c:v>513.04483800000003</c:v>
                </c:pt>
                <c:pt idx="2">
                  <c:v>631.80220099999917</c:v>
                </c:pt>
                <c:pt idx="3">
                  <c:v>846.18410800000004</c:v>
                </c:pt>
                <c:pt idx="4">
                  <c:v>1005.2309330000005</c:v>
                </c:pt>
                <c:pt idx="5">
                  <c:v>1206.5999999999999</c:v>
                </c:pt>
              </c:numCache>
            </c:numRef>
          </c:val>
        </c:ser>
        <c:ser>
          <c:idx val="1"/>
          <c:order val="1"/>
          <c:tx>
            <c:strRef>
              <c:f>Hoja1!$D$10</c:f>
              <c:strCache>
                <c:ptCount val="1"/>
                <c:pt idx="0">
                  <c:v>Impuesto Inmobiliario adicional. Ley 2495 Art. 6º</c:v>
                </c:pt>
              </c:strCache>
            </c:strRef>
          </c:tx>
          <c:spPr>
            <a:solidFill>
              <a:srgbClr val="FF0000"/>
            </a:solidFill>
          </c:spPr>
          <c:cat>
            <c:strRef>
              <c:f>Hoja1!$E$8:$J$8</c:f>
              <c:strCache>
                <c:ptCount val="6"/>
                <c:pt idx="0">
                  <c:v>2008</c:v>
                </c:pt>
                <c:pt idx="1">
                  <c:v>2009</c:v>
                </c:pt>
                <c:pt idx="2">
                  <c:v>2010</c:v>
                </c:pt>
                <c:pt idx="3">
                  <c:v>2011</c:v>
                </c:pt>
                <c:pt idx="4">
                  <c:v>2012</c:v>
                </c:pt>
                <c:pt idx="5">
                  <c:v>2013 (Pres.)</c:v>
                </c:pt>
              </c:strCache>
            </c:strRef>
          </c:cat>
          <c:val>
            <c:numRef>
              <c:f>Hoja1!$E$10:$J$10</c:f>
              <c:numCache>
                <c:formatCode>_ * #,##0_ ;_ * \-#,##0_ ;_ * "-"??_ ;_ @_ </c:formatCode>
                <c:ptCount val="6"/>
                <c:pt idx="0">
                  <c:v>6.5331580000000002</c:v>
                </c:pt>
                <c:pt idx="1">
                  <c:v>8.5826620000000027</c:v>
                </c:pt>
                <c:pt idx="2">
                  <c:v>12.046184</c:v>
                </c:pt>
                <c:pt idx="3">
                  <c:v>14.654673000000001</c:v>
                </c:pt>
                <c:pt idx="4">
                  <c:v>19.875897999999999</c:v>
                </c:pt>
                <c:pt idx="5">
                  <c:v>22.4</c:v>
                </c:pt>
              </c:numCache>
            </c:numRef>
          </c:val>
        </c:ser>
        <c:ser>
          <c:idx val="2"/>
          <c:order val="2"/>
          <c:tx>
            <c:strRef>
              <c:f>Hoja1!$D$11</c:f>
              <c:strCache>
                <c:ptCount val="1"/>
                <c:pt idx="0">
                  <c:v>Canon Extraordinario Ley 2615 Art.7°</c:v>
                </c:pt>
              </c:strCache>
            </c:strRef>
          </c:tx>
          <c:spPr>
            <a:solidFill>
              <a:srgbClr val="00FF00"/>
            </a:solidFill>
          </c:spPr>
          <c:cat>
            <c:strRef>
              <c:f>Hoja1!$E$8:$J$8</c:f>
              <c:strCache>
                <c:ptCount val="6"/>
                <c:pt idx="0">
                  <c:v>2008</c:v>
                </c:pt>
                <c:pt idx="1">
                  <c:v>2009</c:v>
                </c:pt>
                <c:pt idx="2">
                  <c:v>2010</c:v>
                </c:pt>
                <c:pt idx="3">
                  <c:v>2011</c:v>
                </c:pt>
                <c:pt idx="4">
                  <c:v>2012</c:v>
                </c:pt>
                <c:pt idx="5">
                  <c:v>2013 (Pres.)</c:v>
                </c:pt>
              </c:strCache>
            </c:strRef>
          </c:cat>
          <c:val>
            <c:numRef>
              <c:f>Hoja1!$E$11:$J$11</c:f>
              <c:numCache>
                <c:formatCode>_ * #,##0_ ;_ * \-#,##0_ ;_ * "-"??_ ;_ @_ </c:formatCode>
                <c:ptCount val="6"/>
                <c:pt idx="0">
                  <c:v>1.225894999999998</c:v>
                </c:pt>
                <c:pt idx="1">
                  <c:v>29.800889000000005</c:v>
                </c:pt>
                <c:pt idx="2">
                  <c:v>41.613198000000011</c:v>
                </c:pt>
                <c:pt idx="3">
                  <c:v>48.587219999999995</c:v>
                </c:pt>
                <c:pt idx="4">
                  <c:v>69.638370999999879</c:v>
                </c:pt>
                <c:pt idx="5">
                  <c:v>73.900000000000006</c:v>
                </c:pt>
              </c:numCache>
            </c:numRef>
          </c:val>
        </c:ser>
        <c:ser>
          <c:idx val="3"/>
          <c:order val="3"/>
          <c:tx>
            <c:strRef>
              <c:f>Hoja1!$D$12</c:f>
              <c:strCache>
                <c:ptCount val="1"/>
                <c:pt idx="0">
                  <c:v>Fondo Federal Solidario</c:v>
                </c:pt>
              </c:strCache>
            </c:strRef>
          </c:tx>
          <c:spPr>
            <a:solidFill>
              <a:srgbClr val="FF33CC"/>
            </a:solidFill>
          </c:spPr>
          <c:cat>
            <c:strRef>
              <c:f>Hoja1!$E$8:$J$8</c:f>
              <c:strCache>
                <c:ptCount val="6"/>
                <c:pt idx="0">
                  <c:v>2008</c:v>
                </c:pt>
                <c:pt idx="1">
                  <c:v>2009</c:v>
                </c:pt>
                <c:pt idx="2">
                  <c:v>2010</c:v>
                </c:pt>
                <c:pt idx="3">
                  <c:v>2011</c:v>
                </c:pt>
                <c:pt idx="4">
                  <c:v>2012</c:v>
                </c:pt>
                <c:pt idx="5">
                  <c:v>2013 (Pres.)</c:v>
                </c:pt>
              </c:strCache>
            </c:strRef>
          </c:cat>
          <c:val>
            <c:numRef>
              <c:f>Hoja1!$E$12:$J$12</c:f>
              <c:numCache>
                <c:formatCode>_ * #,##0_ ;_ * \-#,##0_ ;_ * "-"??_ ;_ @_ </c:formatCode>
                <c:ptCount val="6"/>
                <c:pt idx="0">
                  <c:v>0</c:v>
                </c:pt>
                <c:pt idx="1">
                  <c:v>15.088541000000001</c:v>
                </c:pt>
                <c:pt idx="2">
                  <c:v>22.621243</c:v>
                </c:pt>
                <c:pt idx="3">
                  <c:v>37.261860000000006</c:v>
                </c:pt>
                <c:pt idx="4">
                  <c:v>38.061805</c:v>
                </c:pt>
                <c:pt idx="5">
                  <c:v>51.9</c:v>
                </c:pt>
              </c:numCache>
            </c:numRef>
          </c:val>
        </c:ser>
        <c:ser>
          <c:idx val="4"/>
          <c:order val="4"/>
          <c:tx>
            <c:strRef>
              <c:f>Hoja1!$D$13</c:f>
              <c:strCache>
                <c:ptCount val="1"/>
                <c:pt idx="0">
                  <c:v>Pago Inicial - Ley 2615  Art. 5</c:v>
                </c:pt>
              </c:strCache>
            </c:strRef>
          </c:tx>
          <c:spPr>
            <a:solidFill>
              <a:schemeClr val="bg2">
                <a:lumMod val="25000"/>
              </a:schemeClr>
            </a:solidFill>
          </c:spPr>
          <c:cat>
            <c:strRef>
              <c:f>Hoja1!$E$8:$J$8</c:f>
              <c:strCache>
                <c:ptCount val="6"/>
                <c:pt idx="0">
                  <c:v>2008</c:v>
                </c:pt>
                <c:pt idx="1">
                  <c:v>2009</c:v>
                </c:pt>
                <c:pt idx="2">
                  <c:v>2010</c:v>
                </c:pt>
                <c:pt idx="3">
                  <c:v>2011</c:v>
                </c:pt>
                <c:pt idx="4">
                  <c:v>2012</c:v>
                </c:pt>
                <c:pt idx="5">
                  <c:v>2013 (Pres.)</c:v>
                </c:pt>
              </c:strCache>
            </c:strRef>
          </c:cat>
          <c:val>
            <c:numRef>
              <c:f>Hoja1!$E$13:$J$13</c:f>
              <c:numCache>
                <c:formatCode>_ * #,##0_ ;_ * \-#,##0_ ;_ * "-"??_ ;_ @_ </c:formatCode>
                <c:ptCount val="6"/>
                <c:pt idx="0">
                  <c:v>18.591045999999999</c:v>
                </c:pt>
                <c:pt idx="1">
                  <c:v>146.14306099999985</c:v>
                </c:pt>
                <c:pt idx="2">
                  <c:v>100.05343999999998</c:v>
                </c:pt>
                <c:pt idx="3">
                  <c:v>51.372854000000004</c:v>
                </c:pt>
                <c:pt idx="4">
                  <c:v>16.510505999999999</c:v>
                </c:pt>
                <c:pt idx="5">
                  <c:v>0</c:v>
                </c:pt>
              </c:numCache>
            </c:numRef>
          </c:val>
        </c:ser>
        <c:gapWidth val="55"/>
        <c:overlap val="100"/>
        <c:axId val="105902848"/>
        <c:axId val="105904384"/>
      </c:barChart>
      <c:catAx>
        <c:axId val="105902848"/>
        <c:scaling>
          <c:orientation val="minMax"/>
        </c:scaling>
        <c:axPos val="b"/>
        <c:majorTickMark val="none"/>
        <c:tickLblPos val="nextTo"/>
        <c:txPr>
          <a:bodyPr/>
          <a:lstStyle/>
          <a:p>
            <a:pPr>
              <a:defRPr lang="es-AR" b="1">
                <a:latin typeface="Arial Narrow" pitchFamily="34" charset="0"/>
              </a:defRPr>
            </a:pPr>
            <a:endParaRPr lang="es-ES"/>
          </a:p>
        </c:txPr>
        <c:crossAx val="105904384"/>
        <c:crosses val="autoZero"/>
        <c:auto val="1"/>
        <c:lblAlgn val="ctr"/>
        <c:lblOffset val="100"/>
      </c:catAx>
      <c:valAx>
        <c:axId val="105904384"/>
        <c:scaling>
          <c:orientation val="minMax"/>
        </c:scaling>
        <c:axPos val="l"/>
        <c:majorGridlines>
          <c:spPr>
            <a:ln>
              <a:solidFill>
                <a:schemeClr val="bg1"/>
              </a:solidFill>
            </a:ln>
          </c:spPr>
        </c:majorGridlines>
        <c:numFmt formatCode="_ * #,##0_ ;_ * \-#,##0_ ;_ * &quot;-&quot;??_ ;_ @_ " sourceLinked="1"/>
        <c:majorTickMark val="none"/>
        <c:tickLblPos val="nextTo"/>
        <c:spPr>
          <a:ln>
            <a:solidFill>
              <a:sysClr val="window" lastClr="FFFFFF"/>
            </a:solidFill>
          </a:ln>
        </c:spPr>
        <c:txPr>
          <a:bodyPr/>
          <a:lstStyle/>
          <a:p>
            <a:pPr>
              <a:defRPr lang="es-AR" b="1">
                <a:solidFill>
                  <a:schemeClr val="bg1"/>
                </a:solidFill>
              </a:defRPr>
            </a:pPr>
            <a:endParaRPr lang="es-ES"/>
          </a:p>
        </c:txPr>
        <c:crossAx val="105902848"/>
        <c:crosses val="autoZero"/>
        <c:crossBetween val="between"/>
      </c:valAx>
    </c:plotArea>
    <c:legend>
      <c:legendPos val="r"/>
      <c:layout>
        <c:manualLayout>
          <c:xMode val="edge"/>
          <c:yMode val="edge"/>
          <c:x val="0"/>
          <c:y val="0.13342194712650871"/>
          <c:w val="0.37961357695825515"/>
          <c:h val="0.24819362079499624"/>
        </c:manualLayout>
      </c:layout>
      <c:txPr>
        <a:bodyPr/>
        <a:lstStyle/>
        <a:p>
          <a:pPr>
            <a:defRPr lang="es-AR" sz="1100" b="1">
              <a:latin typeface="Arial Narrow" pitchFamily="34" charset="0"/>
            </a:defRPr>
          </a:pPr>
          <a:endParaRPr lang="es-ES"/>
        </a:p>
      </c:txPr>
    </c:legend>
    <c:plotVisOnly val="1"/>
  </c:chart>
  <c:spPr>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056BA-AE76-446B-827D-4CADBE363A5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AR"/>
        </a:p>
      </dgm:t>
    </dgm:pt>
    <dgm:pt modelId="{4882B6D3-6300-4B79-B480-C0F43AA0646E}" type="pres">
      <dgm:prSet presAssocID="{5CE056BA-AE76-446B-827D-4CADBE363A56}" presName="linear" presStyleCnt="0">
        <dgm:presLayoutVars>
          <dgm:animLvl val="lvl"/>
          <dgm:resizeHandles val="exact"/>
        </dgm:presLayoutVars>
      </dgm:prSet>
      <dgm:spPr/>
      <dgm:t>
        <a:bodyPr/>
        <a:lstStyle/>
        <a:p>
          <a:endParaRPr lang="es-AR"/>
        </a:p>
      </dgm:t>
    </dgm:pt>
  </dgm:ptLst>
  <dgm:cxnLst>
    <dgm:cxn modelId="{A63DB1FE-490C-47E0-BFB7-2D3CCCE3F0BF}" type="presOf" srcId="{5CE056BA-AE76-446B-827D-4CADBE363A56}" destId="{4882B6D3-6300-4B79-B480-C0F43AA0646E}"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F8D64F89-8518-4442-902E-1DAA298DF386}" type="doc">
      <dgm:prSet loTypeId="urn:microsoft.com/office/officeart/2005/8/layout/hierarchy4" loCatId="list" qsTypeId="urn:microsoft.com/office/officeart/2005/8/quickstyle/3d2" qsCatId="3D" csTypeId="urn:microsoft.com/office/officeart/2005/8/colors/colorful2" csCatId="colorful" phldr="1"/>
      <dgm:spPr/>
      <dgm:t>
        <a:bodyPr/>
        <a:lstStyle/>
        <a:p>
          <a:endParaRPr lang="es-AR"/>
        </a:p>
      </dgm:t>
    </dgm:pt>
    <dgm:pt modelId="{A32E9CF2-049D-4B69-A445-B92E5F18FFEB}">
      <dgm:prSet phldrT="[Texto]"/>
      <dgm:spPr>
        <a:solidFill>
          <a:srgbClr val="FFC000"/>
        </a:solidFill>
      </dgm:spPr>
      <dgm:t>
        <a:bodyPr/>
        <a:lstStyle/>
        <a:p>
          <a:r>
            <a:rPr lang="es-AR" b="1" dirty="0" smtClean="0">
              <a:solidFill>
                <a:schemeClr val="tx1"/>
              </a:solidFill>
              <a:latin typeface="Arial" pitchFamily="34" charset="0"/>
              <a:cs typeface="Arial" pitchFamily="34" charset="0"/>
            </a:rPr>
            <a:t>57 Gobiernos Locales</a:t>
          </a:r>
          <a:endParaRPr lang="es-AR" b="1" dirty="0">
            <a:solidFill>
              <a:schemeClr val="tx1"/>
            </a:solidFill>
            <a:latin typeface="Arial" pitchFamily="34" charset="0"/>
            <a:cs typeface="Arial" pitchFamily="34" charset="0"/>
          </a:endParaRPr>
        </a:p>
      </dgm:t>
    </dgm:pt>
    <dgm:pt modelId="{CCB27842-43A4-4F73-88BB-5AC68B1498F9}" type="parTrans" cxnId="{F53B4EDF-2889-4F94-AB27-2F1F28D2C0BF}">
      <dgm:prSet/>
      <dgm:spPr/>
      <dgm:t>
        <a:bodyPr/>
        <a:lstStyle/>
        <a:p>
          <a:endParaRPr lang="es-AR"/>
        </a:p>
      </dgm:t>
    </dgm:pt>
    <dgm:pt modelId="{14047841-5884-4831-AA2B-3EFA3E330685}" type="sibTrans" cxnId="{F53B4EDF-2889-4F94-AB27-2F1F28D2C0BF}">
      <dgm:prSet/>
      <dgm:spPr/>
      <dgm:t>
        <a:bodyPr/>
        <a:lstStyle/>
        <a:p>
          <a:endParaRPr lang="es-AR"/>
        </a:p>
      </dgm:t>
    </dgm:pt>
    <dgm:pt modelId="{D02B762A-4E24-4781-9ED7-98056EC870C7}">
      <dgm:prSet phldrT="[Texto]" custT="1"/>
      <dgm:spPr>
        <a:solidFill>
          <a:srgbClr val="FFC000"/>
        </a:solidFill>
      </dgm:spPr>
      <dgm:t>
        <a:bodyPr/>
        <a:lstStyle/>
        <a:p>
          <a:r>
            <a:rPr lang="es-AR" sz="2800" b="1" dirty="0" smtClean="0">
              <a:solidFill>
                <a:schemeClr val="tx1"/>
              </a:solidFill>
              <a:latin typeface="Arial" pitchFamily="34" charset="0"/>
              <a:cs typeface="Arial" pitchFamily="34" charset="0"/>
            </a:rPr>
            <a:t>13 </a:t>
          </a:r>
        </a:p>
        <a:p>
          <a:r>
            <a:rPr lang="es-AR" sz="2000" dirty="0" smtClean="0">
              <a:solidFill>
                <a:schemeClr val="tx1"/>
              </a:solidFill>
              <a:latin typeface="Arial" pitchFamily="34" charset="0"/>
              <a:cs typeface="Arial" pitchFamily="34" charset="0"/>
            </a:rPr>
            <a:t>Municipios de 1ra Categoría</a:t>
          </a:r>
          <a:endParaRPr lang="es-AR" sz="2600" dirty="0">
            <a:solidFill>
              <a:schemeClr val="tx1"/>
            </a:solidFill>
            <a:latin typeface="Arial" pitchFamily="34" charset="0"/>
            <a:cs typeface="Arial" pitchFamily="34" charset="0"/>
          </a:endParaRPr>
        </a:p>
      </dgm:t>
    </dgm:pt>
    <dgm:pt modelId="{2DAC68E8-26D1-4E52-9594-DCBFA88E2863}" type="parTrans" cxnId="{13E78B1E-DBE4-40FF-98DD-734A7ED82BC7}">
      <dgm:prSet/>
      <dgm:spPr/>
      <dgm:t>
        <a:bodyPr/>
        <a:lstStyle/>
        <a:p>
          <a:endParaRPr lang="es-AR"/>
        </a:p>
      </dgm:t>
    </dgm:pt>
    <dgm:pt modelId="{D5AF3968-C2B7-4DB2-837E-2FD3545E3AC6}" type="sibTrans" cxnId="{13E78B1E-DBE4-40FF-98DD-734A7ED82BC7}">
      <dgm:prSet/>
      <dgm:spPr/>
      <dgm:t>
        <a:bodyPr/>
        <a:lstStyle/>
        <a:p>
          <a:endParaRPr lang="es-AR"/>
        </a:p>
      </dgm:t>
    </dgm:pt>
    <dgm:pt modelId="{EDA8D888-6E98-43EE-B3B1-445971715DB4}">
      <dgm:prSet phldrT="[Texto]" custT="1"/>
      <dgm:spPr>
        <a:solidFill>
          <a:srgbClr val="FFC000"/>
        </a:solidFill>
      </dgm:spPr>
      <dgm:t>
        <a:bodyPr/>
        <a:lstStyle/>
        <a:p>
          <a:r>
            <a:rPr lang="es-AR" sz="2800" b="1" dirty="0" smtClean="0">
              <a:solidFill>
                <a:schemeClr val="tx1"/>
              </a:solidFill>
              <a:latin typeface="Arial" pitchFamily="34" charset="0"/>
              <a:cs typeface="Arial" pitchFamily="34" charset="0"/>
            </a:rPr>
            <a:t>10 </a:t>
          </a:r>
        </a:p>
        <a:p>
          <a:r>
            <a:rPr lang="es-AR" sz="2000" dirty="0" smtClean="0">
              <a:solidFill>
                <a:schemeClr val="tx1"/>
              </a:solidFill>
              <a:latin typeface="Arial" pitchFamily="34" charset="0"/>
              <a:cs typeface="Arial" pitchFamily="34" charset="0"/>
            </a:rPr>
            <a:t>Municipios de 2da Categoría</a:t>
          </a:r>
          <a:endParaRPr lang="es-AR" sz="2000" dirty="0">
            <a:solidFill>
              <a:schemeClr val="tx1"/>
            </a:solidFill>
            <a:latin typeface="Arial" pitchFamily="34" charset="0"/>
            <a:cs typeface="Arial" pitchFamily="34" charset="0"/>
          </a:endParaRPr>
        </a:p>
      </dgm:t>
    </dgm:pt>
    <dgm:pt modelId="{16CA724F-77D5-4B91-A5B7-69FD85A9B097}" type="parTrans" cxnId="{907EC23D-F3FD-4E29-B7C6-F6FF9CC4214B}">
      <dgm:prSet/>
      <dgm:spPr/>
      <dgm:t>
        <a:bodyPr/>
        <a:lstStyle/>
        <a:p>
          <a:endParaRPr lang="es-AR"/>
        </a:p>
      </dgm:t>
    </dgm:pt>
    <dgm:pt modelId="{5AAA1732-DDD5-4EB1-82A3-2036739BDE4E}" type="sibTrans" cxnId="{907EC23D-F3FD-4E29-B7C6-F6FF9CC4214B}">
      <dgm:prSet/>
      <dgm:spPr/>
      <dgm:t>
        <a:bodyPr/>
        <a:lstStyle/>
        <a:p>
          <a:endParaRPr lang="es-AR"/>
        </a:p>
      </dgm:t>
    </dgm:pt>
    <dgm:pt modelId="{EF38CE85-FF1D-418D-8F09-83E52C0CEC50}">
      <dgm:prSet phldrT="[Texto]" custT="1"/>
      <dgm:spPr>
        <a:solidFill>
          <a:srgbClr val="FFC000"/>
        </a:solidFill>
      </dgm:spPr>
      <dgm:t>
        <a:bodyPr/>
        <a:lstStyle/>
        <a:p>
          <a:r>
            <a:rPr lang="es-AR" sz="2800" b="1" dirty="0" smtClean="0">
              <a:solidFill>
                <a:schemeClr val="tx1"/>
              </a:solidFill>
              <a:latin typeface="Arial" pitchFamily="34" charset="0"/>
              <a:cs typeface="Arial" pitchFamily="34" charset="0"/>
            </a:rPr>
            <a:t>21</a:t>
          </a:r>
          <a:r>
            <a:rPr lang="es-AR" sz="2600" dirty="0" smtClean="0">
              <a:solidFill>
                <a:schemeClr val="tx1"/>
              </a:solidFill>
              <a:latin typeface="Arial" pitchFamily="34" charset="0"/>
              <a:cs typeface="Arial" pitchFamily="34" charset="0"/>
            </a:rPr>
            <a:t> </a:t>
          </a:r>
          <a:r>
            <a:rPr lang="es-AR" sz="2000" dirty="0" smtClean="0">
              <a:solidFill>
                <a:schemeClr val="tx1"/>
              </a:solidFill>
              <a:latin typeface="Arial" pitchFamily="34" charset="0"/>
              <a:cs typeface="Arial" pitchFamily="34" charset="0"/>
            </a:rPr>
            <a:t>Comisiones de Fomento</a:t>
          </a:r>
          <a:endParaRPr lang="es-AR" sz="2000" dirty="0">
            <a:solidFill>
              <a:schemeClr val="tx1"/>
            </a:solidFill>
            <a:latin typeface="Arial" pitchFamily="34" charset="0"/>
            <a:cs typeface="Arial" pitchFamily="34" charset="0"/>
          </a:endParaRPr>
        </a:p>
      </dgm:t>
    </dgm:pt>
    <dgm:pt modelId="{308189B5-AC50-42F7-BB6E-67FEBDCA5821}" type="parTrans" cxnId="{E7BA9D6F-24B2-4ECF-BC9B-3192340C8379}">
      <dgm:prSet/>
      <dgm:spPr/>
      <dgm:t>
        <a:bodyPr/>
        <a:lstStyle/>
        <a:p>
          <a:endParaRPr lang="es-AR"/>
        </a:p>
      </dgm:t>
    </dgm:pt>
    <dgm:pt modelId="{6FA6E874-1318-457A-81A2-F5EC7B0DE27C}" type="sibTrans" cxnId="{E7BA9D6F-24B2-4ECF-BC9B-3192340C8379}">
      <dgm:prSet/>
      <dgm:spPr/>
      <dgm:t>
        <a:bodyPr/>
        <a:lstStyle/>
        <a:p>
          <a:endParaRPr lang="es-AR"/>
        </a:p>
      </dgm:t>
    </dgm:pt>
    <dgm:pt modelId="{B5832692-C43E-4FF6-B8B4-0AAC1FC2FF67}">
      <dgm:prSet custT="1"/>
      <dgm:spPr>
        <a:solidFill>
          <a:srgbClr val="FFC000"/>
        </a:solidFill>
      </dgm:spPr>
      <dgm:t>
        <a:bodyPr/>
        <a:lstStyle/>
        <a:p>
          <a:r>
            <a:rPr lang="es-AR" sz="2800" b="1" dirty="0" smtClean="0">
              <a:solidFill>
                <a:schemeClr val="tx1"/>
              </a:solidFill>
              <a:latin typeface="Arial" pitchFamily="34" charset="0"/>
              <a:cs typeface="Arial" pitchFamily="34" charset="0"/>
            </a:rPr>
            <a:t>13 </a:t>
          </a:r>
        </a:p>
        <a:p>
          <a:r>
            <a:rPr lang="es-AR" sz="2000" dirty="0" smtClean="0">
              <a:solidFill>
                <a:schemeClr val="tx1"/>
              </a:solidFill>
              <a:latin typeface="Arial" pitchFamily="34" charset="0"/>
              <a:cs typeface="Arial" pitchFamily="34" charset="0"/>
            </a:rPr>
            <a:t>Municipios de 3ra Categoría</a:t>
          </a:r>
          <a:endParaRPr lang="es-AR" sz="2000" dirty="0">
            <a:solidFill>
              <a:schemeClr val="tx1"/>
            </a:solidFill>
            <a:latin typeface="Arial" pitchFamily="34" charset="0"/>
            <a:cs typeface="Arial" pitchFamily="34" charset="0"/>
          </a:endParaRPr>
        </a:p>
      </dgm:t>
    </dgm:pt>
    <dgm:pt modelId="{75BBB80C-F6EE-4C55-A4D9-EBFA3FEE45D0}" type="parTrans" cxnId="{00AE43E7-AF50-43BA-B0D6-58D800404603}">
      <dgm:prSet/>
      <dgm:spPr/>
      <dgm:t>
        <a:bodyPr/>
        <a:lstStyle/>
        <a:p>
          <a:endParaRPr lang="es-AR"/>
        </a:p>
      </dgm:t>
    </dgm:pt>
    <dgm:pt modelId="{5DF134F4-7B70-46B0-84CF-D83930196F0F}" type="sibTrans" cxnId="{00AE43E7-AF50-43BA-B0D6-58D800404603}">
      <dgm:prSet/>
      <dgm:spPr/>
      <dgm:t>
        <a:bodyPr/>
        <a:lstStyle/>
        <a:p>
          <a:endParaRPr lang="es-AR"/>
        </a:p>
      </dgm:t>
    </dgm:pt>
    <dgm:pt modelId="{7A4901BE-380A-4845-8661-E6C8EBB9B830}" type="pres">
      <dgm:prSet presAssocID="{F8D64F89-8518-4442-902E-1DAA298DF386}" presName="Name0" presStyleCnt="0">
        <dgm:presLayoutVars>
          <dgm:chPref val="1"/>
          <dgm:dir/>
          <dgm:animOne val="branch"/>
          <dgm:animLvl val="lvl"/>
          <dgm:resizeHandles/>
        </dgm:presLayoutVars>
      </dgm:prSet>
      <dgm:spPr/>
      <dgm:t>
        <a:bodyPr/>
        <a:lstStyle/>
        <a:p>
          <a:endParaRPr lang="es-AR"/>
        </a:p>
      </dgm:t>
    </dgm:pt>
    <dgm:pt modelId="{BAA17073-2EDD-4C2F-9F5C-51DBE6A9403D}" type="pres">
      <dgm:prSet presAssocID="{A32E9CF2-049D-4B69-A445-B92E5F18FFEB}" presName="vertOne" presStyleCnt="0"/>
      <dgm:spPr/>
    </dgm:pt>
    <dgm:pt modelId="{F329A8EE-4A94-4D54-99E6-2E610BB91027}" type="pres">
      <dgm:prSet presAssocID="{A32E9CF2-049D-4B69-A445-B92E5F18FFEB}" presName="txOne" presStyleLbl="node0" presStyleIdx="0" presStyleCnt="1" custScaleY="19890" custLinFactNeighborX="-843" custLinFactNeighborY="-82954">
        <dgm:presLayoutVars>
          <dgm:chPref val="3"/>
        </dgm:presLayoutVars>
      </dgm:prSet>
      <dgm:spPr/>
      <dgm:t>
        <a:bodyPr/>
        <a:lstStyle/>
        <a:p>
          <a:endParaRPr lang="es-AR"/>
        </a:p>
      </dgm:t>
    </dgm:pt>
    <dgm:pt modelId="{D4A19616-952F-4E6E-B511-A2330A496B1B}" type="pres">
      <dgm:prSet presAssocID="{A32E9CF2-049D-4B69-A445-B92E5F18FFEB}" presName="parTransOne" presStyleCnt="0"/>
      <dgm:spPr/>
    </dgm:pt>
    <dgm:pt modelId="{FB2CC357-6878-422C-9B65-6948865D1176}" type="pres">
      <dgm:prSet presAssocID="{A32E9CF2-049D-4B69-A445-B92E5F18FFEB}" presName="horzOne" presStyleCnt="0"/>
      <dgm:spPr/>
    </dgm:pt>
    <dgm:pt modelId="{F6929515-4C89-4960-860F-6A42F0797F2D}" type="pres">
      <dgm:prSet presAssocID="{D02B762A-4E24-4781-9ED7-98056EC870C7}" presName="vertTwo" presStyleCnt="0"/>
      <dgm:spPr/>
    </dgm:pt>
    <dgm:pt modelId="{6EF832F4-0FE4-40A2-99FB-6FC4D3105667}" type="pres">
      <dgm:prSet presAssocID="{D02B762A-4E24-4781-9ED7-98056EC870C7}" presName="txTwo" presStyleLbl="node2" presStyleIdx="0" presStyleCnt="4" custScaleY="50080" custLinFactNeighborX="69" custLinFactNeighborY="-19600">
        <dgm:presLayoutVars>
          <dgm:chPref val="3"/>
        </dgm:presLayoutVars>
      </dgm:prSet>
      <dgm:spPr/>
      <dgm:t>
        <a:bodyPr/>
        <a:lstStyle/>
        <a:p>
          <a:endParaRPr lang="es-AR"/>
        </a:p>
      </dgm:t>
    </dgm:pt>
    <dgm:pt modelId="{E76AC67D-DE9A-40F8-9B13-E5C7C109CF7A}" type="pres">
      <dgm:prSet presAssocID="{D02B762A-4E24-4781-9ED7-98056EC870C7}" presName="horzTwo" presStyleCnt="0"/>
      <dgm:spPr/>
    </dgm:pt>
    <dgm:pt modelId="{B1AB6B84-109B-46CD-A658-3C775B239CBF}" type="pres">
      <dgm:prSet presAssocID="{D5AF3968-C2B7-4DB2-837E-2FD3545E3AC6}" presName="sibSpaceTwo" presStyleCnt="0"/>
      <dgm:spPr/>
    </dgm:pt>
    <dgm:pt modelId="{6B24DBD6-623E-4E87-9CE7-4D915FE14FF8}" type="pres">
      <dgm:prSet presAssocID="{EDA8D888-6E98-43EE-B3B1-445971715DB4}" presName="vertTwo" presStyleCnt="0"/>
      <dgm:spPr/>
    </dgm:pt>
    <dgm:pt modelId="{C915D9FA-8268-4A36-8133-5E9CB715B103}" type="pres">
      <dgm:prSet presAssocID="{EDA8D888-6E98-43EE-B3B1-445971715DB4}" presName="txTwo" presStyleLbl="node2" presStyleIdx="1" presStyleCnt="4" custScaleY="50080" custLinFactNeighborX="69" custLinFactNeighborY="-18965">
        <dgm:presLayoutVars>
          <dgm:chPref val="3"/>
        </dgm:presLayoutVars>
      </dgm:prSet>
      <dgm:spPr/>
      <dgm:t>
        <a:bodyPr/>
        <a:lstStyle/>
        <a:p>
          <a:endParaRPr lang="es-AR"/>
        </a:p>
      </dgm:t>
    </dgm:pt>
    <dgm:pt modelId="{FB4DF738-0E6F-400E-AFF4-8AD8791D2C55}" type="pres">
      <dgm:prSet presAssocID="{EDA8D888-6E98-43EE-B3B1-445971715DB4}" presName="horzTwo" presStyleCnt="0"/>
      <dgm:spPr/>
    </dgm:pt>
    <dgm:pt modelId="{75B7CD6F-4075-49BC-906E-295243FB5269}" type="pres">
      <dgm:prSet presAssocID="{5AAA1732-DDD5-4EB1-82A3-2036739BDE4E}" presName="sibSpaceTwo" presStyleCnt="0"/>
      <dgm:spPr/>
    </dgm:pt>
    <dgm:pt modelId="{5C7A3D41-C736-4662-AEEC-0CFAFD908D86}" type="pres">
      <dgm:prSet presAssocID="{B5832692-C43E-4FF6-B8B4-0AAC1FC2FF67}" presName="vertTwo" presStyleCnt="0"/>
      <dgm:spPr/>
    </dgm:pt>
    <dgm:pt modelId="{720A99B0-FCEE-4B8B-91F0-FFF465559743}" type="pres">
      <dgm:prSet presAssocID="{B5832692-C43E-4FF6-B8B4-0AAC1FC2FF67}" presName="txTwo" presStyleLbl="node2" presStyleIdx="2" presStyleCnt="4" custScaleY="50080" custLinFactNeighborX="69" custLinFactNeighborY="-18965">
        <dgm:presLayoutVars>
          <dgm:chPref val="3"/>
        </dgm:presLayoutVars>
      </dgm:prSet>
      <dgm:spPr/>
      <dgm:t>
        <a:bodyPr/>
        <a:lstStyle/>
        <a:p>
          <a:endParaRPr lang="es-AR"/>
        </a:p>
      </dgm:t>
    </dgm:pt>
    <dgm:pt modelId="{47405CA3-1FD9-4CC4-B81E-4FDB78E085DC}" type="pres">
      <dgm:prSet presAssocID="{B5832692-C43E-4FF6-B8B4-0AAC1FC2FF67}" presName="horzTwo" presStyleCnt="0"/>
      <dgm:spPr/>
    </dgm:pt>
    <dgm:pt modelId="{1B299536-CF2D-4601-B5AB-00ED352936B7}" type="pres">
      <dgm:prSet presAssocID="{5DF134F4-7B70-46B0-84CF-D83930196F0F}" presName="sibSpaceTwo" presStyleCnt="0"/>
      <dgm:spPr/>
    </dgm:pt>
    <dgm:pt modelId="{9FDC19E1-D5CD-46B3-B725-27E5C3CDE735}" type="pres">
      <dgm:prSet presAssocID="{EF38CE85-FF1D-418D-8F09-83E52C0CEC50}" presName="vertTwo" presStyleCnt="0"/>
      <dgm:spPr/>
    </dgm:pt>
    <dgm:pt modelId="{5A60FEE4-2FF3-44DA-8FD2-478801BC424C}" type="pres">
      <dgm:prSet presAssocID="{EF38CE85-FF1D-418D-8F09-83E52C0CEC50}" presName="txTwo" presStyleLbl="node2" presStyleIdx="3" presStyleCnt="4" custScaleY="50080" custLinFactNeighborX="69" custLinFactNeighborY="-18965">
        <dgm:presLayoutVars>
          <dgm:chPref val="3"/>
        </dgm:presLayoutVars>
      </dgm:prSet>
      <dgm:spPr/>
      <dgm:t>
        <a:bodyPr/>
        <a:lstStyle/>
        <a:p>
          <a:endParaRPr lang="es-AR"/>
        </a:p>
      </dgm:t>
    </dgm:pt>
    <dgm:pt modelId="{12602FB4-7238-47C5-A302-8DD9A01926B2}" type="pres">
      <dgm:prSet presAssocID="{EF38CE85-FF1D-418D-8F09-83E52C0CEC50}" presName="horzTwo" presStyleCnt="0"/>
      <dgm:spPr/>
    </dgm:pt>
  </dgm:ptLst>
  <dgm:cxnLst>
    <dgm:cxn modelId="{0750B90C-7FB2-475E-8BF2-1B93AE6FE6C6}" type="presOf" srcId="{D02B762A-4E24-4781-9ED7-98056EC870C7}" destId="{6EF832F4-0FE4-40A2-99FB-6FC4D3105667}" srcOrd="0" destOrd="0" presId="urn:microsoft.com/office/officeart/2005/8/layout/hierarchy4"/>
    <dgm:cxn modelId="{892A5238-8A80-45BB-8CE5-835B2E5908D5}" type="presOf" srcId="{B5832692-C43E-4FF6-B8B4-0AAC1FC2FF67}" destId="{720A99B0-FCEE-4B8B-91F0-FFF465559743}" srcOrd="0" destOrd="0" presId="urn:microsoft.com/office/officeart/2005/8/layout/hierarchy4"/>
    <dgm:cxn modelId="{9419C590-101D-4968-A131-0A106C57132C}" type="presOf" srcId="{EDA8D888-6E98-43EE-B3B1-445971715DB4}" destId="{C915D9FA-8268-4A36-8133-5E9CB715B103}" srcOrd="0" destOrd="0" presId="urn:microsoft.com/office/officeart/2005/8/layout/hierarchy4"/>
    <dgm:cxn modelId="{907EC23D-F3FD-4E29-B7C6-F6FF9CC4214B}" srcId="{A32E9CF2-049D-4B69-A445-B92E5F18FFEB}" destId="{EDA8D888-6E98-43EE-B3B1-445971715DB4}" srcOrd="1" destOrd="0" parTransId="{16CA724F-77D5-4B91-A5B7-69FD85A9B097}" sibTransId="{5AAA1732-DDD5-4EB1-82A3-2036739BDE4E}"/>
    <dgm:cxn modelId="{1DA6C52E-610F-4600-82F1-7445BEA652FF}" type="presOf" srcId="{A32E9CF2-049D-4B69-A445-B92E5F18FFEB}" destId="{F329A8EE-4A94-4D54-99E6-2E610BB91027}" srcOrd="0" destOrd="0" presId="urn:microsoft.com/office/officeart/2005/8/layout/hierarchy4"/>
    <dgm:cxn modelId="{00AE43E7-AF50-43BA-B0D6-58D800404603}" srcId="{A32E9CF2-049D-4B69-A445-B92E5F18FFEB}" destId="{B5832692-C43E-4FF6-B8B4-0AAC1FC2FF67}" srcOrd="2" destOrd="0" parTransId="{75BBB80C-F6EE-4C55-A4D9-EBFA3FEE45D0}" sibTransId="{5DF134F4-7B70-46B0-84CF-D83930196F0F}"/>
    <dgm:cxn modelId="{59C40E83-CBD3-4F9F-9FA3-B11B786364C6}" type="presOf" srcId="{F8D64F89-8518-4442-902E-1DAA298DF386}" destId="{7A4901BE-380A-4845-8661-E6C8EBB9B830}" srcOrd="0" destOrd="0" presId="urn:microsoft.com/office/officeart/2005/8/layout/hierarchy4"/>
    <dgm:cxn modelId="{13E78B1E-DBE4-40FF-98DD-734A7ED82BC7}" srcId="{A32E9CF2-049D-4B69-A445-B92E5F18FFEB}" destId="{D02B762A-4E24-4781-9ED7-98056EC870C7}" srcOrd="0" destOrd="0" parTransId="{2DAC68E8-26D1-4E52-9594-DCBFA88E2863}" sibTransId="{D5AF3968-C2B7-4DB2-837E-2FD3545E3AC6}"/>
    <dgm:cxn modelId="{B2750948-35C2-45D9-9653-02D0C7AE7B62}" type="presOf" srcId="{EF38CE85-FF1D-418D-8F09-83E52C0CEC50}" destId="{5A60FEE4-2FF3-44DA-8FD2-478801BC424C}" srcOrd="0" destOrd="0" presId="urn:microsoft.com/office/officeart/2005/8/layout/hierarchy4"/>
    <dgm:cxn modelId="{E7BA9D6F-24B2-4ECF-BC9B-3192340C8379}" srcId="{A32E9CF2-049D-4B69-A445-B92E5F18FFEB}" destId="{EF38CE85-FF1D-418D-8F09-83E52C0CEC50}" srcOrd="3" destOrd="0" parTransId="{308189B5-AC50-42F7-BB6E-67FEBDCA5821}" sibTransId="{6FA6E874-1318-457A-81A2-F5EC7B0DE27C}"/>
    <dgm:cxn modelId="{F53B4EDF-2889-4F94-AB27-2F1F28D2C0BF}" srcId="{F8D64F89-8518-4442-902E-1DAA298DF386}" destId="{A32E9CF2-049D-4B69-A445-B92E5F18FFEB}" srcOrd="0" destOrd="0" parTransId="{CCB27842-43A4-4F73-88BB-5AC68B1498F9}" sibTransId="{14047841-5884-4831-AA2B-3EFA3E330685}"/>
    <dgm:cxn modelId="{51F2BC21-27EC-46DF-9795-35B3CCBF8474}" type="presParOf" srcId="{7A4901BE-380A-4845-8661-E6C8EBB9B830}" destId="{BAA17073-2EDD-4C2F-9F5C-51DBE6A9403D}" srcOrd="0" destOrd="0" presId="urn:microsoft.com/office/officeart/2005/8/layout/hierarchy4"/>
    <dgm:cxn modelId="{966B1F18-9F55-4837-BADD-F4C6BEBACA58}" type="presParOf" srcId="{BAA17073-2EDD-4C2F-9F5C-51DBE6A9403D}" destId="{F329A8EE-4A94-4D54-99E6-2E610BB91027}" srcOrd="0" destOrd="0" presId="urn:microsoft.com/office/officeart/2005/8/layout/hierarchy4"/>
    <dgm:cxn modelId="{E7D4CA60-C403-4DDA-903F-F66E03C490EB}" type="presParOf" srcId="{BAA17073-2EDD-4C2F-9F5C-51DBE6A9403D}" destId="{D4A19616-952F-4E6E-B511-A2330A496B1B}" srcOrd="1" destOrd="0" presId="urn:microsoft.com/office/officeart/2005/8/layout/hierarchy4"/>
    <dgm:cxn modelId="{8D7644B2-7C66-44C7-BF15-1E06488FA8F2}" type="presParOf" srcId="{BAA17073-2EDD-4C2F-9F5C-51DBE6A9403D}" destId="{FB2CC357-6878-422C-9B65-6948865D1176}" srcOrd="2" destOrd="0" presId="urn:microsoft.com/office/officeart/2005/8/layout/hierarchy4"/>
    <dgm:cxn modelId="{DA9D8C68-7454-4453-B58C-6B37CFAB74BE}" type="presParOf" srcId="{FB2CC357-6878-422C-9B65-6948865D1176}" destId="{F6929515-4C89-4960-860F-6A42F0797F2D}" srcOrd="0" destOrd="0" presId="urn:microsoft.com/office/officeart/2005/8/layout/hierarchy4"/>
    <dgm:cxn modelId="{C9E259FB-CB77-4772-B464-2395BC7FD626}" type="presParOf" srcId="{F6929515-4C89-4960-860F-6A42F0797F2D}" destId="{6EF832F4-0FE4-40A2-99FB-6FC4D3105667}" srcOrd="0" destOrd="0" presId="urn:microsoft.com/office/officeart/2005/8/layout/hierarchy4"/>
    <dgm:cxn modelId="{C905CCEB-32C9-4E23-A252-349254897CF2}" type="presParOf" srcId="{F6929515-4C89-4960-860F-6A42F0797F2D}" destId="{E76AC67D-DE9A-40F8-9B13-E5C7C109CF7A}" srcOrd="1" destOrd="0" presId="urn:microsoft.com/office/officeart/2005/8/layout/hierarchy4"/>
    <dgm:cxn modelId="{23C93092-2D60-4315-8CF9-F74A9336A9F8}" type="presParOf" srcId="{FB2CC357-6878-422C-9B65-6948865D1176}" destId="{B1AB6B84-109B-46CD-A658-3C775B239CBF}" srcOrd="1" destOrd="0" presId="urn:microsoft.com/office/officeart/2005/8/layout/hierarchy4"/>
    <dgm:cxn modelId="{46562D01-BAA9-40A9-934D-352FE02C8033}" type="presParOf" srcId="{FB2CC357-6878-422C-9B65-6948865D1176}" destId="{6B24DBD6-623E-4E87-9CE7-4D915FE14FF8}" srcOrd="2" destOrd="0" presId="urn:microsoft.com/office/officeart/2005/8/layout/hierarchy4"/>
    <dgm:cxn modelId="{32F8D50E-FD72-4645-A005-841505719C5D}" type="presParOf" srcId="{6B24DBD6-623E-4E87-9CE7-4D915FE14FF8}" destId="{C915D9FA-8268-4A36-8133-5E9CB715B103}" srcOrd="0" destOrd="0" presId="urn:microsoft.com/office/officeart/2005/8/layout/hierarchy4"/>
    <dgm:cxn modelId="{F944E5D0-8E41-4F8F-BD99-A8F61B019812}" type="presParOf" srcId="{6B24DBD6-623E-4E87-9CE7-4D915FE14FF8}" destId="{FB4DF738-0E6F-400E-AFF4-8AD8791D2C55}" srcOrd="1" destOrd="0" presId="urn:microsoft.com/office/officeart/2005/8/layout/hierarchy4"/>
    <dgm:cxn modelId="{3D83E2DF-613D-47B7-ABE1-4A17260FE156}" type="presParOf" srcId="{FB2CC357-6878-422C-9B65-6948865D1176}" destId="{75B7CD6F-4075-49BC-906E-295243FB5269}" srcOrd="3" destOrd="0" presId="urn:microsoft.com/office/officeart/2005/8/layout/hierarchy4"/>
    <dgm:cxn modelId="{7866689D-6F1F-40CB-A92C-A1C1FFB1F1D5}" type="presParOf" srcId="{FB2CC357-6878-422C-9B65-6948865D1176}" destId="{5C7A3D41-C736-4662-AEEC-0CFAFD908D86}" srcOrd="4" destOrd="0" presId="urn:microsoft.com/office/officeart/2005/8/layout/hierarchy4"/>
    <dgm:cxn modelId="{7678EA4A-ADA5-45DB-B66B-DE38587B9FDC}" type="presParOf" srcId="{5C7A3D41-C736-4662-AEEC-0CFAFD908D86}" destId="{720A99B0-FCEE-4B8B-91F0-FFF465559743}" srcOrd="0" destOrd="0" presId="urn:microsoft.com/office/officeart/2005/8/layout/hierarchy4"/>
    <dgm:cxn modelId="{3892BEBE-AA84-47D5-8F1F-8B51AE16C204}" type="presParOf" srcId="{5C7A3D41-C736-4662-AEEC-0CFAFD908D86}" destId="{47405CA3-1FD9-4CC4-B81E-4FDB78E085DC}" srcOrd="1" destOrd="0" presId="urn:microsoft.com/office/officeart/2005/8/layout/hierarchy4"/>
    <dgm:cxn modelId="{3CC54506-CAA9-44C0-A46D-7DF0AE577E04}" type="presParOf" srcId="{FB2CC357-6878-422C-9B65-6948865D1176}" destId="{1B299536-CF2D-4601-B5AB-00ED352936B7}" srcOrd="5" destOrd="0" presId="urn:microsoft.com/office/officeart/2005/8/layout/hierarchy4"/>
    <dgm:cxn modelId="{BBAD72FE-9997-4A41-AF23-C0900970FAB6}" type="presParOf" srcId="{FB2CC357-6878-422C-9B65-6948865D1176}" destId="{9FDC19E1-D5CD-46B3-B725-27E5C3CDE735}" srcOrd="6" destOrd="0" presId="urn:microsoft.com/office/officeart/2005/8/layout/hierarchy4"/>
    <dgm:cxn modelId="{16121C12-D4BF-4CA4-90E9-D7AF24995BD7}" type="presParOf" srcId="{9FDC19E1-D5CD-46B3-B725-27E5C3CDE735}" destId="{5A60FEE4-2FF3-44DA-8FD2-478801BC424C}" srcOrd="0" destOrd="0" presId="urn:microsoft.com/office/officeart/2005/8/layout/hierarchy4"/>
    <dgm:cxn modelId="{88CA547E-70F0-4BEB-ACE2-A5267EFFCAA5}" type="presParOf" srcId="{9FDC19E1-D5CD-46B3-B725-27E5C3CDE735}" destId="{12602FB4-7238-47C5-A302-8DD9A01926B2}" srcOrd="1" destOrd="0" presId="urn:microsoft.com/office/officeart/2005/8/layout/hierarchy4"/>
  </dgm:cxnLst>
  <dgm:bg/>
  <dgm:whole/>
</dgm:dataModel>
</file>

<file path=ppt/diagrams/data3.xml><?xml version="1.0" encoding="utf-8"?>
<dgm:dataModel xmlns:dgm="http://schemas.openxmlformats.org/drawingml/2006/diagram" xmlns:a="http://schemas.openxmlformats.org/drawingml/2006/main">
  <dgm:ptLst>
    <dgm:pt modelId="{B33E35CB-E44B-4383-80C2-E7F7B85AF370}" type="doc">
      <dgm:prSet loTypeId="urn:microsoft.com/office/officeart/2005/8/layout/hList3" loCatId="list" qsTypeId="urn:microsoft.com/office/officeart/2005/8/quickstyle/3d2" qsCatId="3D" csTypeId="urn:microsoft.com/office/officeart/2005/8/colors/accent6_1" csCatId="accent6" phldr="1"/>
      <dgm:spPr/>
      <dgm:t>
        <a:bodyPr/>
        <a:lstStyle/>
        <a:p>
          <a:endParaRPr lang="es-AR"/>
        </a:p>
      </dgm:t>
    </dgm:pt>
    <dgm:pt modelId="{16BBAA64-439D-49E2-9400-FC56A39032F5}">
      <dgm:prSet phldrT="[Texto]" custT="1"/>
      <dgm:spPr>
        <a:solidFill>
          <a:srgbClr val="FFC000"/>
        </a:solidFill>
      </dgm:spPr>
      <dgm:t>
        <a:bodyPr/>
        <a:lstStyle/>
        <a:p>
          <a:r>
            <a:rPr lang="es-AR" sz="3200" b="1" dirty="0" smtClean="0">
              <a:solidFill>
                <a:schemeClr val="tx1"/>
              </a:solidFill>
              <a:latin typeface="Arial" pitchFamily="34" charset="0"/>
              <a:cs typeface="Arial" pitchFamily="34" charset="0"/>
            </a:rPr>
            <a:t>Otras Transferencias Automáticas</a:t>
          </a:r>
          <a:endParaRPr lang="es-AR" sz="3200" b="1" dirty="0">
            <a:solidFill>
              <a:schemeClr val="tx1"/>
            </a:solidFill>
            <a:latin typeface="Arial" pitchFamily="34" charset="0"/>
            <a:cs typeface="Arial" pitchFamily="34" charset="0"/>
          </a:endParaRPr>
        </a:p>
      </dgm:t>
    </dgm:pt>
    <dgm:pt modelId="{2DA67B44-20D2-4CB5-8460-A1A0AF759CE5}" type="parTrans" cxnId="{6C7FBFF9-9442-466D-9BF2-994BF5D82077}">
      <dgm:prSet/>
      <dgm:spPr/>
      <dgm:t>
        <a:bodyPr/>
        <a:lstStyle/>
        <a:p>
          <a:endParaRPr lang="es-AR"/>
        </a:p>
      </dgm:t>
    </dgm:pt>
    <dgm:pt modelId="{AD95A4AB-CB10-4034-AAED-CEEA8B393CA2}" type="sibTrans" cxnId="{6C7FBFF9-9442-466D-9BF2-994BF5D82077}">
      <dgm:prSet/>
      <dgm:spPr/>
      <dgm:t>
        <a:bodyPr/>
        <a:lstStyle/>
        <a:p>
          <a:endParaRPr lang="es-AR"/>
        </a:p>
      </dgm:t>
    </dgm:pt>
    <dgm:pt modelId="{5F500B38-E908-49D8-9707-E5CFD5DD959D}">
      <dgm:prSet phldrT="[Texto]" custT="1"/>
      <dgm:spPr/>
      <dgm:t>
        <a:bodyPr/>
        <a:lstStyle/>
        <a:p>
          <a:r>
            <a:rPr lang="es-AR" sz="2400" dirty="0" smtClean="0">
              <a:latin typeface="Arial" pitchFamily="34" charset="0"/>
              <a:cs typeface="Arial" pitchFamily="34" charset="0"/>
            </a:rPr>
            <a:t>15% </a:t>
          </a:r>
        </a:p>
        <a:p>
          <a:r>
            <a:rPr lang="es-AR" sz="2400" dirty="0" smtClean="0">
              <a:latin typeface="Arial" pitchFamily="34" charset="0"/>
              <a:cs typeface="Arial" pitchFamily="34" charset="0"/>
            </a:rPr>
            <a:t>Impuesto Inmobiliario Adicional. </a:t>
          </a:r>
        </a:p>
        <a:p>
          <a:r>
            <a:rPr lang="es-AR" sz="2400" dirty="0" smtClean="0">
              <a:latin typeface="Arial" pitchFamily="34" charset="0"/>
              <a:cs typeface="Arial" pitchFamily="34" charset="0"/>
            </a:rPr>
            <a:t>Ley 2495 – Art.6°-</a:t>
          </a:r>
          <a:endParaRPr lang="es-AR" sz="2400" dirty="0">
            <a:latin typeface="Arial" pitchFamily="34" charset="0"/>
            <a:cs typeface="Arial" pitchFamily="34" charset="0"/>
          </a:endParaRPr>
        </a:p>
      </dgm:t>
    </dgm:pt>
    <dgm:pt modelId="{65DD6209-50B0-4F8B-AC3B-080E97694E64}" type="parTrans" cxnId="{6373696C-2EF6-4992-9398-C807942D900F}">
      <dgm:prSet/>
      <dgm:spPr/>
      <dgm:t>
        <a:bodyPr/>
        <a:lstStyle/>
        <a:p>
          <a:endParaRPr lang="es-AR"/>
        </a:p>
      </dgm:t>
    </dgm:pt>
    <dgm:pt modelId="{92077693-FAE3-44D2-90E0-EDA764BD20F3}" type="sibTrans" cxnId="{6373696C-2EF6-4992-9398-C807942D900F}">
      <dgm:prSet/>
      <dgm:spPr/>
      <dgm:t>
        <a:bodyPr/>
        <a:lstStyle/>
        <a:p>
          <a:endParaRPr lang="es-AR"/>
        </a:p>
      </dgm:t>
    </dgm:pt>
    <dgm:pt modelId="{93DB00B3-4D52-492B-8F8B-C0519CFCAF27}">
      <dgm:prSet phldrT="[Texto]" custT="1"/>
      <dgm:spPr/>
      <dgm:t>
        <a:bodyPr/>
        <a:lstStyle/>
        <a:p>
          <a:r>
            <a:rPr lang="es-AR" sz="2400" dirty="0" smtClean="0">
              <a:latin typeface="Arial" pitchFamily="34" charset="0"/>
              <a:cs typeface="Arial" pitchFamily="34" charset="0"/>
            </a:rPr>
            <a:t>3% </a:t>
          </a:r>
        </a:p>
        <a:p>
          <a:r>
            <a:rPr lang="es-AR" sz="2400" dirty="0" smtClean="0">
              <a:latin typeface="Arial" pitchFamily="34" charset="0"/>
              <a:cs typeface="Arial" pitchFamily="34" charset="0"/>
            </a:rPr>
            <a:t>Regalías Hidrocarburíferas. Ley 2615 – Art.7°-</a:t>
          </a:r>
          <a:endParaRPr lang="es-AR" sz="2400" dirty="0">
            <a:latin typeface="Arial" pitchFamily="34" charset="0"/>
            <a:cs typeface="Arial" pitchFamily="34" charset="0"/>
          </a:endParaRPr>
        </a:p>
      </dgm:t>
    </dgm:pt>
    <dgm:pt modelId="{44BA0CC4-C5A7-47B6-A540-B453036CD07F}" type="parTrans" cxnId="{8271C37F-EC9C-4E0F-90CC-A5973377221A}">
      <dgm:prSet/>
      <dgm:spPr/>
      <dgm:t>
        <a:bodyPr/>
        <a:lstStyle/>
        <a:p>
          <a:endParaRPr lang="es-AR"/>
        </a:p>
      </dgm:t>
    </dgm:pt>
    <dgm:pt modelId="{3861F7F1-9D7E-4162-B8D8-7C3C971378AB}" type="sibTrans" cxnId="{8271C37F-EC9C-4E0F-90CC-A5973377221A}">
      <dgm:prSet/>
      <dgm:spPr/>
      <dgm:t>
        <a:bodyPr/>
        <a:lstStyle/>
        <a:p>
          <a:endParaRPr lang="es-AR"/>
        </a:p>
      </dgm:t>
    </dgm:pt>
    <dgm:pt modelId="{861BD7A4-75E3-43B3-BFA4-6EBE0D037FE6}">
      <dgm:prSet phldrT="[Texto]" custT="1"/>
      <dgm:spPr/>
      <dgm:t>
        <a:bodyPr/>
        <a:lstStyle/>
        <a:p>
          <a:r>
            <a:rPr lang="es-AR" sz="2800" dirty="0" smtClean="0">
              <a:latin typeface="Arial" pitchFamily="34" charset="0"/>
              <a:cs typeface="Arial" pitchFamily="34" charset="0"/>
            </a:rPr>
            <a:t>30% </a:t>
          </a:r>
        </a:p>
        <a:p>
          <a:r>
            <a:rPr lang="es-AR" sz="2400" dirty="0" smtClean="0">
              <a:latin typeface="Arial" pitchFamily="34" charset="0"/>
              <a:cs typeface="Arial" pitchFamily="34" charset="0"/>
            </a:rPr>
            <a:t>Fondo Federal Solidario</a:t>
          </a:r>
          <a:endParaRPr lang="es-AR" sz="2400" dirty="0">
            <a:latin typeface="Arial" pitchFamily="34" charset="0"/>
            <a:cs typeface="Arial" pitchFamily="34" charset="0"/>
          </a:endParaRPr>
        </a:p>
      </dgm:t>
    </dgm:pt>
    <dgm:pt modelId="{79ECA79D-0BE6-421E-8916-45F0D22A20D8}" type="parTrans" cxnId="{79E87B92-C2B1-4527-B727-8A3EF5E31F82}">
      <dgm:prSet/>
      <dgm:spPr/>
      <dgm:t>
        <a:bodyPr/>
        <a:lstStyle/>
        <a:p>
          <a:endParaRPr lang="es-AR"/>
        </a:p>
      </dgm:t>
    </dgm:pt>
    <dgm:pt modelId="{A25D7A58-B545-4C79-A68F-55EE27F19FED}" type="sibTrans" cxnId="{79E87B92-C2B1-4527-B727-8A3EF5E31F82}">
      <dgm:prSet/>
      <dgm:spPr/>
      <dgm:t>
        <a:bodyPr/>
        <a:lstStyle/>
        <a:p>
          <a:endParaRPr lang="es-AR"/>
        </a:p>
      </dgm:t>
    </dgm:pt>
    <dgm:pt modelId="{DB471B93-80E8-4EAC-83EF-CCFA5630C2FD}" type="pres">
      <dgm:prSet presAssocID="{B33E35CB-E44B-4383-80C2-E7F7B85AF370}" presName="composite" presStyleCnt="0">
        <dgm:presLayoutVars>
          <dgm:chMax val="1"/>
          <dgm:dir/>
          <dgm:resizeHandles val="exact"/>
        </dgm:presLayoutVars>
      </dgm:prSet>
      <dgm:spPr/>
      <dgm:t>
        <a:bodyPr/>
        <a:lstStyle/>
        <a:p>
          <a:endParaRPr lang="es-AR"/>
        </a:p>
      </dgm:t>
    </dgm:pt>
    <dgm:pt modelId="{E1FBE113-2089-467C-9FFF-C7D93416E83B}" type="pres">
      <dgm:prSet presAssocID="{16BBAA64-439D-49E2-9400-FC56A39032F5}" presName="roof" presStyleLbl="dkBgShp" presStyleIdx="0" presStyleCnt="2" custScaleY="74727"/>
      <dgm:spPr/>
      <dgm:t>
        <a:bodyPr/>
        <a:lstStyle/>
        <a:p>
          <a:endParaRPr lang="es-AR"/>
        </a:p>
      </dgm:t>
    </dgm:pt>
    <dgm:pt modelId="{C2D6B4DE-4FBA-4295-A069-680471A7A014}" type="pres">
      <dgm:prSet presAssocID="{16BBAA64-439D-49E2-9400-FC56A39032F5}" presName="pillars" presStyleCnt="0"/>
      <dgm:spPr/>
    </dgm:pt>
    <dgm:pt modelId="{66CC522B-F03E-41D2-9C6A-C4E6F7386A98}" type="pres">
      <dgm:prSet presAssocID="{16BBAA64-439D-49E2-9400-FC56A39032F5}" presName="pillar1" presStyleLbl="node1" presStyleIdx="0" presStyleCnt="3" custScaleX="47843" custScaleY="80588">
        <dgm:presLayoutVars>
          <dgm:bulletEnabled val="1"/>
        </dgm:presLayoutVars>
      </dgm:prSet>
      <dgm:spPr/>
      <dgm:t>
        <a:bodyPr/>
        <a:lstStyle/>
        <a:p>
          <a:endParaRPr lang="es-AR"/>
        </a:p>
      </dgm:t>
    </dgm:pt>
    <dgm:pt modelId="{4854350E-8B29-460B-B9DF-CA1DBEE51E62}" type="pres">
      <dgm:prSet presAssocID="{93DB00B3-4D52-492B-8F8B-C0519CFCAF27}" presName="pillarX" presStyleLbl="node1" presStyleIdx="1" presStyleCnt="3" custScaleX="46047" custScaleY="80588">
        <dgm:presLayoutVars>
          <dgm:bulletEnabled val="1"/>
        </dgm:presLayoutVars>
      </dgm:prSet>
      <dgm:spPr/>
      <dgm:t>
        <a:bodyPr/>
        <a:lstStyle/>
        <a:p>
          <a:endParaRPr lang="es-AR"/>
        </a:p>
      </dgm:t>
    </dgm:pt>
    <dgm:pt modelId="{5477A68D-E7AF-44EF-B35A-FE898BECC2D1}" type="pres">
      <dgm:prSet presAssocID="{861BD7A4-75E3-43B3-BFA4-6EBE0D037FE6}" presName="pillarX" presStyleLbl="node1" presStyleIdx="2" presStyleCnt="3" custScaleX="42796" custScaleY="80588">
        <dgm:presLayoutVars>
          <dgm:bulletEnabled val="1"/>
        </dgm:presLayoutVars>
      </dgm:prSet>
      <dgm:spPr/>
      <dgm:t>
        <a:bodyPr/>
        <a:lstStyle/>
        <a:p>
          <a:endParaRPr lang="es-AR"/>
        </a:p>
      </dgm:t>
    </dgm:pt>
    <dgm:pt modelId="{4A876150-5402-41AC-91E4-93D31AD52AF3}" type="pres">
      <dgm:prSet presAssocID="{16BBAA64-439D-49E2-9400-FC56A39032F5}" presName="base" presStyleLbl="dkBgShp" presStyleIdx="1" presStyleCnt="2"/>
      <dgm:spPr>
        <a:solidFill>
          <a:srgbClr val="FFC000"/>
        </a:solidFill>
      </dgm:spPr>
    </dgm:pt>
  </dgm:ptLst>
  <dgm:cxnLst>
    <dgm:cxn modelId="{5481A88B-45D3-4957-A0B9-04A25B745629}" type="presOf" srcId="{5F500B38-E908-49D8-9707-E5CFD5DD959D}" destId="{66CC522B-F03E-41D2-9C6A-C4E6F7386A98}" srcOrd="0" destOrd="0" presId="urn:microsoft.com/office/officeart/2005/8/layout/hList3"/>
    <dgm:cxn modelId="{6C7FBFF9-9442-466D-9BF2-994BF5D82077}" srcId="{B33E35CB-E44B-4383-80C2-E7F7B85AF370}" destId="{16BBAA64-439D-49E2-9400-FC56A39032F5}" srcOrd="0" destOrd="0" parTransId="{2DA67B44-20D2-4CB5-8460-A1A0AF759CE5}" sibTransId="{AD95A4AB-CB10-4034-AAED-CEEA8B393CA2}"/>
    <dgm:cxn modelId="{79E87B92-C2B1-4527-B727-8A3EF5E31F82}" srcId="{16BBAA64-439D-49E2-9400-FC56A39032F5}" destId="{861BD7A4-75E3-43B3-BFA4-6EBE0D037FE6}" srcOrd="2" destOrd="0" parTransId="{79ECA79D-0BE6-421E-8916-45F0D22A20D8}" sibTransId="{A25D7A58-B545-4C79-A68F-55EE27F19FED}"/>
    <dgm:cxn modelId="{66F34A5B-46E4-40EB-8F81-1840E0DBF6F3}" type="presOf" srcId="{861BD7A4-75E3-43B3-BFA4-6EBE0D037FE6}" destId="{5477A68D-E7AF-44EF-B35A-FE898BECC2D1}" srcOrd="0" destOrd="0" presId="urn:microsoft.com/office/officeart/2005/8/layout/hList3"/>
    <dgm:cxn modelId="{D55BAE4A-352C-458F-8CE7-984803DE47AE}" type="presOf" srcId="{93DB00B3-4D52-492B-8F8B-C0519CFCAF27}" destId="{4854350E-8B29-460B-B9DF-CA1DBEE51E62}" srcOrd="0" destOrd="0" presId="urn:microsoft.com/office/officeart/2005/8/layout/hList3"/>
    <dgm:cxn modelId="{6373696C-2EF6-4992-9398-C807942D900F}" srcId="{16BBAA64-439D-49E2-9400-FC56A39032F5}" destId="{5F500B38-E908-49D8-9707-E5CFD5DD959D}" srcOrd="0" destOrd="0" parTransId="{65DD6209-50B0-4F8B-AC3B-080E97694E64}" sibTransId="{92077693-FAE3-44D2-90E0-EDA764BD20F3}"/>
    <dgm:cxn modelId="{7030E64D-FB24-4273-B22E-4BEF3F2176DD}" type="presOf" srcId="{B33E35CB-E44B-4383-80C2-E7F7B85AF370}" destId="{DB471B93-80E8-4EAC-83EF-CCFA5630C2FD}" srcOrd="0" destOrd="0" presId="urn:microsoft.com/office/officeart/2005/8/layout/hList3"/>
    <dgm:cxn modelId="{8271C37F-EC9C-4E0F-90CC-A5973377221A}" srcId="{16BBAA64-439D-49E2-9400-FC56A39032F5}" destId="{93DB00B3-4D52-492B-8F8B-C0519CFCAF27}" srcOrd="1" destOrd="0" parTransId="{44BA0CC4-C5A7-47B6-A540-B453036CD07F}" sibTransId="{3861F7F1-9D7E-4162-B8D8-7C3C971378AB}"/>
    <dgm:cxn modelId="{8E6F7DAB-C09F-4CA3-ACCA-5388D1551342}" type="presOf" srcId="{16BBAA64-439D-49E2-9400-FC56A39032F5}" destId="{E1FBE113-2089-467C-9FFF-C7D93416E83B}" srcOrd="0" destOrd="0" presId="urn:microsoft.com/office/officeart/2005/8/layout/hList3"/>
    <dgm:cxn modelId="{D764FCF8-42C5-4C69-B337-E4799D762EAE}" type="presParOf" srcId="{DB471B93-80E8-4EAC-83EF-CCFA5630C2FD}" destId="{E1FBE113-2089-467C-9FFF-C7D93416E83B}" srcOrd="0" destOrd="0" presId="urn:microsoft.com/office/officeart/2005/8/layout/hList3"/>
    <dgm:cxn modelId="{52C2A083-3DC0-4329-BC71-778F23AE689A}" type="presParOf" srcId="{DB471B93-80E8-4EAC-83EF-CCFA5630C2FD}" destId="{C2D6B4DE-4FBA-4295-A069-680471A7A014}" srcOrd="1" destOrd="0" presId="urn:microsoft.com/office/officeart/2005/8/layout/hList3"/>
    <dgm:cxn modelId="{C3E5037C-3042-4C27-99D1-7ABD162EFF6D}" type="presParOf" srcId="{C2D6B4DE-4FBA-4295-A069-680471A7A014}" destId="{66CC522B-F03E-41D2-9C6A-C4E6F7386A98}" srcOrd="0" destOrd="0" presId="urn:microsoft.com/office/officeart/2005/8/layout/hList3"/>
    <dgm:cxn modelId="{445E98C0-8B60-4E9D-84C1-2E7FA4CD4F54}" type="presParOf" srcId="{C2D6B4DE-4FBA-4295-A069-680471A7A014}" destId="{4854350E-8B29-460B-B9DF-CA1DBEE51E62}" srcOrd="1" destOrd="0" presId="urn:microsoft.com/office/officeart/2005/8/layout/hList3"/>
    <dgm:cxn modelId="{3A0F5677-189D-4541-A4EC-3CF429D5BE2C}" type="presParOf" srcId="{C2D6B4DE-4FBA-4295-A069-680471A7A014}" destId="{5477A68D-E7AF-44EF-B35A-FE898BECC2D1}" srcOrd="2" destOrd="0" presId="urn:microsoft.com/office/officeart/2005/8/layout/hList3"/>
    <dgm:cxn modelId="{8715299D-8426-45B9-95E8-C0753CB4CC71}" type="presParOf" srcId="{DB471B93-80E8-4EAC-83EF-CCFA5630C2FD}" destId="{4A876150-5402-41AC-91E4-93D31AD52AF3}"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0.2562</cdr:x>
      <cdr:y>0.47222</cdr:y>
    </cdr:from>
    <cdr:to>
      <cdr:x>0.35699</cdr:x>
      <cdr:y>0.52509</cdr:y>
    </cdr:to>
    <cdr:sp macro="" textlink="">
      <cdr:nvSpPr>
        <cdr:cNvPr id="2" name="4 CuadroTexto"/>
        <cdr:cNvSpPr txBox="1"/>
      </cdr:nvSpPr>
      <cdr:spPr>
        <a:xfrm xmlns:a="http://schemas.openxmlformats.org/drawingml/2006/main">
          <a:off x="2214578" y="2428868"/>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a:t>566,5</a:t>
          </a:r>
        </a:p>
      </cdr:txBody>
    </cdr:sp>
  </cdr:relSizeAnchor>
  <cdr:relSizeAnchor xmlns:cdr="http://schemas.openxmlformats.org/drawingml/2006/chartDrawing">
    <cdr:from>
      <cdr:x>0.10744</cdr:x>
      <cdr:y>0.56944</cdr:y>
    </cdr:from>
    <cdr:to>
      <cdr:x>0.20823</cdr:x>
      <cdr:y>0.62231</cdr:y>
    </cdr:to>
    <cdr:sp macro="" textlink="">
      <cdr:nvSpPr>
        <cdr:cNvPr id="3" name="4 CuadroTexto"/>
        <cdr:cNvSpPr txBox="1"/>
      </cdr:nvSpPr>
      <cdr:spPr>
        <a:xfrm xmlns:a="http://schemas.openxmlformats.org/drawingml/2006/main">
          <a:off x="928694" y="2928934"/>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smtClean="0"/>
            <a:t>514,6</a:t>
          </a:r>
          <a:endParaRPr lang="es-AR" sz="1400" b="1" dirty="0"/>
        </a:p>
      </cdr:txBody>
    </cdr:sp>
  </cdr:relSizeAnchor>
  <cdr:relSizeAnchor xmlns:cdr="http://schemas.openxmlformats.org/drawingml/2006/chartDrawing">
    <cdr:from>
      <cdr:x>0.40496</cdr:x>
      <cdr:y>0.41666</cdr:y>
    </cdr:from>
    <cdr:to>
      <cdr:x>0.50575</cdr:x>
      <cdr:y>0.46953</cdr:y>
    </cdr:to>
    <cdr:sp macro="" textlink="">
      <cdr:nvSpPr>
        <cdr:cNvPr id="4" name="4 CuadroTexto"/>
        <cdr:cNvSpPr txBox="1"/>
      </cdr:nvSpPr>
      <cdr:spPr>
        <a:xfrm xmlns:a="http://schemas.openxmlformats.org/drawingml/2006/main">
          <a:off x="3500462" y="2143116"/>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smtClean="0"/>
            <a:t>708,1</a:t>
          </a:r>
          <a:endParaRPr lang="es-AR" sz="1400" b="1" dirty="0"/>
        </a:p>
      </cdr:txBody>
    </cdr:sp>
  </cdr:relSizeAnchor>
  <cdr:relSizeAnchor xmlns:cdr="http://schemas.openxmlformats.org/drawingml/2006/chartDrawing">
    <cdr:from>
      <cdr:x>0.56198</cdr:x>
      <cdr:y>0.33333</cdr:y>
    </cdr:from>
    <cdr:to>
      <cdr:x>0.66277</cdr:x>
      <cdr:y>0.3862</cdr:y>
    </cdr:to>
    <cdr:sp macro="" textlink="">
      <cdr:nvSpPr>
        <cdr:cNvPr id="5" name="4 CuadroTexto"/>
        <cdr:cNvSpPr txBox="1"/>
      </cdr:nvSpPr>
      <cdr:spPr>
        <a:xfrm xmlns:a="http://schemas.openxmlformats.org/drawingml/2006/main">
          <a:off x="4857784" y="1714488"/>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smtClean="0"/>
            <a:t>946,7</a:t>
          </a:r>
          <a:endParaRPr lang="es-AR" sz="1400" b="1" dirty="0"/>
        </a:p>
      </cdr:txBody>
    </cdr:sp>
  </cdr:relSizeAnchor>
  <cdr:relSizeAnchor xmlns:cdr="http://schemas.openxmlformats.org/drawingml/2006/chartDrawing">
    <cdr:from>
      <cdr:x>0.71901</cdr:x>
      <cdr:y>0.23611</cdr:y>
    </cdr:from>
    <cdr:to>
      <cdr:x>0.8198</cdr:x>
      <cdr:y>0.28898</cdr:y>
    </cdr:to>
    <cdr:sp macro="" textlink="">
      <cdr:nvSpPr>
        <cdr:cNvPr id="6" name="4 CuadroTexto"/>
        <cdr:cNvSpPr txBox="1"/>
      </cdr:nvSpPr>
      <cdr:spPr>
        <a:xfrm xmlns:a="http://schemas.openxmlformats.org/drawingml/2006/main">
          <a:off x="6215106" y="1214422"/>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smtClean="0"/>
            <a:t>1.132,8</a:t>
          </a:r>
          <a:endParaRPr lang="es-AR" sz="1400" b="1" dirty="0"/>
        </a:p>
      </cdr:txBody>
    </cdr:sp>
  </cdr:relSizeAnchor>
  <cdr:relSizeAnchor xmlns:cdr="http://schemas.openxmlformats.org/drawingml/2006/chartDrawing">
    <cdr:from>
      <cdr:x>0.87603</cdr:x>
      <cdr:y>0.125</cdr:y>
    </cdr:from>
    <cdr:to>
      <cdr:x>0.97682</cdr:x>
      <cdr:y>0.17787</cdr:y>
    </cdr:to>
    <cdr:sp macro="" textlink="">
      <cdr:nvSpPr>
        <cdr:cNvPr id="7" name="4 CuadroTexto"/>
        <cdr:cNvSpPr txBox="1"/>
      </cdr:nvSpPr>
      <cdr:spPr>
        <a:xfrm xmlns:a="http://schemas.openxmlformats.org/drawingml/2006/main">
          <a:off x="7572428" y="642918"/>
          <a:ext cx="871229" cy="2719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s-AR" sz="1400" b="1" dirty="0" smtClean="0"/>
            <a:t>1354,8</a:t>
          </a:r>
          <a:endParaRPr lang="es-AR"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s-AR"/>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EC27AC43-EDA5-45E2-A1E3-97BE6F6E8AE7}" type="datetimeFigureOut">
              <a:rPr lang="es-AR"/>
              <a:pPr>
                <a:defRPr/>
              </a:pPr>
              <a:t>21/11/2013</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s-AR"/>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80258257-52CD-4B6E-96C5-F03B858561E4}"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9163"/>
            <a:fld id="{4C262E65-F2BB-4052-A057-52EE637B4C14}" type="slidenum">
              <a:rPr lang="zh-TW" altLang="en-US" smtClean="0">
                <a:latin typeface="Frutiger 45 Light"/>
              </a:rPr>
              <a:pPr defTabSz="919163"/>
              <a:t>4</a:t>
            </a:fld>
            <a:endParaRPr lang="en-US" altLang="zh-TW" smtClean="0">
              <a:latin typeface="Frutiger 45 Light"/>
            </a:endParaRPr>
          </a:p>
        </p:txBody>
      </p:sp>
      <p:sp>
        <p:nvSpPr>
          <p:cNvPr id="70659" name="Rectangle 7"/>
          <p:cNvSpPr txBox="1">
            <a:spLocks noGrp="1" noChangeArrowheads="1"/>
          </p:cNvSpPr>
          <p:nvPr/>
        </p:nvSpPr>
        <p:spPr bwMode="auto">
          <a:xfrm>
            <a:off x="3684588" y="9434513"/>
            <a:ext cx="2946400" cy="446087"/>
          </a:xfrm>
          <a:prstGeom prst="rect">
            <a:avLst/>
          </a:prstGeom>
          <a:noFill/>
          <a:ln w="9525">
            <a:noFill/>
            <a:miter lim="800000"/>
            <a:headEnd/>
            <a:tailEnd/>
          </a:ln>
        </p:spPr>
        <p:txBody>
          <a:bodyPr lIns="19349" tIns="0" rIns="19349" bIns="0" anchor="b"/>
          <a:lstStyle/>
          <a:p>
            <a:pPr algn="r" defTabSz="919163" eaLnBrk="0" hangingPunct="0"/>
            <a:fld id="{9E5C425C-7EFC-4212-B6BA-118948A0B42E}" type="slidenum">
              <a:rPr lang="zh-TW" altLang="en-US" sz="1100">
                <a:latin typeface="Frutiger 45 Light"/>
              </a:rPr>
              <a:pPr algn="r" defTabSz="919163" eaLnBrk="0" hangingPunct="0"/>
              <a:t>4</a:t>
            </a:fld>
            <a:endParaRPr lang="en-US" altLang="zh-TW" sz="1100">
              <a:latin typeface="Frutiger 45 Light"/>
            </a:endParaRPr>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_tradnl" smtClean="0">
                <a:latin typeface="Frutiger 45 Light"/>
              </a:rPr>
              <a:t>Comparar tasa de desempleo y pobres con Nacióm</a:t>
            </a:r>
          </a:p>
          <a:p>
            <a:endParaRPr lang="es-ES_tradnl" smtClean="0">
              <a:latin typeface="Frutiger 45 Light"/>
            </a:endParaRPr>
          </a:p>
          <a:p>
            <a:r>
              <a:rPr lang="es-ES_tradnl" smtClean="0">
                <a:solidFill>
                  <a:srgbClr val="FF0000"/>
                </a:solidFill>
                <a:latin typeface="Frutiger 45 Light"/>
              </a:rPr>
              <a:t>En el primer trim de 2012 desempleo de nacion 7.1%, mientras que al 2sem de 2011 el porcentaje de personas pobres era de 6,5%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130428"/>
            <a:ext cx="7772401"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3A0CF063-676A-49EA-A8B5-A104FE21E04D}" type="datetimeFigureOut">
              <a:rPr lang="es-ES"/>
              <a:pPr>
                <a:defRPr/>
              </a:pPr>
              <a:t>21/11/2013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6319B31-F000-4AED-8E6B-32A71596AED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B020AB6-3FCF-422D-9566-E07461B2530E}" type="datetimeFigureOut">
              <a:rPr lang="es-ES"/>
              <a:pPr>
                <a:defRPr/>
              </a:pPr>
              <a:t>21/11/2013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294C75E-24ED-4B55-8197-5BA686B50F2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2" y="274642"/>
            <a:ext cx="6019799"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588B264-A1AF-43B4-983E-89F850293502}" type="datetimeFigureOut">
              <a:rPr lang="es-ES"/>
              <a:pPr>
                <a:defRPr/>
              </a:pPr>
              <a:t>21/11/2013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4CAD63B-DD24-4E5B-A7A5-165FAAEB71E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2D8100F-DA74-4BE9-9E79-B0ACD9304C8A}" type="datetimeFigureOut">
              <a:rPr lang="es-ES"/>
              <a:pPr>
                <a:defRPr/>
              </a:pPr>
              <a:t>21/11/2013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E818F3A-4CA5-4957-8E84-DD942A886EE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5" y="4406904"/>
            <a:ext cx="7772401"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5" y="2906713"/>
            <a:ext cx="7772401"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CD1AEC3-6ED6-4BFF-8321-23962DF1E868}" type="datetimeFigureOut">
              <a:rPr lang="es-ES"/>
              <a:pPr>
                <a:defRPr/>
              </a:pPr>
              <a:t>21/11/2013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B7FD888-42DC-4C20-93F1-EF59AFAD183E}"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CAAC45D-43C2-49F9-B61C-7F5786893340}" type="datetimeFigureOut">
              <a:rPr lang="es-ES"/>
              <a:pPr>
                <a:defRPr/>
              </a:pPr>
              <a:t>21/11/2013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E4E1BF5-2D89-4877-99B1-BAF1A9A3021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6"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AE118CC-B169-4941-8FB2-F7107B3BF448}" type="datetimeFigureOut">
              <a:rPr lang="es-ES"/>
              <a:pPr>
                <a:defRPr/>
              </a:pPr>
              <a:t>21/11/2013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5CB3A34-D230-477A-AEF3-33A3B73DCAA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31B3E45-750D-4433-B034-EE689392E120}" type="datetimeFigureOut">
              <a:rPr lang="es-ES"/>
              <a:pPr>
                <a:defRPr/>
              </a:pPr>
              <a:t>21/11/2013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247E236-FFF5-4061-AC83-D2254D9856F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7BC78FF-070E-4076-9403-88B1BC498080}" type="datetimeFigureOut">
              <a:rPr lang="es-ES"/>
              <a:pPr>
                <a:defRPr/>
              </a:pPr>
              <a:t>21/11/2013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C6FE6D5-D72C-4A77-A3B5-5402C15C30D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3"/>
            <a:ext cx="3008313"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1985BD7-63D5-44EE-9A39-BA7757A99778}" type="datetimeFigureOut">
              <a:rPr lang="es-ES"/>
              <a:pPr>
                <a:defRPr/>
              </a:pPr>
              <a:t>21/11/2013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7CA0101-01FE-46CE-9D82-E9F79D452D5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E928100-05EE-41E1-8379-09D85D381538}" type="datetimeFigureOut">
              <a:rPr lang="es-ES"/>
              <a:pPr>
                <a:defRPr/>
              </a:pPr>
              <a:t>21/11/2013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4976B11-0A90-479B-BF9E-1EEFDFC4F5D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4" tIns="45718" rIns="91434" bIns="4571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34" tIns="45718" rIns="91434" bIns="45718" rtlCol="0" anchor="ctr"/>
          <a:lstStyle>
            <a:lvl1pPr algn="l" defTabSz="914342" fontAlgn="auto">
              <a:spcBef>
                <a:spcPts val="0"/>
              </a:spcBef>
              <a:spcAft>
                <a:spcPts val="0"/>
              </a:spcAft>
              <a:defRPr sz="1200">
                <a:solidFill>
                  <a:schemeClr val="tx1">
                    <a:tint val="75000"/>
                  </a:schemeClr>
                </a:solidFill>
                <a:latin typeface="+mn-lt"/>
              </a:defRPr>
            </a:lvl1pPr>
          </a:lstStyle>
          <a:p>
            <a:pPr>
              <a:defRPr/>
            </a:pPr>
            <a:fld id="{ED17A16B-3B4A-4A35-B11B-2D7E7F075262}" type="datetimeFigureOut">
              <a:rPr lang="es-ES"/>
              <a:pPr>
                <a:defRPr/>
              </a:pPr>
              <a:t>21/11/2013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34" tIns="45718" rIns="91434" bIns="45718" rtlCol="0" anchor="ctr"/>
          <a:lstStyle>
            <a:lvl1pPr algn="ctr" defTabSz="914342"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34" tIns="45718" rIns="91434" bIns="45718" rtlCol="0" anchor="ctr"/>
          <a:lstStyle>
            <a:lvl1pPr algn="r" defTabSz="914342" fontAlgn="auto">
              <a:spcBef>
                <a:spcPts val="0"/>
              </a:spcBef>
              <a:spcAft>
                <a:spcPts val="0"/>
              </a:spcAft>
              <a:defRPr sz="1200">
                <a:solidFill>
                  <a:schemeClr val="tx1">
                    <a:tint val="75000"/>
                  </a:schemeClr>
                </a:solidFill>
                <a:latin typeface="+mn-lt"/>
              </a:defRPr>
            </a:lvl1pPr>
          </a:lstStyle>
          <a:p>
            <a:pPr>
              <a:defRPr/>
            </a:pPr>
            <a:fld id="{439DAD19-351F-49C2-B80B-89A14DDAECF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haciendanqn.gob.ar/municipio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haciendanqn.gob.ar/municipios/ovif/" TargetMode="External"/><Relationship Id="rId2" Type="http://schemas.openxmlformats.org/officeDocument/2006/relationships/hyperlink" Target="http://www.haciendanqn.gob.a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haciendanqn.gob.ar/municipio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Imagen"/>
          <p:cNvPicPr>
            <a:picLocks noChangeAspect="1"/>
          </p:cNvPicPr>
          <p:nvPr/>
        </p:nvPicPr>
        <p:blipFill>
          <a:blip r:embed="rId2"/>
          <a:srcRect/>
          <a:stretch>
            <a:fillRect/>
          </a:stretch>
        </p:blipFill>
        <p:spPr bwMode="auto">
          <a:xfrm>
            <a:off x="0" y="631825"/>
            <a:ext cx="9163050" cy="560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4 Imagen"/>
          <p:cNvPicPr>
            <a:picLocks noChangeAspect="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
        <p:nvSpPr>
          <p:cNvPr id="6" name="5 Título"/>
          <p:cNvSpPr txBox="1">
            <a:spLocks/>
          </p:cNvSpPr>
          <p:nvPr/>
        </p:nvSpPr>
        <p:spPr bwMode="auto">
          <a:xfrm>
            <a:off x="0" y="-24"/>
            <a:ext cx="9144000" cy="561975"/>
          </a:xfrm>
          <a:prstGeom prst="rect">
            <a:avLst/>
          </a:prstGeom>
          <a:solidFill>
            <a:srgbClr val="FFCC00"/>
          </a:solidFill>
          <a:ln w="9525">
            <a:noFill/>
            <a:miter lim="800000"/>
            <a:headEnd/>
            <a:tailEnd/>
          </a:ln>
        </p:spPr>
        <p:txBody>
          <a:bodyPr lIns="91434" tIns="45718" rIns="91434" bIns="45718" anchor="ctr"/>
          <a:lstStyle/>
          <a:p>
            <a:pPr algn="r" eaLnBrk="0" hangingPunct="0">
              <a:defRPr/>
            </a:pPr>
            <a:r>
              <a:rPr lang="es-AR" sz="2600" b="1" i="1" dirty="0">
                <a:ea typeface="+mj-ea"/>
                <a:cs typeface="Arial" pitchFamily="34" charset="0"/>
              </a:rPr>
              <a:t>Coordinación de Relaciones Fiscales con Municipios:</a:t>
            </a:r>
          </a:p>
        </p:txBody>
      </p:sp>
      <p:sp>
        <p:nvSpPr>
          <p:cNvPr id="7" name="6 CuadroTexto"/>
          <p:cNvSpPr txBox="1"/>
          <p:nvPr/>
        </p:nvSpPr>
        <p:spPr>
          <a:xfrm>
            <a:off x="179388" y="642919"/>
            <a:ext cx="8713787" cy="5143536"/>
          </a:xfrm>
          <a:prstGeom prst="rect">
            <a:avLst/>
          </a:prstGeom>
          <a:solidFill>
            <a:schemeClr val="bg1"/>
          </a:soli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buFont typeface="Wingdings" pitchFamily="2" charset="2"/>
              <a:buChar char="ü"/>
              <a:defRPr/>
            </a:pPr>
            <a:r>
              <a:rPr lang="es-AR" b="1" i="1" dirty="0">
                <a:latin typeface="Arial" pitchFamily="34" charset="0"/>
                <a:cs typeface="Arial" pitchFamily="34" charset="0"/>
              </a:rPr>
              <a:t> Intervenir en todas las cuestiones referidas a las </a:t>
            </a:r>
            <a:r>
              <a:rPr lang="es-AR" b="1" i="1" dirty="0">
                <a:solidFill>
                  <a:srgbClr val="0033CC"/>
                </a:solidFill>
                <a:latin typeface="Arial" pitchFamily="34" charset="0"/>
                <a:cs typeface="Arial" pitchFamily="34" charset="0"/>
              </a:rPr>
              <a:t>relaciones fiscales y financieras</a:t>
            </a:r>
            <a:r>
              <a:rPr lang="es-AR" b="1" i="1" dirty="0">
                <a:latin typeface="Arial" pitchFamily="34" charset="0"/>
                <a:cs typeface="Arial" pitchFamily="34" charset="0"/>
              </a:rPr>
              <a:t> de la Provincia con los Municipios y Comisiones de Fomento.</a:t>
            </a:r>
          </a:p>
          <a:p>
            <a:pPr>
              <a:lnSpc>
                <a:spcPct val="150000"/>
              </a:lnSpc>
              <a:buFont typeface="Wingdings" pitchFamily="2" charset="2"/>
              <a:buChar char="ü"/>
              <a:defRPr/>
            </a:pPr>
            <a:r>
              <a:rPr lang="es-AR" b="1" i="1" dirty="0">
                <a:latin typeface="Arial" pitchFamily="34" charset="0"/>
                <a:cs typeface="Arial" pitchFamily="34" charset="0"/>
              </a:rPr>
              <a:t>Programar la </a:t>
            </a:r>
            <a:r>
              <a:rPr lang="es-AR" b="1" i="1" dirty="0">
                <a:solidFill>
                  <a:srgbClr val="0033CC"/>
                </a:solidFill>
                <a:latin typeface="Arial" pitchFamily="34" charset="0"/>
                <a:cs typeface="Arial" pitchFamily="34" charset="0"/>
              </a:rPr>
              <a:t>asistencia financiera </a:t>
            </a:r>
            <a:r>
              <a:rPr lang="es-AR" b="1" i="1" dirty="0">
                <a:latin typeface="Arial" pitchFamily="34" charset="0"/>
                <a:cs typeface="Arial" pitchFamily="34" charset="0"/>
              </a:rPr>
              <a:t>al conjunto de los Municipios.</a:t>
            </a:r>
          </a:p>
          <a:p>
            <a:pPr>
              <a:lnSpc>
                <a:spcPct val="150000"/>
              </a:lnSpc>
              <a:buFont typeface="Wingdings" pitchFamily="2" charset="2"/>
              <a:buChar char="ü"/>
              <a:defRPr/>
            </a:pPr>
            <a:r>
              <a:rPr lang="es-AR" b="1" i="1" dirty="0">
                <a:solidFill>
                  <a:srgbClr val="0033CC"/>
                </a:solidFill>
                <a:latin typeface="Arial" pitchFamily="34" charset="0"/>
                <a:cs typeface="Arial" pitchFamily="34" charset="0"/>
              </a:rPr>
              <a:t>Analizar y evaluar </a:t>
            </a:r>
            <a:r>
              <a:rPr lang="es-AR" b="1" i="1" dirty="0">
                <a:latin typeface="Arial" pitchFamily="34" charset="0"/>
                <a:cs typeface="Arial" pitchFamily="34" charset="0"/>
              </a:rPr>
              <a:t>la ayuda financiera a los Municipios.</a:t>
            </a:r>
          </a:p>
          <a:p>
            <a:pPr>
              <a:lnSpc>
                <a:spcPct val="150000"/>
              </a:lnSpc>
              <a:buFont typeface="Wingdings" pitchFamily="2" charset="2"/>
              <a:buChar char="ü"/>
              <a:defRPr/>
            </a:pPr>
            <a:r>
              <a:rPr lang="es-AR" b="1" i="1" dirty="0">
                <a:latin typeface="Arial" pitchFamily="34" charset="0"/>
                <a:cs typeface="Arial" pitchFamily="34" charset="0"/>
              </a:rPr>
              <a:t>Compilar la </a:t>
            </a:r>
            <a:r>
              <a:rPr lang="es-AR" b="1" i="1" dirty="0">
                <a:solidFill>
                  <a:srgbClr val="0033CC"/>
                </a:solidFill>
                <a:latin typeface="Arial" pitchFamily="34" charset="0"/>
                <a:cs typeface="Arial" pitchFamily="34" charset="0"/>
              </a:rPr>
              <a:t>información </a:t>
            </a:r>
            <a:r>
              <a:rPr lang="es-AR" b="1" i="1" dirty="0">
                <a:latin typeface="Arial" pitchFamily="34" charset="0"/>
                <a:cs typeface="Arial" pitchFamily="34" charset="0"/>
              </a:rPr>
              <a:t>de base de análisis y evaluaciones de las finanzas municipales.</a:t>
            </a:r>
          </a:p>
          <a:p>
            <a:pPr>
              <a:lnSpc>
                <a:spcPct val="150000"/>
              </a:lnSpc>
              <a:buFont typeface="Wingdings" pitchFamily="2" charset="2"/>
              <a:buChar char="ü"/>
              <a:defRPr/>
            </a:pPr>
            <a:r>
              <a:rPr lang="es-AR" b="1" i="1" dirty="0">
                <a:latin typeface="Arial" pitchFamily="34" charset="0"/>
                <a:cs typeface="Arial" pitchFamily="34" charset="0"/>
              </a:rPr>
              <a:t>Brindar </a:t>
            </a:r>
            <a:r>
              <a:rPr lang="es-AR" b="1" i="1" dirty="0">
                <a:solidFill>
                  <a:srgbClr val="0033CC"/>
                </a:solidFill>
                <a:latin typeface="Arial" pitchFamily="34" charset="0"/>
                <a:cs typeface="Arial" pitchFamily="34" charset="0"/>
              </a:rPr>
              <a:t>asesoramiento </a:t>
            </a:r>
            <a:r>
              <a:rPr lang="es-AR" b="1" i="1" dirty="0">
                <a:latin typeface="Arial" pitchFamily="34" charset="0"/>
                <a:cs typeface="Arial" pitchFamily="34" charset="0"/>
              </a:rPr>
              <a:t>a los Municipios en materia de su competencia.</a:t>
            </a:r>
          </a:p>
          <a:p>
            <a:pPr>
              <a:lnSpc>
                <a:spcPct val="150000"/>
              </a:lnSpc>
              <a:buFont typeface="Wingdings" pitchFamily="2" charset="2"/>
              <a:buChar char="ü"/>
              <a:defRPr/>
            </a:pPr>
            <a:r>
              <a:rPr lang="es-AR" b="1" i="1" dirty="0">
                <a:solidFill>
                  <a:srgbClr val="0033CC"/>
                </a:solidFill>
                <a:latin typeface="Arial" pitchFamily="34" charset="0"/>
                <a:cs typeface="Arial" pitchFamily="34" charset="0"/>
              </a:rPr>
              <a:t>Recepcionar, sistematizar y analizar </a:t>
            </a:r>
            <a:r>
              <a:rPr lang="es-AR" b="1" i="1" dirty="0">
                <a:latin typeface="Arial" pitchFamily="34" charset="0"/>
                <a:cs typeface="Arial" pitchFamily="34" charset="0"/>
              </a:rPr>
              <a:t>la cantidad de empleados municipales según información del F.931</a:t>
            </a:r>
          </a:p>
          <a:p>
            <a:pPr>
              <a:lnSpc>
                <a:spcPct val="150000"/>
              </a:lnSpc>
              <a:buFont typeface="Wingdings" pitchFamily="2" charset="2"/>
              <a:buChar char="ü"/>
              <a:defRPr/>
            </a:pPr>
            <a:r>
              <a:rPr lang="es-AR" b="1" i="1" dirty="0">
                <a:latin typeface="Arial" pitchFamily="34" charset="0"/>
                <a:cs typeface="Arial" pitchFamily="34" charset="0"/>
              </a:rPr>
              <a:t> </a:t>
            </a:r>
            <a:r>
              <a:rPr lang="es-AR" b="1" i="1" dirty="0">
                <a:solidFill>
                  <a:srgbClr val="0033CC"/>
                </a:solidFill>
                <a:latin typeface="Arial" pitchFamily="34" charset="0"/>
                <a:cs typeface="Arial" pitchFamily="34" charset="0"/>
              </a:rPr>
              <a:t>Coordinar </a:t>
            </a:r>
            <a:r>
              <a:rPr lang="es-AR" b="1" i="1" dirty="0">
                <a:latin typeface="Arial" pitchFamily="34" charset="0"/>
                <a:cs typeface="Arial" pitchFamily="34" charset="0"/>
              </a:rPr>
              <a:t>otros programas provinciales y nacionales tales como:</a:t>
            </a:r>
          </a:p>
          <a:p>
            <a:pPr>
              <a:lnSpc>
                <a:spcPct val="150000"/>
              </a:lnSpc>
              <a:defRPr/>
            </a:pPr>
            <a:r>
              <a:rPr lang="es-AR" b="1" i="1" dirty="0">
                <a:latin typeface="Arial" pitchFamily="34" charset="0"/>
                <a:cs typeface="Arial" pitchFamily="34" charset="0"/>
              </a:rPr>
              <a:t>    </a:t>
            </a:r>
            <a:r>
              <a:rPr lang="es-AR" sz="1600" b="1" i="1" dirty="0" smtClean="0">
                <a:latin typeface="Arial" pitchFamily="34" charset="0"/>
                <a:cs typeface="Arial" pitchFamily="34" charset="0"/>
              </a:rPr>
              <a:t>-  </a:t>
            </a:r>
            <a:r>
              <a:rPr lang="es-AR" sz="1600" b="1" i="1" dirty="0">
                <a:latin typeface="Arial" pitchFamily="34" charset="0"/>
                <a:cs typeface="Arial" pitchFamily="34" charset="0"/>
              </a:rPr>
              <a:t>Plan Más Cerca: coordinar con Nación y los municipios ($ 197 mill. y 342 obras.)</a:t>
            </a:r>
          </a:p>
          <a:p>
            <a:pPr>
              <a:lnSpc>
                <a:spcPct val="150000"/>
              </a:lnSpc>
              <a:defRPr/>
            </a:pPr>
            <a:r>
              <a:rPr lang="es-AR" sz="1600" b="1" i="1" dirty="0">
                <a:latin typeface="Arial" pitchFamily="34" charset="0"/>
                <a:cs typeface="Arial" pitchFamily="34" charset="0"/>
              </a:rPr>
              <a:t>    </a:t>
            </a:r>
            <a:r>
              <a:rPr lang="es-AR" sz="1600" b="1" i="1" dirty="0" smtClean="0">
                <a:latin typeface="Arial" pitchFamily="34" charset="0"/>
                <a:cs typeface="Arial" pitchFamily="34" charset="0"/>
              </a:rPr>
              <a:t>-  </a:t>
            </a:r>
            <a:r>
              <a:rPr lang="es-AR" sz="1600" b="1" i="1" dirty="0">
                <a:latin typeface="Arial" pitchFamily="34" charset="0"/>
                <a:cs typeface="Arial" pitchFamily="34" charset="0"/>
              </a:rPr>
              <a:t>Operativo Leña: evaluar, elaborar la norma legal y verificar el uso de los fondos.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4 Imagen"/>
          <p:cNvPicPr>
            <a:picLocks noChangeAspect="1"/>
          </p:cNvPicPr>
          <p:nvPr/>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08106" y="2857496"/>
            <a:ext cx="8964488" cy="1077218"/>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latin typeface="Arial" pitchFamily="34" charset="0"/>
                <a:ea typeface="Tahoma" pitchFamily="34" charset="0"/>
                <a:cs typeface="Arial" pitchFamily="34" charset="0"/>
              </a:rPr>
              <a:t>Nueva forma de relación fiscal y financiera con Municipios.</a:t>
            </a:r>
            <a:endParaRPr lang="es-AR" sz="3200" b="1" i="1" dirty="0">
              <a:solidFill>
                <a:schemeClr val="tx1"/>
              </a:solidFill>
              <a:latin typeface="Arial" pitchFamily="34" charset="0"/>
              <a:ea typeface="Tahoma" pitchFamily="34" charset="0"/>
              <a:cs typeface="Arial" pitchFamily="34" charset="0"/>
            </a:endParaRPr>
          </a:p>
        </p:txBody>
      </p:sp>
      <p:pic>
        <p:nvPicPr>
          <p:cNvPr id="5"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6" name="5 Rectángulo"/>
          <p:cNvSpPr/>
          <p:nvPr/>
        </p:nvSpPr>
        <p:spPr>
          <a:xfrm>
            <a:off x="71406" y="214290"/>
            <a:ext cx="8964488" cy="1077218"/>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AR" sz="3200" b="1" i="1" dirty="0">
                <a:solidFill>
                  <a:schemeClr val="tx1"/>
                </a:solidFill>
                <a:latin typeface="Arial" pitchFamily="34" charset="0"/>
                <a:ea typeface="Tahoma" pitchFamily="34" charset="0"/>
                <a:cs typeface="Arial" pitchFamily="34" charset="0"/>
              </a:rPr>
              <a:t>Nueva forma de relación fiscal con los Gobiernos Locales.</a:t>
            </a:r>
          </a:p>
        </p:txBody>
      </p:sp>
      <p:sp>
        <p:nvSpPr>
          <p:cNvPr id="19465" name="6 CuadroTexto"/>
          <p:cNvSpPr txBox="1">
            <a:spLocks noChangeArrowheads="1"/>
          </p:cNvSpPr>
          <p:nvPr/>
        </p:nvSpPr>
        <p:spPr bwMode="auto">
          <a:xfrm>
            <a:off x="285750" y="1714500"/>
            <a:ext cx="8572500" cy="4032250"/>
          </a:xfrm>
          <a:prstGeom prst="rect">
            <a:avLst/>
          </a:prstGeom>
          <a:noFill/>
          <a:ln w="9525">
            <a:noFill/>
            <a:miter lim="800000"/>
            <a:headEnd/>
            <a:tailEnd/>
          </a:ln>
        </p:spPr>
        <p:txBody>
          <a:bodyPr>
            <a:spAutoFit/>
          </a:bodyPr>
          <a:lstStyle/>
          <a:p>
            <a:pPr>
              <a:buFont typeface="Wingdings" pitchFamily="2" charset="2"/>
              <a:buChar char="§"/>
            </a:pPr>
            <a:r>
              <a:rPr lang="es-ES" sz="3200"/>
              <a:t> Autonomía municipal.</a:t>
            </a:r>
          </a:p>
          <a:p>
            <a:endParaRPr lang="es-ES" sz="3200"/>
          </a:p>
          <a:p>
            <a:pPr>
              <a:buFont typeface="Wingdings" pitchFamily="2" charset="2"/>
              <a:buChar char="§"/>
            </a:pPr>
            <a:r>
              <a:rPr lang="es-ES" sz="3200"/>
              <a:t> Potestad Tributaria.</a:t>
            </a:r>
          </a:p>
          <a:p>
            <a:pPr>
              <a:buFont typeface="Wingdings" pitchFamily="2" charset="2"/>
              <a:buChar char="§"/>
            </a:pPr>
            <a:endParaRPr lang="es-ES" sz="3200"/>
          </a:p>
          <a:p>
            <a:pPr>
              <a:buFont typeface="Wingdings" pitchFamily="2" charset="2"/>
              <a:buChar char="§"/>
            </a:pPr>
            <a:r>
              <a:rPr lang="es-ES" sz="3200"/>
              <a:t> Grado de Financiamiento.</a:t>
            </a:r>
          </a:p>
          <a:p>
            <a:pPr>
              <a:buFont typeface="Wingdings" pitchFamily="2" charset="2"/>
              <a:buChar char="§"/>
            </a:pPr>
            <a:endParaRPr lang="es-ES" sz="3200"/>
          </a:p>
          <a:p>
            <a:pPr>
              <a:buFont typeface="Wingdings" pitchFamily="2" charset="2"/>
              <a:buChar char="§"/>
            </a:pPr>
            <a:r>
              <a:rPr lang="es-ES" sz="3200"/>
              <a:t> Recaudación Tributaria Propia.</a:t>
            </a:r>
          </a:p>
          <a:p>
            <a:pPr>
              <a:buFont typeface="Wingdings" pitchFamily="2" charset="2"/>
              <a:buChar char="§"/>
            </a:pPr>
            <a:endParaRPr lang="es-ES" sz="3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17" name="16 Rectángulo"/>
          <p:cNvSpPr/>
          <p:nvPr/>
        </p:nvSpPr>
        <p:spPr>
          <a:xfrm>
            <a:off x="72008" y="119698"/>
            <a:ext cx="8964488" cy="584775"/>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latin typeface="Arial" pitchFamily="34" charset="0"/>
                <a:ea typeface="Tahoma" pitchFamily="34" charset="0"/>
                <a:cs typeface="Arial" pitchFamily="34" charset="0"/>
              </a:rPr>
              <a:t>AUTONOMÍA MUNICIPAL</a:t>
            </a:r>
            <a:endParaRPr lang="es-AR" sz="3200" b="1" i="1" dirty="0">
              <a:solidFill>
                <a:schemeClr val="tx1"/>
              </a:solidFill>
              <a:latin typeface="Arial" pitchFamily="34" charset="0"/>
              <a:ea typeface="Tahoma" pitchFamily="34" charset="0"/>
              <a:cs typeface="Arial" pitchFamily="34" charset="0"/>
            </a:endParaRPr>
          </a:p>
        </p:txBody>
      </p:sp>
      <p:sp>
        <p:nvSpPr>
          <p:cNvPr id="18" name="Rectangle 1"/>
          <p:cNvSpPr>
            <a:spLocks noChangeArrowheads="1"/>
          </p:cNvSpPr>
          <p:nvPr/>
        </p:nvSpPr>
        <p:spPr bwMode="auto">
          <a:xfrm>
            <a:off x="71438" y="1109663"/>
            <a:ext cx="8893175" cy="4432300"/>
          </a:xfrm>
          <a:prstGeom prst="rect">
            <a:avLst/>
          </a:prstGeom>
          <a:noFill/>
          <a:ln w="9525">
            <a:noFill/>
            <a:miter lim="800000"/>
            <a:headEnd/>
            <a:tailEnd/>
          </a:ln>
          <a:effectLst/>
        </p:spPr>
        <p:txBody>
          <a:bodyPr anchor="ctr">
            <a:spAutoFit/>
          </a:bodyPr>
          <a:lstStyle/>
          <a:p>
            <a:pPr algn="ctr" defTabSz="914400">
              <a:defRPr/>
            </a:pPr>
            <a:r>
              <a:rPr lang="es-AR" sz="2400" b="1" dirty="0">
                <a:ea typeface="Tahoma" pitchFamily="34" charset="0"/>
                <a:cs typeface="Arial" pitchFamily="34" charset="0"/>
              </a:rPr>
              <a:t>Dada por la CONSTITUCIÓN DE LA PROVINCIA DEL NEUQUÉN, desde su redacción y promulgación en el año </a:t>
            </a:r>
            <a:r>
              <a:rPr lang="es-AR" sz="2400" b="1" u="sng" dirty="0">
                <a:effectLst>
                  <a:outerShdw blurRad="38100" dist="38100" dir="2700000" algn="tl">
                    <a:srgbClr val="000000">
                      <a:alpha val="43137"/>
                    </a:srgbClr>
                  </a:outerShdw>
                </a:effectLst>
                <a:ea typeface="Tahoma" pitchFamily="34" charset="0"/>
                <a:cs typeface="Arial" pitchFamily="34" charset="0"/>
              </a:rPr>
              <a:t>1957</a:t>
            </a:r>
            <a:r>
              <a:rPr lang="es-AR" sz="2400" b="1" dirty="0">
                <a:ea typeface="Tahoma" pitchFamily="34" charset="0"/>
                <a:cs typeface="Arial" pitchFamily="34" charset="0"/>
              </a:rPr>
              <a:t> tal cual lo declara el siguiente Artículo:</a:t>
            </a:r>
          </a:p>
          <a:p>
            <a:pPr algn="ctr" defTabSz="914400">
              <a:defRPr/>
            </a:pPr>
            <a:endParaRPr lang="es-ES" sz="2000" b="1" dirty="0">
              <a:ea typeface="Tahoma" pitchFamily="34" charset="0"/>
              <a:cs typeface="Arial" pitchFamily="34" charset="0"/>
            </a:endParaRPr>
          </a:p>
          <a:p>
            <a:pPr algn="ctr" defTabSz="914400">
              <a:defRPr/>
            </a:pPr>
            <a:endParaRPr lang="es-ES" sz="2000" b="1" dirty="0">
              <a:ea typeface="Tahoma" pitchFamily="34" charset="0"/>
              <a:cs typeface="Arial" pitchFamily="34" charset="0"/>
            </a:endParaRPr>
          </a:p>
          <a:p>
            <a:pPr algn="ctr" defTabSz="914400">
              <a:defRPr/>
            </a:pPr>
            <a:endParaRPr lang="es-AR" sz="2000" b="1" dirty="0">
              <a:ea typeface="Tahoma" pitchFamily="34" charset="0"/>
              <a:cs typeface="Arial" pitchFamily="34" charset="0"/>
            </a:endParaRPr>
          </a:p>
          <a:p>
            <a:pPr algn="just" defTabSz="914400">
              <a:defRPr/>
            </a:pPr>
            <a:endParaRPr lang="es-AR" sz="1000" b="1" dirty="0">
              <a:ea typeface="Tahoma" pitchFamily="34" charset="0"/>
              <a:cs typeface="Arial" pitchFamily="34" charset="0"/>
            </a:endParaRPr>
          </a:p>
          <a:p>
            <a:pPr algn="just" defTabSz="914400" eaLnBrk="0" hangingPunct="0">
              <a:defRPr/>
            </a:pPr>
            <a:r>
              <a:rPr lang="es-AR" sz="2800" b="1" dirty="0">
                <a:ea typeface="Tahoma" pitchFamily="34" charset="0"/>
                <a:cs typeface="Arial" pitchFamily="34" charset="0"/>
              </a:rPr>
              <a:t>Artículo 271: </a:t>
            </a:r>
            <a:r>
              <a:rPr lang="es-AR" sz="2800" dirty="0">
                <a:ea typeface="Tahoma" pitchFamily="34" charset="0"/>
                <a:cs typeface="Arial" pitchFamily="34" charset="0"/>
              </a:rPr>
              <a:t>Los </a:t>
            </a:r>
            <a:r>
              <a:rPr lang="es-AR" sz="2800" u="sng" dirty="0">
                <a:effectLst>
                  <a:outerShdw blurRad="38100" dist="38100" dir="2700000" algn="tl">
                    <a:srgbClr val="000000">
                      <a:alpha val="43137"/>
                    </a:srgbClr>
                  </a:outerShdw>
                </a:effectLst>
                <a:ea typeface="Tahoma" pitchFamily="34" charset="0"/>
                <a:cs typeface="Arial" pitchFamily="34" charset="0"/>
              </a:rPr>
              <a:t>municipios son autónomos </a:t>
            </a:r>
            <a:r>
              <a:rPr lang="es-AR" sz="2800" dirty="0">
                <a:ea typeface="Tahoma" pitchFamily="34" charset="0"/>
                <a:cs typeface="Arial" pitchFamily="34" charset="0"/>
              </a:rPr>
              <a:t>en el ejercicio de sus atribuciones y sus resoluciones - dentro de la esfera de sus facultades- no pueden ser revocadas por otra autoridad. </a:t>
            </a:r>
          </a:p>
          <a:p>
            <a:pPr>
              <a:defRPr/>
            </a:pPr>
            <a:endParaRPr lang="es-AR" sz="1400" b="1" dirty="0">
              <a:ea typeface="Tahoma" pitchFamily="34" charset="0"/>
              <a:cs typeface="Arial" pitchFamily="34" charset="0"/>
            </a:endParaRPr>
          </a:p>
          <a:p>
            <a:pPr algn="just" defTabSz="914400" eaLnBrk="0" hangingPunct="0">
              <a:defRPr/>
            </a:pPr>
            <a:endParaRPr lang="es-AR" sz="1400" dirty="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9525"/>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21507" name="Rectangle 1"/>
          <p:cNvSpPr>
            <a:spLocks noChangeArrowheads="1"/>
          </p:cNvSpPr>
          <p:nvPr/>
        </p:nvSpPr>
        <p:spPr bwMode="auto">
          <a:xfrm>
            <a:off x="0" y="466725"/>
            <a:ext cx="8931275" cy="5970588"/>
          </a:xfrm>
          <a:prstGeom prst="rect">
            <a:avLst/>
          </a:prstGeom>
          <a:noFill/>
          <a:ln w="9525">
            <a:noFill/>
            <a:miter lim="800000"/>
            <a:headEnd/>
            <a:tailEnd/>
          </a:ln>
        </p:spPr>
        <p:txBody>
          <a:bodyPr anchor="ctr">
            <a:spAutoFit/>
          </a:bodyPr>
          <a:lstStyle/>
          <a:p>
            <a:pPr algn="ctr" defTabSz="914400"/>
            <a:endParaRPr lang="es-AR" sz="2000" b="1">
              <a:ea typeface="Tahoma" pitchFamily="34" charset="0"/>
              <a:cs typeface="Arial" pitchFamily="34" charset="0"/>
            </a:endParaRPr>
          </a:p>
          <a:p>
            <a:pPr algn="ctr" defTabSz="914400"/>
            <a:r>
              <a:rPr lang="es-AR" sz="2000" b="1">
                <a:ea typeface="Tahoma" pitchFamily="34" charset="0"/>
                <a:cs typeface="Arial" pitchFamily="34" charset="0"/>
              </a:rPr>
              <a:t>Las ATRIBUCIONES  COMUNES a los Municipios esta dada en la CONSTITUCIÓN PROVINCIAL por el siguiente Artículo:</a:t>
            </a:r>
          </a:p>
          <a:p>
            <a:pPr algn="just" defTabSz="914400"/>
            <a:endParaRPr lang="es-AR" sz="2000" b="1">
              <a:ea typeface="Tahoma" pitchFamily="34" charset="0"/>
              <a:cs typeface="Arial" pitchFamily="34" charset="0"/>
            </a:endParaRPr>
          </a:p>
          <a:p>
            <a:pPr algn="just" defTabSz="914400"/>
            <a:endParaRPr lang="es-AR" sz="1000" b="1">
              <a:ea typeface="Tahoma" pitchFamily="34" charset="0"/>
              <a:cs typeface="Arial" pitchFamily="34" charset="0"/>
            </a:endParaRPr>
          </a:p>
          <a:p>
            <a:pPr defTabSz="914400"/>
            <a:r>
              <a:rPr lang="es-AR" sz="2000" b="1">
                <a:ea typeface="Tahoma" pitchFamily="34" charset="0"/>
                <a:cs typeface="Arial" pitchFamily="34" charset="0"/>
              </a:rPr>
              <a:t>Artículo 273: </a:t>
            </a:r>
            <a:r>
              <a:rPr lang="es-AR" sz="2000">
                <a:ea typeface="Tahoma" pitchFamily="34" charset="0"/>
                <a:cs typeface="Arial" pitchFamily="34" charset="0"/>
              </a:rPr>
              <a:t>Son atribuciones comunes a todos los municipios, con arreglo a sus cartas y leyes orgánicas: </a:t>
            </a:r>
          </a:p>
          <a:p>
            <a:pPr algn="just" defTabSz="914400" eaLnBrk="0" hangingPunct="0"/>
            <a:r>
              <a:rPr lang="es-ES" sz="2000">
                <a:ea typeface="Tahoma" pitchFamily="34" charset="0"/>
                <a:cs typeface="Arial" pitchFamily="34" charset="0"/>
              </a:rPr>
              <a:t>…….</a:t>
            </a:r>
          </a:p>
          <a:p>
            <a:pPr algn="just" defTabSz="914400" eaLnBrk="0" hangingPunct="0"/>
            <a:r>
              <a:rPr lang="es-ES" sz="2000" b="1">
                <a:ea typeface="Tahoma" pitchFamily="34" charset="0"/>
                <a:cs typeface="Arial" pitchFamily="34" charset="0"/>
              </a:rPr>
              <a:t>b). </a:t>
            </a:r>
            <a:r>
              <a:rPr lang="es-AR" sz="2000">
                <a:ea typeface="Tahoma" pitchFamily="34" charset="0"/>
                <a:cs typeface="Arial" pitchFamily="34" charset="0"/>
              </a:rPr>
              <a:t>Crear recursos permanentes o transitorios estableciendo impuestos, tasas o cotizaciones de mejoras cuyas cuotas se fijarán equitativa, proporcional y progresivamente, de acuerdo con la finalidad perseguida y con el valor o el mayor valor de los bienes o de sus rentas. La facultad de imposición es exclusiva respecto de personas, cosas o formas de actividad lucrativa sujetas a jurisdicción esencialmente municipal, y concurrente con la del fisco provincial o nacional cuando no fueren incompatibles.</a:t>
            </a:r>
          </a:p>
          <a:p>
            <a:pPr algn="just" defTabSz="914400" eaLnBrk="0" hangingPunct="0"/>
            <a:r>
              <a:rPr lang="es-ES" sz="2000">
                <a:ea typeface="Tahoma" pitchFamily="34" charset="0"/>
                <a:cs typeface="Arial" pitchFamily="34" charset="0"/>
              </a:rPr>
              <a:t>………</a:t>
            </a:r>
          </a:p>
          <a:p>
            <a:pPr algn="just" defTabSz="914400" eaLnBrk="0" hangingPunct="0"/>
            <a:r>
              <a:rPr lang="es-ES" sz="2000" b="1">
                <a:ea typeface="Tahoma" pitchFamily="34" charset="0"/>
                <a:cs typeface="Arial" pitchFamily="34" charset="0"/>
              </a:rPr>
              <a:t>J). </a:t>
            </a:r>
            <a:r>
              <a:rPr lang="es-ES" sz="2000">
                <a:ea typeface="Tahoma" pitchFamily="34" charset="0"/>
                <a:cs typeface="Arial" pitchFamily="34" charset="0"/>
              </a:rPr>
              <a:t>Acordar las licencias comerciales dentro de su jurisdicción, llevando el correspondiente registro. </a:t>
            </a:r>
            <a:endParaRPr lang="es-AR" sz="2000">
              <a:ea typeface="Tahoma" pitchFamily="34" charset="0"/>
              <a:cs typeface="Arial" pitchFamily="34" charset="0"/>
            </a:endParaRPr>
          </a:p>
          <a:p>
            <a:pPr defTabSz="914400"/>
            <a:endParaRPr lang="es-AR" sz="1600" b="1">
              <a:ea typeface="Tahoma" pitchFamily="34" charset="0"/>
              <a:cs typeface="Arial" pitchFamily="34" charset="0"/>
            </a:endParaRPr>
          </a:p>
          <a:p>
            <a:pPr defTabSz="914400"/>
            <a:endParaRPr lang="es-AR" sz="1600">
              <a:ea typeface="Tahoma" pitchFamily="34" charset="0"/>
              <a:cs typeface="Arial" pitchFamily="34" charset="0"/>
            </a:endParaRPr>
          </a:p>
        </p:txBody>
      </p:sp>
      <p:sp>
        <p:nvSpPr>
          <p:cNvPr id="5" name="4 Rectángulo"/>
          <p:cNvSpPr/>
          <p:nvPr/>
        </p:nvSpPr>
        <p:spPr>
          <a:xfrm>
            <a:off x="0" y="48260"/>
            <a:ext cx="9144000" cy="584775"/>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latin typeface="Arial" pitchFamily="34" charset="0"/>
                <a:ea typeface="Tahoma" pitchFamily="34" charset="0"/>
                <a:cs typeface="Arial" pitchFamily="34" charset="0"/>
              </a:rPr>
              <a:t>POTESTAD TRIBUTARIA</a:t>
            </a:r>
            <a:endParaRPr lang="es-AR" sz="3200" b="1" i="1" dirty="0">
              <a:solidFill>
                <a:schemeClr val="tx1"/>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3" name="2 Rectángulo"/>
          <p:cNvSpPr/>
          <p:nvPr/>
        </p:nvSpPr>
        <p:spPr>
          <a:xfrm>
            <a:off x="0" y="48260"/>
            <a:ext cx="9144000" cy="584775"/>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latin typeface="Arial" pitchFamily="34" charset="0"/>
                <a:ea typeface="Tahoma" pitchFamily="34" charset="0"/>
                <a:cs typeface="Arial" pitchFamily="34" charset="0"/>
              </a:rPr>
              <a:t>POTESTAD TRIBUTARIA</a:t>
            </a:r>
            <a:endParaRPr lang="es-AR" sz="3200" b="1" i="1" dirty="0">
              <a:solidFill>
                <a:schemeClr val="tx1"/>
              </a:solidFill>
              <a:latin typeface="Arial" pitchFamily="34" charset="0"/>
              <a:ea typeface="Tahoma" pitchFamily="34" charset="0"/>
              <a:cs typeface="Arial" pitchFamily="34" charset="0"/>
            </a:endParaRPr>
          </a:p>
        </p:txBody>
      </p:sp>
      <p:sp>
        <p:nvSpPr>
          <p:cNvPr id="22534" name="Rectangle 1"/>
          <p:cNvSpPr>
            <a:spLocks noChangeArrowheads="1"/>
          </p:cNvSpPr>
          <p:nvPr/>
        </p:nvSpPr>
        <p:spPr bwMode="auto">
          <a:xfrm>
            <a:off x="250825" y="887413"/>
            <a:ext cx="8642350" cy="4878387"/>
          </a:xfrm>
          <a:prstGeom prst="rect">
            <a:avLst/>
          </a:prstGeom>
          <a:noFill/>
          <a:ln w="9525">
            <a:noFill/>
            <a:miter lim="800000"/>
            <a:headEnd/>
            <a:tailEnd/>
          </a:ln>
        </p:spPr>
        <p:txBody>
          <a:bodyPr anchor="ctr">
            <a:spAutoFit/>
          </a:bodyPr>
          <a:lstStyle/>
          <a:p>
            <a:pPr algn="ctr" defTabSz="914400"/>
            <a:r>
              <a:rPr lang="es-AR" sz="2800" b="1">
                <a:ea typeface="Tahoma" pitchFamily="34" charset="0"/>
                <a:cs typeface="Arial" pitchFamily="34" charset="0"/>
              </a:rPr>
              <a:t>RECURSOS PROPIOS, dados en la CONSTITUCIÓN PROVINCIAL por el siguiente Artículo:</a:t>
            </a:r>
          </a:p>
          <a:p>
            <a:pPr defTabSz="914400"/>
            <a:endParaRPr lang="es-ES" sz="900" b="1">
              <a:ea typeface="Tahoma" pitchFamily="34" charset="0"/>
              <a:cs typeface="Arial" pitchFamily="34" charset="0"/>
            </a:endParaRPr>
          </a:p>
          <a:p>
            <a:pPr defTabSz="914400"/>
            <a:endParaRPr lang="es-ES" sz="900" b="1">
              <a:ea typeface="Tahoma" pitchFamily="34" charset="0"/>
              <a:cs typeface="Arial" pitchFamily="34" charset="0"/>
            </a:endParaRPr>
          </a:p>
          <a:p>
            <a:pPr defTabSz="914400"/>
            <a:endParaRPr lang="es-ES" sz="900" b="1">
              <a:ea typeface="Tahoma" pitchFamily="34" charset="0"/>
              <a:cs typeface="Arial" pitchFamily="34" charset="0"/>
            </a:endParaRPr>
          </a:p>
          <a:p>
            <a:pPr defTabSz="914400"/>
            <a:r>
              <a:rPr lang="es-AR" sz="2800" b="1">
                <a:ea typeface="Tahoma" pitchFamily="34" charset="0"/>
                <a:cs typeface="Arial" pitchFamily="34" charset="0"/>
              </a:rPr>
              <a:t>Artículo 290: </a:t>
            </a:r>
            <a:r>
              <a:rPr lang="es-AR" sz="2800">
                <a:ea typeface="Tahoma" pitchFamily="34" charset="0"/>
                <a:cs typeface="Arial" pitchFamily="34" charset="0"/>
              </a:rPr>
              <a:t>Son </a:t>
            </a:r>
            <a:r>
              <a:rPr lang="es-AR" sz="2800" b="1" u="sng">
                <a:solidFill>
                  <a:srgbClr val="3333CC"/>
                </a:solidFill>
                <a:ea typeface="Tahoma" pitchFamily="34" charset="0"/>
                <a:cs typeface="Arial" pitchFamily="34" charset="0"/>
              </a:rPr>
              <a:t>recursos propios del municipio</a:t>
            </a:r>
            <a:r>
              <a:rPr lang="es-AR" sz="2800">
                <a:ea typeface="Tahoma" pitchFamily="34" charset="0"/>
                <a:cs typeface="Arial" pitchFamily="34" charset="0"/>
              </a:rPr>
              <a:t>:</a:t>
            </a:r>
          </a:p>
          <a:p>
            <a:pPr defTabSz="914400"/>
            <a:r>
              <a:rPr lang="es-AR" sz="2800">
                <a:ea typeface="Tahoma" pitchFamily="34" charset="0"/>
                <a:cs typeface="Arial" pitchFamily="34" charset="0"/>
              </a:rPr>
              <a:t> </a:t>
            </a:r>
          </a:p>
          <a:p>
            <a:pPr defTabSz="914400"/>
            <a:r>
              <a:rPr lang="es-AR" sz="2800" b="1">
                <a:ea typeface="Tahoma" pitchFamily="34" charset="0"/>
                <a:cs typeface="Arial" pitchFamily="34" charset="0"/>
              </a:rPr>
              <a:t>a).</a:t>
            </a:r>
            <a:r>
              <a:rPr lang="es-AR" sz="2800">
                <a:ea typeface="Tahoma" pitchFamily="34" charset="0"/>
                <a:cs typeface="Arial" pitchFamily="34" charset="0"/>
              </a:rPr>
              <a:t> El </a:t>
            </a:r>
            <a:r>
              <a:rPr lang="es-AR" sz="2800" u="sng">
                <a:ea typeface="Tahoma" pitchFamily="34" charset="0"/>
                <a:cs typeface="Arial" pitchFamily="34" charset="0"/>
              </a:rPr>
              <a:t>impuesto a la propiedad inmobiliaria</a:t>
            </a:r>
            <a:r>
              <a:rPr lang="es-AR" sz="2800">
                <a:ea typeface="Tahoma" pitchFamily="34" charset="0"/>
                <a:cs typeface="Arial" pitchFamily="34" charset="0"/>
              </a:rPr>
              <a:t>, conforme a las disposiciones del artículo 273, inciso b); </a:t>
            </a:r>
          </a:p>
          <a:p>
            <a:pPr defTabSz="914400"/>
            <a:endParaRPr lang="es-AR" sz="2800">
              <a:ea typeface="Tahoma" pitchFamily="34" charset="0"/>
              <a:cs typeface="Arial" pitchFamily="34" charset="0"/>
            </a:endParaRPr>
          </a:p>
          <a:p>
            <a:pPr defTabSz="914400"/>
            <a:r>
              <a:rPr lang="es-AR" sz="2800" b="1">
                <a:ea typeface="Tahoma" pitchFamily="34" charset="0"/>
                <a:cs typeface="Arial" pitchFamily="34" charset="0"/>
              </a:rPr>
              <a:t>b).</a:t>
            </a:r>
            <a:r>
              <a:rPr lang="es-AR" sz="2800">
                <a:ea typeface="Tahoma" pitchFamily="34" charset="0"/>
                <a:cs typeface="Arial" pitchFamily="34" charset="0"/>
              </a:rPr>
              <a:t> Los servicios retributivos, tasas y </a:t>
            </a:r>
            <a:r>
              <a:rPr lang="es-AR" sz="2800" u="sng">
                <a:ea typeface="Tahoma" pitchFamily="34" charset="0"/>
                <a:cs typeface="Arial" pitchFamily="34" charset="0"/>
              </a:rPr>
              <a:t>patentes</a:t>
            </a:r>
            <a:r>
              <a:rPr lang="es-AR" sz="2800">
                <a:ea typeface="Tahoma" pitchFamily="34" charset="0"/>
                <a:cs typeface="Arial" pitchFamily="34" charset="0"/>
              </a:rPr>
              <a:t>;</a:t>
            </a:r>
          </a:p>
          <a:p>
            <a:pPr algn="just" defTabSz="914400" eaLnBrk="0" hangingPunct="0"/>
            <a:r>
              <a:rPr lang="es-ES" sz="3200">
                <a:ea typeface="Tahoma" pitchFamily="34" charset="0"/>
                <a:cs typeface="Arial" pitchFamily="34" charset="0"/>
              </a:rPr>
              <a:t>………</a:t>
            </a:r>
            <a:endParaRPr lang="es-AR" sz="320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3" name="2 Rectángulo"/>
          <p:cNvSpPr/>
          <p:nvPr/>
        </p:nvSpPr>
        <p:spPr>
          <a:xfrm>
            <a:off x="1" y="0"/>
            <a:ext cx="9144000" cy="584775"/>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latin typeface="Arial" pitchFamily="34" charset="0"/>
                <a:ea typeface="Tahoma" pitchFamily="34" charset="0"/>
                <a:cs typeface="Arial" pitchFamily="34" charset="0"/>
              </a:rPr>
              <a:t>RECURSOS CORRIENTES MUNICIPALES</a:t>
            </a:r>
            <a:endParaRPr lang="es-AR" sz="3200" b="1" i="1" dirty="0">
              <a:solidFill>
                <a:schemeClr val="tx1"/>
              </a:solidFill>
              <a:latin typeface="Arial" pitchFamily="34" charset="0"/>
              <a:ea typeface="Tahoma" pitchFamily="34" charset="0"/>
              <a:cs typeface="Arial" pitchFamily="34" charset="0"/>
            </a:endParaRPr>
          </a:p>
        </p:txBody>
      </p:sp>
      <p:sp>
        <p:nvSpPr>
          <p:cNvPr id="23558" name="3 Rectángulo"/>
          <p:cNvSpPr>
            <a:spLocks noChangeArrowheads="1"/>
          </p:cNvSpPr>
          <p:nvPr/>
        </p:nvSpPr>
        <p:spPr bwMode="auto">
          <a:xfrm>
            <a:off x="0" y="1196975"/>
            <a:ext cx="9144000" cy="3686175"/>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u="sng">
                <a:ea typeface="Tahoma" pitchFamily="34" charset="0"/>
                <a:cs typeface="Arial" pitchFamily="34" charset="0"/>
              </a:rPr>
              <a:t>Composición:</a:t>
            </a:r>
          </a:p>
          <a:p>
            <a:pPr marL="341313" indent="-341313">
              <a:lnSpc>
                <a:spcPct val="110000"/>
              </a:lnSpc>
              <a:spcBef>
                <a:spcPct val="30000"/>
              </a:spcBef>
              <a:spcAft>
                <a:spcPct val="35000"/>
              </a:spcAft>
            </a:pPr>
            <a:endParaRPr lang="es-ES" sz="1000" b="1" u="sng">
              <a:ea typeface="Tahoma" pitchFamily="34" charset="0"/>
              <a:cs typeface="Arial" pitchFamily="34" charset="0"/>
            </a:endParaRPr>
          </a:p>
          <a:p>
            <a:pPr marL="341313" indent="-341313">
              <a:lnSpc>
                <a:spcPct val="110000"/>
              </a:lnSpc>
              <a:spcBef>
                <a:spcPct val="30000"/>
              </a:spcBef>
              <a:spcAft>
                <a:spcPct val="35000"/>
              </a:spcAft>
            </a:pPr>
            <a:r>
              <a:rPr lang="es-ES" sz="2400" b="1" i="1">
                <a:ea typeface="Tahoma" pitchFamily="34" charset="0"/>
                <a:cs typeface="Arial" pitchFamily="34" charset="0"/>
              </a:rPr>
              <a:t>85 % de los Recursos</a:t>
            </a:r>
            <a:r>
              <a:rPr lang="es-ES" sz="2400">
                <a:ea typeface="Tahoma" pitchFamily="34" charset="0"/>
                <a:cs typeface="Arial" pitchFamily="34" charset="0"/>
              </a:rPr>
              <a:t> son transferidos automáticamente por el Gobierno Provincial a través de la Ley Provincial Nº 2148 de Coparticipación a Municipios  –En plena vigencia desde el año 1995-</a:t>
            </a:r>
          </a:p>
          <a:p>
            <a:pPr marL="341313" indent="-341313">
              <a:lnSpc>
                <a:spcPct val="110000"/>
              </a:lnSpc>
              <a:spcBef>
                <a:spcPct val="30000"/>
              </a:spcBef>
              <a:spcAft>
                <a:spcPct val="35000"/>
              </a:spcAft>
            </a:pPr>
            <a:r>
              <a:rPr lang="es-ES" sz="2400" b="1" i="1">
                <a:ea typeface="Tahoma" pitchFamily="34" charset="0"/>
                <a:cs typeface="Arial" pitchFamily="34" charset="0"/>
              </a:rPr>
              <a:t>15 % de Recursos Propios </a:t>
            </a:r>
            <a:r>
              <a:rPr lang="es-ES" sz="2400">
                <a:ea typeface="Tahoma" pitchFamily="34" charset="0"/>
                <a:cs typeface="Arial" pitchFamily="34" charset="0"/>
              </a:rPr>
              <a:t>–de los cuales más del </a:t>
            </a:r>
            <a:r>
              <a:rPr lang="es-ES" sz="2400" b="1">
                <a:ea typeface="Tahoma" pitchFamily="34" charset="0"/>
                <a:cs typeface="Arial" pitchFamily="34" charset="0"/>
              </a:rPr>
              <a:t>80% </a:t>
            </a:r>
            <a:r>
              <a:rPr lang="es-ES" sz="2400">
                <a:ea typeface="Tahoma" pitchFamily="34" charset="0"/>
                <a:cs typeface="Arial" pitchFamily="34" charset="0"/>
              </a:rPr>
              <a:t>son  Recursos Tributarios-</a:t>
            </a:r>
            <a:endParaRPr lang="es-AR" sz="240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24579" name="5 Rectángulo"/>
          <p:cNvSpPr>
            <a:spLocks noChangeArrowheads="1"/>
          </p:cNvSpPr>
          <p:nvPr/>
        </p:nvSpPr>
        <p:spPr bwMode="auto">
          <a:xfrm>
            <a:off x="0" y="1196975"/>
            <a:ext cx="8964613" cy="4065588"/>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3200" b="1" u="sng">
                <a:ea typeface="Tahoma" pitchFamily="34" charset="0"/>
                <a:cs typeface="Arial" pitchFamily="34" charset="0"/>
              </a:rPr>
              <a:t>Participación</a:t>
            </a:r>
            <a:r>
              <a:rPr lang="es-ES" sz="3200">
                <a:ea typeface="Tahoma" pitchFamily="34" charset="0"/>
                <a:cs typeface="Arial" pitchFamily="34" charset="0"/>
              </a:rPr>
              <a:t>:</a:t>
            </a:r>
          </a:p>
          <a:p>
            <a:pPr marL="341313" indent="-341313">
              <a:lnSpc>
                <a:spcPct val="110000"/>
              </a:lnSpc>
              <a:spcBef>
                <a:spcPct val="30000"/>
              </a:spcBef>
              <a:spcAft>
                <a:spcPct val="35000"/>
              </a:spcAft>
            </a:pPr>
            <a:endParaRPr lang="es-ES" sz="900">
              <a:ea typeface="Tahoma" pitchFamily="34" charset="0"/>
              <a:cs typeface="Arial" pitchFamily="34" charset="0"/>
            </a:endParaRPr>
          </a:p>
          <a:p>
            <a:pPr marL="341313" indent="-341313">
              <a:lnSpc>
                <a:spcPct val="110000"/>
              </a:lnSpc>
              <a:spcBef>
                <a:spcPct val="30000"/>
              </a:spcBef>
              <a:spcAft>
                <a:spcPct val="35000"/>
              </a:spcAft>
            </a:pPr>
            <a:r>
              <a:rPr lang="es-ES" sz="3200" b="1">
                <a:ea typeface="Tahoma" pitchFamily="34" charset="0"/>
                <a:cs typeface="Arial" pitchFamily="34" charset="0"/>
              </a:rPr>
              <a:t>85 %</a:t>
            </a:r>
            <a:r>
              <a:rPr lang="es-ES" sz="3200">
                <a:ea typeface="Tahoma" pitchFamily="34" charset="0"/>
                <a:cs typeface="Arial" pitchFamily="34" charset="0"/>
              </a:rPr>
              <a:t> </a:t>
            </a:r>
            <a:r>
              <a:rPr lang="es-ES" sz="2800">
                <a:ea typeface="Tahoma" pitchFamily="34" charset="0"/>
                <a:cs typeface="Arial" pitchFamily="34" charset="0"/>
              </a:rPr>
              <a:t>de los Recursos Tributarios son provenientes de los tres principales tributos.-</a:t>
            </a:r>
          </a:p>
          <a:p>
            <a:pPr marL="341313" indent="-341313">
              <a:lnSpc>
                <a:spcPct val="110000"/>
              </a:lnSpc>
              <a:spcBef>
                <a:spcPct val="30000"/>
              </a:spcBef>
              <a:spcAft>
                <a:spcPct val="35000"/>
              </a:spcAft>
            </a:pPr>
            <a:endParaRPr lang="es-ES" sz="2000">
              <a:ea typeface="Tahoma" pitchFamily="34" charset="0"/>
              <a:cs typeface="Arial" pitchFamily="34" charset="0"/>
            </a:endParaRPr>
          </a:p>
          <a:p>
            <a:pPr marL="341313" indent="-341313">
              <a:lnSpc>
                <a:spcPct val="110000"/>
              </a:lnSpc>
              <a:spcBef>
                <a:spcPct val="30000"/>
              </a:spcBef>
              <a:spcAft>
                <a:spcPct val="35000"/>
              </a:spcAft>
            </a:pPr>
            <a:r>
              <a:rPr lang="es-ES" sz="3200" b="1">
                <a:ea typeface="Tahoma" pitchFamily="34" charset="0"/>
                <a:cs typeface="Arial" pitchFamily="34" charset="0"/>
              </a:rPr>
              <a:t>15 %</a:t>
            </a:r>
            <a:r>
              <a:rPr lang="es-ES" sz="2800">
                <a:ea typeface="Tahoma" pitchFamily="34" charset="0"/>
                <a:cs typeface="Arial" pitchFamily="34" charset="0"/>
              </a:rPr>
              <a:t> restante, compuesto por otros tributos menores (aprox. con una media de 20 tipos por Municipio)- </a:t>
            </a:r>
            <a:endParaRPr lang="es-AR" sz="2800">
              <a:ea typeface="Tahoma" pitchFamily="34" charset="0"/>
              <a:cs typeface="Arial" pitchFamily="34" charset="0"/>
            </a:endParaRPr>
          </a:p>
        </p:txBody>
      </p:sp>
      <p:sp>
        <p:nvSpPr>
          <p:cNvPr id="7" name="6 Rectángulo"/>
          <p:cNvSpPr/>
          <p:nvPr/>
        </p:nvSpPr>
        <p:spPr>
          <a:xfrm>
            <a:off x="0" y="116632"/>
            <a:ext cx="9144000" cy="584775"/>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ea typeface="Tahoma" pitchFamily="34" charset="0"/>
                <a:cs typeface="Arial" pitchFamily="34" charset="0"/>
              </a:rPr>
              <a:t>RECURSOS TRIBUTARIOS MUNICIPALES</a:t>
            </a:r>
            <a:endParaRPr lang="es-AR" sz="3200" i="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25603" name="4 Rectángulo"/>
          <p:cNvSpPr>
            <a:spLocks noChangeArrowheads="1"/>
          </p:cNvSpPr>
          <p:nvPr/>
        </p:nvSpPr>
        <p:spPr bwMode="auto">
          <a:xfrm>
            <a:off x="285750" y="1071563"/>
            <a:ext cx="8639175" cy="4586287"/>
          </a:xfrm>
          <a:prstGeom prst="rect">
            <a:avLst/>
          </a:prstGeom>
          <a:noFill/>
          <a:ln w="9525">
            <a:noFill/>
            <a:miter lim="800000"/>
            <a:headEnd/>
            <a:tailEnd/>
          </a:ln>
        </p:spPr>
        <p:txBody>
          <a:bodyPr>
            <a:spAutoFit/>
          </a:bodyPr>
          <a:lstStyle/>
          <a:p>
            <a:pPr algn="just">
              <a:buFont typeface="Wingdings" pitchFamily="2" charset="2"/>
              <a:buChar char="ü"/>
            </a:pPr>
            <a:r>
              <a:rPr lang="es-ES" sz="2400">
                <a:ea typeface="Tahoma" pitchFamily="34" charset="0"/>
                <a:cs typeface="Arial" pitchFamily="34" charset="0"/>
              </a:rPr>
              <a:t>  Escasa o nula participación de los recursos propios en el total de recursos.</a:t>
            </a:r>
          </a:p>
          <a:p>
            <a:pPr algn="just">
              <a:buFont typeface="Wingdings" pitchFamily="2" charset="2"/>
              <a:buChar char="ü"/>
            </a:pPr>
            <a:endParaRPr lang="es-ES" sz="2400">
              <a:ea typeface="Tahoma" pitchFamily="34" charset="0"/>
              <a:cs typeface="Arial" pitchFamily="34" charset="0"/>
            </a:endParaRPr>
          </a:p>
          <a:p>
            <a:pPr algn="just">
              <a:buFont typeface="Wingdings" pitchFamily="2" charset="2"/>
              <a:buChar char="ü"/>
            </a:pPr>
            <a:r>
              <a:rPr lang="es-ES" sz="2400">
                <a:ea typeface="Tahoma" pitchFamily="34" charset="0"/>
                <a:cs typeface="Arial" pitchFamily="34" charset="0"/>
              </a:rPr>
              <a:t>  Base de contribuyentes desactualizada, en el mejor de los casos y desconocimiento de potenciales contribuyentes.</a:t>
            </a:r>
          </a:p>
          <a:p>
            <a:pPr algn="just">
              <a:buFont typeface="Wingdings" pitchFamily="2" charset="2"/>
              <a:buChar char="ü"/>
            </a:pPr>
            <a:endParaRPr lang="es-ES" sz="2400">
              <a:ea typeface="Tahoma" pitchFamily="34" charset="0"/>
              <a:cs typeface="Arial" pitchFamily="34" charset="0"/>
            </a:endParaRPr>
          </a:p>
          <a:p>
            <a:pPr algn="just">
              <a:buFont typeface="Wingdings" pitchFamily="2" charset="2"/>
              <a:buChar char="ü"/>
            </a:pPr>
            <a:r>
              <a:rPr lang="es-ES" sz="2400">
                <a:ea typeface="Tahoma" pitchFamily="34" charset="0"/>
                <a:cs typeface="Arial" pitchFamily="34" charset="0"/>
              </a:rPr>
              <a:t>  Escasa importancia a las áreas de recaudaciones por parte de las gestiones.</a:t>
            </a:r>
          </a:p>
          <a:p>
            <a:pPr algn="just">
              <a:buFont typeface="Wingdings" pitchFamily="2" charset="2"/>
              <a:buChar char="ü"/>
            </a:pPr>
            <a:endParaRPr lang="es-ES" sz="2400">
              <a:ea typeface="Tahoma" pitchFamily="34" charset="0"/>
              <a:cs typeface="Arial" pitchFamily="34" charset="0"/>
            </a:endParaRPr>
          </a:p>
          <a:p>
            <a:pPr algn="just">
              <a:buFont typeface="Wingdings" pitchFamily="2" charset="2"/>
              <a:buChar char="ü"/>
            </a:pPr>
            <a:r>
              <a:rPr lang="es-ES" sz="2400">
                <a:ea typeface="Tahoma" pitchFamily="34" charset="0"/>
                <a:cs typeface="Arial" pitchFamily="34" charset="0"/>
              </a:rPr>
              <a:t>  Falta de una cultura tributaria responsable por parte de los Contribuyentes.</a:t>
            </a:r>
          </a:p>
          <a:p>
            <a:pPr algn="just"/>
            <a:endParaRPr lang="es-ES" sz="2800">
              <a:ea typeface="Tahoma" pitchFamily="34" charset="0"/>
              <a:cs typeface="Arial" pitchFamily="34" charset="0"/>
            </a:endParaRPr>
          </a:p>
        </p:txBody>
      </p:sp>
      <p:sp>
        <p:nvSpPr>
          <p:cNvPr id="4" name="2 Rectángulo"/>
          <p:cNvSpPr>
            <a:spLocks noChangeArrowheads="1"/>
          </p:cNvSpPr>
          <p:nvPr/>
        </p:nvSpPr>
        <p:spPr bwMode="auto">
          <a:xfrm>
            <a:off x="0" y="0"/>
            <a:ext cx="9144000" cy="5847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i="1" dirty="0">
                <a:solidFill>
                  <a:schemeClr val="tx1"/>
                </a:solidFill>
                <a:ea typeface="Tahoma" pitchFamily="34" charset="0"/>
                <a:cs typeface="Arial" pitchFamily="34" charset="0"/>
              </a:rPr>
              <a:t>SITUACIÓN DE INICIO</a:t>
            </a:r>
            <a:endParaRPr lang="es-AR" sz="3200" b="1" i="1" dirty="0">
              <a:solidFill>
                <a:schemeClr val="tx1"/>
              </a:solidFill>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57999"/>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26627" name="2 Rectángulo"/>
          <p:cNvSpPr>
            <a:spLocks noChangeArrowheads="1"/>
          </p:cNvSpPr>
          <p:nvPr/>
        </p:nvSpPr>
        <p:spPr bwMode="auto">
          <a:xfrm>
            <a:off x="0" y="642918"/>
            <a:ext cx="9144000" cy="1016000"/>
          </a:xfrm>
          <a:prstGeom prst="rect">
            <a:avLst/>
          </a:prstGeom>
          <a:noFill/>
          <a:ln w="9525">
            <a:noFill/>
            <a:miter lim="800000"/>
            <a:headEnd/>
            <a:tailEnd/>
          </a:ln>
        </p:spPr>
        <p:txBody>
          <a:bodyPr>
            <a:spAutoFit/>
          </a:bodyPr>
          <a:lstStyle/>
          <a:p>
            <a:pPr algn="ctr"/>
            <a:r>
              <a:rPr lang="es-ES" sz="2000" dirty="0">
                <a:solidFill>
                  <a:srgbClr val="3333CC"/>
                </a:solidFill>
                <a:cs typeface="Arial" pitchFamily="34" charset="0"/>
              </a:rPr>
              <a:t> </a:t>
            </a:r>
            <a:r>
              <a:rPr lang="es-ES" sz="2000" b="1" dirty="0">
                <a:solidFill>
                  <a:srgbClr val="3333CC"/>
                </a:solidFill>
                <a:ea typeface="Tahoma" pitchFamily="34" charset="0"/>
                <a:cs typeface="Arial" pitchFamily="34" charset="0"/>
              </a:rPr>
              <a:t>CONVENIO MARCO DE COMPROMISOS,</a:t>
            </a:r>
            <a:endParaRPr lang="es-AR" sz="2000" dirty="0">
              <a:solidFill>
                <a:srgbClr val="3333CC"/>
              </a:solidFill>
              <a:ea typeface="Tahoma" pitchFamily="34" charset="0"/>
              <a:cs typeface="Arial" pitchFamily="34" charset="0"/>
            </a:endParaRPr>
          </a:p>
          <a:p>
            <a:pPr algn="ctr"/>
            <a:r>
              <a:rPr lang="es-ES" sz="2000" b="1" dirty="0">
                <a:solidFill>
                  <a:srgbClr val="3333CC"/>
                </a:solidFill>
                <a:ea typeface="Tahoma" pitchFamily="34" charset="0"/>
                <a:cs typeface="Arial" pitchFamily="34" charset="0"/>
              </a:rPr>
              <a:t> COOPERACIÓN MUTUA E INTERCAMBIO DE INFORMACIÓN CON MUNICIPIOS DE LA PROVINCIA DEL NEUQUÉN.</a:t>
            </a:r>
            <a:endParaRPr lang="es-AR" sz="2000" dirty="0">
              <a:solidFill>
                <a:srgbClr val="3333CC"/>
              </a:solidFill>
              <a:ea typeface="Tahoma" pitchFamily="34" charset="0"/>
              <a:cs typeface="Arial" pitchFamily="34" charset="0"/>
            </a:endParaRPr>
          </a:p>
        </p:txBody>
      </p:sp>
      <p:sp>
        <p:nvSpPr>
          <p:cNvPr id="4" name="3 Rectángulo"/>
          <p:cNvSpPr/>
          <p:nvPr/>
        </p:nvSpPr>
        <p:spPr>
          <a:xfrm>
            <a:off x="0" y="0"/>
            <a:ext cx="9144000" cy="523220"/>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ea typeface="Tahoma" pitchFamily="34" charset="0"/>
                <a:cs typeface="Arial" pitchFamily="34" charset="0"/>
              </a:rPr>
              <a:t>LA COORDINACIÓN FISCAL COMO HERRAMIENTA</a:t>
            </a:r>
            <a:endParaRPr lang="es-AR" sz="2800" b="1" dirty="0">
              <a:solidFill>
                <a:schemeClr val="tx1"/>
              </a:solidFill>
              <a:ea typeface="Tahoma" pitchFamily="34" charset="0"/>
              <a:cs typeface="Arial" pitchFamily="34" charset="0"/>
            </a:endParaRPr>
          </a:p>
        </p:txBody>
      </p:sp>
      <p:sp>
        <p:nvSpPr>
          <p:cNvPr id="26631" name="Rectangle 1"/>
          <p:cNvSpPr>
            <a:spLocks noChangeArrowheads="1"/>
          </p:cNvSpPr>
          <p:nvPr/>
        </p:nvSpPr>
        <p:spPr bwMode="auto">
          <a:xfrm>
            <a:off x="0" y="1643051"/>
            <a:ext cx="8966200" cy="4247317"/>
          </a:xfrm>
          <a:prstGeom prst="rect">
            <a:avLst/>
          </a:prstGeom>
          <a:noFill/>
          <a:ln w="9525">
            <a:noFill/>
            <a:miter lim="800000"/>
            <a:headEnd/>
            <a:tailEnd/>
          </a:ln>
        </p:spPr>
        <p:txBody>
          <a:bodyPr wrap="square" anchor="ctr">
            <a:spAutoFit/>
          </a:bodyPr>
          <a:lstStyle/>
          <a:p>
            <a:pPr algn="just" defTabSz="914400">
              <a:lnSpc>
                <a:spcPct val="150000"/>
              </a:lnSpc>
              <a:buFontTx/>
              <a:buChar char="-"/>
            </a:pPr>
            <a:r>
              <a:rPr lang="es-ES" sz="2000" dirty="0">
                <a:ea typeface="Tahoma" pitchFamily="34" charset="0"/>
                <a:cs typeface="Arial" pitchFamily="34" charset="0"/>
              </a:rPr>
              <a:t> Mejorar la Gestión de los Gobiernos Locales.</a:t>
            </a:r>
          </a:p>
          <a:p>
            <a:pPr algn="just" defTabSz="914400">
              <a:lnSpc>
                <a:spcPct val="150000"/>
              </a:lnSpc>
            </a:pPr>
            <a:r>
              <a:rPr lang="es-ES" sz="2000" b="1" dirty="0">
                <a:ea typeface="Tahoma" pitchFamily="34" charset="0"/>
                <a:cs typeface="Arial" pitchFamily="34" charset="0"/>
              </a:rPr>
              <a:t>        Convenios:</a:t>
            </a:r>
            <a:r>
              <a:rPr lang="es-ES" sz="2000" dirty="0">
                <a:ea typeface="Tahoma" pitchFamily="34" charset="0"/>
                <a:cs typeface="Arial" pitchFamily="34" charset="0"/>
              </a:rPr>
              <a:t> </a:t>
            </a:r>
          </a:p>
          <a:p>
            <a:pPr lvl="1" algn="just" defTabSz="914400">
              <a:lnSpc>
                <a:spcPct val="150000"/>
              </a:lnSpc>
              <a:buFont typeface="Arial" pitchFamily="34" charset="0"/>
              <a:buChar char="•"/>
            </a:pPr>
            <a:r>
              <a:rPr lang="es-ES" sz="2000" dirty="0">
                <a:ea typeface="Tahoma" pitchFamily="34" charset="0"/>
                <a:cs typeface="Arial" pitchFamily="34" charset="0"/>
              </a:rPr>
              <a:t>     1ro) Febrero – Julio 2012   </a:t>
            </a:r>
          </a:p>
          <a:p>
            <a:pPr lvl="1" algn="just" defTabSz="914400">
              <a:lnSpc>
                <a:spcPct val="150000"/>
              </a:lnSpc>
              <a:buFont typeface="Arial" pitchFamily="34" charset="0"/>
              <a:buChar char="•"/>
            </a:pPr>
            <a:r>
              <a:rPr lang="es-ES" sz="2000" dirty="0">
                <a:ea typeface="Tahoma" pitchFamily="34" charset="0"/>
                <a:cs typeface="Arial" pitchFamily="34" charset="0"/>
              </a:rPr>
              <a:t>     2do) Agosto 2012 – Enero 2013.-</a:t>
            </a:r>
          </a:p>
          <a:p>
            <a:pPr lvl="1" algn="just" defTabSz="914400">
              <a:lnSpc>
                <a:spcPct val="150000"/>
              </a:lnSpc>
              <a:buFont typeface="Arial" pitchFamily="34" charset="0"/>
              <a:buChar char="•"/>
            </a:pPr>
            <a:r>
              <a:rPr lang="es-ES" sz="2000" dirty="0">
                <a:ea typeface="Tahoma" pitchFamily="34" charset="0"/>
                <a:cs typeface="Arial" pitchFamily="34" charset="0"/>
              </a:rPr>
              <a:t>     3ro) Febrero – Julio 2013</a:t>
            </a:r>
            <a:r>
              <a:rPr lang="es-ES" sz="2000" dirty="0" smtClean="0">
                <a:ea typeface="Tahoma" pitchFamily="34" charset="0"/>
                <a:cs typeface="Arial" pitchFamily="34" charset="0"/>
              </a:rPr>
              <a:t>.</a:t>
            </a:r>
          </a:p>
          <a:p>
            <a:pPr lvl="1" algn="just" defTabSz="914400">
              <a:lnSpc>
                <a:spcPct val="150000"/>
              </a:lnSpc>
              <a:buFont typeface="Arial" pitchFamily="34" charset="0"/>
              <a:buChar char="•"/>
            </a:pPr>
            <a:r>
              <a:rPr lang="es-ES" sz="2000" dirty="0">
                <a:ea typeface="Tahoma" pitchFamily="34" charset="0"/>
                <a:cs typeface="Arial" pitchFamily="34" charset="0"/>
              </a:rPr>
              <a:t> </a:t>
            </a:r>
            <a:r>
              <a:rPr lang="es-ES" sz="2000" dirty="0" smtClean="0">
                <a:ea typeface="Tahoma" pitchFamily="34" charset="0"/>
                <a:cs typeface="Arial" pitchFamily="34" charset="0"/>
              </a:rPr>
              <a:t>    4to) Agosto 2013 – Marzo 2014.-</a:t>
            </a:r>
          </a:p>
          <a:p>
            <a:pPr lvl="1" algn="just" defTabSz="914400">
              <a:lnSpc>
                <a:spcPct val="150000"/>
              </a:lnSpc>
            </a:pPr>
            <a:endParaRPr lang="es-ES" sz="2000" dirty="0">
              <a:ea typeface="Tahoma" pitchFamily="34" charset="0"/>
              <a:cs typeface="Arial" pitchFamily="34" charset="0"/>
            </a:endParaRPr>
          </a:p>
          <a:p>
            <a:pPr algn="just" defTabSz="914400">
              <a:lnSpc>
                <a:spcPct val="150000"/>
              </a:lnSpc>
            </a:pPr>
            <a:r>
              <a:rPr lang="es-ES" sz="2000" dirty="0">
                <a:ea typeface="Tahoma" pitchFamily="34" charset="0"/>
                <a:cs typeface="Arial" pitchFamily="34" charset="0"/>
              </a:rPr>
              <a:t>        </a:t>
            </a:r>
            <a:r>
              <a:rPr lang="es-ES" sz="2000" b="1" dirty="0" smtClean="0">
                <a:ea typeface="Tahoma" pitchFamily="34" charset="0"/>
                <a:cs typeface="Arial" pitchFamily="34" charset="0"/>
              </a:rPr>
              <a:t>Evaluación: </a:t>
            </a:r>
            <a:r>
              <a:rPr lang="es-ES" sz="2000" dirty="0" smtClean="0">
                <a:ea typeface="Tahoma" pitchFamily="34" charset="0"/>
                <a:cs typeface="Arial" pitchFamily="34" charset="0"/>
              </a:rPr>
              <a:t>Grado </a:t>
            </a:r>
            <a:r>
              <a:rPr lang="es-ES" sz="2000" dirty="0">
                <a:ea typeface="Tahoma" pitchFamily="34" charset="0"/>
                <a:cs typeface="Arial" pitchFamily="34" charset="0"/>
              </a:rPr>
              <a:t>de cumplimiento de los compromisos: para la transformación de los aportes reintegrables en no reintegrables.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2 Imagen"/>
          <p:cNvPicPr>
            <a:picLocks noChangeAspect="1"/>
          </p:cNvPicPr>
          <p:nvPr/>
        </p:nvPicPr>
        <p:blipFill>
          <a:blip r:embed="rId2"/>
          <a:srcRect/>
          <a:stretch>
            <a:fillRect/>
          </a:stretch>
        </p:blipFill>
        <p:spPr bwMode="auto">
          <a:xfrm>
            <a:off x="9525" y="0"/>
            <a:ext cx="9124950" cy="6858000"/>
          </a:xfrm>
          <a:prstGeom prst="rect">
            <a:avLst/>
          </a:prstGeom>
          <a:noFill/>
          <a:ln w="9525">
            <a:noFill/>
            <a:miter lim="800000"/>
            <a:headEnd/>
            <a:tailEnd/>
          </a:ln>
        </p:spPr>
      </p:pic>
      <p:pic>
        <p:nvPicPr>
          <p:cNvPr id="3075" name="13 Imagen"/>
          <p:cNvPicPr>
            <a:picLocks noChangeAspect="1"/>
          </p:cNvPicPr>
          <p:nvPr/>
        </p:nvPicPr>
        <p:blipFill>
          <a:blip r:embed="rId3"/>
          <a:srcRect/>
          <a:stretch>
            <a:fillRect/>
          </a:stretch>
        </p:blipFill>
        <p:spPr bwMode="auto">
          <a:xfrm>
            <a:off x="6142038" y="4437063"/>
            <a:ext cx="2992437" cy="2136775"/>
          </a:xfrm>
          <a:prstGeom prst="rect">
            <a:avLst/>
          </a:prstGeom>
          <a:noFill/>
          <a:ln w="9525">
            <a:noFill/>
            <a:miter lim="800000"/>
            <a:headEnd/>
            <a:tailEnd/>
          </a:ln>
        </p:spPr>
      </p:pic>
      <p:sp>
        <p:nvSpPr>
          <p:cNvPr id="3077" name="5 Rectángulo"/>
          <p:cNvSpPr>
            <a:spLocks noChangeArrowheads="1"/>
          </p:cNvSpPr>
          <p:nvPr/>
        </p:nvSpPr>
        <p:spPr bwMode="auto">
          <a:xfrm>
            <a:off x="0" y="0"/>
            <a:ext cx="5940425" cy="6832640"/>
          </a:xfrm>
          <a:prstGeom prst="rect">
            <a:avLst/>
          </a:prstGeom>
          <a:solidFill>
            <a:schemeClr val="bg1"/>
          </a:solidFill>
          <a:ln w="9525">
            <a:noFill/>
            <a:miter lim="800000"/>
            <a:headEnd/>
            <a:tailEnd/>
          </a:ln>
        </p:spPr>
        <p:txBody>
          <a:bodyPr wrap="square">
            <a:spAutoFit/>
          </a:bodyPr>
          <a:lstStyle/>
          <a:p>
            <a:pPr algn="ctr"/>
            <a:endParaRPr lang="es-AR" sz="2800" b="1" dirty="0">
              <a:cs typeface="Arial" pitchFamily="34" charset="0"/>
            </a:endParaRPr>
          </a:p>
          <a:p>
            <a:pPr algn="ctr"/>
            <a:endParaRPr lang="es-AR" sz="2800" b="1" dirty="0" smtClean="0">
              <a:latin typeface="Arial Black" pitchFamily="34" charset="0"/>
              <a:cs typeface="Arial" pitchFamily="34" charset="0"/>
            </a:endParaRPr>
          </a:p>
          <a:p>
            <a:pPr algn="ctr"/>
            <a:r>
              <a:rPr lang="es-AR" sz="2800" b="1" dirty="0" smtClean="0">
                <a:latin typeface="Arial Black" pitchFamily="34" charset="0"/>
                <a:cs typeface="Arial" pitchFamily="34" charset="0"/>
              </a:rPr>
              <a:t>Herramientas </a:t>
            </a:r>
            <a:r>
              <a:rPr lang="es-AR" sz="2800" b="1" dirty="0">
                <a:latin typeface="Arial Black" pitchFamily="34" charset="0"/>
                <a:cs typeface="Arial" pitchFamily="34" charset="0"/>
              </a:rPr>
              <a:t>de Coordinación Fiscal Provincia – Municipios.</a:t>
            </a:r>
          </a:p>
          <a:p>
            <a:pPr algn="ctr"/>
            <a:endParaRPr lang="es-AR" sz="2800" b="1" dirty="0" smtClean="0">
              <a:latin typeface="Arial Black" pitchFamily="34" charset="0"/>
              <a:cs typeface="Arial" pitchFamily="34" charset="0"/>
            </a:endParaRPr>
          </a:p>
          <a:p>
            <a:pPr algn="ctr"/>
            <a:r>
              <a:rPr lang="es-AR" sz="2000" b="1" i="1" dirty="0" smtClean="0">
                <a:latin typeface="Arial Black" pitchFamily="34" charset="0"/>
                <a:cs typeface="Arial" pitchFamily="34" charset="0"/>
              </a:rPr>
              <a:t>El </a:t>
            </a:r>
            <a:r>
              <a:rPr lang="es-AR" sz="2000" b="1" i="1" dirty="0">
                <a:latin typeface="Arial Black" pitchFamily="34" charset="0"/>
                <a:cs typeface="Arial" pitchFamily="34" charset="0"/>
              </a:rPr>
              <a:t>Caso de Neuquén</a:t>
            </a:r>
          </a:p>
          <a:p>
            <a:pPr algn="ctr"/>
            <a:endParaRPr lang="es-AR" sz="2400" b="1" dirty="0">
              <a:cs typeface="Arial" pitchFamily="34" charset="0"/>
            </a:endParaRPr>
          </a:p>
          <a:p>
            <a:pPr algn="r"/>
            <a:endParaRPr lang="es-AR" sz="2400" b="1" dirty="0" smtClean="0">
              <a:latin typeface="Arial Narrow" pitchFamily="34" charset="0"/>
              <a:cs typeface="Arial" pitchFamily="34" charset="0"/>
            </a:endParaRPr>
          </a:p>
          <a:p>
            <a:pPr algn="r"/>
            <a:endParaRPr lang="es-AR" sz="2400" b="1" dirty="0">
              <a:latin typeface="Arial Narrow" pitchFamily="34" charset="0"/>
              <a:cs typeface="Arial" pitchFamily="34" charset="0"/>
            </a:endParaRPr>
          </a:p>
          <a:p>
            <a:pPr algn="r"/>
            <a:endParaRPr lang="es-AR" sz="2400" b="1" dirty="0" smtClean="0">
              <a:latin typeface="Arial Narrow" pitchFamily="34" charset="0"/>
              <a:cs typeface="Arial" pitchFamily="34" charset="0"/>
            </a:endParaRPr>
          </a:p>
          <a:p>
            <a:pPr algn="r"/>
            <a:endParaRPr lang="es-AR" sz="2400" b="1" dirty="0" smtClean="0">
              <a:latin typeface="Arial Narrow" pitchFamily="34" charset="0"/>
              <a:cs typeface="Arial" pitchFamily="34" charset="0"/>
            </a:endParaRPr>
          </a:p>
          <a:p>
            <a:pPr algn="r"/>
            <a:r>
              <a:rPr lang="es-AR" sz="2000" b="1" dirty="0" smtClean="0">
                <a:latin typeface="Arial Narrow" pitchFamily="34" charset="0"/>
                <a:cs typeface="Arial" pitchFamily="34" charset="0"/>
              </a:rPr>
              <a:t>Rosa </a:t>
            </a:r>
            <a:r>
              <a:rPr lang="es-AR" sz="2000" b="1" dirty="0">
                <a:latin typeface="Arial Narrow" pitchFamily="34" charset="0"/>
                <a:cs typeface="Arial" pitchFamily="34" charset="0"/>
              </a:rPr>
              <a:t>Ana Castro </a:t>
            </a:r>
          </a:p>
          <a:p>
            <a:pPr algn="r"/>
            <a:r>
              <a:rPr lang="es-AR" b="1" dirty="0">
                <a:latin typeface="Arial Narrow" pitchFamily="34" charset="0"/>
                <a:cs typeface="Arial" pitchFamily="34" charset="0"/>
              </a:rPr>
              <a:t>Coordinación de Relaciones Fiscales con Municipios</a:t>
            </a:r>
            <a:r>
              <a:rPr lang="es-AR" sz="2400" b="1" dirty="0">
                <a:cs typeface="Arial" pitchFamily="34" charset="0"/>
              </a:rPr>
              <a:t>.</a:t>
            </a:r>
            <a:endParaRPr lang="es-AR" b="1" dirty="0">
              <a:cs typeface="Arial" pitchFamily="34" charset="0"/>
            </a:endParaRPr>
          </a:p>
          <a:p>
            <a:pPr algn="r"/>
            <a:r>
              <a:rPr lang="es-AR" b="1" dirty="0">
                <a:cs typeface="Arial" pitchFamily="34" charset="0"/>
                <a:hlinkClick r:id="rId4"/>
              </a:rPr>
              <a:t>www.haciendanqn.gob.ar/municipios/</a:t>
            </a:r>
            <a:r>
              <a:rPr lang="es-AR" b="1" dirty="0">
                <a:cs typeface="Arial" pitchFamily="34" charset="0"/>
              </a:rPr>
              <a:t> </a:t>
            </a:r>
            <a:endParaRPr lang="es-AR" sz="2400" b="1" dirty="0">
              <a:cs typeface="Arial" pitchFamily="34" charset="0"/>
            </a:endParaRPr>
          </a:p>
          <a:p>
            <a:pPr algn="ctr"/>
            <a:endParaRPr lang="es-AR" sz="2000" b="1" dirty="0">
              <a:cs typeface="Arial" pitchFamily="34" charset="0"/>
            </a:endParaRPr>
          </a:p>
          <a:p>
            <a:pPr algn="ctr"/>
            <a:r>
              <a:rPr lang="es-AR" sz="2000" b="1" dirty="0" smtClean="0">
                <a:cs typeface="Arial" pitchFamily="34" charset="0"/>
              </a:rPr>
              <a:t>Viedma – RIO NEGRO</a:t>
            </a:r>
            <a:r>
              <a:rPr lang="es-AR" sz="2400" b="1" dirty="0" smtClean="0">
                <a:cs typeface="Arial" pitchFamily="34" charset="0"/>
              </a:rPr>
              <a:t>.</a:t>
            </a:r>
            <a:endParaRPr lang="es-AR" sz="2400" b="1" dirty="0">
              <a:cs typeface="Arial" pitchFamily="34" charset="0"/>
            </a:endParaRPr>
          </a:p>
          <a:p>
            <a:pPr algn="ctr"/>
            <a:r>
              <a:rPr lang="es-AR" b="1" dirty="0" smtClean="0">
                <a:cs typeface="Arial" pitchFamily="34" charset="0"/>
              </a:rPr>
              <a:t>Noviembre </a:t>
            </a:r>
            <a:r>
              <a:rPr lang="es-AR" b="1" dirty="0">
                <a:cs typeface="Arial" pitchFamily="34" charset="0"/>
              </a:rPr>
              <a:t>2013.</a:t>
            </a:r>
          </a:p>
        </p:txBody>
      </p:sp>
      <p:sp>
        <p:nvSpPr>
          <p:cNvPr id="6" name="5 CuadroTexto"/>
          <p:cNvSpPr txBox="1"/>
          <p:nvPr/>
        </p:nvSpPr>
        <p:spPr>
          <a:xfrm>
            <a:off x="6215074" y="214290"/>
            <a:ext cx="2643206" cy="2092881"/>
          </a:xfrm>
          <a:prstGeom prst="rect">
            <a:avLst/>
          </a:prstGeom>
          <a:noFill/>
        </p:spPr>
        <p:txBody>
          <a:bodyPr wrap="square" rtlCol="0">
            <a:spAutoFit/>
          </a:bodyPr>
          <a:lstStyle/>
          <a:p>
            <a:pPr algn="ctr"/>
            <a:r>
              <a:rPr lang="es-ES" sz="2600" b="1" i="1" dirty="0" smtClean="0">
                <a:solidFill>
                  <a:srgbClr val="0033CC"/>
                </a:solidFill>
                <a:latin typeface="Arial Narrow" pitchFamily="34" charset="0"/>
              </a:rPr>
              <a:t>IV Seminario sobre Estadísticas Fiscales de los Gobiernos Municipales. </a:t>
            </a:r>
            <a:endParaRPr lang="es-ES" sz="2600" i="1" dirty="0">
              <a:solidFill>
                <a:srgbClr val="0033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Rectángulo"/>
          <p:cNvSpPr>
            <a:spLocks noChangeArrowheads="1"/>
          </p:cNvSpPr>
          <p:nvPr/>
        </p:nvSpPr>
        <p:spPr bwMode="auto">
          <a:xfrm>
            <a:off x="428625" y="857250"/>
            <a:ext cx="8429625" cy="923925"/>
          </a:xfrm>
          <a:prstGeom prst="rect">
            <a:avLst/>
          </a:prstGeom>
          <a:noFill/>
          <a:ln w="9525">
            <a:noFill/>
            <a:miter lim="800000"/>
            <a:headEnd/>
            <a:tailEnd/>
          </a:ln>
        </p:spPr>
        <p:txBody>
          <a:bodyPr>
            <a:spAutoFit/>
          </a:bodyPr>
          <a:lstStyle/>
          <a:p>
            <a:pPr algn="ctr"/>
            <a:r>
              <a:rPr lang="es-ES">
                <a:latin typeface="Baskerville Old Face" pitchFamily="18" charset="0"/>
                <a:cs typeface="Arial" pitchFamily="34" charset="0"/>
              </a:rPr>
              <a:t> </a:t>
            </a:r>
            <a:r>
              <a:rPr lang="es-ES" b="1">
                <a:latin typeface="Tahoma" pitchFamily="34" charset="0"/>
                <a:cs typeface="Tahoma" pitchFamily="34" charset="0"/>
              </a:rPr>
              <a:t>CONVENIO MARCO DE COMPROMISOS,</a:t>
            </a:r>
            <a:endParaRPr lang="es-AR">
              <a:latin typeface="Tahoma" pitchFamily="34" charset="0"/>
              <a:cs typeface="Tahoma" pitchFamily="34" charset="0"/>
            </a:endParaRPr>
          </a:p>
          <a:p>
            <a:pPr algn="ctr"/>
            <a:r>
              <a:rPr lang="es-ES" b="1">
                <a:latin typeface="Tahoma" pitchFamily="34" charset="0"/>
                <a:cs typeface="Tahoma" pitchFamily="34" charset="0"/>
              </a:rPr>
              <a:t> COOPERACIÓN MUTUA E INTERCAMBIO DE INFORMACIÓN CON MUNICIPIOS DE LA PROVINCIA DEL NEUQUÉN</a:t>
            </a:r>
            <a:endParaRPr lang="es-AR">
              <a:latin typeface="Tahoma" pitchFamily="34" charset="0"/>
              <a:cs typeface="Tahoma" pitchFamily="34" charset="0"/>
            </a:endParaRPr>
          </a:p>
        </p:txBody>
      </p:sp>
      <p:sp>
        <p:nvSpPr>
          <p:cNvPr id="27651" name="3 Rectángulo"/>
          <p:cNvSpPr>
            <a:spLocks noChangeArrowheads="1"/>
          </p:cNvSpPr>
          <p:nvPr/>
        </p:nvSpPr>
        <p:spPr bwMode="auto">
          <a:xfrm>
            <a:off x="428625" y="3000375"/>
            <a:ext cx="8429625" cy="400050"/>
          </a:xfrm>
          <a:prstGeom prst="rect">
            <a:avLst/>
          </a:prstGeom>
          <a:noFill/>
          <a:ln w="9525">
            <a:noFill/>
            <a:miter lim="800000"/>
            <a:headEnd/>
            <a:tailEnd/>
          </a:ln>
        </p:spPr>
        <p:txBody>
          <a:bodyPr>
            <a:spAutoFit/>
          </a:bodyPr>
          <a:lstStyle/>
          <a:p>
            <a:pPr algn="ctr"/>
            <a:r>
              <a:rPr lang="es-ES" sz="2000">
                <a:latin typeface="Tahoma" pitchFamily="34" charset="0"/>
                <a:cs typeface="Tahoma" pitchFamily="34" charset="0"/>
              </a:rPr>
              <a:t> </a:t>
            </a:r>
            <a:endParaRPr lang="es-AR" sz="2000">
              <a:latin typeface="Tahoma" pitchFamily="34" charset="0"/>
              <a:cs typeface="Tahoma" pitchFamily="34" charset="0"/>
            </a:endParaRPr>
          </a:p>
        </p:txBody>
      </p:sp>
      <p:sp>
        <p:nvSpPr>
          <p:cNvPr id="27652" name="Rectangle 1"/>
          <p:cNvSpPr>
            <a:spLocks noChangeArrowheads="1"/>
          </p:cNvSpPr>
          <p:nvPr/>
        </p:nvSpPr>
        <p:spPr bwMode="auto">
          <a:xfrm>
            <a:off x="357188" y="1857375"/>
            <a:ext cx="8286750" cy="2246313"/>
          </a:xfrm>
          <a:prstGeom prst="rect">
            <a:avLst/>
          </a:prstGeom>
          <a:noFill/>
          <a:ln w="9525">
            <a:noFill/>
            <a:miter lim="800000"/>
            <a:headEnd/>
            <a:tailEnd/>
          </a:ln>
        </p:spPr>
        <p:txBody>
          <a:bodyPr anchor="ctr">
            <a:spAutoFit/>
          </a:bodyPr>
          <a:lstStyle/>
          <a:p>
            <a:pPr algn="just" defTabSz="914400"/>
            <a:r>
              <a:rPr lang="es-ES" sz="2000" b="1" u="sng">
                <a:latin typeface="Tahoma" pitchFamily="34" charset="0"/>
                <a:cs typeface="Tahoma" pitchFamily="34" charset="0"/>
              </a:rPr>
              <a:t>Convenios Complementarios que suscribieron los Municipios</a:t>
            </a:r>
            <a:r>
              <a:rPr lang="es-ES" sz="2000" b="1">
                <a:latin typeface="Tahoma" pitchFamily="34" charset="0"/>
                <a:cs typeface="Tahoma" pitchFamily="34" charset="0"/>
              </a:rPr>
              <a:t>:</a:t>
            </a:r>
          </a:p>
          <a:p>
            <a:pPr algn="just" defTabSz="914400"/>
            <a:endParaRPr lang="es-ES" sz="2000">
              <a:latin typeface="Tahoma" pitchFamily="34" charset="0"/>
              <a:cs typeface="Tahoma" pitchFamily="34" charset="0"/>
            </a:endParaRPr>
          </a:p>
          <a:p>
            <a:pPr algn="just" defTabSz="914400"/>
            <a:endParaRPr lang="es-ES" sz="2000">
              <a:latin typeface="Tahoma" pitchFamily="34" charset="0"/>
              <a:cs typeface="Tahoma" pitchFamily="34" charset="0"/>
            </a:endParaRPr>
          </a:p>
          <a:p>
            <a:pPr algn="just" defTabSz="914400"/>
            <a:endParaRPr lang="es-ES" sz="2000">
              <a:latin typeface="Tahoma" pitchFamily="34" charset="0"/>
              <a:cs typeface="Tahoma" pitchFamily="34" charset="0"/>
            </a:endParaRPr>
          </a:p>
          <a:p>
            <a:pPr algn="just" defTabSz="914400"/>
            <a:endParaRPr lang="es-ES" sz="2000">
              <a:latin typeface="Tahoma" pitchFamily="34" charset="0"/>
              <a:cs typeface="Tahoma" pitchFamily="34" charset="0"/>
            </a:endParaRPr>
          </a:p>
          <a:p>
            <a:pPr algn="just" defTabSz="914400"/>
            <a:endParaRPr lang="es-ES" sz="2000">
              <a:latin typeface="Tahoma" pitchFamily="34" charset="0"/>
              <a:cs typeface="Tahoma" pitchFamily="34" charset="0"/>
            </a:endParaRPr>
          </a:p>
          <a:p>
            <a:pPr algn="just" defTabSz="914400"/>
            <a:endParaRPr lang="es-ES" sz="2000">
              <a:latin typeface="Tahoma" pitchFamily="34" charset="0"/>
              <a:cs typeface="Tahoma" pitchFamily="34" charset="0"/>
            </a:endParaRPr>
          </a:p>
        </p:txBody>
      </p:sp>
      <p:sp>
        <p:nvSpPr>
          <p:cNvPr id="27653" name="Rectangle 2"/>
          <p:cNvSpPr>
            <a:spLocks noChangeArrowheads="1"/>
          </p:cNvSpPr>
          <p:nvPr/>
        </p:nvSpPr>
        <p:spPr bwMode="auto">
          <a:xfrm>
            <a:off x="214313" y="2428875"/>
            <a:ext cx="8572500" cy="3232150"/>
          </a:xfrm>
          <a:prstGeom prst="rect">
            <a:avLst/>
          </a:prstGeom>
          <a:noFill/>
          <a:ln w="9525">
            <a:noFill/>
            <a:miter lim="800000"/>
            <a:headEnd/>
            <a:tailEnd/>
          </a:ln>
        </p:spPr>
        <p:txBody>
          <a:bodyPr anchor="ctr">
            <a:spAutoFit/>
          </a:bodyPr>
          <a:lstStyle/>
          <a:p>
            <a:pPr algn="just" defTabSz="914400">
              <a:buFont typeface="Wingdings" pitchFamily="2" charset="2"/>
              <a:buChar char="ü"/>
            </a:pPr>
            <a:r>
              <a:rPr lang="es-ES" sz="2000">
                <a:ea typeface="Times New Roman" pitchFamily="18" charset="0"/>
                <a:cs typeface="Arial" pitchFamily="34" charset="0"/>
              </a:rPr>
              <a:t>   Convenio de Reciprocidad de Información y Complementación Operativa en Materia Tributaria con la Dirección Provincial de Rentas;</a:t>
            </a:r>
          </a:p>
          <a:p>
            <a:pPr algn="just" defTabSz="914400">
              <a:buFont typeface="Wingdings" pitchFamily="2" charset="2"/>
              <a:buChar char="ü"/>
            </a:pPr>
            <a:endParaRPr lang="es-AR" sz="800">
              <a:ea typeface="Times New Roman" pitchFamily="18" charset="0"/>
              <a:cs typeface="Arial" pitchFamily="34" charset="0"/>
            </a:endParaRPr>
          </a:p>
          <a:p>
            <a:pPr algn="just" defTabSz="914400" eaLnBrk="0" hangingPunct="0">
              <a:buFont typeface="Wingdings" pitchFamily="2" charset="2"/>
              <a:buChar char="ü"/>
            </a:pPr>
            <a:r>
              <a:rPr lang="es-ES" sz="2000">
                <a:ea typeface="Times New Roman" pitchFamily="18" charset="0"/>
                <a:cs typeface="Arial" pitchFamily="34" charset="0"/>
              </a:rPr>
              <a:t>   Convenio de Acción Recíproca con la Dirección Provincial del Catastro e Información Territorial;</a:t>
            </a:r>
          </a:p>
          <a:p>
            <a:pPr algn="just" defTabSz="914400" eaLnBrk="0" hangingPunct="0">
              <a:buFont typeface="Wingdings" pitchFamily="2" charset="2"/>
              <a:buChar char="ü"/>
            </a:pPr>
            <a:endParaRPr lang="es-AR" sz="800">
              <a:ea typeface="Times New Roman" pitchFamily="18" charset="0"/>
              <a:cs typeface="Arial" pitchFamily="34" charset="0"/>
            </a:endParaRPr>
          </a:p>
          <a:p>
            <a:pPr algn="just" defTabSz="914400" eaLnBrk="0" hangingPunct="0">
              <a:buFont typeface="Wingdings" pitchFamily="2" charset="2"/>
              <a:buChar char="ü"/>
            </a:pPr>
            <a:r>
              <a:rPr lang="es-ES" sz="2000">
                <a:ea typeface="Times New Roman" pitchFamily="18" charset="0"/>
                <a:cs typeface="Arial" pitchFamily="34" charset="0"/>
              </a:rPr>
              <a:t>   Acuerdo Marco de Cooperación y Asistencia Técnica con la Dirección Provincial de Estadística y Censos de la Provincia del Neuquén;</a:t>
            </a:r>
          </a:p>
          <a:p>
            <a:pPr algn="just" defTabSz="914400" eaLnBrk="0" hangingPunct="0">
              <a:buFont typeface="Wingdings" pitchFamily="2" charset="2"/>
              <a:buChar char="ü"/>
            </a:pPr>
            <a:endParaRPr lang="es-ES" sz="800">
              <a:ea typeface="Times New Roman" pitchFamily="18" charset="0"/>
              <a:cs typeface="Arial" pitchFamily="34" charset="0"/>
            </a:endParaRPr>
          </a:p>
          <a:p>
            <a:pPr algn="just" defTabSz="914400" eaLnBrk="0" hangingPunct="0">
              <a:buFont typeface="Wingdings" pitchFamily="2" charset="2"/>
              <a:buChar char="ü"/>
            </a:pPr>
            <a:r>
              <a:rPr lang="es-ES" sz="2000">
                <a:ea typeface="Times New Roman" pitchFamily="18" charset="0"/>
                <a:cs typeface="Arial" pitchFamily="34" charset="0"/>
              </a:rPr>
              <a:t>   Convenio de Complementación de Servicios con la Dirección Nacional de los Registros Nacionales de Propiedad Automotor y Créditos Prendarios  -DNRPA- y con ACARA.-</a:t>
            </a:r>
          </a:p>
        </p:txBody>
      </p:sp>
      <p:sp>
        <p:nvSpPr>
          <p:cNvPr id="27654" name="6 Rectángulo"/>
          <p:cNvSpPr>
            <a:spLocks noChangeArrowheads="1"/>
          </p:cNvSpPr>
          <p:nvPr/>
        </p:nvSpPr>
        <p:spPr bwMode="auto">
          <a:xfrm>
            <a:off x="357188" y="142875"/>
            <a:ext cx="8286750" cy="461963"/>
          </a:xfrm>
          <a:prstGeom prst="rect">
            <a:avLst/>
          </a:prstGeom>
          <a:noFill/>
          <a:ln w="9525">
            <a:noFill/>
            <a:miter lim="800000"/>
            <a:headEnd/>
            <a:tailEnd/>
          </a:ln>
        </p:spPr>
        <p:txBody>
          <a:bodyPr>
            <a:spAutoFit/>
          </a:bodyPr>
          <a:lstStyle/>
          <a:p>
            <a:pPr algn="ctr"/>
            <a:r>
              <a:rPr lang="es-ES" sz="2400" b="1">
                <a:solidFill>
                  <a:schemeClr val="bg1"/>
                </a:solidFill>
                <a:latin typeface="Tahoma" pitchFamily="34" charset="0"/>
                <a:cs typeface="Tahoma" pitchFamily="34" charset="0"/>
              </a:rPr>
              <a:t>LA COORDINACIÓN FISCAL COMO HERRAMIENTA</a:t>
            </a:r>
            <a:endParaRPr lang="es-AR" sz="2400" b="1">
              <a:solidFill>
                <a:schemeClr val="bg1"/>
              </a:solidFill>
              <a:latin typeface="Tahoma" pitchFamily="34" charset="0"/>
              <a:cs typeface="Tahoma" pitchFamily="34" charset="0"/>
            </a:endParaRPr>
          </a:p>
        </p:txBody>
      </p:sp>
      <p:sp>
        <p:nvSpPr>
          <p:cNvPr id="8" name="7 Rectángulo"/>
          <p:cNvSpPr/>
          <p:nvPr/>
        </p:nvSpPr>
        <p:spPr>
          <a:xfrm>
            <a:off x="0" y="0"/>
            <a:ext cx="9144000" cy="584775"/>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dirty="0">
                <a:solidFill>
                  <a:schemeClr val="tx1"/>
                </a:solidFill>
                <a:ea typeface="Tahoma" pitchFamily="34" charset="0"/>
                <a:cs typeface="Arial" pitchFamily="34" charset="0"/>
              </a:rPr>
              <a:t>LA COORDINACIÓN FISCAL COMO HERRAMIENTA</a:t>
            </a:r>
            <a:endParaRPr lang="es-AR" sz="3200" b="1" dirty="0">
              <a:solidFill>
                <a:schemeClr val="tx1"/>
              </a:solidFill>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Rectángulo"/>
          <p:cNvSpPr>
            <a:spLocks noChangeArrowheads="1"/>
          </p:cNvSpPr>
          <p:nvPr/>
        </p:nvSpPr>
        <p:spPr bwMode="auto">
          <a:xfrm>
            <a:off x="428625" y="857250"/>
            <a:ext cx="8429625" cy="1016000"/>
          </a:xfrm>
          <a:prstGeom prst="rect">
            <a:avLst/>
          </a:prstGeom>
          <a:noFill/>
          <a:ln w="9525">
            <a:noFill/>
            <a:miter lim="800000"/>
            <a:headEnd/>
            <a:tailEnd/>
          </a:ln>
        </p:spPr>
        <p:txBody>
          <a:bodyPr>
            <a:spAutoFit/>
          </a:bodyPr>
          <a:lstStyle/>
          <a:p>
            <a:pPr algn="ctr"/>
            <a:r>
              <a:rPr lang="es-ES" sz="2000">
                <a:cs typeface="Arial" pitchFamily="34" charset="0"/>
              </a:rPr>
              <a:t> </a:t>
            </a:r>
            <a:r>
              <a:rPr lang="es-ES" sz="2000" b="1">
                <a:ea typeface="Tahoma" pitchFamily="34" charset="0"/>
                <a:cs typeface="Arial" pitchFamily="34" charset="0"/>
              </a:rPr>
              <a:t>CONVENIO MARCO DE COMPROMISOS,</a:t>
            </a:r>
            <a:endParaRPr lang="es-AR" sz="2000" b="1">
              <a:ea typeface="Tahoma" pitchFamily="34" charset="0"/>
              <a:cs typeface="Arial" pitchFamily="34" charset="0"/>
            </a:endParaRPr>
          </a:p>
          <a:p>
            <a:pPr algn="ctr"/>
            <a:r>
              <a:rPr lang="es-ES" sz="2000" b="1">
                <a:ea typeface="Tahoma" pitchFamily="34" charset="0"/>
                <a:cs typeface="Arial" pitchFamily="34" charset="0"/>
              </a:rPr>
              <a:t> COOPERACIÓN MUTUA E INTERCAMBIO DE INFORMACIÓN CON MUNICIPIOS DE LA PROVINCIA DEL NEUQUÉN</a:t>
            </a:r>
            <a:endParaRPr lang="es-AR" sz="2000" b="1">
              <a:ea typeface="Tahoma" pitchFamily="34" charset="0"/>
              <a:cs typeface="Arial" pitchFamily="34" charset="0"/>
            </a:endParaRPr>
          </a:p>
        </p:txBody>
      </p:sp>
      <p:sp>
        <p:nvSpPr>
          <p:cNvPr id="28675" name="3 Rectángulo"/>
          <p:cNvSpPr>
            <a:spLocks noChangeArrowheads="1"/>
          </p:cNvSpPr>
          <p:nvPr/>
        </p:nvSpPr>
        <p:spPr bwMode="auto">
          <a:xfrm>
            <a:off x="428625" y="3000375"/>
            <a:ext cx="8429625" cy="400050"/>
          </a:xfrm>
          <a:prstGeom prst="rect">
            <a:avLst/>
          </a:prstGeom>
          <a:noFill/>
          <a:ln w="9525">
            <a:noFill/>
            <a:miter lim="800000"/>
            <a:headEnd/>
            <a:tailEnd/>
          </a:ln>
        </p:spPr>
        <p:txBody>
          <a:bodyPr>
            <a:spAutoFit/>
          </a:bodyPr>
          <a:lstStyle/>
          <a:p>
            <a:pPr algn="ctr"/>
            <a:r>
              <a:rPr lang="es-ES" sz="2000">
                <a:latin typeface="Tahoma" pitchFamily="34" charset="0"/>
                <a:cs typeface="Tahoma" pitchFamily="34" charset="0"/>
              </a:rPr>
              <a:t> </a:t>
            </a:r>
            <a:endParaRPr lang="es-AR" sz="2000">
              <a:latin typeface="Tahoma" pitchFamily="34" charset="0"/>
              <a:cs typeface="Tahoma" pitchFamily="34" charset="0"/>
            </a:endParaRPr>
          </a:p>
        </p:txBody>
      </p:sp>
      <p:sp>
        <p:nvSpPr>
          <p:cNvPr id="28676" name="Rectangle 1"/>
          <p:cNvSpPr>
            <a:spLocks noChangeArrowheads="1"/>
          </p:cNvSpPr>
          <p:nvPr/>
        </p:nvSpPr>
        <p:spPr bwMode="auto">
          <a:xfrm>
            <a:off x="214313" y="1979613"/>
            <a:ext cx="8358187" cy="4216400"/>
          </a:xfrm>
          <a:prstGeom prst="rect">
            <a:avLst/>
          </a:prstGeom>
          <a:noFill/>
          <a:ln w="9525">
            <a:noFill/>
            <a:miter lim="800000"/>
            <a:headEnd/>
            <a:tailEnd/>
          </a:ln>
        </p:spPr>
        <p:txBody>
          <a:bodyPr anchor="ctr">
            <a:spAutoFit/>
          </a:bodyPr>
          <a:lstStyle/>
          <a:p>
            <a:pPr algn="just" defTabSz="914400"/>
            <a:r>
              <a:rPr lang="es-ES" sz="2400" b="1" i="1">
                <a:ea typeface="Tahoma" pitchFamily="34" charset="0"/>
                <a:cs typeface="Arial" pitchFamily="34" charset="0"/>
              </a:rPr>
              <a:t>Puntos Prioritarios a cumplimentar por los Municipios</a:t>
            </a:r>
            <a:r>
              <a:rPr lang="es-ES" sz="2400">
                <a:ea typeface="Tahoma" pitchFamily="34" charset="0"/>
                <a:cs typeface="Arial" pitchFamily="34" charset="0"/>
              </a:rPr>
              <a:t>:</a:t>
            </a:r>
          </a:p>
          <a:p>
            <a:pPr algn="just" defTabSz="914400"/>
            <a:endParaRPr lang="es-ES" sz="800">
              <a:ea typeface="Tahoma" pitchFamily="34" charset="0"/>
              <a:cs typeface="Arial" pitchFamily="34" charset="0"/>
            </a:endParaRPr>
          </a:p>
          <a:p>
            <a:pPr algn="just" defTabSz="914400"/>
            <a:endParaRPr lang="es-AR" sz="800">
              <a:ea typeface="Tahoma" pitchFamily="34" charset="0"/>
              <a:cs typeface="Arial" pitchFamily="34" charset="0"/>
            </a:endParaRPr>
          </a:p>
          <a:p>
            <a:pPr algn="just" defTabSz="914400" eaLnBrk="0" hangingPunct="0">
              <a:buFont typeface="Wingdings" pitchFamily="2" charset="2"/>
              <a:buChar char="ü"/>
            </a:pPr>
            <a:r>
              <a:rPr lang="es-ES" sz="2000">
                <a:ea typeface="Tahoma" pitchFamily="34" charset="0"/>
                <a:cs typeface="Arial" pitchFamily="34" charset="0"/>
              </a:rPr>
              <a:t>  La modificación y adecuación de la ordenanza tarifaria en lo que respecta al cobro del Impuesto Automotor, a la Tasa Retributiva de Servicios y a la Tasa de “Licencia Comercial” –T. I. S. H.- .</a:t>
            </a:r>
          </a:p>
          <a:p>
            <a:pPr algn="just" defTabSz="914400" eaLnBrk="0" hangingPunct="0">
              <a:buFont typeface="Wingdings" pitchFamily="2" charset="2"/>
              <a:buChar char="ü"/>
            </a:pPr>
            <a:endParaRPr lang="es-ES" sz="800">
              <a:ea typeface="Tahoma" pitchFamily="34" charset="0"/>
              <a:cs typeface="Arial" pitchFamily="34" charset="0"/>
            </a:endParaRPr>
          </a:p>
          <a:p>
            <a:pPr algn="just" defTabSz="914400" eaLnBrk="0" hangingPunct="0">
              <a:buFont typeface="Wingdings" pitchFamily="2" charset="2"/>
              <a:buChar char="ü"/>
            </a:pPr>
            <a:endParaRPr lang="es-AR" sz="800">
              <a:ea typeface="Tahoma" pitchFamily="34" charset="0"/>
              <a:cs typeface="Arial" pitchFamily="34" charset="0"/>
            </a:endParaRPr>
          </a:p>
          <a:p>
            <a:pPr algn="just" defTabSz="914400" eaLnBrk="0" hangingPunct="0">
              <a:buFont typeface="Wingdings" pitchFamily="2" charset="2"/>
              <a:buChar char="ü"/>
            </a:pPr>
            <a:r>
              <a:rPr lang="es-ES" sz="2000">
                <a:ea typeface="Tahoma" pitchFamily="34" charset="0"/>
                <a:cs typeface="Arial" pitchFamily="34" charset="0"/>
              </a:rPr>
              <a:t>  Envío de la información mensual de los recursos y gastos municipales ejecutados.</a:t>
            </a:r>
          </a:p>
          <a:p>
            <a:pPr algn="just" defTabSz="914400" eaLnBrk="0" hangingPunct="0">
              <a:buFont typeface="Wingdings" pitchFamily="2" charset="2"/>
              <a:buChar char="ü"/>
            </a:pPr>
            <a:endParaRPr lang="es-ES" sz="800">
              <a:ea typeface="Tahoma" pitchFamily="34" charset="0"/>
              <a:cs typeface="Arial" pitchFamily="34" charset="0"/>
            </a:endParaRPr>
          </a:p>
          <a:p>
            <a:pPr algn="just" defTabSz="914400" eaLnBrk="0" hangingPunct="0">
              <a:buFont typeface="Wingdings" pitchFamily="2" charset="2"/>
              <a:buChar char="ü"/>
            </a:pPr>
            <a:endParaRPr lang="es-AR" sz="800">
              <a:ea typeface="Tahoma" pitchFamily="34" charset="0"/>
              <a:cs typeface="Arial" pitchFamily="34" charset="0"/>
            </a:endParaRPr>
          </a:p>
          <a:p>
            <a:pPr algn="just" defTabSz="914400" eaLnBrk="0" hangingPunct="0">
              <a:buFont typeface="Wingdings" pitchFamily="2" charset="2"/>
              <a:buChar char="ü"/>
            </a:pPr>
            <a:r>
              <a:rPr lang="es-ES" sz="2000">
                <a:ea typeface="Tahoma" pitchFamily="34" charset="0"/>
                <a:cs typeface="Arial" pitchFamily="34" charset="0"/>
              </a:rPr>
              <a:t>  Envío de la nómina del personal municipal y su correspondiente remuneración bruta mensual. –Complementaria de la carga del Formulario 931 de AFIP-. </a:t>
            </a:r>
          </a:p>
          <a:p>
            <a:pPr algn="just" defTabSz="914400" eaLnBrk="0" hangingPunct="0">
              <a:buFont typeface="Wingdings" pitchFamily="2" charset="2"/>
              <a:buChar char="ü"/>
            </a:pPr>
            <a:endParaRPr lang="es-ES" sz="800">
              <a:ea typeface="Tahoma" pitchFamily="34" charset="0"/>
              <a:cs typeface="Arial" pitchFamily="34" charset="0"/>
            </a:endParaRPr>
          </a:p>
          <a:p>
            <a:pPr algn="just" defTabSz="914400" eaLnBrk="0" hangingPunct="0">
              <a:buFont typeface="Wingdings" pitchFamily="2" charset="2"/>
              <a:buChar char="ü"/>
            </a:pPr>
            <a:endParaRPr lang="es-AR" sz="800">
              <a:ea typeface="Tahoma" pitchFamily="34" charset="0"/>
              <a:cs typeface="Arial" pitchFamily="34" charset="0"/>
            </a:endParaRPr>
          </a:p>
          <a:p>
            <a:pPr algn="just" defTabSz="914400" eaLnBrk="0" hangingPunct="0">
              <a:buFont typeface="Wingdings" pitchFamily="2" charset="2"/>
              <a:buChar char="ü"/>
            </a:pPr>
            <a:r>
              <a:rPr lang="es-ES" sz="2000">
                <a:ea typeface="Tahoma" pitchFamily="34" charset="0"/>
                <a:cs typeface="Arial" pitchFamily="34" charset="0"/>
              </a:rPr>
              <a:t>  Incremento verificado en la recaudación tributaria municipal.</a:t>
            </a:r>
          </a:p>
        </p:txBody>
      </p:sp>
      <p:sp>
        <p:nvSpPr>
          <p:cNvPr id="6" name="5 Rectángulo"/>
          <p:cNvSpPr/>
          <p:nvPr/>
        </p:nvSpPr>
        <p:spPr>
          <a:xfrm>
            <a:off x="0" y="0"/>
            <a:ext cx="9144000" cy="584775"/>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dirty="0">
                <a:solidFill>
                  <a:schemeClr val="tx1"/>
                </a:solidFill>
                <a:ea typeface="Tahoma" pitchFamily="34" charset="0"/>
                <a:cs typeface="Arial" pitchFamily="34" charset="0"/>
              </a:rPr>
              <a:t>LA COORDINACIÓN FISCAL COMO HERRAMIENTA</a:t>
            </a:r>
            <a:endParaRPr lang="es-AR" sz="3200" b="1" dirty="0">
              <a:solidFill>
                <a:schemeClr val="tx1"/>
              </a:solidFill>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Rectángulo"/>
          <p:cNvSpPr>
            <a:spLocks noChangeArrowheads="1"/>
          </p:cNvSpPr>
          <p:nvPr/>
        </p:nvSpPr>
        <p:spPr bwMode="auto">
          <a:xfrm>
            <a:off x="285750" y="1000125"/>
            <a:ext cx="8429625" cy="1016000"/>
          </a:xfrm>
          <a:prstGeom prst="rect">
            <a:avLst/>
          </a:prstGeom>
          <a:noFill/>
          <a:ln w="9525">
            <a:noFill/>
            <a:miter lim="800000"/>
            <a:headEnd/>
            <a:tailEnd/>
          </a:ln>
        </p:spPr>
        <p:txBody>
          <a:bodyPr>
            <a:spAutoFit/>
          </a:bodyPr>
          <a:lstStyle/>
          <a:p>
            <a:pPr algn="ctr"/>
            <a:r>
              <a:rPr lang="es-ES" sz="2000" b="1">
                <a:latin typeface="Tahoma" pitchFamily="34" charset="0"/>
                <a:cs typeface="Tahoma" pitchFamily="34" charset="0"/>
              </a:rPr>
              <a:t> CONVENIO MARCO DE COMPROMISOS,</a:t>
            </a:r>
            <a:endParaRPr lang="es-AR" sz="2000" b="1">
              <a:latin typeface="Tahoma" pitchFamily="34" charset="0"/>
              <a:cs typeface="Tahoma" pitchFamily="34" charset="0"/>
            </a:endParaRPr>
          </a:p>
          <a:p>
            <a:pPr algn="ctr"/>
            <a:r>
              <a:rPr lang="es-ES" sz="2000" b="1">
                <a:latin typeface="Tahoma" pitchFamily="34" charset="0"/>
                <a:cs typeface="Tahoma" pitchFamily="34" charset="0"/>
              </a:rPr>
              <a:t> COOPERACIÓN MUTUA E INTERCAMBIO DE INFORMACIÓN CON MUNICIPIOS DE LA PROVINCIA DEL NEUQUÉN</a:t>
            </a:r>
            <a:endParaRPr lang="es-AR" sz="2000" b="1">
              <a:latin typeface="Tahoma" pitchFamily="34" charset="0"/>
              <a:cs typeface="Tahoma" pitchFamily="34" charset="0"/>
            </a:endParaRPr>
          </a:p>
        </p:txBody>
      </p:sp>
      <p:sp>
        <p:nvSpPr>
          <p:cNvPr id="29699" name="3 Rectángulo"/>
          <p:cNvSpPr>
            <a:spLocks noChangeArrowheads="1"/>
          </p:cNvSpPr>
          <p:nvPr/>
        </p:nvSpPr>
        <p:spPr bwMode="auto">
          <a:xfrm>
            <a:off x="428625" y="3000375"/>
            <a:ext cx="8429625" cy="400050"/>
          </a:xfrm>
          <a:prstGeom prst="rect">
            <a:avLst/>
          </a:prstGeom>
          <a:noFill/>
          <a:ln w="9525">
            <a:noFill/>
            <a:miter lim="800000"/>
            <a:headEnd/>
            <a:tailEnd/>
          </a:ln>
        </p:spPr>
        <p:txBody>
          <a:bodyPr>
            <a:spAutoFit/>
          </a:bodyPr>
          <a:lstStyle/>
          <a:p>
            <a:pPr algn="ctr"/>
            <a:r>
              <a:rPr lang="es-ES" sz="2000">
                <a:latin typeface="Tahoma" pitchFamily="34" charset="0"/>
                <a:cs typeface="Tahoma" pitchFamily="34" charset="0"/>
              </a:rPr>
              <a:t> </a:t>
            </a:r>
            <a:endParaRPr lang="es-AR" sz="2000">
              <a:latin typeface="Tahoma" pitchFamily="34" charset="0"/>
              <a:cs typeface="Tahoma" pitchFamily="34" charset="0"/>
            </a:endParaRPr>
          </a:p>
        </p:txBody>
      </p:sp>
      <p:sp>
        <p:nvSpPr>
          <p:cNvPr id="29700" name="Rectangle 1"/>
          <p:cNvSpPr>
            <a:spLocks noChangeArrowheads="1"/>
          </p:cNvSpPr>
          <p:nvPr/>
        </p:nvSpPr>
        <p:spPr bwMode="auto">
          <a:xfrm>
            <a:off x="500063" y="2643188"/>
            <a:ext cx="8072437" cy="2616200"/>
          </a:xfrm>
          <a:prstGeom prst="rect">
            <a:avLst/>
          </a:prstGeom>
          <a:noFill/>
          <a:ln w="9525">
            <a:noFill/>
            <a:miter lim="800000"/>
            <a:headEnd/>
            <a:tailEnd/>
          </a:ln>
        </p:spPr>
        <p:txBody>
          <a:bodyPr anchor="ctr">
            <a:spAutoFit/>
          </a:bodyPr>
          <a:lstStyle/>
          <a:p>
            <a:pPr algn="just" defTabSz="914400"/>
            <a:r>
              <a:rPr lang="es-ES" sz="2400">
                <a:latin typeface="Tahoma" pitchFamily="34" charset="0"/>
                <a:cs typeface="Tahoma" pitchFamily="34" charset="0"/>
              </a:rPr>
              <a:t>Contraparte de la PROVINCIA</a:t>
            </a:r>
            <a:r>
              <a:rPr lang="es-ES" sz="2000">
                <a:latin typeface="Tahoma" pitchFamily="34" charset="0"/>
                <a:cs typeface="Tahoma" pitchFamily="34" charset="0"/>
              </a:rPr>
              <a:t>:</a:t>
            </a:r>
          </a:p>
          <a:p>
            <a:pPr algn="just" defTabSz="914400"/>
            <a:endParaRPr lang="es-ES" sz="2000">
              <a:latin typeface="Tahoma" pitchFamily="34" charset="0"/>
              <a:cs typeface="Tahoma" pitchFamily="34" charset="0"/>
            </a:endParaRPr>
          </a:p>
          <a:p>
            <a:pPr algn="just" defTabSz="914400"/>
            <a:endParaRPr lang="es-AR" sz="2000">
              <a:latin typeface="Tahoma" pitchFamily="34" charset="0"/>
              <a:cs typeface="Tahoma" pitchFamily="34" charset="0"/>
            </a:endParaRPr>
          </a:p>
          <a:p>
            <a:pPr algn="just" defTabSz="914400" eaLnBrk="0" hangingPunct="0"/>
            <a:r>
              <a:rPr lang="es-ES" sz="2000">
                <a:latin typeface="Tahoma" pitchFamily="34" charset="0"/>
                <a:cs typeface="Tahoma" pitchFamily="34" charset="0"/>
              </a:rPr>
              <a:t>Cumplido el plazo de seis (6) meses establecido </a:t>
            </a:r>
            <a:r>
              <a:rPr lang="es-ES" sz="2000" b="1">
                <a:latin typeface="Tahoma" pitchFamily="34" charset="0"/>
                <a:cs typeface="Tahoma" pitchFamily="34" charset="0"/>
              </a:rPr>
              <a:t>LA PROVINCIA </a:t>
            </a:r>
            <a:r>
              <a:rPr lang="es-ES" sz="2000">
                <a:latin typeface="Tahoma" pitchFamily="34" charset="0"/>
                <a:cs typeface="Tahoma" pitchFamily="34" charset="0"/>
              </a:rPr>
              <a:t>podrá transformar, total o parcialmente, los Aportes Reintegrables en Aportes No Reintegrables, en forma proporcional al cumplimiento de las obligaciones contenidas en el presente Convenio por parte de </a:t>
            </a:r>
            <a:r>
              <a:rPr lang="es-ES" sz="2000" b="1">
                <a:latin typeface="Tahoma" pitchFamily="34" charset="0"/>
                <a:cs typeface="Tahoma" pitchFamily="34" charset="0"/>
              </a:rPr>
              <a:t>EL MUNICIPIO.</a:t>
            </a:r>
            <a:endParaRPr lang="es-ES" sz="2000">
              <a:latin typeface="Tahoma" pitchFamily="34" charset="0"/>
              <a:cs typeface="Tahoma" pitchFamily="34" charset="0"/>
            </a:endParaRPr>
          </a:p>
        </p:txBody>
      </p:sp>
      <p:sp>
        <p:nvSpPr>
          <p:cNvPr id="27654" name="5 Rectángulo"/>
          <p:cNvSpPr>
            <a:spLocks noChangeArrowheads="1"/>
          </p:cNvSpPr>
          <p:nvPr/>
        </p:nvSpPr>
        <p:spPr bwMode="auto">
          <a:xfrm>
            <a:off x="1" y="109538"/>
            <a:ext cx="9144000" cy="461962"/>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400" b="1" dirty="0">
                <a:solidFill>
                  <a:schemeClr val="tx1"/>
                </a:solidFill>
                <a:latin typeface="Tahoma" pitchFamily="34" charset="0"/>
                <a:cs typeface="Tahoma" pitchFamily="34" charset="0"/>
              </a:rPr>
              <a:t>LA COORDINACIÓN FISCAL COMO HERRAMIENTA</a:t>
            </a:r>
            <a:endParaRPr lang="es-AR" sz="2400" b="1"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Rectángulo"/>
          <p:cNvSpPr>
            <a:spLocks noChangeArrowheads="1"/>
          </p:cNvSpPr>
          <p:nvPr/>
        </p:nvSpPr>
        <p:spPr bwMode="auto">
          <a:xfrm>
            <a:off x="428625" y="3000375"/>
            <a:ext cx="8429625" cy="400050"/>
          </a:xfrm>
          <a:prstGeom prst="rect">
            <a:avLst/>
          </a:prstGeom>
          <a:noFill/>
          <a:ln w="9525">
            <a:noFill/>
            <a:miter lim="800000"/>
            <a:headEnd/>
            <a:tailEnd/>
          </a:ln>
        </p:spPr>
        <p:txBody>
          <a:bodyPr>
            <a:spAutoFit/>
          </a:bodyPr>
          <a:lstStyle/>
          <a:p>
            <a:pPr algn="ctr"/>
            <a:r>
              <a:rPr lang="es-ES" sz="2000">
                <a:latin typeface="Tahoma" pitchFamily="34" charset="0"/>
                <a:cs typeface="Tahoma" pitchFamily="34" charset="0"/>
              </a:rPr>
              <a:t> </a:t>
            </a:r>
            <a:endParaRPr lang="es-AR" sz="2000">
              <a:latin typeface="Tahoma" pitchFamily="34" charset="0"/>
              <a:cs typeface="Tahoma" pitchFamily="34" charset="0"/>
            </a:endParaRPr>
          </a:p>
        </p:txBody>
      </p:sp>
      <p:sp>
        <p:nvSpPr>
          <p:cNvPr id="30723" name="Rectangle 1"/>
          <p:cNvSpPr>
            <a:spLocks noChangeArrowheads="1"/>
          </p:cNvSpPr>
          <p:nvPr/>
        </p:nvSpPr>
        <p:spPr bwMode="auto">
          <a:xfrm>
            <a:off x="571500" y="1071563"/>
            <a:ext cx="8072438" cy="3984625"/>
          </a:xfrm>
          <a:prstGeom prst="rect">
            <a:avLst/>
          </a:prstGeom>
          <a:noFill/>
          <a:ln w="9525">
            <a:noFill/>
            <a:miter lim="800000"/>
            <a:headEnd/>
            <a:tailEnd/>
          </a:ln>
        </p:spPr>
        <p:txBody>
          <a:bodyPr anchor="ctr">
            <a:spAutoFit/>
          </a:bodyPr>
          <a:lstStyle/>
          <a:p>
            <a:pPr marL="341313" indent="-341313">
              <a:lnSpc>
                <a:spcPct val="110000"/>
              </a:lnSpc>
              <a:spcBef>
                <a:spcPct val="30000"/>
              </a:spcBef>
              <a:spcAft>
                <a:spcPct val="35000"/>
              </a:spcAft>
            </a:pPr>
            <a:r>
              <a:rPr lang="es-ES" sz="2800">
                <a:latin typeface="Tahoma" pitchFamily="34" charset="0"/>
                <a:cs typeface="Tahoma" pitchFamily="34" charset="0"/>
              </a:rPr>
              <a:t>Proceso de Armonización Tributaria en:</a:t>
            </a:r>
          </a:p>
          <a:p>
            <a:pPr marL="341313" indent="-341313">
              <a:lnSpc>
                <a:spcPct val="110000"/>
              </a:lnSpc>
              <a:spcBef>
                <a:spcPct val="30000"/>
              </a:spcBef>
              <a:spcAft>
                <a:spcPct val="35000"/>
              </a:spcAft>
            </a:pPr>
            <a:r>
              <a:rPr lang="es-ES" sz="3200">
                <a:latin typeface="Tahoma" pitchFamily="34" charset="0"/>
                <a:cs typeface="Tahoma" pitchFamily="34" charset="0"/>
              </a:rPr>
              <a:t>         </a:t>
            </a:r>
            <a:r>
              <a:rPr lang="es-ES" sz="3600" b="1">
                <a:latin typeface="Tahoma" pitchFamily="34" charset="0"/>
                <a:cs typeface="Tahoma" pitchFamily="34" charset="0"/>
              </a:rPr>
              <a:t>36</a:t>
            </a:r>
            <a:r>
              <a:rPr lang="es-ES" sz="3200">
                <a:latin typeface="Tahoma" pitchFamily="34" charset="0"/>
                <a:cs typeface="Tahoma" pitchFamily="34" charset="0"/>
              </a:rPr>
              <a:t>   </a:t>
            </a:r>
            <a:r>
              <a:rPr lang="es-ES" sz="2800">
                <a:latin typeface="Tahoma" pitchFamily="34" charset="0"/>
                <a:cs typeface="Tahoma" pitchFamily="34" charset="0"/>
              </a:rPr>
              <a:t>Municipios de la Provincia, y</a:t>
            </a:r>
          </a:p>
          <a:p>
            <a:pPr marL="341313" indent="-341313">
              <a:lnSpc>
                <a:spcPct val="110000"/>
              </a:lnSpc>
              <a:spcBef>
                <a:spcPct val="30000"/>
              </a:spcBef>
              <a:spcAft>
                <a:spcPct val="35000"/>
              </a:spcAft>
            </a:pPr>
            <a:r>
              <a:rPr lang="es-ES" sz="3200">
                <a:latin typeface="Tahoma" pitchFamily="34" charset="0"/>
                <a:cs typeface="Tahoma" pitchFamily="34" charset="0"/>
              </a:rPr>
              <a:t>         </a:t>
            </a:r>
            <a:r>
              <a:rPr lang="es-ES" sz="3600" b="1">
                <a:latin typeface="Tahoma" pitchFamily="34" charset="0"/>
                <a:cs typeface="Tahoma" pitchFamily="34" charset="0"/>
              </a:rPr>
              <a:t>21</a:t>
            </a:r>
            <a:r>
              <a:rPr lang="es-ES" sz="3200">
                <a:latin typeface="Tahoma" pitchFamily="34" charset="0"/>
                <a:cs typeface="Tahoma" pitchFamily="34" charset="0"/>
              </a:rPr>
              <a:t>   </a:t>
            </a:r>
            <a:r>
              <a:rPr lang="es-ES" sz="2800">
                <a:latin typeface="Tahoma" pitchFamily="34" charset="0"/>
                <a:cs typeface="Tahoma" pitchFamily="34" charset="0"/>
              </a:rPr>
              <a:t>Comisiones de Fomento</a:t>
            </a:r>
            <a:r>
              <a:rPr lang="es-ES" sz="3200" b="1">
                <a:latin typeface="Tahoma" pitchFamily="34" charset="0"/>
                <a:cs typeface="Tahoma" pitchFamily="34" charset="0"/>
              </a:rPr>
              <a:t>*</a:t>
            </a:r>
            <a:r>
              <a:rPr lang="es-ES" sz="2800">
                <a:latin typeface="Tahoma" pitchFamily="34" charset="0"/>
                <a:cs typeface="Tahoma" pitchFamily="34" charset="0"/>
              </a:rPr>
              <a:t>.-</a:t>
            </a:r>
          </a:p>
          <a:p>
            <a:pPr marL="341313" indent="-341313">
              <a:lnSpc>
                <a:spcPct val="110000"/>
              </a:lnSpc>
              <a:spcBef>
                <a:spcPct val="30000"/>
              </a:spcBef>
              <a:spcAft>
                <a:spcPct val="35000"/>
              </a:spcAft>
            </a:pPr>
            <a:r>
              <a:rPr lang="es-ES" sz="2400">
                <a:latin typeface="Tahoma" pitchFamily="34" charset="0"/>
                <a:cs typeface="Tahoma" pitchFamily="34" charset="0"/>
              </a:rPr>
              <a:t>    Período: 2007- 2012.  (Con un fuerte impulso a partir de los Convenios antes mencionados desde Diciembre de 2011).</a:t>
            </a:r>
          </a:p>
        </p:txBody>
      </p:sp>
      <p:sp>
        <p:nvSpPr>
          <p:cNvPr id="28677" name="6 Rectángulo"/>
          <p:cNvSpPr>
            <a:spLocks noChangeArrowheads="1"/>
          </p:cNvSpPr>
          <p:nvPr/>
        </p:nvSpPr>
        <p:spPr bwMode="auto">
          <a:xfrm>
            <a:off x="214282" y="58738"/>
            <a:ext cx="8715436" cy="5847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dirty="0">
                <a:solidFill>
                  <a:schemeClr val="tx1"/>
                </a:solidFill>
                <a:latin typeface="Tahoma" pitchFamily="34" charset="0"/>
                <a:cs typeface="Tahoma" pitchFamily="34" charset="0"/>
              </a:rPr>
              <a:t> </a:t>
            </a:r>
            <a:r>
              <a:rPr lang="es-ES" sz="2800" b="1" dirty="0">
                <a:solidFill>
                  <a:schemeClr val="tx1"/>
                </a:solidFill>
                <a:latin typeface="Tahoma" pitchFamily="34" charset="0"/>
                <a:cs typeface="Tahoma" pitchFamily="34" charset="0"/>
              </a:rPr>
              <a:t>PROPUESTA PROVINCIAL</a:t>
            </a:r>
            <a:endParaRPr lang="es-AR" sz="2800" b="1" dirty="0">
              <a:solidFill>
                <a:schemeClr val="tx1"/>
              </a:solidFill>
              <a:latin typeface="Tahoma" pitchFamily="34" charset="0"/>
              <a:cs typeface="Tahoma" pitchFamily="34" charset="0"/>
            </a:endParaRPr>
          </a:p>
        </p:txBody>
      </p:sp>
      <p:sp>
        <p:nvSpPr>
          <p:cNvPr id="30727" name="Rectangle 1"/>
          <p:cNvSpPr>
            <a:spLocks noChangeArrowheads="1"/>
          </p:cNvSpPr>
          <p:nvPr/>
        </p:nvSpPr>
        <p:spPr bwMode="auto">
          <a:xfrm>
            <a:off x="285750" y="5467350"/>
            <a:ext cx="8643938" cy="633413"/>
          </a:xfrm>
          <a:prstGeom prst="rect">
            <a:avLst/>
          </a:prstGeom>
          <a:noFill/>
          <a:ln w="9525">
            <a:noFill/>
            <a:miter lim="800000"/>
            <a:headEnd/>
            <a:tailEnd/>
          </a:ln>
        </p:spPr>
        <p:txBody>
          <a:bodyPr anchor="ctr">
            <a:spAutoFit/>
          </a:bodyPr>
          <a:lstStyle/>
          <a:p>
            <a:pPr marL="341313" indent="-341313">
              <a:lnSpc>
                <a:spcPct val="110000"/>
              </a:lnSpc>
              <a:spcBef>
                <a:spcPct val="30000"/>
              </a:spcBef>
              <a:spcAft>
                <a:spcPct val="35000"/>
              </a:spcAft>
            </a:pPr>
            <a:r>
              <a:rPr lang="es-ES" sz="3200" b="1">
                <a:latin typeface="Tahoma" pitchFamily="34" charset="0"/>
                <a:cs typeface="Tahoma" pitchFamily="34" charset="0"/>
              </a:rPr>
              <a:t>*</a:t>
            </a:r>
            <a:r>
              <a:rPr lang="es-ES" sz="2800">
                <a:latin typeface="Tahoma" pitchFamily="34" charset="0"/>
                <a:cs typeface="Tahoma" pitchFamily="34" charset="0"/>
              </a:rPr>
              <a:t> </a:t>
            </a:r>
            <a:r>
              <a:rPr lang="es-ES" sz="2000">
                <a:latin typeface="Tahoma" pitchFamily="34" charset="0"/>
                <a:cs typeface="Tahoma" pitchFamily="34" charset="0"/>
              </a:rPr>
              <a:t>Las Comisiones de Fomento son un apéndice del Ejecutivo Provincial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Rectángulo"/>
          <p:cNvSpPr>
            <a:spLocks noChangeArrowheads="1"/>
          </p:cNvSpPr>
          <p:nvPr/>
        </p:nvSpPr>
        <p:spPr bwMode="auto">
          <a:xfrm>
            <a:off x="500063" y="1065213"/>
            <a:ext cx="8215312" cy="5006975"/>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cs typeface="Arial" pitchFamily="34" charset="0"/>
              </a:rPr>
              <a:t>    </a:t>
            </a:r>
            <a:r>
              <a:rPr lang="es-ES" sz="2400">
                <a:cs typeface="Arial" pitchFamily="34" charset="0"/>
              </a:rPr>
              <a:t>Armonización de la Base Imponible en los tres principales tributos generadores de ingresos dentro de la estructura tributaria municipal, que suman el 85% de la totalidad de Recursos Corrientes:</a:t>
            </a:r>
          </a:p>
          <a:p>
            <a:pPr marL="341313" indent="-341313">
              <a:spcBef>
                <a:spcPts val="600"/>
              </a:spcBef>
              <a:spcAft>
                <a:spcPts val="600"/>
              </a:spcAft>
            </a:pPr>
            <a:r>
              <a:rPr lang="es-ES" sz="2800">
                <a:cs typeface="Arial" pitchFamily="34" charset="0"/>
              </a:rPr>
              <a:t>   * Impuesto Patente Automotor. </a:t>
            </a:r>
            <a:r>
              <a:rPr lang="es-ES" sz="2800" b="1">
                <a:cs typeface="Arial" pitchFamily="34" charset="0"/>
              </a:rPr>
              <a:t>(35%)</a:t>
            </a:r>
          </a:p>
          <a:p>
            <a:pPr marL="341313" indent="-341313">
              <a:spcBef>
                <a:spcPts val="600"/>
              </a:spcBef>
              <a:spcAft>
                <a:spcPts val="600"/>
              </a:spcAft>
            </a:pPr>
            <a:endParaRPr lang="es-ES" sz="800">
              <a:cs typeface="Arial" pitchFamily="34" charset="0"/>
            </a:endParaRPr>
          </a:p>
          <a:p>
            <a:pPr marL="341313" indent="-341313">
              <a:spcBef>
                <a:spcPts val="600"/>
              </a:spcBef>
              <a:spcAft>
                <a:spcPts val="600"/>
              </a:spcAft>
            </a:pPr>
            <a:r>
              <a:rPr lang="es-ES" sz="2800">
                <a:cs typeface="Arial" pitchFamily="34" charset="0"/>
              </a:rPr>
              <a:t>   * Tasa por Servicios Retributivos. </a:t>
            </a:r>
            <a:r>
              <a:rPr lang="es-ES" sz="2800" b="1">
                <a:cs typeface="Arial" pitchFamily="34" charset="0"/>
              </a:rPr>
              <a:t>(35%)</a:t>
            </a:r>
          </a:p>
          <a:p>
            <a:pPr marL="341313" indent="-341313">
              <a:spcBef>
                <a:spcPts val="600"/>
              </a:spcBef>
              <a:spcAft>
                <a:spcPts val="600"/>
              </a:spcAft>
            </a:pPr>
            <a:endParaRPr lang="es-ES" sz="800">
              <a:cs typeface="Arial" pitchFamily="34" charset="0"/>
            </a:endParaRPr>
          </a:p>
          <a:p>
            <a:pPr marL="341313" indent="-341313">
              <a:spcBef>
                <a:spcPts val="600"/>
              </a:spcBef>
              <a:spcAft>
                <a:spcPts val="600"/>
              </a:spcAft>
            </a:pPr>
            <a:r>
              <a:rPr lang="es-ES" sz="2800">
                <a:cs typeface="Arial" pitchFamily="34" charset="0"/>
              </a:rPr>
              <a:t>   * Tasa por Inspección, Seguridad e Higiene de Actividades Comerciales, Industriales y de Servicios. </a:t>
            </a:r>
            <a:r>
              <a:rPr lang="es-ES" sz="2800" b="1">
                <a:cs typeface="Arial" pitchFamily="34" charset="0"/>
              </a:rPr>
              <a:t>(15%)</a:t>
            </a:r>
            <a:endParaRPr lang="es-ES" b="1">
              <a:cs typeface="Arial" pitchFamily="34" charset="0"/>
            </a:endParaRPr>
          </a:p>
        </p:txBody>
      </p:sp>
      <p:sp>
        <p:nvSpPr>
          <p:cNvPr id="29700" name="3 Rectángulo"/>
          <p:cNvSpPr>
            <a:spLocks noChangeArrowheads="1"/>
          </p:cNvSpPr>
          <p:nvPr/>
        </p:nvSpPr>
        <p:spPr bwMode="auto">
          <a:xfrm>
            <a:off x="142844" y="71438"/>
            <a:ext cx="8858312"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latin typeface="Arial" pitchFamily="34" charset="0"/>
                <a:cs typeface="Arial" pitchFamily="34" charset="0"/>
              </a:rPr>
              <a:t>PROPUESTA PROVINCIAL</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2771" name="3 Rectángulo"/>
          <p:cNvSpPr>
            <a:spLocks noChangeArrowheads="1"/>
          </p:cNvSpPr>
          <p:nvPr/>
        </p:nvSpPr>
        <p:spPr bwMode="auto">
          <a:xfrm>
            <a:off x="642938" y="1143000"/>
            <a:ext cx="8207375" cy="4770438"/>
          </a:xfrm>
          <a:prstGeom prst="rect">
            <a:avLst/>
          </a:prstGeom>
          <a:noFill/>
          <a:ln w="9525">
            <a:noFill/>
            <a:miter lim="800000"/>
            <a:headEnd/>
            <a:tailEnd/>
          </a:ln>
        </p:spPr>
        <p:txBody>
          <a:bodyPr>
            <a:spAutoFit/>
          </a:bodyPr>
          <a:lstStyle/>
          <a:p>
            <a:pPr marL="341313" indent="-341313">
              <a:lnSpc>
                <a:spcPct val="110000"/>
              </a:lnSpc>
              <a:spcBef>
                <a:spcPts val="1200"/>
              </a:spcBef>
              <a:spcAft>
                <a:spcPts val="1200"/>
              </a:spcAft>
            </a:pPr>
            <a:r>
              <a:rPr lang="es-ES" sz="2400" b="1">
                <a:cs typeface="Arial" pitchFamily="34" charset="0"/>
              </a:rPr>
              <a:t>Mejora de manera inmediata en la Recaudación basados principalmente en dos variables</a:t>
            </a:r>
            <a:r>
              <a:rPr lang="es-ES" sz="2400">
                <a:cs typeface="Arial" pitchFamily="34" charset="0"/>
              </a:rPr>
              <a:t>:</a:t>
            </a:r>
          </a:p>
          <a:p>
            <a:pPr marL="341313" indent="-341313">
              <a:lnSpc>
                <a:spcPct val="110000"/>
              </a:lnSpc>
              <a:spcBef>
                <a:spcPts val="1200"/>
              </a:spcBef>
              <a:spcAft>
                <a:spcPts val="1200"/>
              </a:spcAft>
              <a:buFont typeface="Wingdings" pitchFamily="2" charset="2"/>
              <a:buChar char="ü"/>
            </a:pPr>
            <a:r>
              <a:rPr lang="es-ES" sz="2400">
                <a:cs typeface="Arial" pitchFamily="34" charset="0"/>
              </a:rPr>
              <a:t>La unificación de las bases de datos Nacionales, Provinciales y Municipales, a los fines de una mejor actualización, fiscalización y complementación de las mismas. </a:t>
            </a:r>
          </a:p>
          <a:p>
            <a:pPr marL="341313" indent="-341313">
              <a:lnSpc>
                <a:spcPct val="110000"/>
              </a:lnSpc>
              <a:spcBef>
                <a:spcPts val="1200"/>
              </a:spcBef>
              <a:spcAft>
                <a:spcPts val="1200"/>
              </a:spcAft>
              <a:buFont typeface="Wingdings" pitchFamily="2" charset="2"/>
              <a:buChar char="ü"/>
            </a:pPr>
            <a:r>
              <a:rPr lang="es-ES" sz="2400">
                <a:cs typeface="Arial" pitchFamily="34" charset="0"/>
              </a:rPr>
              <a:t>La actualización de manera casi automática de los montos a tributar dado que nos basamos en alícuotas sobre bases imponibles que se actualizan de acuerdo a los cambios producidos en los valores de mercado.- </a:t>
            </a:r>
          </a:p>
        </p:txBody>
      </p:sp>
      <p:sp>
        <p:nvSpPr>
          <p:cNvPr id="30725" name="4 Rectángulo"/>
          <p:cNvSpPr>
            <a:spLocks noChangeArrowheads="1"/>
          </p:cNvSpPr>
          <p:nvPr/>
        </p:nvSpPr>
        <p:spPr bwMode="auto">
          <a:xfrm>
            <a:off x="214282" y="58738"/>
            <a:ext cx="8715435" cy="523220"/>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latin typeface="Arial" pitchFamily="34" charset="0"/>
                <a:cs typeface="Arial" pitchFamily="34" charset="0"/>
              </a:rPr>
              <a:t>OBJETIVOS BÁSICOS</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Rectángulo"/>
          <p:cNvSpPr>
            <a:spLocks noChangeArrowheads="1"/>
          </p:cNvSpPr>
          <p:nvPr/>
        </p:nvSpPr>
        <p:spPr bwMode="auto">
          <a:xfrm>
            <a:off x="703263" y="1571625"/>
            <a:ext cx="77263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3795" name="3 Rectángulo"/>
          <p:cNvSpPr>
            <a:spLocks noChangeArrowheads="1"/>
          </p:cNvSpPr>
          <p:nvPr/>
        </p:nvSpPr>
        <p:spPr bwMode="auto">
          <a:xfrm>
            <a:off x="285750" y="1154113"/>
            <a:ext cx="8429625" cy="4632325"/>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000">
                <a:cs typeface="Arial" pitchFamily="34" charset="0"/>
              </a:rPr>
              <a:t>En los tres casos propuestos de cambio de base imponible:</a:t>
            </a:r>
          </a:p>
          <a:p>
            <a:pPr marL="341313" indent="-341313">
              <a:lnSpc>
                <a:spcPct val="110000"/>
              </a:lnSpc>
              <a:spcBef>
                <a:spcPct val="30000"/>
              </a:spcBef>
              <a:spcAft>
                <a:spcPct val="35000"/>
              </a:spcAft>
            </a:pPr>
            <a:endParaRPr lang="es-ES" sz="800">
              <a:cs typeface="Arial" pitchFamily="34" charset="0"/>
            </a:endParaRPr>
          </a:p>
          <a:p>
            <a:pPr marL="341313" indent="-341313">
              <a:lnSpc>
                <a:spcPct val="110000"/>
              </a:lnSpc>
              <a:spcBef>
                <a:spcPct val="30000"/>
              </a:spcBef>
              <a:spcAft>
                <a:spcPct val="35000"/>
              </a:spcAft>
              <a:buFont typeface="Wingdings" pitchFamily="2" charset="2"/>
              <a:buChar char="ü"/>
            </a:pPr>
            <a:r>
              <a:rPr lang="es-ES" sz="2000">
                <a:cs typeface="Arial" pitchFamily="34" charset="0"/>
              </a:rPr>
              <a:t>En </a:t>
            </a:r>
            <a:r>
              <a:rPr lang="es-ES" sz="2000" b="1" u="sng">
                <a:solidFill>
                  <a:srgbClr val="3333CC"/>
                </a:solidFill>
                <a:cs typeface="Arial" pitchFamily="34" charset="0"/>
              </a:rPr>
              <a:t>Patente Automotor</a:t>
            </a:r>
            <a:r>
              <a:rPr lang="es-ES" sz="2000">
                <a:solidFill>
                  <a:srgbClr val="3333CC"/>
                </a:solidFill>
                <a:cs typeface="Arial" pitchFamily="34" charset="0"/>
              </a:rPr>
              <a:t>, </a:t>
            </a:r>
            <a:r>
              <a:rPr lang="es-ES" sz="2000">
                <a:cs typeface="Arial" pitchFamily="34" charset="0"/>
              </a:rPr>
              <a:t>Convenios con la DNRPA, y por su intermedio con la totalidad de los Registros de Propiedad Automotor de todo el país.</a:t>
            </a:r>
          </a:p>
          <a:p>
            <a:pPr marL="341313" indent="-341313">
              <a:lnSpc>
                <a:spcPct val="110000"/>
              </a:lnSpc>
              <a:spcBef>
                <a:spcPct val="30000"/>
              </a:spcBef>
              <a:spcAft>
                <a:spcPct val="35000"/>
              </a:spcAft>
              <a:buFont typeface="Wingdings" pitchFamily="2" charset="2"/>
              <a:buChar char="ü"/>
            </a:pPr>
            <a:r>
              <a:rPr lang="es-ES" sz="2000">
                <a:cs typeface="Arial" pitchFamily="34" charset="0"/>
              </a:rPr>
              <a:t>En </a:t>
            </a:r>
            <a:r>
              <a:rPr lang="es-ES" sz="2000" b="1" u="sng">
                <a:solidFill>
                  <a:srgbClr val="3333CC"/>
                </a:solidFill>
                <a:cs typeface="Arial" pitchFamily="34" charset="0"/>
              </a:rPr>
              <a:t>Servicios Retributivos</a:t>
            </a:r>
            <a:r>
              <a:rPr lang="es-ES" sz="2000">
                <a:cs typeface="Arial" pitchFamily="34" charset="0"/>
              </a:rPr>
              <a:t>, Convenios de complementación con la Dirección Provincial de Catastro, a los fines de compartir la base de valuaciones y nomenclaturas catastrales que dispone Catastro Provincial.-</a:t>
            </a:r>
          </a:p>
          <a:p>
            <a:pPr marL="341313" indent="-341313">
              <a:lnSpc>
                <a:spcPct val="110000"/>
              </a:lnSpc>
              <a:spcBef>
                <a:spcPct val="30000"/>
              </a:spcBef>
              <a:spcAft>
                <a:spcPct val="35000"/>
              </a:spcAft>
              <a:buFont typeface="Wingdings" pitchFamily="2" charset="2"/>
              <a:buChar char="ü"/>
            </a:pPr>
            <a:r>
              <a:rPr lang="es-ES" sz="2000">
                <a:cs typeface="Arial" pitchFamily="34" charset="0"/>
              </a:rPr>
              <a:t>En </a:t>
            </a:r>
            <a:r>
              <a:rPr lang="es-ES" sz="2000" b="1" u="sng">
                <a:solidFill>
                  <a:srgbClr val="3333CC"/>
                </a:solidFill>
                <a:cs typeface="Arial" pitchFamily="34" charset="0"/>
              </a:rPr>
              <a:t>T.I.S.H.</a:t>
            </a:r>
            <a:r>
              <a:rPr lang="es-ES" sz="2000">
                <a:cs typeface="Arial" pitchFamily="34" charset="0"/>
              </a:rPr>
              <a:t>, unificación de bases con la Dirección Provincial de Rentas (y ésta a su vez con la AFIP), de acuerdo a la Facturación anual presentada como ingresos brutos.-  </a:t>
            </a:r>
          </a:p>
        </p:txBody>
      </p:sp>
      <p:sp>
        <p:nvSpPr>
          <p:cNvPr id="31749" name="4 Rectángulo"/>
          <p:cNvSpPr>
            <a:spLocks noChangeArrowheads="1"/>
          </p:cNvSpPr>
          <p:nvPr/>
        </p:nvSpPr>
        <p:spPr bwMode="auto">
          <a:xfrm>
            <a:off x="0" y="71438"/>
            <a:ext cx="9144000" cy="5847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3200" b="1" dirty="0">
                <a:solidFill>
                  <a:schemeClr val="tx1"/>
                </a:solidFill>
                <a:cs typeface="Arial" pitchFamily="34" charset="0"/>
              </a:rPr>
              <a:t>OBJETIVOS BÁSICOS</a:t>
            </a:r>
            <a:endParaRPr lang="es-AR" sz="32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Rectángulo"/>
          <p:cNvSpPr>
            <a:spLocks noChangeArrowheads="1"/>
          </p:cNvSpPr>
          <p:nvPr/>
        </p:nvSpPr>
        <p:spPr bwMode="auto">
          <a:xfrm>
            <a:off x="500063" y="1571625"/>
            <a:ext cx="7929562" cy="2820988"/>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2772" name="3 Rectángulo"/>
          <p:cNvSpPr>
            <a:spLocks noChangeArrowheads="1"/>
          </p:cNvSpPr>
          <p:nvPr/>
        </p:nvSpPr>
        <p:spPr bwMode="auto">
          <a:xfrm>
            <a:off x="142844" y="71438"/>
            <a:ext cx="8786874"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latin typeface="Arial" pitchFamily="34" charset="0"/>
                <a:cs typeface="Arial" pitchFamily="34" charset="0"/>
              </a:rPr>
              <a:t>IMPUESTO PATENTE AUTOMOTOR</a:t>
            </a:r>
            <a:endParaRPr lang="es-AR" sz="2800" b="1" dirty="0">
              <a:solidFill>
                <a:schemeClr val="tx1"/>
              </a:solidFill>
              <a:latin typeface="Arial" pitchFamily="34" charset="0"/>
              <a:cs typeface="Arial" pitchFamily="34" charset="0"/>
            </a:endParaRPr>
          </a:p>
        </p:txBody>
      </p:sp>
      <p:sp>
        <p:nvSpPr>
          <p:cNvPr id="5" name="4 Rectángulo"/>
          <p:cNvSpPr/>
          <p:nvPr/>
        </p:nvSpPr>
        <p:spPr>
          <a:xfrm>
            <a:off x="285750" y="714375"/>
            <a:ext cx="8572500" cy="6088063"/>
          </a:xfrm>
          <a:prstGeom prst="rect">
            <a:avLst/>
          </a:prstGeom>
        </p:spPr>
        <p:txBody>
          <a:bodyPr>
            <a:spAutoFit/>
          </a:bodyPr>
          <a:lstStyle/>
          <a:p>
            <a:pPr marL="341313" indent="-341313">
              <a:lnSpc>
                <a:spcPct val="110000"/>
              </a:lnSpc>
              <a:spcBef>
                <a:spcPct val="30000"/>
              </a:spcBef>
              <a:spcAft>
                <a:spcPct val="35000"/>
              </a:spcAft>
              <a:defRPr/>
            </a:pPr>
            <a:r>
              <a:rPr lang="es-ES" sz="2800" dirty="0">
                <a:cs typeface="Arial" pitchFamily="34" charset="0"/>
              </a:rPr>
              <a:t>SITUACIÓN INICIAL:      </a:t>
            </a:r>
            <a:r>
              <a:rPr lang="es-ES" sz="2800" b="1" dirty="0">
                <a:cs typeface="Arial" pitchFamily="34" charset="0"/>
              </a:rPr>
              <a:t>-Año 2007- </a:t>
            </a:r>
          </a:p>
          <a:p>
            <a:pPr marL="341313" indent="-341313">
              <a:lnSpc>
                <a:spcPct val="110000"/>
              </a:lnSpc>
              <a:spcBef>
                <a:spcPct val="30000"/>
              </a:spcBef>
              <a:spcAft>
                <a:spcPct val="35000"/>
              </a:spcAft>
              <a:defRPr/>
            </a:pPr>
            <a:endParaRPr lang="es-ES" sz="2800" b="1" dirty="0">
              <a:cs typeface="Arial" pitchFamily="34" charset="0"/>
            </a:endParaRPr>
          </a:p>
          <a:p>
            <a:pPr marL="514350" indent="-514350">
              <a:spcBef>
                <a:spcPts val="600"/>
              </a:spcBef>
              <a:spcAft>
                <a:spcPts val="600"/>
              </a:spcAft>
              <a:defRPr/>
            </a:pPr>
            <a:r>
              <a:rPr lang="es-ES" sz="2800" dirty="0">
                <a:cs typeface="Arial" pitchFamily="34" charset="0"/>
              </a:rPr>
              <a:t>     Solamente </a:t>
            </a:r>
            <a:r>
              <a:rPr lang="es-ES" sz="3600" b="1" dirty="0">
                <a:ea typeface="Verdana" pitchFamily="34" charset="0"/>
                <a:cs typeface="Arial" pitchFamily="34" charset="0"/>
              </a:rPr>
              <a:t>5</a:t>
            </a:r>
            <a:r>
              <a:rPr lang="es-ES" sz="2800" b="1" dirty="0">
                <a:ea typeface="Verdana" pitchFamily="34" charset="0"/>
                <a:cs typeface="Arial" pitchFamily="34" charset="0"/>
              </a:rPr>
              <a:t> </a:t>
            </a:r>
            <a:r>
              <a:rPr lang="es-ES" sz="2800" b="1" dirty="0">
                <a:cs typeface="Arial" pitchFamily="34" charset="0"/>
              </a:rPr>
              <a:t>Municipios </a:t>
            </a:r>
            <a:r>
              <a:rPr lang="es-ES" sz="2800" dirty="0">
                <a:cs typeface="Arial" pitchFamily="34" charset="0"/>
              </a:rPr>
              <a:t>de los </a:t>
            </a:r>
            <a:r>
              <a:rPr lang="es-ES" sz="2800" b="1" dirty="0">
                <a:ea typeface="Verdana" pitchFamily="34" charset="0"/>
                <a:cs typeface="Arial" pitchFamily="34" charset="0"/>
              </a:rPr>
              <a:t>36</a:t>
            </a:r>
            <a:r>
              <a:rPr lang="es-ES" sz="2800" dirty="0">
                <a:cs typeface="Arial" pitchFamily="34" charset="0"/>
              </a:rPr>
              <a:t> determinaban su Base Imponible con la Valuación Fiscal de los Automotores:</a:t>
            </a:r>
          </a:p>
          <a:p>
            <a:pPr marL="342900" indent="-342900">
              <a:spcBef>
                <a:spcPts val="600"/>
              </a:spcBef>
              <a:spcAft>
                <a:spcPts val="600"/>
              </a:spcAft>
              <a:defRPr/>
            </a:pPr>
            <a:r>
              <a:rPr lang="es-ES" dirty="0">
                <a:cs typeface="Arial" pitchFamily="34" charset="0"/>
              </a:rPr>
              <a:t>                           </a:t>
            </a:r>
            <a:r>
              <a:rPr lang="es-ES" sz="2400" dirty="0">
                <a:cs typeface="Arial" pitchFamily="34" charset="0"/>
              </a:rPr>
              <a:t>*  Neuquén Capital</a:t>
            </a:r>
          </a:p>
          <a:p>
            <a:pPr marL="342900" indent="-342900">
              <a:spcBef>
                <a:spcPts val="600"/>
              </a:spcBef>
              <a:spcAft>
                <a:spcPts val="600"/>
              </a:spcAft>
              <a:defRPr/>
            </a:pPr>
            <a:r>
              <a:rPr lang="es-ES" sz="2400" dirty="0">
                <a:cs typeface="Arial" pitchFamily="34" charset="0"/>
              </a:rPr>
              <a:t>                    *  San Martín de los Andes</a:t>
            </a:r>
          </a:p>
          <a:p>
            <a:pPr marL="342900" indent="-342900">
              <a:spcBef>
                <a:spcPts val="600"/>
              </a:spcBef>
              <a:spcAft>
                <a:spcPts val="600"/>
              </a:spcAft>
              <a:defRPr/>
            </a:pPr>
            <a:r>
              <a:rPr lang="es-ES" sz="2400" dirty="0">
                <a:cs typeface="Arial" pitchFamily="34" charset="0"/>
              </a:rPr>
              <a:t>                    *  Junín de los Andes</a:t>
            </a:r>
          </a:p>
          <a:p>
            <a:pPr marL="342900" indent="-342900">
              <a:spcBef>
                <a:spcPts val="600"/>
              </a:spcBef>
              <a:spcAft>
                <a:spcPts val="600"/>
              </a:spcAft>
              <a:defRPr/>
            </a:pPr>
            <a:r>
              <a:rPr lang="es-ES" sz="2400" dirty="0">
                <a:cs typeface="Arial" pitchFamily="34" charset="0"/>
              </a:rPr>
              <a:t>                    *  Cutral Có</a:t>
            </a:r>
          </a:p>
          <a:p>
            <a:pPr marL="342900" indent="-342900">
              <a:spcBef>
                <a:spcPts val="600"/>
              </a:spcBef>
              <a:spcAft>
                <a:spcPts val="600"/>
              </a:spcAft>
              <a:defRPr/>
            </a:pPr>
            <a:r>
              <a:rPr lang="es-ES" sz="2400" dirty="0">
                <a:cs typeface="Arial" pitchFamily="34" charset="0"/>
              </a:rPr>
              <a:t>                    *  Villa la Angostura</a:t>
            </a:r>
            <a:endParaRPr lang="es-ES" sz="2000" dirty="0">
              <a:cs typeface="Arial" pitchFamily="34" charset="0"/>
            </a:endParaRPr>
          </a:p>
          <a:p>
            <a:pPr marL="342900" indent="-342900">
              <a:lnSpc>
                <a:spcPct val="110000"/>
              </a:lnSpc>
              <a:spcBef>
                <a:spcPct val="30000"/>
              </a:spcBef>
              <a:spcAft>
                <a:spcPct val="35000"/>
              </a:spcAft>
              <a:defRPr/>
            </a:pPr>
            <a:endParaRPr lang="es-ES" sz="2000" dirty="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5843" name="3 Rectángulo"/>
          <p:cNvSpPr>
            <a:spLocks noChangeArrowheads="1"/>
          </p:cNvSpPr>
          <p:nvPr/>
        </p:nvSpPr>
        <p:spPr bwMode="auto">
          <a:xfrm>
            <a:off x="642938" y="1071563"/>
            <a:ext cx="8143875" cy="5202237"/>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cs typeface="Arial" pitchFamily="34" charset="0"/>
              </a:rPr>
              <a:t>Criterios propuestos para lograr la Armonización:</a:t>
            </a:r>
          </a:p>
          <a:p>
            <a:pPr marL="341313" indent="-341313">
              <a:lnSpc>
                <a:spcPct val="110000"/>
              </a:lnSpc>
              <a:spcBef>
                <a:spcPct val="30000"/>
              </a:spcBef>
              <a:spcAft>
                <a:spcPct val="35000"/>
              </a:spcAft>
            </a:pPr>
            <a:endParaRPr lang="es-ES" sz="1000" b="1" u="sng">
              <a:cs typeface="Arial" pitchFamily="34" charset="0"/>
            </a:endParaRPr>
          </a:p>
          <a:p>
            <a:pPr marL="341313" indent="-341313">
              <a:lnSpc>
                <a:spcPct val="110000"/>
              </a:lnSpc>
              <a:spcBef>
                <a:spcPct val="30000"/>
              </a:spcBef>
              <a:spcAft>
                <a:spcPct val="35000"/>
              </a:spcAft>
            </a:pPr>
            <a:r>
              <a:rPr lang="es-ES" sz="2400" b="1" u="sng">
                <a:cs typeface="Arial" pitchFamily="34" charset="0"/>
              </a:rPr>
              <a:t>1º Etapa</a:t>
            </a:r>
            <a:r>
              <a:rPr lang="es-ES" sz="2400" b="1">
                <a:cs typeface="Arial" pitchFamily="34" charset="0"/>
              </a:rPr>
              <a:t>:   BASE IMPONIBLE</a:t>
            </a:r>
          </a:p>
          <a:p>
            <a:pPr marL="341313" indent="-341313">
              <a:lnSpc>
                <a:spcPct val="110000"/>
              </a:lnSpc>
              <a:spcBef>
                <a:spcPct val="30000"/>
              </a:spcBef>
              <a:spcAft>
                <a:spcPct val="35000"/>
              </a:spcAft>
            </a:pPr>
            <a:r>
              <a:rPr lang="es-ES" sz="2400">
                <a:cs typeface="Arial" pitchFamily="34" charset="0"/>
              </a:rPr>
              <a:t>    Homogeneización en las Ordenanzas Fiscales y/o Tarifarias de la </a:t>
            </a:r>
            <a:r>
              <a:rPr lang="es-ES" sz="2400" b="1" u="sng">
                <a:cs typeface="Arial" pitchFamily="34" charset="0"/>
              </a:rPr>
              <a:t>Base Imponible</a:t>
            </a:r>
            <a:r>
              <a:rPr lang="es-ES" sz="2400">
                <a:cs typeface="Arial" pitchFamily="34" charset="0"/>
              </a:rPr>
              <a:t>, dada por la Valuación Fiscal de los Automotores, determinada a través de la Tabla de Valuaciones proporcionada por la Dirección Nacional de los Registros Nacionales de Propiedad Automotor y Créditos Prendarios –DNRPA- y confeccionada por ACARA.-</a:t>
            </a:r>
          </a:p>
          <a:p>
            <a:pPr marL="341313" indent="-341313">
              <a:lnSpc>
                <a:spcPct val="110000"/>
              </a:lnSpc>
              <a:spcBef>
                <a:spcPct val="30000"/>
              </a:spcBef>
              <a:spcAft>
                <a:spcPct val="35000"/>
              </a:spcAft>
            </a:pPr>
            <a:r>
              <a:rPr lang="es-ES" sz="2400">
                <a:cs typeface="Arial" pitchFamily="34" charset="0"/>
              </a:rPr>
              <a:t>   </a:t>
            </a:r>
            <a:endParaRPr lang="es-ES" b="1">
              <a:cs typeface="Arial" pitchFamily="34" charset="0"/>
            </a:endParaRPr>
          </a:p>
        </p:txBody>
      </p:sp>
      <p:sp>
        <p:nvSpPr>
          <p:cNvPr id="34821" name="5 Rectángulo"/>
          <p:cNvSpPr>
            <a:spLocks noChangeArrowheads="1"/>
          </p:cNvSpPr>
          <p:nvPr/>
        </p:nvSpPr>
        <p:spPr bwMode="auto">
          <a:xfrm>
            <a:off x="71438" y="71438"/>
            <a:ext cx="9001156"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IMPUESTO PATENTE AUTOMOTOR</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6867" name="3 Rectángulo"/>
          <p:cNvSpPr>
            <a:spLocks noChangeArrowheads="1"/>
          </p:cNvSpPr>
          <p:nvPr/>
        </p:nvSpPr>
        <p:spPr bwMode="auto">
          <a:xfrm>
            <a:off x="571500" y="1071563"/>
            <a:ext cx="8143875" cy="5651500"/>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a:cs typeface="Arial" pitchFamily="34" charset="0"/>
              </a:rPr>
              <a:t>Resultados Obtenidos respecto a la Base Imponible:</a:t>
            </a:r>
          </a:p>
          <a:p>
            <a:pPr marL="341313" indent="-341313">
              <a:lnSpc>
                <a:spcPct val="110000"/>
              </a:lnSpc>
              <a:spcBef>
                <a:spcPct val="30000"/>
              </a:spcBef>
              <a:spcAft>
                <a:spcPct val="35000"/>
              </a:spcAft>
              <a:buFont typeface="Arial" pitchFamily="34" charset="0"/>
              <a:buChar char="•"/>
            </a:pPr>
            <a:r>
              <a:rPr lang="es-ES" sz="2800" b="1">
                <a:cs typeface="Arial" pitchFamily="34" charset="0"/>
              </a:rPr>
              <a:t>34 </a:t>
            </a:r>
            <a:r>
              <a:rPr lang="es-ES" sz="2400" b="1">
                <a:cs typeface="Arial" pitchFamily="34" charset="0"/>
              </a:rPr>
              <a:t>Municipios  (</a:t>
            </a:r>
            <a:r>
              <a:rPr lang="es-ES" sz="2000" b="1">
                <a:cs typeface="Arial" pitchFamily="34" charset="0"/>
              </a:rPr>
              <a:t>el 95%) </a:t>
            </a:r>
            <a:r>
              <a:rPr lang="es-ES" sz="2400">
                <a:cs typeface="Arial" pitchFamily="34" charset="0"/>
              </a:rPr>
              <a:t>durante el ejercicio fiscal 2012, determinaron su Base Imponible con la Valuación Fiscal dada por la Tabla de Valuación de Automotores proporcionada por la DNRPA.-</a:t>
            </a:r>
          </a:p>
          <a:p>
            <a:pPr marL="341313" indent="-341313">
              <a:lnSpc>
                <a:spcPct val="110000"/>
              </a:lnSpc>
              <a:spcBef>
                <a:spcPct val="30000"/>
              </a:spcBef>
              <a:spcAft>
                <a:spcPct val="35000"/>
              </a:spcAft>
              <a:buFont typeface="Arial" pitchFamily="34" charset="0"/>
              <a:buChar char="•"/>
            </a:pPr>
            <a:r>
              <a:rPr lang="es-ES" sz="3200" b="1">
                <a:cs typeface="Arial" pitchFamily="34" charset="0"/>
              </a:rPr>
              <a:t>21</a:t>
            </a:r>
            <a:r>
              <a:rPr lang="es-ES" sz="2400">
                <a:cs typeface="Arial" pitchFamily="34" charset="0"/>
              </a:rPr>
              <a:t> </a:t>
            </a:r>
            <a:r>
              <a:rPr lang="es-ES" sz="2400" b="1">
                <a:cs typeface="Arial" pitchFamily="34" charset="0"/>
              </a:rPr>
              <a:t>Comisiones de Fomento </a:t>
            </a:r>
            <a:r>
              <a:rPr lang="es-ES" sz="2000" b="1">
                <a:cs typeface="Arial" pitchFamily="34" charset="0"/>
              </a:rPr>
              <a:t>(el 100%) </a:t>
            </a:r>
            <a:r>
              <a:rPr lang="es-ES" sz="2400">
                <a:cs typeface="Arial" pitchFamily="34" charset="0"/>
              </a:rPr>
              <a:t>durante el ejercicio fiscal 2012, determinaron su Base Imponible con la Valuación Fiscal dada por la Tabla de Valuación de Automotores proporcionada por la DNRPA.-</a:t>
            </a:r>
          </a:p>
          <a:p>
            <a:pPr marL="341313" indent="-341313">
              <a:lnSpc>
                <a:spcPct val="110000"/>
              </a:lnSpc>
              <a:spcBef>
                <a:spcPct val="30000"/>
              </a:spcBef>
              <a:spcAft>
                <a:spcPct val="35000"/>
              </a:spcAft>
              <a:buFont typeface="Arial" pitchFamily="34" charset="0"/>
              <a:buChar char="•"/>
            </a:pPr>
            <a:endParaRPr lang="es-ES" sz="2400">
              <a:cs typeface="Arial" pitchFamily="34" charset="0"/>
            </a:endParaRPr>
          </a:p>
          <a:p>
            <a:pPr marL="341313" indent="-341313" algn="ctr">
              <a:lnSpc>
                <a:spcPct val="110000"/>
              </a:lnSpc>
              <a:spcBef>
                <a:spcPct val="30000"/>
              </a:spcBef>
              <a:spcAft>
                <a:spcPct val="35000"/>
              </a:spcAft>
            </a:pPr>
            <a:r>
              <a:rPr lang="es-ES" sz="2000" b="1" i="1">
                <a:solidFill>
                  <a:srgbClr val="3333CC"/>
                </a:solidFill>
                <a:cs typeface="Arial" pitchFamily="34" charset="0"/>
              </a:rPr>
              <a:t>OBJETIVO CUMPLIDO EN ORDENANZAS TARIFARIAS 2012.-  </a:t>
            </a:r>
            <a:endParaRPr lang="es-ES" sz="2400" i="1">
              <a:solidFill>
                <a:srgbClr val="3333CC"/>
              </a:solidFill>
              <a:cs typeface="Arial" pitchFamily="34" charset="0"/>
            </a:endParaRPr>
          </a:p>
        </p:txBody>
      </p:sp>
      <p:sp>
        <p:nvSpPr>
          <p:cNvPr id="36868" name="5 Rectángulo"/>
          <p:cNvSpPr>
            <a:spLocks noChangeArrowheads="1"/>
          </p:cNvSpPr>
          <p:nvPr/>
        </p:nvSpPr>
        <p:spPr bwMode="auto">
          <a:xfrm>
            <a:off x="2000250" y="71438"/>
            <a:ext cx="6429375" cy="523875"/>
          </a:xfrm>
          <a:prstGeom prst="rect">
            <a:avLst/>
          </a:prstGeom>
          <a:noFill/>
          <a:ln w="9525">
            <a:noFill/>
            <a:miter lim="800000"/>
            <a:headEnd/>
            <a:tailEnd/>
          </a:ln>
        </p:spPr>
        <p:txBody>
          <a:bodyPr>
            <a:spAutoFit/>
          </a:bodyPr>
          <a:lstStyle/>
          <a:p>
            <a:pPr algn="ctr"/>
            <a:r>
              <a:rPr lang="es-ES" sz="2800" b="1">
                <a:solidFill>
                  <a:schemeClr val="bg1"/>
                </a:solidFill>
                <a:latin typeface="Tahoma" pitchFamily="34" charset="0"/>
                <a:cs typeface="Tahoma" pitchFamily="34" charset="0"/>
              </a:rPr>
              <a:t>IMPUESTO PATENTE AUTOMOTOR</a:t>
            </a:r>
            <a:endParaRPr lang="es-AR" sz="2800" b="1">
              <a:solidFill>
                <a:schemeClr val="bg1"/>
              </a:solidFill>
              <a:latin typeface="Tahoma" pitchFamily="34" charset="0"/>
              <a:cs typeface="Tahoma" pitchFamily="34" charset="0"/>
            </a:endParaRPr>
          </a:p>
        </p:txBody>
      </p:sp>
      <p:sp>
        <p:nvSpPr>
          <p:cNvPr id="7" name="3 Rectángulo"/>
          <p:cNvSpPr>
            <a:spLocks noChangeArrowheads="1"/>
          </p:cNvSpPr>
          <p:nvPr/>
        </p:nvSpPr>
        <p:spPr bwMode="auto">
          <a:xfrm>
            <a:off x="0" y="71438"/>
            <a:ext cx="9144000"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r">
              <a:defRPr/>
            </a:pPr>
            <a:r>
              <a:rPr lang="es-ES" sz="2800" b="1" dirty="0">
                <a:solidFill>
                  <a:schemeClr val="tx1"/>
                </a:solidFill>
                <a:latin typeface="Arial" pitchFamily="34" charset="0"/>
                <a:cs typeface="Arial" pitchFamily="34" charset="0"/>
              </a:rPr>
              <a:t>IMPUESTO </a:t>
            </a:r>
            <a:r>
              <a:rPr lang="es-ES" sz="2800" b="1" dirty="0" smtClean="0">
                <a:solidFill>
                  <a:schemeClr val="tx1"/>
                </a:solidFill>
                <a:latin typeface="Arial" pitchFamily="34" charset="0"/>
                <a:cs typeface="Arial" pitchFamily="34" charset="0"/>
              </a:rPr>
              <a:t> PATENTE  </a:t>
            </a:r>
            <a:r>
              <a:rPr lang="es-ES" sz="2800" b="1" dirty="0">
                <a:solidFill>
                  <a:schemeClr val="tx1"/>
                </a:solidFill>
                <a:latin typeface="Arial" pitchFamily="34" charset="0"/>
                <a:cs typeface="Arial" pitchFamily="34" charset="0"/>
              </a:rPr>
              <a:t>AUTOMOTOR</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Imagen"/>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graphicFrame>
        <p:nvGraphicFramePr>
          <p:cNvPr id="16" name="15 Diagrama"/>
          <p:cNvGraphicFramePr/>
          <p:nvPr/>
        </p:nvGraphicFramePr>
        <p:xfrm>
          <a:off x="0" y="44624"/>
          <a:ext cx="8964488" cy="77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Rectangle 3"/>
          <p:cNvSpPr txBox="1">
            <a:spLocks noChangeArrowheads="1"/>
          </p:cNvSpPr>
          <p:nvPr/>
        </p:nvSpPr>
        <p:spPr bwMode="auto">
          <a:xfrm>
            <a:off x="71438" y="549275"/>
            <a:ext cx="8964612" cy="5183188"/>
          </a:xfrm>
          <a:prstGeom prst="rect">
            <a:avLst/>
          </a:prstGeom>
          <a:noFill/>
          <a:ln w="9525">
            <a:noFill/>
            <a:miter lim="800000"/>
            <a:headEnd/>
            <a:tailEnd/>
          </a:ln>
        </p:spPr>
        <p:txBody>
          <a:bodyPr lIns="91434" tIns="45718" rIns="91434" bIns="45718"/>
          <a:lstStyle/>
          <a:p>
            <a:pPr marL="341313" indent="-341313" eaLnBrk="0" hangingPunct="0">
              <a:spcBef>
                <a:spcPct val="30000"/>
              </a:spcBef>
              <a:buFont typeface="Wingdings" pitchFamily="2" charset="2"/>
              <a:buChar char="§"/>
            </a:pPr>
            <a:r>
              <a:rPr lang="es-MX" sz="2400" b="1" dirty="0">
                <a:cs typeface="Arial" pitchFamily="34" charset="0"/>
              </a:rPr>
              <a:t>Introducción.</a:t>
            </a:r>
          </a:p>
          <a:p>
            <a:pPr marL="341313" indent="-341313" eaLnBrk="0" hangingPunct="0">
              <a:spcBef>
                <a:spcPct val="30000"/>
              </a:spcBef>
              <a:buFont typeface="Wingdings" pitchFamily="2" charset="2"/>
              <a:buChar char="§"/>
            </a:pPr>
            <a:r>
              <a:rPr lang="es-MX" sz="2400" b="1" dirty="0">
                <a:cs typeface="Arial" pitchFamily="34" charset="0"/>
              </a:rPr>
              <a:t>Dimensión Local.</a:t>
            </a:r>
          </a:p>
          <a:p>
            <a:pPr marL="341313" indent="-341313" eaLnBrk="0" hangingPunct="0">
              <a:spcBef>
                <a:spcPct val="30000"/>
              </a:spcBef>
              <a:buFont typeface="Wingdings" pitchFamily="2" charset="2"/>
              <a:buChar char="§"/>
            </a:pPr>
            <a:r>
              <a:rPr lang="es-MX" sz="2400" b="1" dirty="0">
                <a:cs typeface="Arial" pitchFamily="34" charset="0"/>
              </a:rPr>
              <a:t>Coordinación de Relaciones Fiscales con Municipios.</a:t>
            </a:r>
          </a:p>
          <a:p>
            <a:pPr marL="741363" lvl="1" indent="-284163" eaLnBrk="0" hangingPunct="0">
              <a:spcBef>
                <a:spcPct val="30000"/>
              </a:spcBef>
              <a:buFont typeface="Wingdings" pitchFamily="2" charset="2"/>
              <a:buChar char="§"/>
            </a:pPr>
            <a:r>
              <a:rPr lang="es-MX" sz="2000" dirty="0">
                <a:cs typeface="Arial" pitchFamily="34" charset="0"/>
              </a:rPr>
              <a:t>Funciones.</a:t>
            </a:r>
          </a:p>
          <a:p>
            <a:pPr marL="341313" indent="-341313" eaLnBrk="0" hangingPunct="0">
              <a:spcBef>
                <a:spcPct val="30000"/>
              </a:spcBef>
              <a:buFont typeface="Wingdings" pitchFamily="2" charset="2"/>
              <a:buChar char="§"/>
            </a:pPr>
            <a:r>
              <a:rPr lang="es-MX" sz="2400" b="1" dirty="0" smtClean="0">
                <a:cs typeface="Arial" pitchFamily="34" charset="0"/>
              </a:rPr>
              <a:t>Una </a:t>
            </a:r>
            <a:r>
              <a:rPr lang="es-MX" sz="2400" b="1" dirty="0">
                <a:cs typeface="Arial" pitchFamily="34" charset="0"/>
              </a:rPr>
              <a:t>nueva relación fiscal y financiera con los Gobiernos locales</a:t>
            </a:r>
            <a:r>
              <a:rPr lang="es-MX" sz="2400" dirty="0" smtClean="0">
                <a:cs typeface="Arial" pitchFamily="34" charset="0"/>
              </a:rPr>
              <a:t>.</a:t>
            </a:r>
          </a:p>
          <a:p>
            <a:pPr marL="341313" indent="-341313" eaLnBrk="0" hangingPunct="0">
              <a:spcBef>
                <a:spcPct val="30000"/>
              </a:spcBef>
              <a:buFont typeface="Wingdings" pitchFamily="2" charset="2"/>
              <a:buChar char="§"/>
            </a:pPr>
            <a:r>
              <a:rPr lang="es-MX" sz="2400" b="1" dirty="0" smtClean="0">
                <a:cs typeface="Arial" pitchFamily="34" charset="0"/>
              </a:rPr>
              <a:t>Federalismo Fiscal en la Provincia del Neuquén.</a:t>
            </a:r>
          </a:p>
          <a:p>
            <a:pPr marL="741363" lvl="1" indent="-284163" eaLnBrk="0" hangingPunct="0">
              <a:spcBef>
                <a:spcPct val="30000"/>
              </a:spcBef>
              <a:buFont typeface="Wingdings" pitchFamily="2" charset="2"/>
              <a:buChar char="§"/>
            </a:pPr>
            <a:r>
              <a:rPr lang="es-MX" sz="2000" dirty="0" smtClean="0">
                <a:cs typeface="Arial" pitchFamily="34" charset="0"/>
              </a:rPr>
              <a:t>Patrón de asignación de funciones entre niveles de gobierno.</a:t>
            </a:r>
          </a:p>
          <a:p>
            <a:pPr marL="741363" lvl="1" indent="-284163" eaLnBrk="0" hangingPunct="0">
              <a:spcBef>
                <a:spcPct val="30000"/>
              </a:spcBef>
              <a:buFont typeface="Wingdings" pitchFamily="2" charset="2"/>
              <a:buChar char="§"/>
            </a:pPr>
            <a:r>
              <a:rPr lang="es-MX" sz="2000" dirty="0" smtClean="0">
                <a:cs typeface="Arial" pitchFamily="34" charset="0"/>
              </a:rPr>
              <a:t>Recursos de los Gobiernos Locales.</a:t>
            </a:r>
          </a:p>
          <a:p>
            <a:pPr marL="1198563" lvl="2" indent="-284163" eaLnBrk="0" hangingPunct="0">
              <a:spcBef>
                <a:spcPct val="30000"/>
              </a:spcBef>
              <a:buFont typeface="Wingdings" pitchFamily="2" charset="2"/>
              <a:buChar char="§"/>
            </a:pPr>
            <a:r>
              <a:rPr lang="es-MX" sz="2000" dirty="0" smtClean="0">
                <a:cs typeface="Arial" pitchFamily="34" charset="0"/>
              </a:rPr>
              <a:t>Régimen de Coparticipación provincial.</a:t>
            </a:r>
          </a:p>
          <a:p>
            <a:pPr marL="741363" lvl="1" indent="-284163" eaLnBrk="0" hangingPunct="0">
              <a:spcBef>
                <a:spcPct val="30000"/>
              </a:spcBef>
              <a:buFont typeface="Wingdings" pitchFamily="2" charset="2"/>
              <a:buChar char="§"/>
            </a:pPr>
            <a:r>
              <a:rPr lang="es-MX" sz="2000" dirty="0" smtClean="0">
                <a:cs typeface="Arial" pitchFamily="34" charset="0"/>
              </a:rPr>
              <a:t>Patrón de gastos de los municipios neuquinos.</a:t>
            </a:r>
          </a:p>
          <a:p>
            <a:pPr marL="341313" indent="-341313" eaLnBrk="0" hangingPunct="0">
              <a:spcBef>
                <a:spcPct val="30000"/>
              </a:spcBef>
              <a:buFont typeface="Wingdings" pitchFamily="2" charset="2"/>
              <a:buChar char="§"/>
            </a:pPr>
            <a:r>
              <a:rPr lang="es-MX" sz="2400" dirty="0" smtClean="0">
                <a:cs typeface="Arial" pitchFamily="34" charset="0"/>
              </a:rPr>
              <a:t>Desafíos </a:t>
            </a:r>
            <a:r>
              <a:rPr lang="es-MX" sz="2400" dirty="0">
                <a:cs typeface="Arial" pitchFamily="34" charset="0"/>
              </a:rPr>
              <a:t>y temas pendientes.</a:t>
            </a:r>
          </a:p>
        </p:txBody>
      </p:sp>
      <p:sp useBgFill="1">
        <p:nvSpPr>
          <p:cNvPr id="4101" name="5 Título"/>
          <p:cNvSpPr>
            <a:spLocks noGrp="1"/>
          </p:cNvSpPr>
          <p:nvPr>
            <p:ph type="title"/>
          </p:nvPr>
        </p:nvSpPr>
        <p:spPr>
          <a:xfrm>
            <a:off x="0" y="0"/>
            <a:ext cx="9144000" cy="561975"/>
          </a:xfrm>
        </p:spPr>
        <p:txBody>
          <a:bodyPr/>
          <a:lstStyle/>
          <a:p>
            <a:pPr algn="l"/>
            <a:r>
              <a:rPr lang="es-AR" sz="3600" b="1" smtClean="0">
                <a:latin typeface="Arial" pitchFamily="34" charset="0"/>
                <a:cs typeface="Arial" pitchFamily="34" charset="0"/>
              </a:rPr>
              <a:t>CONTENIDO: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7891" name="3 Rectángulo"/>
          <p:cNvSpPr>
            <a:spLocks noChangeArrowheads="1"/>
          </p:cNvSpPr>
          <p:nvPr/>
        </p:nvSpPr>
        <p:spPr bwMode="auto">
          <a:xfrm>
            <a:off x="500063" y="1143000"/>
            <a:ext cx="8215312" cy="5435600"/>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u="sng" dirty="0">
                <a:cs typeface="Arial" pitchFamily="34" charset="0"/>
              </a:rPr>
              <a:t>2º Etapa</a:t>
            </a:r>
            <a:r>
              <a:rPr lang="es-ES" sz="2400" dirty="0">
                <a:cs typeface="Arial" pitchFamily="34" charset="0"/>
              </a:rPr>
              <a:t>:  ALICUOTA GENERAL</a:t>
            </a:r>
          </a:p>
          <a:p>
            <a:pPr marL="341313" indent="-341313">
              <a:lnSpc>
                <a:spcPct val="110000"/>
              </a:lnSpc>
              <a:spcBef>
                <a:spcPct val="30000"/>
              </a:spcBef>
              <a:spcAft>
                <a:spcPct val="35000"/>
              </a:spcAft>
            </a:pPr>
            <a:r>
              <a:rPr lang="es-ES" sz="2400" dirty="0">
                <a:cs typeface="Arial" pitchFamily="34" charset="0"/>
              </a:rPr>
              <a:t>a). Inicio de un proceso de Investigación y Análisis conjunto para la determinación de una </a:t>
            </a:r>
            <a:r>
              <a:rPr lang="es-ES" sz="2400" b="1" dirty="0">
                <a:cs typeface="Arial" pitchFamily="34" charset="0"/>
              </a:rPr>
              <a:t>Alícuota General </a:t>
            </a:r>
            <a:r>
              <a:rPr lang="es-ES" sz="2400" dirty="0">
                <a:cs typeface="Arial" pitchFamily="34" charset="0"/>
              </a:rPr>
              <a:t>a aplicar, basados en un </a:t>
            </a:r>
            <a:r>
              <a:rPr lang="es-ES" sz="2400" dirty="0" err="1">
                <a:cs typeface="Arial" pitchFamily="34" charset="0"/>
              </a:rPr>
              <a:t>mix</a:t>
            </a:r>
            <a:r>
              <a:rPr lang="es-ES" sz="2400" dirty="0">
                <a:cs typeface="Arial" pitchFamily="34" charset="0"/>
              </a:rPr>
              <a:t> dado por zonas geográficas y por categoría de los Municipios.-</a:t>
            </a:r>
          </a:p>
          <a:p>
            <a:pPr marL="341313" indent="-341313">
              <a:lnSpc>
                <a:spcPct val="110000"/>
              </a:lnSpc>
              <a:spcBef>
                <a:spcPct val="30000"/>
              </a:spcBef>
              <a:spcAft>
                <a:spcPct val="35000"/>
              </a:spcAft>
            </a:pPr>
            <a:r>
              <a:rPr lang="es-ES" sz="2400" dirty="0">
                <a:cs typeface="Arial" pitchFamily="34" charset="0"/>
              </a:rPr>
              <a:t>b). Unificación mediante la Ordenanza Tarifaria respectiva de dicha Alícuota General determinada y acordada con los distintos Municipios y Comisiones de Fomento de la Provincia.         </a:t>
            </a:r>
          </a:p>
          <a:p>
            <a:pPr marL="341313" indent="-341313">
              <a:lnSpc>
                <a:spcPct val="110000"/>
              </a:lnSpc>
              <a:spcBef>
                <a:spcPct val="30000"/>
              </a:spcBef>
              <a:spcAft>
                <a:spcPct val="35000"/>
              </a:spcAft>
            </a:pPr>
            <a:r>
              <a:rPr lang="es-ES" sz="2400" dirty="0">
                <a:cs typeface="Arial" pitchFamily="34" charset="0"/>
              </a:rPr>
              <a:t> </a:t>
            </a:r>
          </a:p>
          <a:p>
            <a:pPr marL="341313" indent="-341313" algn="ctr">
              <a:lnSpc>
                <a:spcPct val="110000"/>
              </a:lnSpc>
              <a:spcBef>
                <a:spcPct val="30000"/>
              </a:spcBef>
              <a:spcAft>
                <a:spcPct val="35000"/>
              </a:spcAft>
            </a:pPr>
            <a:r>
              <a:rPr lang="es-ES" sz="2000" b="1" dirty="0">
                <a:solidFill>
                  <a:srgbClr val="3333CC"/>
                </a:solidFill>
                <a:cs typeface="Arial" pitchFamily="34" charset="0"/>
              </a:rPr>
              <a:t>OBJETIVO  PARA  EL PERIODO  2013/14 </a:t>
            </a:r>
            <a:endParaRPr lang="es-ES" sz="2000" dirty="0">
              <a:solidFill>
                <a:srgbClr val="3333CC"/>
              </a:solidFill>
              <a:cs typeface="Arial" pitchFamily="34" charset="0"/>
            </a:endParaRPr>
          </a:p>
        </p:txBody>
      </p:sp>
      <p:sp>
        <p:nvSpPr>
          <p:cNvPr id="37892" name="5 Rectángulo"/>
          <p:cNvSpPr>
            <a:spLocks noChangeArrowheads="1"/>
          </p:cNvSpPr>
          <p:nvPr/>
        </p:nvSpPr>
        <p:spPr bwMode="auto">
          <a:xfrm>
            <a:off x="2000250" y="71438"/>
            <a:ext cx="6429375" cy="523875"/>
          </a:xfrm>
          <a:prstGeom prst="rect">
            <a:avLst/>
          </a:prstGeom>
          <a:noFill/>
          <a:ln w="9525">
            <a:noFill/>
            <a:miter lim="800000"/>
            <a:headEnd/>
            <a:tailEnd/>
          </a:ln>
        </p:spPr>
        <p:txBody>
          <a:bodyPr>
            <a:spAutoFit/>
          </a:bodyPr>
          <a:lstStyle/>
          <a:p>
            <a:pPr algn="ctr"/>
            <a:r>
              <a:rPr lang="es-ES" sz="2800" b="1">
                <a:solidFill>
                  <a:schemeClr val="bg1"/>
                </a:solidFill>
                <a:latin typeface="Tahoma" pitchFamily="34" charset="0"/>
                <a:cs typeface="Tahoma" pitchFamily="34" charset="0"/>
              </a:rPr>
              <a:t>IMPUESTO PATENTE AUTOMOTOR</a:t>
            </a:r>
            <a:endParaRPr lang="es-AR" sz="2800" b="1">
              <a:solidFill>
                <a:schemeClr val="bg1"/>
              </a:solidFill>
              <a:latin typeface="Tahoma" pitchFamily="34" charset="0"/>
              <a:cs typeface="Tahoma" pitchFamily="34" charset="0"/>
            </a:endParaRPr>
          </a:p>
        </p:txBody>
      </p:sp>
      <p:sp>
        <p:nvSpPr>
          <p:cNvPr id="6" name="3 Rectángulo"/>
          <p:cNvSpPr>
            <a:spLocks noChangeArrowheads="1"/>
          </p:cNvSpPr>
          <p:nvPr/>
        </p:nvSpPr>
        <p:spPr bwMode="auto">
          <a:xfrm>
            <a:off x="0" y="71438"/>
            <a:ext cx="9144000"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r">
              <a:defRPr/>
            </a:pPr>
            <a:r>
              <a:rPr lang="es-ES" sz="2800" b="1" dirty="0" smtClean="0">
                <a:solidFill>
                  <a:schemeClr val="tx1"/>
                </a:solidFill>
                <a:latin typeface="Arial" pitchFamily="34" charset="0"/>
                <a:cs typeface="Arial" pitchFamily="34" charset="0"/>
              </a:rPr>
              <a:t>IMPUESTO  PATENTE  </a:t>
            </a:r>
            <a:r>
              <a:rPr lang="es-ES" sz="2800" b="1" dirty="0">
                <a:solidFill>
                  <a:schemeClr val="tx1"/>
                </a:solidFill>
                <a:latin typeface="Arial" pitchFamily="34" charset="0"/>
                <a:cs typeface="Arial" pitchFamily="34" charset="0"/>
              </a:rPr>
              <a:t>AUTOMOTOR</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8915" name="3 Rectángulo"/>
          <p:cNvSpPr>
            <a:spLocks noChangeArrowheads="1"/>
          </p:cNvSpPr>
          <p:nvPr/>
        </p:nvSpPr>
        <p:spPr bwMode="auto">
          <a:xfrm>
            <a:off x="214313" y="1214438"/>
            <a:ext cx="8643937" cy="4832350"/>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u="sng">
                <a:cs typeface="Arial" pitchFamily="34" charset="0"/>
              </a:rPr>
              <a:t>2º Etapa</a:t>
            </a:r>
            <a:r>
              <a:rPr lang="es-ES" sz="2400">
                <a:cs typeface="Arial" pitchFamily="34" charset="0"/>
              </a:rPr>
              <a:t>:      ALÍCUOTA GENERAL</a:t>
            </a:r>
          </a:p>
          <a:p>
            <a:pPr marL="341313" indent="-341313"/>
            <a:endParaRPr lang="es-ES" sz="2400" b="1">
              <a:cs typeface="Arial" pitchFamily="34" charset="0"/>
            </a:endParaRPr>
          </a:p>
          <a:p>
            <a:pPr marL="341313" indent="-341313"/>
            <a:r>
              <a:rPr lang="es-ES" sz="2400" b="1">
                <a:cs typeface="Arial" pitchFamily="34" charset="0"/>
              </a:rPr>
              <a:t>Comisiones de Fomento</a:t>
            </a:r>
            <a:r>
              <a:rPr lang="es-ES" sz="2400">
                <a:cs typeface="Arial" pitchFamily="34" charset="0"/>
              </a:rPr>
              <a:t>:  Para el Ejercicio Fiscal 2013, ya se logro la unificación de una misma alícuota para las 21 Comisiones, Alícuota que todavía resulta baja respecto a los Municipios cercanos, por lo que falta realizar un ajuste de la misma.   </a:t>
            </a:r>
          </a:p>
          <a:p>
            <a:pPr marL="341313" indent="-341313">
              <a:spcBef>
                <a:spcPts val="600"/>
              </a:spcBef>
              <a:spcAft>
                <a:spcPts val="600"/>
              </a:spcAft>
            </a:pPr>
            <a:r>
              <a:rPr lang="es-ES" sz="2400">
                <a:cs typeface="Arial" pitchFamily="34" charset="0"/>
              </a:rPr>
              <a:t>                   Alícuota unificada para el año 2013: </a:t>
            </a:r>
            <a:r>
              <a:rPr lang="es-ES" sz="2000" b="1">
                <a:cs typeface="Arial" pitchFamily="34" charset="0"/>
              </a:rPr>
              <a:t>1,5%</a:t>
            </a:r>
            <a:r>
              <a:rPr lang="es-ES" sz="2000">
                <a:cs typeface="Arial" pitchFamily="34" charset="0"/>
              </a:rPr>
              <a:t>.- </a:t>
            </a:r>
          </a:p>
          <a:p>
            <a:pPr marL="341313" indent="-341313">
              <a:lnSpc>
                <a:spcPct val="110000"/>
              </a:lnSpc>
              <a:spcBef>
                <a:spcPct val="30000"/>
              </a:spcBef>
              <a:spcAft>
                <a:spcPct val="35000"/>
              </a:spcAft>
            </a:pPr>
            <a:r>
              <a:rPr lang="es-ES" sz="2000">
                <a:cs typeface="Arial" pitchFamily="34" charset="0"/>
              </a:rPr>
              <a:t>     </a:t>
            </a:r>
          </a:p>
          <a:p>
            <a:pPr marL="341313" indent="-341313" algn="ctr">
              <a:lnSpc>
                <a:spcPct val="110000"/>
              </a:lnSpc>
              <a:spcBef>
                <a:spcPct val="30000"/>
              </a:spcBef>
              <a:spcAft>
                <a:spcPct val="35000"/>
              </a:spcAft>
            </a:pPr>
            <a:r>
              <a:rPr lang="es-ES" sz="2000" b="1" i="1">
                <a:solidFill>
                  <a:srgbClr val="3333CC"/>
                </a:solidFill>
                <a:cs typeface="Arial" pitchFamily="34" charset="0"/>
              </a:rPr>
              <a:t>UNIFICACIÓN DE ALÍCUOTA: OBJETIVO  LOGRADO EN 2012 </a:t>
            </a:r>
          </a:p>
          <a:p>
            <a:pPr marL="341313" indent="-341313" algn="ctr">
              <a:lnSpc>
                <a:spcPct val="110000"/>
              </a:lnSpc>
              <a:spcBef>
                <a:spcPct val="30000"/>
              </a:spcBef>
              <a:spcAft>
                <a:spcPct val="35000"/>
              </a:spcAft>
            </a:pPr>
            <a:endParaRPr lang="es-ES">
              <a:solidFill>
                <a:srgbClr val="3333CC"/>
              </a:solidFill>
              <a:cs typeface="Arial" pitchFamily="34" charset="0"/>
            </a:endParaRPr>
          </a:p>
        </p:txBody>
      </p:sp>
      <p:sp>
        <p:nvSpPr>
          <p:cNvPr id="38916" name="5 Rectángulo"/>
          <p:cNvSpPr>
            <a:spLocks noChangeArrowheads="1"/>
          </p:cNvSpPr>
          <p:nvPr/>
        </p:nvSpPr>
        <p:spPr bwMode="auto">
          <a:xfrm>
            <a:off x="2000250" y="71438"/>
            <a:ext cx="6429375" cy="523875"/>
          </a:xfrm>
          <a:prstGeom prst="rect">
            <a:avLst/>
          </a:prstGeom>
          <a:noFill/>
          <a:ln w="9525">
            <a:noFill/>
            <a:miter lim="800000"/>
            <a:headEnd/>
            <a:tailEnd/>
          </a:ln>
        </p:spPr>
        <p:txBody>
          <a:bodyPr>
            <a:spAutoFit/>
          </a:bodyPr>
          <a:lstStyle/>
          <a:p>
            <a:pPr algn="ctr"/>
            <a:r>
              <a:rPr lang="es-ES" sz="2800" b="1">
                <a:solidFill>
                  <a:schemeClr val="bg1"/>
                </a:solidFill>
                <a:cs typeface="Arial" pitchFamily="34" charset="0"/>
              </a:rPr>
              <a:t>IMPUESTO PATENTE AUTOMOTOR</a:t>
            </a:r>
            <a:endParaRPr lang="es-AR" sz="2800" b="1">
              <a:solidFill>
                <a:schemeClr val="bg1"/>
              </a:solidFill>
              <a:cs typeface="Arial" pitchFamily="34" charset="0"/>
            </a:endParaRPr>
          </a:p>
        </p:txBody>
      </p:sp>
      <p:sp>
        <p:nvSpPr>
          <p:cNvPr id="38917" name="6 Rectángulo"/>
          <p:cNvSpPr>
            <a:spLocks noChangeArrowheads="1"/>
          </p:cNvSpPr>
          <p:nvPr/>
        </p:nvSpPr>
        <p:spPr bwMode="auto">
          <a:xfrm>
            <a:off x="214313" y="5857875"/>
            <a:ext cx="8639175" cy="404813"/>
          </a:xfrm>
          <a:prstGeom prst="rect">
            <a:avLst/>
          </a:prstGeom>
          <a:noFill/>
          <a:ln w="9525">
            <a:noFill/>
            <a:miter lim="800000"/>
            <a:headEnd/>
            <a:tailEnd/>
          </a:ln>
        </p:spPr>
        <p:txBody>
          <a:bodyPr wrap="none">
            <a:spAutoFit/>
          </a:bodyPr>
          <a:lstStyle/>
          <a:p>
            <a:pPr marL="341313" indent="-341313" algn="ctr">
              <a:lnSpc>
                <a:spcPct val="110000"/>
              </a:lnSpc>
              <a:spcBef>
                <a:spcPct val="30000"/>
              </a:spcBef>
              <a:spcAft>
                <a:spcPct val="35000"/>
              </a:spcAft>
            </a:pPr>
            <a:r>
              <a:rPr lang="es-ES" sz="2000" b="1" i="1">
                <a:solidFill>
                  <a:srgbClr val="3333CC"/>
                </a:solidFill>
                <a:cs typeface="Arial" pitchFamily="34" charset="0"/>
              </a:rPr>
              <a:t>INCREMENTO DE ALÍCUOTA:   OBJETIVO  PARA  EL PERIODO  2013 </a:t>
            </a:r>
            <a:endParaRPr lang="es-ES" sz="2000" i="1">
              <a:solidFill>
                <a:srgbClr val="3333CC"/>
              </a:solidFill>
              <a:cs typeface="Arial" pitchFamily="34" charset="0"/>
            </a:endParaRPr>
          </a:p>
        </p:txBody>
      </p:sp>
      <p:sp>
        <p:nvSpPr>
          <p:cNvPr id="7" name="3 Rectángulo"/>
          <p:cNvSpPr>
            <a:spLocks noChangeArrowheads="1"/>
          </p:cNvSpPr>
          <p:nvPr/>
        </p:nvSpPr>
        <p:spPr bwMode="auto">
          <a:xfrm>
            <a:off x="71406" y="71438"/>
            <a:ext cx="9001156"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latin typeface="Arial" pitchFamily="34" charset="0"/>
                <a:cs typeface="Arial" pitchFamily="34" charset="0"/>
              </a:rPr>
              <a:t>IMPUESTO PATENTE AUTOMOTOR</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9939" name="3 Rectángulo"/>
          <p:cNvSpPr>
            <a:spLocks noChangeArrowheads="1"/>
          </p:cNvSpPr>
          <p:nvPr/>
        </p:nvSpPr>
        <p:spPr bwMode="auto">
          <a:xfrm>
            <a:off x="214313" y="1000125"/>
            <a:ext cx="8643937" cy="5572125"/>
          </a:xfrm>
          <a:prstGeom prst="rect">
            <a:avLst/>
          </a:prstGeom>
          <a:noFill/>
          <a:ln w="9525">
            <a:noFill/>
            <a:miter lim="800000"/>
            <a:headEnd/>
            <a:tailEnd/>
          </a:ln>
        </p:spPr>
        <p:txBody>
          <a:bodyPr>
            <a:spAutoFit/>
          </a:bodyPr>
          <a:lstStyle/>
          <a:p>
            <a:pPr marL="341313" indent="-341313">
              <a:spcBef>
                <a:spcPts val="600"/>
              </a:spcBef>
              <a:spcAft>
                <a:spcPts val="600"/>
              </a:spcAft>
            </a:pPr>
            <a:r>
              <a:rPr lang="es-ES" sz="2400" b="1" u="sng">
                <a:cs typeface="Arial" pitchFamily="34" charset="0"/>
              </a:rPr>
              <a:t>2º Etapa</a:t>
            </a:r>
            <a:r>
              <a:rPr lang="es-ES" sz="2400">
                <a:cs typeface="Arial" pitchFamily="34" charset="0"/>
              </a:rPr>
              <a:t>:    ALÍCUOTA GENERAL         </a:t>
            </a:r>
          </a:p>
          <a:p>
            <a:pPr marL="341313" indent="-341313" algn="ctr">
              <a:spcBef>
                <a:spcPts val="600"/>
              </a:spcBef>
              <a:spcAft>
                <a:spcPts val="600"/>
              </a:spcAft>
            </a:pPr>
            <a:endParaRPr lang="es-ES" sz="600" b="1">
              <a:cs typeface="Arial" pitchFamily="34" charset="0"/>
            </a:endParaRPr>
          </a:p>
          <a:p>
            <a:pPr marL="341313" indent="-341313" algn="ctr">
              <a:spcBef>
                <a:spcPts val="600"/>
              </a:spcBef>
              <a:spcAft>
                <a:spcPts val="600"/>
              </a:spcAft>
            </a:pPr>
            <a:r>
              <a:rPr lang="es-ES" sz="2400" b="1">
                <a:cs typeface="Arial" pitchFamily="34" charset="0"/>
              </a:rPr>
              <a:t>Municipios</a:t>
            </a:r>
            <a:r>
              <a:rPr lang="es-ES" sz="2400">
                <a:cs typeface="Arial" pitchFamily="34" charset="0"/>
              </a:rPr>
              <a:t>:   Alícuotas fijadas de acuerdo a criterios propios, que tienen que ver con el impacto del cambio de la estructura de la Base Imponible, tomando en cuenta de cómo venían determinando el Impuesto. –En general por distintas tablas dadas básicamente por el Peso y el Modelo del vehículo, armada con criterios y valores propios en cada Municipio-   </a:t>
            </a:r>
          </a:p>
          <a:p>
            <a:pPr marL="341313" indent="-341313" algn="ctr">
              <a:spcBef>
                <a:spcPts val="600"/>
              </a:spcBef>
              <a:spcAft>
                <a:spcPts val="600"/>
              </a:spcAft>
            </a:pPr>
            <a:r>
              <a:rPr lang="es-ES" sz="2400">
                <a:cs typeface="Arial" pitchFamily="34" charset="0"/>
              </a:rPr>
              <a:t>Alícuotas que van desde un </a:t>
            </a:r>
            <a:r>
              <a:rPr lang="es-ES" sz="2000">
                <a:cs typeface="Arial" pitchFamily="34" charset="0"/>
              </a:rPr>
              <a:t>1% (los más chicos), hasta de un</a:t>
            </a:r>
            <a:r>
              <a:rPr lang="es-ES" sz="2400">
                <a:cs typeface="Arial" pitchFamily="34" charset="0"/>
              </a:rPr>
              <a:t> </a:t>
            </a:r>
            <a:r>
              <a:rPr lang="es-ES" sz="2000">
                <a:cs typeface="Arial" pitchFamily="34" charset="0"/>
              </a:rPr>
              <a:t>3,5% (SMA), Neuquén Cap. (2,5%). </a:t>
            </a:r>
            <a:r>
              <a:rPr lang="es-ES" sz="2400">
                <a:cs typeface="Arial" pitchFamily="34" charset="0"/>
              </a:rPr>
              <a:t> (la mayoría la fijo en torno al </a:t>
            </a:r>
            <a:r>
              <a:rPr lang="es-ES" sz="2000">
                <a:cs typeface="Arial" pitchFamily="34" charset="0"/>
              </a:rPr>
              <a:t>1,5%</a:t>
            </a:r>
            <a:r>
              <a:rPr lang="es-ES" sz="2400">
                <a:cs typeface="Arial" pitchFamily="34" charset="0"/>
              </a:rPr>
              <a:t>).-</a:t>
            </a:r>
          </a:p>
          <a:p>
            <a:pPr marL="341313" indent="-341313" algn="ctr">
              <a:lnSpc>
                <a:spcPct val="110000"/>
              </a:lnSpc>
              <a:spcBef>
                <a:spcPct val="30000"/>
              </a:spcBef>
              <a:spcAft>
                <a:spcPct val="35000"/>
              </a:spcAft>
            </a:pPr>
            <a:endParaRPr lang="es-ES" sz="1000" b="1">
              <a:solidFill>
                <a:srgbClr val="FF0000"/>
              </a:solidFill>
              <a:cs typeface="Arial" pitchFamily="34" charset="0"/>
            </a:endParaRPr>
          </a:p>
          <a:p>
            <a:pPr marL="341313" indent="-341313" algn="ctr">
              <a:lnSpc>
                <a:spcPct val="110000"/>
              </a:lnSpc>
              <a:spcBef>
                <a:spcPct val="30000"/>
              </a:spcBef>
              <a:spcAft>
                <a:spcPct val="35000"/>
              </a:spcAft>
            </a:pPr>
            <a:r>
              <a:rPr lang="es-ES" sz="2400" b="1">
                <a:solidFill>
                  <a:srgbClr val="3333CC"/>
                </a:solidFill>
                <a:cs typeface="Arial" pitchFamily="34" charset="0"/>
              </a:rPr>
              <a:t>OBJETIVO  PARA  EL PERIODO  2013/14 </a:t>
            </a:r>
            <a:endParaRPr lang="es-ES" sz="2400">
              <a:solidFill>
                <a:srgbClr val="3333CC"/>
              </a:solidFill>
              <a:cs typeface="Arial" pitchFamily="34" charset="0"/>
            </a:endParaRPr>
          </a:p>
        </p:txBody>
      </p:sp>
      <p:sp>
        <p:nvSpPr>
          <p:cNvPr id="39940" name="5 Rectángulo"/>
          <p:cNvSpPr>
            <a:spLocks noChangeArrowheads="1"/>
          </p:cNvSpPr>
          <p:nvPr/>
        </p:nvSpPr>
        <p:spPr bwMode="auto">
          <a:xfrm>
            <a:off x="142875" y="71438"/>
            <a:ext cx="8786813" cy="523875"/>
          </a:xfrm>
          <a:prstGeom prst="rect">
            <a:avLst/>
          </a:prstGeom>
          <a:solidFill>
            <a:srgbClr val="FFC000"/>
          </a:solidFill>
          <a:ln w="9525">
            <a:noFill/>
            <a:miter lim="800000"/>
            <a:headEnd/>
            <a:tailEnd/>
          </a:ln>
        </p:spPr>
        <p:txBody>
          <a:bodyPr>
            <a:spAutoFit/>
          </a:bodyPr>
          <a:lstStyle/>
          <a:p>
            <a:pPr algn="r"/>
            <a:r>
              <a:rPr lang="es-ES" sz="2800" b="1">
                <a:latin typeface="Tahoma" pitchFamily="34" charset="0"/>
                <a:cs typeface="Tahoma" pitchFamily="34" charset="0"/>
              </a:rPr>
              <a:t>IMPUESTO PATENTE AUTOMOTOR</a:t>
            </a:r>
            <a:endParaRPr lang="es-AR" sz="2800" b="1">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Rectángulo"/>
          <p:cNvSpPr>
            <a:spLocks noChangeArrowheads="1"/>
          </p:cNvSpPr>
          <p:nvPr/>
        </p:nvSpPr>
        <p:spPr bwMode="auto">
          <a:xfrm>
            <a:off x="1285875" y="119063"/>
            <a:ext cx="7643813" cy="523875"/>
          </a:xfrm>
          <a:prstGeom prst="rect">
            <a:avLst/>
          </a:prstGeom>
          <a:noFill/>
          <a:ln w="9525">
            <a:noFill/>
            <a:miter lim="800000"/>
            <a:headEnd/>
            <a:tailEnd/>
          </a:ln>
        </p:spPr>
        <p:txBody>
          <a:bodyPr>
            <a:spAutoFit/>
          </a:bodyPr>
          <a:lstStyle/>
          <a:p>
            <a:pPr algn="ctr"/>
            <a:r>
              <a:rPr lang="es-ES" sz="2800" b="1">
                <a:solidFill>
                  <a:schemeClr val="bg1"/>
                </a:solidFill>
                <a:cs typeface="Arial" pitchFamily="34" charset="0"/>
              </a:rPr>
              <a:t>TASA POR SERVICIOS RETRIBUTIVOS</a:t>
            </a:r>
            <a:endParaRPr lang="es-AR" sz="2800" b="1">
              <a:solidFill>
                <a:schemeClr val="bg1"/>
              </a:solidFill>
              <a:cs typeface="Arial" pitchFamily="34" charset="0"/>
            </a:endParaRPr>
          </a:p>
        </p:txBody>
      </p:sp>
      <p:sp>
        <p:nvSpPr>
          <p:cNvPr id="40963" name="4 Rectángulo"/>
          <p:cNvSpPr>
            <a:spLocks noChangeArrowheads="1"/>
          </p:cNvSpPr>
          <p:nvPr/>
        </p:nvSpPr>
        <p:spPr bwMode="auto">
          <a:xfrm>
            <a:off x="142875" y="1000125"/>
            <a:ext cx="8715375" cy="5210175"/>
          </a:xfrm>
          <a:prstGeom prst="rect">
            <a:avLst/>
          </a:prstGeom>
          <a:noFill/>
          <a:ln w="9525">
            <a:noFill/>
            <a:miter lim="800000"/>
            <a:headEnd/>
            <a:tailEnd/>
          </a:ln>
        </p:spPr>
        <p:txBody>
          <a:bodyPr>
            <a:spAutoFit/>
          </a:bodyPr>
          <a:lstStyle/>
          <a:p>
            <a:pPr marL="341313" indent="-341313">
              <a:spcBef>
                <a:spcPts val="600"/>
              </a:spcBef>
              <a:spcAft>
                <a:spcPts val="600"/>
              </a:spcAft>
            </a:pPr>
            <a:r>
              <a:rPr lang="es-ES" sz="2400">
                <a:cs typeface="Arial" pitchFamily="34" charset="0"/>
              </a:rPr>
              <a:t>    Cambio del criterio de determinación de la Base Imponible, de dicha Tasa en las Ordenanzas Fiscales y/o Tarifarias unificando la totalidad de los Servicios prestados por el Municipio y que estén asociados a la Propiedad inmueble, en una sola Tasa.-</a:t>
            </a:r>
          </a:p>
          <a:p>
            <a:pPr marL="341313" indent="-341313">
              <a:spcBef>
                <a:spcPts val="600"/>
              </a:spcBef>
              <a:spcAft>
                <a:spcPts val="600"/>
              </a:spcAft>
            </a:pPr>
            <a:endParaRPr lang="es-ES" sz="2400">
              <a:cs typeface="Arial" pitchFamily="34" charset="0"/>
            </a:endParaRPr>
          </a:p>
          <a:p>
            <a:pPr marL="341313" indent="-341313">
              <a:spcBef>
                <a:spcPts val="600"/>
              </a:spcBef>
              <a:spcAft>
                <a:spcPts val="600"/>
              </a:spcAft>
            </a:pPr>
            <a:r>
              <a:rPr lang="es-ES" sz="2400">
                <a:cs typeface="Arial" pitchFamily="34" charset="0"/>
              </a:rPr>
              <a:t>    La nueva Base Imponible es la </a:t>
            </a:r>
            <a:r>
              <a:rPr lang="es-ES" sz="2400" b="1">
                <a:cs typeface="Arial" pitchFamily="34" charset="0"/>
              </a:rPr>
              <a:t>Valuación Fiscal </a:t>
            </a:r>
            <a:r>
              <a:rPr lang="es-ES" sz="2400">
                <a:cs typeface="Arial" pitchFamily="34" charset="0"/>
              </a:rPr>
              <a:t>Catastral de la Propiedad, determinada por la Dirección Provincial de Catastro e Información Territorial de la Provincia del Neuquén.-</a:t>
            </a:r>
          </a:p>
          <a:p>
            <a:pPr marL="341313" indent="-341313">
              <a:spcBef>
                <a:spcPts val="600"/>
              </a:spcBef>
              <a:spcAft>
                <a:spcPts val="600"/>
              </a:spcAft>
            </a:pPr>
            <a:r>
              <a:rPr lang="es-ES" sz="2400">
                <a:cs typeface="Arial" pitchFamily="34" charset="0"/>
              </a:rPr>
              <a:t>   </a:t>
            </a:r>
            <a:endParaRPr lang="es-ES" sz="1000" b="1">
              <a:solidFill>
                <a:srgbClr val="3333CC"/>
              </a:solidFill>
              <a:cs typeface="Arial" pitchFamily="34" charset="0"/>
            </a:endParaRPr>
          </a:p>
          <a:p>
            <a:pPr marL="341313" indent="-341313" algn="ctr">
              <a:lnSpc>
                <a:spcPct val="110000"/>
              </a:lnSpc>
              <a:spcBef>
                <a:spcPct val="30000"/>
              </a:spcBef>
              <a:spcAft>
                <a:spcPct val="35000"/>
              </a:spcAft>
            </a:pPr>
            <a:r>
              <a:rPr lang="es-ES" sz="2400" b="1" i="1">
                <a:solidFill>
                  <a:srgbClr val="3333CC"/>
                </a:solidFill>
                <a:cs typeface="Arial" pitchFamily="34" charset="0"/>
              </a:rPr>
              <a:t>OBJETIVO  LOGRADO EN 2012</a:t>
            </a:r>
            <a:endParaRPr lang="es-ES" sz="2400" i="1">
              <a:solidFill>
                <a:srgbClr val="3333CC"/>
              </a:solidFill>
              <a:cs typeface="Arial" pitchFamily="34" charset="0"/>
            </a:endParaRPr>
          </a:p>
        </p:txBody>
      </p:sp>
      <p:sp>
        <p:nvSpPr>
          <p:cNvPr id="5" name="5 Rectángulo"/>
          <p:cNvSpPr>
            <a:spLocks noChangeArrowheads="1"/>
          </p:cNvSpPr>
          <p:nvPr/>
        </p:nvSpPr>
        <p:spPr bwMode="auto">
          <a:xfrm>
            <a:off x="142844" y="119063"/>
            <a:ext cx="8929717" cy="52322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latin typeface="Arial" pitchFamily="34" charset="0"/>
                <a:cs typeface="Arial" pitchFamily="34" charset="0"/>
              </a:rPr>
              <a:t>TASA POR SERVICIOS RETRIBUTIVOS</a:t>
            </a:r>
            <a:endParaRPr lang="es-AR"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1987" name="3 Rectángulo"/>
          <p:cNvSpPr>
            <a:spLocks noChangeArrowheads="1"/>
          </p:cNvSpPr>
          <p:nvPr/>
        </p:nvSpPr>
        <p:spPr bwMode="auto">
          <a:xfrm>
            <a:off x="214313" y="1214438"/>
            <a:ext cx="8643937" cy="5049837"/>
          </a:xfrm>
          <a:prstGeom prst="rect">
            <a:avLst/>
          </a:prstGeom>
          <a:noFill/>
          <a:ln w="9525">
            <a:noFill/>
            <a:miter lim="800000"/>
            <a:headEnd/>
            <a:tailEnd/>
          </a:ln>
        </p:spPr>
        <p:txBody>
          <a:bodyPr>
            <a:spAutoFit/>
          </a:bodyPr>
          <a:lstStyle/>
          <a:p>
            <a:pPr marL="341313" indent="-341313">
              <a:spcBef>
                <a:spcPts val="600"/>
              </a:spcBef>
              <a:spcAft>
                <a:spcPts val="600"/>
              </a:spcAft>
            </a:pPr>
            <a:r>
              <a:rPr lang="es-ES" sz="2400">
                <a:latin typeface="Baskerville Old Face" pitchFamily="18" charset="0"/>
                <a:cs typeface="Arial" pitchFamily="34" charset="0"/>
              </a:rPr>
              <a:t>    </a:t>
            </a:r>
            <a:r>
              <a:rPr lang="es-ES" sz="2200">
                <a:latin typeface="Tahoma" pitchFamily="34" charset="0"/>
                <a:cs typeface="Tahoma" pitchFamily="34" charset="0"/>
              </a:rPr>
              <a:t>La misma esta asociada a una </a:t>
            </a:r>
            <a:r>
              <a:rPr lang="es-ES" sz="2200" b="1">
                <a:latin typeface="Tahoma" pitchFamily="34" charset="0"/>
                <a:cs typeface="Tahoma" pitchFamily="34" charset="0"/>
              </a:rPr>
              <a:t>Alícuota</a:t>
            </a:r>
            <a:r>
              <a:rPr lang="es-ES" sz="2200">
                <a:latin typeface="Tahoma" pitchFamily="34" charset="0"/>
                <a:cs typeface="Tahoma" pitchFamily="34" charset="0"/>
              </a:rPr>
              <a:t> para determinar la tasa a pagar por cada contribuyente.</a:t>
            </a:r>
          </a:p>
          <a:p>
            <a:pPr marL="341313" indent="-341313">
              <a:spcBef>
                <a:spcPts val="600"/>
              </a:spcBef>
              <a:spcAft>
                <a:spcPts val="600"/>
              </a:spcAft>
            </a:pPr>
            <a:r>
              <a:rPr lang="es-ES" sz="2200">
                <a:latin typeface="Tahoma" pitchFamily="34" charset="0"/>
                <a:cs typeface="Tahoma" pitchFamily="34" charset="0"/>
              </a:rPr>
              <a:t>     Dicha alícuota varía de acuerdo a la zonificación realizada por cada Municipio, basadas las mismas en la calidad y cantidad de Servicios prestados a los contribuyentes.- </a:t>
            </a:r>
          </a:p>
          <a:p>
            <a:pPr marL="341313" indent="-341313">
              <a:spcBef>
                <a:spcPts val="600"/>
              </a:spcBef>
              <a:spcAft>
                <a:spcPts val="600"/>
              </a:spcAft>
            </a:pPr>
            <a:r>
              <a:rPr lang="es-ES" sz="2200">
                <a:latin typeface="Tahoma" pitchFamily="34" charset="0"/>
                <a:cs typeface="Tahoma" pitchFamily="34" charset="0"/>
              </a:rPr>
              <a:t>     La media es de aproximadamente el 1,5% de la Valuación Fiscal del Inmueble por año.-</a:t>
            </a:r>
          </a:p>
          <a:p>
            <a:pPr marL="341313" indent="-341313">
              <a:spcBef>
                <a:spcPts val="600"/>
              </a:spcBef>
              <a:spcAft>
                <a:spcPts val="600"/>
              </a:spcAft>
            </a:pPr>
            <a:r>
              <a:rPr lang="es-ES" sz="2200">
                <a:latin typeface="Tahoma" pitchFamily="34" charset="0"/>
                <a:cs typeface="Tahoma" pitchFamily="34" charset="0"/>
              </a:rPr>
              <a:t>     La Valuación Fiscal de la Provincia para el año 2013 se encuentra dada por el valor de la Tierra al 15% del valor de mercado, y la valuación de lo edificado representa el 34,5% del valor del m2 de mercado. </a:t>
            </a:r>
          </a:p>
          <a:p>
            <a:pPr marL="341313" indent="-341313">
              <a:spcBef>
                <a:spcPts val="600"/>
              </a:spcBef>
              <a:spcAft>
                <a:spcPts val="600"/>
              </a:spcAft>
            </a:pPr>
            <a:endParaRPr lang="es-ES" sz="800">
              <a:latin typeface="Tahoma" pitchFamily="34" charset="0"/>
              <a:cs typeface="Tahoma" pitchFamily="34" charset="0"/>
            </a:endParaRPr>
          </a:p>
          <a:p>
            <a:pPr marL="341313" indent="-341313" algn="ctr">
              <a:lnSpc>
                <a:spcPct val="110000"/>
              </a:lnSpc>
              <a:spcBef>
                <a:spcPct val="30000"/>
              </a:spcBef>
              <a:spcAft>
                <a:spcPct val="35000"/>
              </a:spcAft>
            </a:pPr>
            <a:r>
              <a:rPr lang="es-ES" b="1">
                <a:solidFill>
                  <a:srgbClr val="3333CC"/>
                </a:solidFill>
                <a:latin typeface="Tahoma" pitchFamily="34" charset="0"/>
                <a:cs typeface="Tahoma" pitchFamily="34" charset="0"/>
              </a:rPr>
              <a:t>OBJETIVO CUMPLIDO EN ORDENANZAS TARIFARIAS 2012 Y 2013.-  </a:t>
            </a:r>
            <a:endParaRPr lang="es-ES">
              <a:solidFill>
                <a:srgbClr val="3333CC"/>
              </a:solidFill>
              <a:latin typeface="Tahoma" pitchFamily="34" charset="0"/>
              <a:cs typeface="Tahoma" pitchFamily="34" charset="0"/>
            </a:endParaRPr>
          </a:p>
        </p:txBody>
      </p:sp>
      <p:sp>
        <p:nvSpPr>
          <p:cNvPr id="41989" name="5 Rectángulo"/>
          <p:cNvSpPr>
            <a:spLocks noChangeArrowheads="1"/>
          </p:cNvSpPr>
          <p:nvPr/>
        </p:nvSpPr>
        <p:spPr bwMode="auto">
          <a:xfrm>
            <a:off x="214282"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TASA POR SERVICIOS RETRIBUTIVOS</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3011" name="5 Rectángulo"/>
          <p:cNvSpPr>
            <a:spLocks noChangeArrowheads="1"/>
          </p:cNvSpPr>
          <p:nvPr/>
        </p:nvSpPr>
        <p:spPr bwMode="auto">
          <a:xfrm>
            <a:off x="500063" y="1571625"/>
            <a:ext cx="7929562" cy="2820988"/>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7" name="6 Rectángulo"/>
          <p:cNvSpPr/>
          <p:nvPr/>
        </p:nvSpPr>
        <p:spPr>
          <a:xfrm>
            <a:off x="285750" y="928688"/>
            <a:ext cx="8286750" cy="5710237"/>
          </a:xfrm>
          <a:prstGeom prst="rect">
            <a:avLst/>
          </a:prstGeom>
        </p:spPr>
        <p:txBody>
          <a:bodyPr>
            <a:spAutoFit/>
          </a:bodyPr>
          <a:lstStyle/>
          <a:p>
            <a:pPr marL="341313" indent="-341313" algn="ctr">
              <a:spcBef>
                <a:spcPts val="0"/>
              </a:spcBef>
              <a:spcAft>
                <a:spcPts val="0"/>
              </a:spcAft>
              <a:defRPr/>
            </a:pPr>
            <a:r>
              <a:rPr lang="es-ES" sz="2400" dirty="0">
                <a:cs typeface="Arial" pitchFamily="34" charset="0"/>
              </a:rPr>
              <a:t>SITUACIÓN INICIAL:    </a:t>
            </a:r>
          </a:p>
          <a:p>
            <a:pPr marL="341313" indent="-341313" algn="ctr">
              <a:spcBef>
                <a:spcPts val="0"/>
              </a:spcBef>
              <a:spcAft>
                <a:spcPts val="0"/>
              </a:spcAft>
              <a:defRPr/>
            </a:pPr>
            <a:r>
              <a:rPr lang="es-ES" sz="2400" b="1" dirty="0">
                <a:cs typeface="Arial" pitchFamily="34" charset="0"/>
              </a:rPr>
              <a:t>-Año 2007- </a:t>
            </a:r>
          </a:p>
          <a:p>
            <a:pPr marL="514350" indent="-514350">
              <a:lnSpc>
                <a:spcPct val="110000"/>
              </a:lnSpc>
              <a:spcBef>
                <a:spcPct val="30000"/>
              </a:spcBef>
              <a:spcAft>
                <a:spcPct val="35000"/>
              </a:spcAft>
              <a:defRPr/>
            </a:pPr>
            <a:endParaRPr lang="es-ES" sz="1000" dirty="0">
              <a:cs typeface="Arial" pitchFamily="34" charset="0"/>
            </a:endParaRPr>
          </a:p>
          <a:p>
            <a:pPr marL="514350" indent="-514350">
              <a:lnSpc>
                <a:spcPct val="110000"/>
              </a:lnSpc>
              <a:spcBef>
                <a:spcPct val="30000"/>
              </a:spcBef>
              <a:spcAft>
                <a:spcPct val="35000"/>
              </a:spcAft>
              <a:defRPr/>
            </a:pPr>
            <a:r>
              <a:rPr lang="es-ES" sz="2800" dirty="0">
                <a:cs typeface="Arial" pitchFamily="34" charset="0"/>
              </a:rPr>
              <a:t>Solamente </a:t>
            </a:r>
            <a:r>
              <a:rPr lang="es-ES" sz="3600" b="1" dirty="0">
                <a:ea typeface="Verdana" pitchFamily="34" charset="0"/>
                <a:cs typeface="Arial" pitchFamily="34" charset="0"/>
              </a:rPr>
              <a:t>2</a:t>
            </a:r>
            <a:r>
              <a:rPr lang="es-ES" sz="2800" b="1" dirty="0">
                <a:ea typeface="Verdana" pitchFamily="34" charset="0"/>
                <a:cs typeface="Arial" pitchFamily="34" charset="0"/>
              </a:rPr>
              <a:t> </a:t>
            </a:r>
            <a:r>
              <a:rPr lang="es-ES" sz="2800" b="1" dirty="0">
                <a:cs typeface="Arial" pitchFamily="34" charset="0"/>
              </a:rPr>
              <a:t>Municipios </a:t>
            </a:r>
            <a:r>
              <a:rPr lang="es-ES" sz="2800" dirty="0">
                <a:cs typeface="Arial" pitchFamily="34" charset="0"/>
              </a:rPr>
              <a:t>de los </a:t>
            </a:r>
            <a:r>
              <a:rPr lang="es-ES" sz="2800" b="1" dirty="0">
                <a:ea typeface="Verdana" pitchFamily="34" charset="0"/>
                <a:cs typeface="Arial" pitchFamily="34" charset="0"/>
              </a:rPr>
              <a:t>36</a:t>
            </a:r>
            <a:r>
              <a:rPr lang="es-ES" sz="2800" dirty="0">
                <a:cs typeface="Arial" pitchFamily="34" charset="0"/>
              </a:rPr>
              <a:t> determinaban su Base Imponible con la Valuación Fiscal de los Inmuebles para determinar los Servicios Retributivos:</a:t>
            </a:r>
          </a:p>
          <a:p>
            <a:pPr marL="342900" indent="-342900">
              <a:lnSpc>
                <a:spcPct val="110000"/>
              </a:lnSpc>
              <a:spcBef>
                <a:spcPct val="30000"/>
              </a:spcBef>
              <a:spcAft>
                <a:spcPct val="35000"/>
              </a:spcAft>
              <a:defRPr/>
            </a:pPr>
            <a:r>
              <a:rPr lang="es-ES" dirty="0">
                <a:cs typeface="Arial" pitchFamily="34" charset="0"/>
              </a:rPr>
              <a:t>                      </a:t>
            </a:r>
            <a:r>
              <a:rPr lang="es-ES" sz="2000" dirty="0">
                <a:cs typeface="Arial" pitchFamily="34" charset="0"/>
              </a:rPr>
              <a:t>*  </a:t>
            </a:r>
            <a:r>
              <a:rPr lang="es-ES" sz="2400" dirty="0">
                <a:cs typeface="Arial" pitchFamily="34" charset="0"/>
              </a:rPr>
              <a:t>Neuquén Capital</a:t>
            </a:r>
          </a:p>
          <a:p>
            <a:pPr marL="342900" indent="-342900">
              <a:lnSpc>
                <a:spcPct val="110000"/>
              </a:lnSpc>
              <a:spcBef>
                <a:spcPct val="30000"/>
              </a:spcBef>
              <a:spcAft>
                <a:spcPct val="35000"/>
              </a:spcAft>
              <a:defRPr/>
            </a:pPr>
            <a:r>
              <a:rPr lang="es-ES" sz="2400" dirty="0">
                <a:cs typeface="Arial" pitchFamily="34" charset="0"/>
              </a:rPr>
              <a:t>                *  San Martín de los Andes</a:t>
            </a:r>
          </a:p>
          <a:p>
            <a:pPr marL="342900" indent="-342900">
              <a:lnSpc>
                <a:spcPct val="110000"/>
              </a:lnSpc>
              <a:spcBef>
                <a:spcPct val="30000"/>
              </a:spcBef>
              <a:spcAft>
                <a:spcPct val="35000"/>
              </a:spcAft>
              <a:defRPr/>
            </a:pPr>
            <a:r>
              <a:rPr lang="es-ES" sz="2000" dirty="0">
                <a:cs typeface="Arial" pitchFamily="34" charset="0"/>
              </a:rPr>
              <a:t>                    </a:t>
            </a:r>
          </a:p>
          <a:p>
            <a:pPr marL="342900" indent="-342900">
              <a:lnSpc>
                <a:spcPct val="110000"/>
              </a:lnSpc>
              <a:spcBef>
                <a:spcPct val="30000"/>
              </a:spcBef>
              <a:spcAft>
                <a:spcPct val="35000"/>
              </a:spcAft>
              <a:defRPr/>
            </a:pPr>
            <a:endParaRPr lang="es-ES" sz="2000" dirty="0">
              <a:cs typeface="Arial" pitchFamily="34" charset="0"/>
            </a:endParaRPr>
          </a:p>
        </p:txBody>
      </p:sp>
      <p:sp>
        <p:nvSpPr>
          <p:cNvPr id="43013" name="8 Rectángulo"/>
          <p:cNvSpPr>
            <a:spLocks noChangeArrowheads="1"/>
          </p:cNvSpPr>
          <p:nvPr/>
        </p:nvSpPr>
        <p:spPr bwMode="auto">
          <a:xfrm>
            <a:off x="1285875" y="119063"/>
            <a:ext cx="7215188" cy="523875"/>
          </a:xfrm>
          <a:prstGeom prst="rect">
            <a:avLst/>
          </a:prstGeom>
          <a:noFill/>
          <a:ln w="9525">
            <a:noFill/>
            <a:miter lim="800000"/>
            <a:headEnd/>
            <a:tailEnd/>
          </a:ln>
        </p:spPr>
        <p:txBody>
          <a:bodyPr>
            <a:spAutoFit/>
          </a:bodyPr>
          <a:lstStyle/>
          <a:p>
            <a:pPr algn="ctr"/>
            <a:r>
              <a:rPr lang="es-ES" sz="2800" b="1">
                <a:solidFill>
                  <a:schemeClr val="bg1"/>
                </a:solidFill>
                <a:latin typeface="Tahoma" pitchFamily="34" charset="0"/>
                <a:cs typeface="Tahoma" pitchFamily="34" charset="0"/>
              </a:rPr>
              <a:t>TASA POR SERVICIOS RETRIBUTIVOS</a:t>
            </a:r>
            <a:endParaRPr lang="es-AR" sz="2800" b="1">
              <a:solidFill>
                <a:schemeClr val="bg1"/>
              </a:solidFill>
              <a:latin typeface="Tahoma" pitchFamily="34" charset="0"/>
              <a:cs typeface="Tahoma" pitchFamily="34" charset="0"/>
            </a:endParaRPr>
          </a:p>
        </p:txBody>
      </p:sp>
      <p:sp>
        <p:nvSpPr>
          <p:cNvPr id="8"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TASA POR SERVICIOS RETRIBUTIVOS</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4035"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4036" name="4 Rectángulo"/>
          <p:cNvSpPr>
            <a:spLocks noChangeArrowheads="1"/>
          </p:cNvSpPr>
          <p:nvPr/>
        </p:nvSpPr>
        <p:spPr bwMode="auto">
          <a:xfrm>
            <a:off x="571500" y="1214438"/>
            <a:ext cx="8143875" cy="5373687"/>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a:cs typeface="Arial" pitchFamily="34" charset="0"/>
              </a:rPr>
              <a:t>Resultados Obtenidos respecto a la Base Imponible:</a:t>
            </a:r>
          </a:p>
          <a:p>
            <a:pPr marL="341313" indent="-341313">
              <a:lnSpc>
                <a:spcPct val="110000"/>
              </a:lnSpc>
              <a:spcBef>
                <a:spcPct val="30000"/>
              </a:spcBef>
              <a:spcAft>
                <a:spcPct val="35000"/>
              </a:spcAft>
              <a:buFont typeface="Arial" pitchFamily="34" charset="0"/>
              <a:buChar char="•"/>
            </a:pPr>
            <a:r>
              <a:rPr lang="es-ES" sz="2800" b="1">
                <a:cs typeface="Arial" pitchFamily="34" charset="0"/>
              </a:rPr>
              <a:t>32 </a:t>
            </a:r>
            <a:r>
              <a:rPr lang="es-ES" sz="2400" b="1">
                <a:cs typeface="Arial" pitchFamily="34" charset="0"/>
              </a:rPr>
              <a:t>Municipios  (</a:t>
            </a:r>
            <a:r>
              <a:rPr lang="es-ES" sz="2000" b="1">
                <a:cs typeface="Arial" pitchFamily="34" charset="0"/>
              </a:rPr>
              <a:t>el 88%) </a:t>
            </a:r>
            <a:r>
              <a:rPr lang="es-ES" sz="2400">
                <a:cs typeface="Arial" pitchFamily="34" charset="0"/>
              </a:rPr>
              <a:t>durante el ejercicio fiscal 2012, determinaron su Base Imponible con la Valuación Fiscal dada por la Dirección Provincial de Catastro.-</a:t>
            </a:r>
          </a:p>
          <a:p>
            <a:pPr marL="341313" indent="-341313">
              <a:lnSpc>
                <a:spcPct val="110000"/>
              </a:lnSpc>
              <a:spcBef>
                <a:spcPct val="30000"/>
              </a:spcBef>
              <a:spcAft>
                <a:spcPct val="35000"/>
              </a:spcAft>
              <a:buFont typeface="Arial" pitchFamily="34" charset="0"/>
              <a:buChar char="•"/>
            </a:pPr>
            <a:r>
              <a:rPr lang="es-ES" sz="3200" b="1">
                <a:cs typeface="Arial" pitchFamily="34" charset="0"/>
              </a:rPr>
              <a:t>21</a:t>
            </a:r>
            <a:r>
              <a:rPr lang="es-ES" sz="2400">
                <a:cs typeface="Arial" pitchFamily="34" charset="0"/>
              </a:rPr>
              <a:t> </a:t>
            </a:r>
            <a:r>
              <a:rPr lang="es-ES" sz="2400" b="1">
                <a:cs typeface="Arial" pitchFamily="34" charset="0"/>
              </a:rPr>
              <a:t>Comisiones de Fomento </a:t>
            </a:r>
            <a:r>
              <a:rPr lang="es-ES" sz="2000" b="1">
                <a:cs typeface="Arial" pitchFamily="34" charset="0"/>
              </a:rPr>
              <a:t>(el 100%) </a:t>
            </a:r>
            <a:r>
              <a:rPr lang="es-ES" sz="2400">
                <a:cs typeface="Arial" pitchFamily="34" charset="0"/>
              </a:rPr>
              <a:t>en la Ordenanza Tarifaria a aplicar durante el ejercicio fiscal 2013, determinan su Base Imponible con la Valuación Fiscal dada por la Dirección Provincial de Catastro.-</a:t>
            </a:r>
          </a:p>
          <a:p>
            <a:pPr marL="341313" indent="-341313">
              <a:lnSpc>
                <a:spcPct val="110000"/>
              </a:lnSpc>
              <a:spcBef>
                <a:spcPct val="30000"/>
              </a:spcBef>
              <a:spcAft>
                <a:spcPct val="35000"/>
              </a:spcAft>
              <a:buFont typeface="Arial" pitchFamily="34" charset="0"/>
              <a:buChar char="•"/>
            </a:pPr>
            <a:endParaRPr lang="es-ES" sz="2400">
              <a:cs typeface="Arial" pitchFamily="34" charset="0"/>
            </a:endParaRPr>
          </a:p>
          <a:p>
            <a:pPr marL="341313" indent="-341313" algn="ctr">
              <a:lnSpc>
                <a:spcPct val="110000"/>
              </a:lnSpc>
              <a:spcBef>
                <a:spcPct val="30000"/>
              </a:spcBef>
              <a:spcAft>
                <a:spcPct val="35000"/>
              </a:spcAft>
            </a:pPr>
            <a:r>
              <a:rPr lang="es-ES" b="1" i="1">
                <a:solidFill>
                  <a:srgbClr val="3333CC"/>
                </a:solidFill>
                <a:cs typeface="Arial" pitchFamily="34" charset="0"/>
              </a:rPr>
              <a:t>OBJETIVO CUMPLIDO EN ORDENANZAS TARIFARIAS 2012 Y 2013.-  </a:t>
            </a:r>
            <a:endParaRPr lang="es-ES" sz="2000" i="1">
              <a:solidFill>
                <a:srgbClr val="3333CC"/>
              </a:solidFill>
              <a:cs typeface="Arial" pitchFamily="34" charset="0"/>
            </a:endParaRPr>
          </a:p>
        </p:txBody>
      </p:sp>
      <p:sp>
        <p:nvSpPr>
          <p:cNvPr id="44037" name="6 Rectángulo"/>
          <p:cNvSpPr>
            <a:spLocks noChangeArrowheads="1"/>
          </p:cNvSpPr>
          <p:nvPr/>
        </p:nvSpPr>
        <p:spPr bwMode="auto">
          <a:xfrm>
            <a:off x="1285875" y="119063"/>
            <a:ext cx="7215188" cy="523875"/>
          </a:xfrm>
          <a:prstGeom prst="rect">
            <a:avLst/>
          </a:prstGeom>
          <a:noFill/>
          <a:ln w="9525">
            <a:noFill/>
            <a:miter lim="800000"/>
            <a:headEnd/>
            <a:tailEnd/>
          </a:ln>
        </p:spPr>
        <p:txBody>
          <a:bodyPr>
            <a:spAutoFit/>
          </a:bodyPr>
          <a:lstStyle/>
          <a:p>
            <a:pPr algn="ctr"/>
            <a:r>
              <a:rPr lang="es-ES" sz="2800" b="1">
                <a:solidFill>
                  <a:schemeClr val="bg1"/>
                </a:solidFill>
                <a:latin typeface="Tahoma" pitchFamily="34" charset="0"/>
                <a:cs typeface="Tahoma" pitchFamily="34" charset="0"/>
              </a:rPr>
              <a:t>TASA POR SERVICIOS RETRIBUTIVOS</a:t>
            </a:r>
            <a:endParaRPr lang="es-AR" sz="2800" b="1">
              <a:solidFill>
                <a:schemeClr val="bg1"/>
              </a:solidFill>
              <a:latin typeface="Tahoma" pitchFamily="34" charset="0"/>
              <a:cs typeface="Tahoma" pitchFamily="34" charset="0"/>
            </a:endParaRPr>
          </a:p>
        </p:txBody>
      </p:sp>
      <p:sp>
        <p:nvSpPr>
          <p:cNvPr id="7"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TASA POR SERVICIOS RETRIBUTIVOS</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5059" name="3 Rectángulo"/>
          <p:cNvSpPr>
            <a:spLocks noChangeArrowheads="1"/>
          </p:cNvSpPr>
          <p:nvPr/>
        </p:nvSpPr>
        <p:spPr bwMode="auto">
          <a:xfrm>
            <a:off x="500063" y="17859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5060" name="4 Rectángulo"/>
          <p:cNvSpPr>
            <a:spLocks noChangeArrowheads="1"/>
          </p:cNvSpPr>
          <p:nvPr/>
        </p:nvSpPr>
        <p:spPr bwMode="auto">
          <a:xfrm>
            <a:off x="357188" y="1071563"/>
            <a:ext cx="8143875" cy="830262"/>
          </a:xfrm>
          <a:prstGeom prst="rect">
            <a:avLst/>
          </a:prstGeom>
          <a:noFill/>
          <a:ln w="9525">
            <a:noFill/>
            <a:miter lim="800000"/>
            <a:headEnd/>
            <a:tailEnd/>
          </a:ln>
        </p:spPr>
        <p:txBody>
          <a:bodyPr>
            <a:spAutoFit/>
          </a:bodyPr>
          <a:lstStyle/>
          <a:p>
            <a:pPr algn="ctr"/>
            <a:r>
              <a:rPr lang="es-ES" sz="2400" b="1">
                <a:latin typeface="Tahoma" pitchFamily="34" charset="0"/>
                <a:cs typeface="Tahoma" pitchFamily="34" charset="0"/>
              </a:rPr>
              <a:t>Tasa por Inspección, Seguridad e Higiene de Actividades Comerciales, Industriales y de Servicios</a:t>
            </a:r>
            <a:endParaRPr lang="es-AR" sz="2400" b="1">
              <a:latin typeface="Tahoma" pitchFamily="34" charset="0"/>
              <a:cs typeface="Tahoma" pitchFamily="34" charset="0"/>
            </a:endParaRPr>
          </a:p>
        </p:txBody>
      </p:sp>
      <p:sp>
        <p:nvSpPr>
          <p:cNvPr id="45061" name="5 Rectángulo"/>
          <p:cNvSpPr>
            <a:spLocks noChangeArrowheads="1"/>
          </p:cNvSpPr>
          <p:nvPr/>
        </p:nvSpPr>
        <p:spPr bwMode="auto">
          <a:xfrm>
            <a:off x="6357938" y="71438"/>
            <a:ext cx="2143125" cy="584200"/>
          </a:xfrm>
          <a:prstGeom prst="rect">
            <a:avLst/>
          </a:prstGeom>
          <a:noFill/>
          <a:ln w="9525">
            <a:noFill/>
            <a:miter lim="800000"/>
            <a:headEnd/>
            <a:tailEnd/>
          </a:ln>
        </p:spPr>
        <p:txBody>
          <a:bodyPr>
            <a:spAutoFit/>
          </a:bodyPr>
          <a:lstStyle/>
          <a:p>
            <a:pPr algn="ctr"/>
            <a:r>
              <a:rPr lang="es-ES" sz="3200" b="1">
                <a:solidFill>
                  <a:schemeClr val="bg1"/>
                </a:solidFill>
                <a:latin typeface="Tahoma" pitchFamily="34" charset="0"/>
                <a:cs typeface="Tahoma" pitchFamily="34" charset="0"/>
              </a:rPr>
              <a:t>T. I. S. H. </a:t>
            </a:r>
            <a:endParaRPr lang="es-AR" sz="3200" b="1">
              <a:solidFill>
                <a:schemeClr val="bg1"/>
              </a:solidFill>
              <a:latin typeface="Tahoma" pitchFamily="34" charset="0"/>
              <a:cs typeface="Tahoma" pitchFamily="34" charset="0"/>
            </a:endParaRPr>
          </a:p>
        </p:txBody>
      </p:sp>
      <p:sp>
        <p:nvSpPr>
          <p:cNvPr id="45062" name="6 Rectángulo"/>
          <p:cNvSpPr>
            <a:spLocks noChangeArrowheads="1"/>
          </p:cNvSpPr>
          <p:nvPr/>
        </p:nvSpPr>
        <p:spPr bwMode="auto">
          <a:xfrm>
            <a:off x="357188" y="2000250"/>
            <a:ext cx="8215312" cy="4094163"/>
          </a:xfrm>
          <a:prstGeom prst="rect">
            <a:avLst/>
          </a:prstGeom>
          <a:noFill/>
          <a:ln w="9525">
            <a:noFill/>
            <a:miter lim="800000"/>
            <a:headEnd/>
            <a:tailEnd/>
          </a:ln>
        </p:spPr>
        <p:txBody>
          <a:bodyPr>
            <a:spAutoFit/>
          </a:bodyPr>
          <a:lstStyle/>
          <a:p>
            <a:pPr algn="just"/>
            <a:r>
              <a:rPr lang="es-ES" sz="2000">
                <a:latin typeface="Tahoma" pitchFamily="34" charset="0"/>
                <a:cs typeface="Tahoma" pitchFamily="34" charset="0"/>
              </a:rPr>
              <a:t>En el caso de esta Tasa, en su gran mayoría, los Municipios, tenían muy diversos criterios de determinación de la base imponible, los cuales son casi imposibles de poder controlar fehacientemente.-</a:t>
            </a:r>
          </a:p>
          <a:p>
            <a:pPr algn="just"/>
            <a:endParaRPr lang="es-ES" sz="2000">
              <a:latin typeface="Tahoma" pitchFamily="34" charset="0"/>
              <a:cs typeface="Tahoma" pitchFamily="34" charset="0"/>
            </a:endParaRPr>
          </a:p>
          <a:p>
            <a:pPr algn="just"/>
            <a:r>
              <a:rPr lang="es-ES" sz="2000">
                <a:latin typeface="Tahoma" pitchFamily="34" charset="0"/>
                <a:cs typeface="Tahoma" pitchFamily="34" charset="0"/>
              </a:rPr>
              <a:t>Por ejemplo nos encontramos con algunos que incluían hasta cinco variables de muy difícil medición, tenemos el caso de: </a:t>
            </a:r>
            <a:r>
              <a:rPr lang="es-ES" sz="2000" b="1" u="sng">
                <a:latin typeface="Tahoma" pitchFamily="34" charset="0"/>
                <a:cs typeface="Tahoma" pitchFamily="34" charset="0"/>
              </a:rPr>
              <a:t>PLOTTIER</a:t>
            </a:r>
            <a:r>
              <a:rPr lang="es-ES" sz="2000" b="1">
                <a:latin typeface="Tahoma" pitchFamily="34" charset="0"/>
                <a:cs typeface="Tahoma" pitchFamily="34" charset="0"/>
              </a:rPr>
              <a:t> </a:t>
            </a:r>
            <a:r>
              <a:rPr lang="es-ES" sz="2000">
                <a:latin typeface="Tahoma" pitchFamily="34" charset="0"/>
                <a:cs typeface="Tahoma" pitchFamily="34" charset="0"/>
              </a:rPr>
              <a:t>que incluía un mix con: </a:t>
            </a:r>
          </a:p>
          <a:p>
            <a:pPr algn="just"/>
            <a:endParaRPr lang="es-ES" sz="2000">
              <a:latin typeface="Tahoma" pitchFamily="34" charset="0"/>
              <a:cs typeface="Tahoma" pitchFamily="34" charset="0"/>
            </a:endParaRPr>
          </a:p>
          <a:p>
            <a:pPr lvl="2" algn="just">
              <a:buFont typeface="Arial" pitchFamily="34" charset="0"/>
              <a:buChar char="•"/>
            </a:pPr>
            <a:r>
              <a:rPr lang="es-ES" sz="2000">
                <a:latin typeface="Tahoma" pitchFamily="34" charset="0"/>
                <a:cs typeface="Tahoma" pitchFamily="34" charset="0"/>
              </a:rPr>
              <a:t>  Cantidad de m2 del local </a:t>
            </a:r>
          </a:p>
          <a:p>
            <a:pPr lvl="2" algn="just">
              <a:buFont typeface="Arial" pitchFamily="34" charset="0"/>
              <a:buChar char="•"/>
            </a:pPr>
            <a:r>
              <a:rPr lang="es-ES" sz="2000">
                <a:latin typeface="Tahoma" pitchFamily="34" charset="0"/>
                <a:cs typeface="Tahoma" pitchFamily="34" charset="0"/>
              </a:rPr>
              <a:t>  Zona en la que estaba ubicado el comercio</a:t>
            </a:r>
          </a:p>
          <a:p>
            <a:pPr lvl="2" algn="just">
              <a:buFont typeface="Arial" pitchFamily="34" charset="0"/>
              <a:buChar char="•"/>
            </a:pPr>
            <a:r>
              <a:rPr lang="es-ES" sz="2000">
                <a:latin typeface="Tahoma" pitchFamily="34" charset="0"/>
                <a:cs typeface="Tahoma" pitchFamily="34" charset="0"/>
              </a:rPr>
              <a:t>  Cantidad de personas que trabajan </a:t>
            </a:r>
          </a:p>
          <a:p>
            <a:pPr lvl="2" algn="just">
              <a:buFont typeface="Arial" pitchFamily="34" charset="0"/>
              <a:buChar char="•"/>
            </a:pPr>
            <a:r>
              <a:rPr lang="es-ES" sz="2000">
                <a:latin typeface="Tahoma" pitchFamily="34" charset="0"/>
                <a:cs typeface="Tahoma" pitchFamily="34" charset="0"/>
              </a:rPr>
              <a:t>  Cantidad de rubros que comercializa </a:t>
            </a:r>
          </a:p>
          <a:p>
            <a:pPr lvl="2" algn="just">
              <a:buFont typeface="Arial" pitchFamily="34" charset="0"/>
              <a:buChar char="•"/>
            </a:pPr>
            <a:r>
              <a:rPr lang="es-ES" sz="2000">
                <a:latin typeface="Tahoma" pitchFamily="34" charset="0"/>
                <a:cs typeface="Tahoma" pitchFamily="34" charset="0"/>
              </a:rPr>
              <a:t>  Cantidad de hs diarias de atención al público   </a:t>
            </a:r>
            <a:endParaRPr lang="es-AR" sz="2000">
              <a:latin typeface="Tahoma" pitchFamily="34" charset="0"/>
              <a:cs typeface="Tahoma" pitchFamily="34" charset="0"/>
            </a:endParaRPr>
          </a:p>
        </p:txBody>
      </p:sp>
      <p:sp>
        <p:nvSpPr>
          <p:cNvPr id="8"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T.I.S.H.</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6083"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6084" name="4 Rectángulo"/>
          <p:cNvSpPr>
            <a:spLocks noChangeArrowheads="1"/>
          </p:cNvSpPr>
          <p:nvPr/>
        </p:nvSpPr>
        <p:spPr bwMode="auto">
          <a:xfrm>
            <a:off x="214313" y="928688"/>
            <a:ext cx="8643937" cy="5462587"/>
          </a:xfrm>
          <a:prstGeom prst="rect">
            <a:avLst/>
          </a:prstGeom>
          <a:noFill/>
          <a:ln w="9525">
            <a:noFill/>
            <a:miter lim="800000"/>
            <a:headEnd/>
            <a:tailEnd/>
          </a:ln>
        </p:spPr>
        <p:txBody>
          <a:bodyPr>
            <a:spAutoFit/>
          </a:bodyPr>
          <a:lstStyle/>
          <a:p>
            <a:pPr marL="341313" indent="-341313">
              <a:spcBef>
                <a:spcPts val="600"/>
              </a:spcBef>
              <a:spcAft>
                <a:spcPts val="600"/>
              </a:spcAft>
            </a:pPr>
            <a:r>
              <a:rPr lang="es-ES" sz="2400">
                <a:cs typeface="Arial" pitchFamily="34" charset="0"/>
              </a:rPr>
              <a:t>    Cambio del criterio de determinación de la Base Imponible, de dicha Tasa en las Ordenanzas Fiscales y/o Tarifarias incorporando a la misma la Facturación Anual, de acuerdo a la Declaración Jurada de Ingresos Brutos que presenta el contribuyente a la Dirección Provincial de Rentas.-</a:t>
            </a:r>
          </a:p>
          <a:p>
            <a:pPr marL="341313" indent="-341313">
              <a:spcBef>
                <a:spcPts val="600"/>
              </a:spcBef>
              <a:spcAft>
                <a:spcPts val="600"/>
              </a:spcAft>
            </a:pPr>
            <a:endParaRPr lang="es-ES" sz="800">
              <a:cs typeface="Arial" pitchFamily="34" charset="0"/>
            </a:endParaRPr>
          </a:p>
          <a:p>
            <a:pPr marL="341313" indent="-341313">
              <a:spcBef>
                <a:spcPts val="600"/>
              </a:spcBef>
              <a:spcAft>
                <a:spcPts val="600"/>
              </a:spcAft>
            </a:pPr>
            <a:r>
              <a:rPr lang="es-ES" sz="2400">
                <a:cs typeface="Arial" pitchFamily="34" charset="0"/>
              </a:rPr>
              <a:t>    La forma de determinar y cobrar la Tasa es mediante una tabla de facturación, con montos fijos a tributar por escalones de acuerdo a la facturación anual del Contribuyente presentada como DDJJ a la Dirección Provincial de Rentas de la Provincia del Neuquén.-</a:t>
            </a:r>
          </a:p>
          <a:p>
            <a:pPr marL="341313" indent="-341313">
              <a:spcBef>
                <a:spcPts val="600"/>
              </a:spcBef>
              <a:spcAft>
                <a:spcPts val="600"/>
              </a:spcAft>
            </a:pPr>
            <a:endParaRPr lang="es-ES" sz="800">
              <a:cs typeface="Arial" pitchFamily="34" charset="0"/>
            </a:endParaRPr>
          </a:p>
          <a:p>
            <a:pPr marL="341313" indent="-341313" algn="ctr">
              <a:spcBef>
                <a:spcPts val="600"/>
              </a:spcBef>
              <a:spcAft>
                <a:spcPts val="600"/>
              </a:spcAft>
            </a:pPr>
            <a:r>
              <a:rPr lang="es-ES" sz="3200">
                <a:solidFill>
                  <a:srgbClr val="3333CC"/>
                </a:solidFill>
                <a:cs typeface="Arial" pitchFamily="34" charset="0"/>
              </a:rPr>
              <a:t>   </a:t>
            </a:r>
            <a:r>
              <a:rPr lang="es-ES" sz="2400" b="1">
                <a:solidFill>
                  <a:srgbClr val="3333CC"/>
                </a:solidFill>
                <a:cs typeface="Arial" pitchFamily="34" charset="0"/>
              </a:rPr>
              <a:t>OBJETIVO  LOGRADO EN 2012</a:t>
            </a:r>
            <a:endParaRPr lang="es-ES" sz="2400">
              <a:solidFill>
                <a:srgbClr val="3333CC"/>
              </a:solidFill>
              <a:cs typeface="Arial" pitchFamily="34" charset="0"/>
            </a:endParaRPr>
          </a:p>
        </p:txBody>
      </p:sp>
      <p:sp>
        <p:nvSpPr>
          <p:cNvPr id="46085" name="5 Rectángulo"/>
          <p:cNvSpPr>
            <a:spLocks noChangeArrowheads="1"/>
          </p:cNvSpPr>
          <p:nvPr/>
        </p:nvSpPr>
        <p:spPr bwMode="auto">
          <a:xfrm>
            <a:off x="6215063" y="71438"/>
            <a:ext cx="2214562" cy="584200"/>
          </a:xfrm>
          <a:prstGeom prst="rect">
            <a:avLst/>
          </a:prstGeom>
          <a:noFill/>
          <a:ln w="9525">
            <a:noFill/>
            <a:miter lim="800000"/>
            <a:headEnd/>
            <a:tailEnd/>
          </a:ln>
        </p:spPr>
        <p:txBody>
          <a:bodyPr>
            <a:spAutoFit/>
          </a:bodyPr>
          <a:lstStyle/>
          <a:p>
            <a:pPr algn="ctr"/>
            <a:r>
              <a:rPr lang="es-ES" sz="3200" b="1">
                <a:solidFill>
                  <a:schemeClr val="bg1"/>
                </a:solidFill>
                <a:latin typeface="Tahoma" pitchFamily="34" charset="0"/>
                <a:cs typeface="Tahoma" pitchFamily="34" charset="0"/>
              </a:rPr>
              <a:t>T. I. S. H. </a:t>
            </a:r>
            <a:endParaRPr lang="es-AR" sz="3200" b="1">
              <a:solidFill>
                <a:schemeClr val="bg1"/>
              </a:solidFill>
              <a:latin typeface="Tahoma" pitchFamily="34" charset="0"/>
              <a:cs typeface="Tahoma" pitchFamily="34" charset="0"/>
            </a:endParaRPr>
          </a:p>
        </p:txBody>
      </p:sp>
      <p:sp>
        <p:nvSpPr>
          <p:cNvPr id="7"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T.I.S.H.</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7107" name="3 Rectángulo"/>
          <p:cNvSpPr>
            <a:spLocks noChangeArrowheads="1"/>
          </p:cNvSpPr>
          <p:nvPr/>
        </p:nvSpPr>
        <p:spPr bwMode="auto">
          <a:xfrm>
            <a:off x="500063" y="1571625"/>
            <a:ext cx="7929562" cy="2820988"/>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 name="4 Rectángulo"/>
          <p:cNvSpPr/>
          <p:nvPr/>
        </p:nvSpPr>
        <p:spPr>
          <a:xfrm>
            <a:off x="428625" y="928688"/>
            <a:ext cx="8286750" cy="5764212"/>
          </a:xfrm>
          <a:prstGeom prst="rect">
            <a:avLst/>
          </a:prstGeom>
        </p:spPr>
        <p:txBody>
          <a:bodyPr>
            <a:spAutoFit/>
          </a:bodyPr>
          <a:lstStyle/>
          <a:p>
            <a:pPr marL="341313" indent="-341313" algn="ctr">
              <a:spcBef>
                <a:spcPts val="0"/>
              </a:spcBef>
              <a:spcAft>
                <a:spcPts val="0"/>
              </a:spcAft>
              <a:defRPr/>
            </a:pPr>
            <a:r>
              <a:rPr lang="es-ES" sz="2400" b="1" dirty="0">
                <a:cs typeface="Arial" pitchFamily="34" charset="0"/>
              </a:rPr>
              <a:t>SITUACIÓN INICIAL:    </a:t>
            </a:r>
          </a:p>
          <a:p>
            <a:pPr marL="341313" indent="-341313" algn="ctr">
              <a:spcBef>
                <a:spcPts val="0"/>
              </a:spcBef>
              <a:spcAft>
                <a:spcPts val="0"/>
              </a:spcAft>
              <a:defRPr/>
            </a:pPr>
            <a:r>
              <a:rPr lang="es-ES" sz="2400" b="1" dirty="0">
                <a:cs typeface="Arial" pitchFamily="34" charset="0"/>
              </a:rPr>
              <a:t>-Año 2007- </a:t>
            </a:r>
          </a:p>
          <a:p>
            <a:pPr marL="514350" indent="-514350">
              <a:lnSpc>
                <a:spcPct val="110000"/>
              </a:lnSpc>
              <a:spcBef>
                <a:spcPct val="30000"/>
              </a:spcBef>
              <a:spcAft>
                <a:spcPct val="35000"/>
              </a:spcAft>
              <a:defRPr/>
            </a:pPr>
            <a:r>
              <a:rPr lang="es-ES" sz="2800" dirty="0">
                <a:cs typeface="Arial" pitchFamily="34" charset="0"/>
              </a:rPr>
              <a:t>Solamente </a:t>
            </a:r>
            <a:r>
              <a:rPr lang="es-ES" sz="3600" b="1" dirty="0">
                <a:ea typeface="Verdana" pitchFamily="34" charset="0"/>
                <a:cs typeface="Arial" pitchFamily="34" charset="0"/>
              </a:rPr>
              <a:t>3</a:t>
            </a:r>
            <a:r>
              <a:rPr lang="es-ES" sz="2800" b="1" dirty="0">
                <a:ea typeface="Verdana" pitchFamily="34" charset="0"/>
                <a:cs typeface="Arial" pitchFamily="34" charset="0"/>
              </a:rPr>
              <a:t> </a:t>
            </a:r>
            <a:r>
              <a:rPr lang="es-ES" sz="2800" b="1" dirty="0">
                <a:cs typeface="Arial" pitchFamily="34" charset="0"/>
              </a:rPr>
              <a:t>Municipios </a:t>
            </a:r>
            <a:r>
              <a:rPr lang="es-ES" sz="2800" dirty="0">
                <a:cs typeface="Arial" pitchFamily="34" charset="0"/>
              </a:rPr>
              <a:t>de los </a:t>
            </a:r>
            <a:r>
              <a:rPr lang="es-ES" sz="2800" b="1" dirty="0">
                <a:ea typeface="Verdana" pitchFamily="34" charset="0"/>
                <a:cs typeface="Arial" pitchFamily="34" charset="0"/>
              </a:rPr>
              <a:t>36</a:t>
            </a:r>
            <a:r>
              <a:rPr lang="es-ES" sz="2800" dirty="0">
                <a:cs typeface="Arial" pitchFamily="34" charset="0"/>
              </a:rPr>
              <a:t> determinaban su Base Imponible con la Facturación Anual de los Ingresos Brutos para determinar la Tasa de Inspección, Seguridad e Higiene:</a:t>
            </a:r>
          </a:p>
          <a:p>
            <a:pPr marL="342900" indent="-342900">
              <a:lnSpc>
                <a:spcPct val="110000"/>
              </a:lnSpc>
              <a:spcBef>
                <a:spcPct val="30000"/>
              </a:spcBef>
              <a:spcAft>
                <a:spcPct val="35000"/>
              </a:spcAft>
              <a:defRPr/>
            </a:pPr>
            <a:r>
              <a:rPr lang="es-ES" dirty="0">
                <a:cs typeface="Arial" pitchFamily="34" charset="0"/>
              </a:rPr>
              <a:t>                      </a:t>
            </a:r>
            <a:r>
              <a:rPr lang="es-ES" sz="2000" dirty="0">
                <a:cs typeface="Arial" pitchFamily="34" charset="0"/>
              </a:rPr>
              <a:t>*  Neuquén Capital</a:t>
            </a:r>
          </a:p>
          <a:p>
            <a:pPr marL="342900" indent="-342900">
              <a:lnSpc>
                <a:spcPct val="110000"/>
              </a:lnSpc>
              <a:spcBef>
                <a:spcPct val="30000"/>
              </a:spcBef>
              <a:spcAft>
                <a:spcPct val="35000"/>
              </a:spcAft>
              <a:defRPr/>
            </a:pPr>
            <a:r>
              <a:rPr lang="es-ES" sz="2000" dirty="0">
                <a:cs typeface="Arial" pitchFamily="34" charset="0"/>
              </a:rPr>
              <a:t>                    *  San Martín de los Andes</a:t>
            </a:r>
          </a:p>
          <a:p>
            <a:pPr marL="342900" indent="-342900">
              <a:lnSpc>
                <a:spcPct val="110000"/>
              </a:lnSpc>
              <a:spcBef>
                <a:spcPct val="30000"/>
              </a:spcBef>
              <a:spcAft>
                <a:spcPct val="35000"/>
              </a:spcAft>
              <a:defRPr/>
            </a:pPr>
            <a:r>
              <a:rPr lang="es-ES" sz="2000" dirty="0">
                <a:cs typeface="Arial" pitchFamily="34" charset="0"/>
              </a:rPr>
              <a:t>                    *  Cutral Có</a:t>
            </a:r>
          </a:p>
          <a:p>
            <a:pPr marL="342900" indent="-342900">
              <a:lnSpc>
                <a:spcPct val="110000"/>
              </a:lnSpc>
              <a:spcBef>
                <a:spcPct val="30000"/>
              </a:spcBef>
              <a:spcAft>
                <a:spcPct val="35000"/>
              </a:spcAft>
              <a:defRPr/>
            </a:pPr>
            <a:r>
              <a:rPr lang="es-ES" sz="2000" dirty="0">
                <a:cs typeface="Arial" pitchFamily="34" charset="0"/>
              </a:rPr>
              <a:t>                    </a:t>
            </a:r>
          </a:p>
          <a:p>
            <a:pPr marL="342900" indent="-342900">
              <a:lnSpc>
                <a:spcPct val="110000"/>
              </a:lnSpc>
              <a:spcBef>
                <a:spcPct val="30000"/>
              </a:spcBef>
              <a:spcAft>
                <a:spcPct val="35000"/>
              </a:spcAft>
              <a:defRPr/>
            </a:pPr>
            <a:endParaRPr lang="es-ES" sz="2000" dirty="0">
              <a:cs typeface="Arial" pitchFamily="34" charset="0"/>
            </a:endParaRPr>
          </a:p>
        </p:txBody>
      </p:sp>
      <p:sp>
        <p:nvSpPr>
          <p:cNvPr id="47109" name="5 Rectángulo"/>
          <p:cNvSpPr>
            <a:spLocks noChangeArrowheads="1"/>
          </p:cNvSpPr>
          <p:nvPr/>
        </p:nvSpPr>
        <p:spPr bwMode="auto">
          <a:xfrm>
            <a:off x="6286500" y="71438"/>
            <a:ext cx="2214563" cy="584200"/>
          </a:xfrm>
          <a:prstGeom prst="rect">
            <a:avLst/>
          </a:prstGeom>
          <a:noFill/>
          <a:ln w="9525">
            <a:noFill/>
            <a:miter lim="800000"/>
            <a:headEnd/>
            <a:tailEnd/>
          </a:ln>
        </p:spPr>
        <p:txBody>
          <a:bodyPr>
            <a:spAutoFit/>
          </a:bodyPr>
          <a:lstStyle/>
          <a:p>
            <a:pPr algn="ctr"/>
            <a:r>
              <a:rPr lang="es-ES" sz="3200" b="1">
                <a:solidFill>
                  <a:schemeClr val="bg1"/>
                </a:solidFill>
                <a:latin typeface="Tahoma" pitchFamily="34" charset="0"/>
                <a:cs typeface="Tahoma" pitchFamily="34" charset="0"/>
              </a:rPr>
              <a:t>T. I. S. H. </a:t>
            </a:r>
            <a:endParaRPr lang="es-AR" sz="3200" b="1">
              <a:solidFill>
                <a:schemeClr val="bg1"/>
              </a:solidFill>
              <a:latin typeface="Tahoma" pitchFamily="34" charset="0"/>
              <a:cs typeface="Tahoma" pitchFamily="34" charset="0"/>
            </a:endParaRPr>
          </a:p>
        </p:txBody>
      </p:sp>
      <p:sp>
        <p:nvSpPr>
          <p:cNvPr id="7"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T.I.S.H.</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2"/>
          <p:cNvSpPr>
            <a:spLocks noGrp="1"/>
          </p:cNvSpPr>
          <p:nvPr>
            <p:ph type="sldNum" sz="quarter" idx="12"/>
          </p:nvPr>
        </p:nvSpPr>
        <p:spPr>
          <a:xfrm>
            <a:off x="3124200" y="6356350"/>
            <a:ext cx="2895600" cy="365125"/>
          </a:xfrm>
        </p:spPr>
        <p:txBody>
          <a:bodyPr/>
          <a:lstStyle/>
          <a:p>
            <a:pPr algn="ctr">
              <a:defRPr/>
            </a:pPr>
            <a:fld id="{D62254D3-C8E8-4657-98C2-2C713477638B}" type="slidenum">
              <a:rPr lang="en-US">
                <a:solidFill>
                  <a:schemeClr val="bg1">
                    <a:lumMod val="50000"/>
                  </a:schemeClr>
                </a:solidFill>
                <a:ea typeface="MS PGothic" charset="-128"/>
              </a:rPr>
              <a:pPr algn="ctr">
                <a:defRPr/>
              </a:pPr>
              <a:t>4</a:t>
            </a:fld>
            <a:endParaRPr lang="en-US">
              <a:solidFill>
                <a:schemeClr val="bg1">
                  <a:lumMod val="50000"/>
                </a:schemeClr>
              </a:solidFill>
              <a:ea typeface="MS PGothic" charset="-128"/>
            </a:endParaRPr>
          </a:p>
        </p:txBody>
      </p:sp>
      <p:sp>
        <p:nvSpPr>
          <p:cNvPr id="5123" name="PAGE HEADING"/>
          <p:cNvSpPr>
            <a:spLocks noGrp="1" noChangeArrowheads="1"/>
          </p:cNvSpPr>
          <p:nvPr>
            <p:ph type="title" idx="4294967295"/>
            <p:custDataLst>
              <p:tags r:id="rId2"/>
            </p:custDataLst>
          </p:nvPr>
        </p:nvSpPr>
        <p:spPr>
          <a:xfrm>
            <a:off x="0" y="11113"/>
            <a:ext cx="9144000" cy="631825"/>
          </a:xfrm>
          <a:solidFill>
            <a:srgbClr val="FFCC00"/>
          </a:solidFill>
        </p:spPr>
        <p:txBody>
          <a:bodyPr/>
          <a:lstStyle/>
          <a:p>
            <a:pPr algn="r" eaLnBrk="1" hangingPunct="1"/>
            <a:r>
              <a:rPr lang="es-ES" altLang="zh-TW" sz="3200" b="1" smtClean="0">
                <a:latin typeface="Arial" pitchFamily="34" charset="0"/>
                <a:cs typeface="Arial" pitchFamily="34" charset="0"/>
              </a:rPr>
              <a:t>Vista General de la Provincia</a:t>
            </a:r>
            <a:endParaRPr lang="en-US" altLang="zh-CN" sz="3600" b="1" smtClean="0">
              <a:latin typeface="Arial" pitchFamily="34" charset="0"/>
              <a:cs typeface="Arial" pitchFamily="34" charset="0"/>
            </a:endParaRPr>
          </a:p>
        </p:txBody>
      </p:sp>
      <p:grpSp>
        <p:nvGrpSpPr>
          <p:cNvPr id="5124" name="Group 69"/>
          <p:cNvGrpSpPr>
            <a:grpSpLocks/>
          </p:cNvGrpSpPr>
          <p:nvPr/>
        </p:nvGrpSpPr>
        <p:grpSpPr bwMode="auto">
          <a:xfrm>
            <a:off x="215900" y="841375"/>
            <a:ext cx="2601913" cy="4598988"/>
            <a:chOff x="382588" y="1328738"/>
            <a:chExt cx="2395537" cy="4384675"/>
          </a:xfrm>
        </p:grpSpPr>
        <p:sp>
          <p:nvSpPr>
            <p:cNvPr id="5161" name="AutoShape 19"/>
            <p:cNvSpPr>
              <a:spLocks noChangeAspect="1" noChangeArrowheads="1" noTextEdit="1"/>
            </p:cNvSpPr>
            <p:nvPr/>
          </p:nvSpPr>
          <p:spPr bwMode="auto">
            <a:xfrm>
              <a:off x="382588" y="1328738"/>
              <a:ext cx="2035175" cy="4384675"/>
            </a:xfrm>
            <a:prstGeom prst="rect">
              <a:avLst/>
            </a:prstGeom>
            <a:noFill/>
            <a:ln w="9525">
              <a:noFill/>
              <a:miter lim="800000"/>
              <a:headEnd/>
              <a:tailEnd/>
            </a:ln>
          </p:spPr>
          <p:txBody>
            <a:bodyPr/>
            <a:lstStyle/>
            <a:p>
              <a:endParaRPr lang="es-ES"/>
            </a:p>
          </p:txBody>
        </p:sp>
        <p:sp>
          <p:nvSpPr>
            <p:cNvPr id="5162" name="Freeform 21"/>
            <p:cNvSpPr>
              <a:spLocks/>
            </p:cNvSpPr>
            <p:nvPr/>
          </p:nvSpPr>
          <p:spPr bwMode="auto">
            <a:xfrm>
              <a:off x="1031875" y="1841501"/>
              <a:ext cx="423862" cy="619125"/>
            </a:xfrm>
            <a:custGeom>
              <a:avLst/>
              <a:gdLst>
                <a:gd name="T0" fmla="*/ 2147483647 w 1600"/>
                <a:gd name="T1" fmla="*/ 2147483647 h 2343"/>
                <a:gd name="T2" fmla="*/ 2147483647 w 1600"/>
                <a:gd name="T3" fmla="*/ 2147483647 h 2343"/>
                <a:gd name="T4" fmla="*/ 2147483647 w 1600"/>
                <a:gd name="T5" fmla="*/ 2147483647 h 2343"/>
                <a:gd name="T6" fmla="*/ 2147483647 w 1600"/>
                <a:gd name="T7" fmla="*/ 2147483647 h 2343"/>
                <a:gd name="T8" fmla="*/ 2147483647 w 1600"/>
                <a:gd name="T9" fmla="*/ 2147483647 h 2343"/>
                <a:gd name="T10" fmla="*/ 2147483647 w 1600"/>
                <a:gd name="T11" fmla="*/ 2147483647 h 2343"/>
                <a:gd name="T12" fmla="*/ 2147483647 w 1600"/>
                <a:gd name="T13" fmla="*/ 2147483647 h 2343"/>
                <a:gd name="T14" fmla="*/ 2147483647 w 1600"/>
                <a:gd name="T15" fmla="*/ 2147483647 h 2343"/>
                <a:gd name="T16" fmla="*/ 2147483647 w 1600"/>
                <a:gd name="T17" fmla="*/ 2147483647 h 2343"/>
                <a:gd name="T18" fmla="*/ 2147483647 w 1600"/>
                <a:gd name="T19" fmla="*/ 2147483647 h 2343"/>
                <a:gd name="T20" fmla="*/ 2147483647 w 1600"/>
                <a:gd name="T21" fmla="*/ 2147483647 h 2343"/>
                <a:gd name="T22" fmla="*/ 2147483647 w 1600"/>
                <a:gd name="T23" fmla="*/ 2147483647 h 2343"/>
                <a:gd name="T24" fmla="*/ 2147483647 w 1600"/>
                <a:gd name="T25" fmla="*/ 2147483647 h 2343"/>
                <a:gd name="T26" fmla="*/ 2147483647 w 1600"/>
                <a:gd name="T27" fmla="*/ 2147483647 h 2343"/>
                <a:gd name="T28" fmla="*/ 2147483647 w 1600"/>
                <a:gd name="T29" fmla="*/ 2147483647 h 2343"/>
                <a:gd name="T30" fmla="*/ 2147483647 w 1600"/>
                <a:gd name="T31" fmla="*/ 2147483647 h 2343"/>
                <a:gd name="T32" fmla="*/ 2147483647 w 1600"/>
                <a:gd name="T33" fmla="*/ 2147483647 h 2343"/>
                <a:gd name="T34" fmla="*/ 2147483647 w 1600"/>
                <a:gd name="T35" fmla="*/ 2147483647 h 2343"/>
                <a:gd name="T36" fmla="*/ 2147483647 w 1600"/>
                <a:gd name="T37" fmla="*/ 2147483647 h 2343"/>
                <a:gd name="T38" fmla="*/ 2147483647 w 1600"/>
                <a:gd name="T39" fmla="*/ 2147483647 h 2343"/>
                <a:gd name="T40" fmla="*/ 2147483647 w 1600"/>
                <a:gd name="T41" fmla="*/ 2147483647 h 2343"/>
                <a:gd name="T42" fmla="*/ 2147483647 w 1600"/>
                <a:gd name="T43" fmla="*/ 2147483647 h 2343"/>
                <a:gd name="T44" fmla="*/ 2147483647 w 1600"/>
                <a:gd name="T45" fmla="*/ 2147483647 h 2343"/>
                <a:gd name="T46" fmla="*/ 2147483647 w 1600"/>
                <a:gd name="T47" fmla="*/ 2147483647 h 2343"/>
                <a:gd name="T48" fmla="*/ 2147483647 w 1600"/>
                <a:gd name="T49" fmla="*/ 2147483647 h 2343"/>
                <a:gd name="T50" fmla="*/ 0 w 1600"/>
                <a:gd name="T51" fmla="*/ 2147483647 h 2343"/>
                <a:gd name="T52" fmla="*/ 0 w 1600"/>
                <a:gd name="T53" fmla="*/ 2147483647 h 2343"/>
                <a:gd name="T54" fmla="*/ 0 w 1600"/>
                <a:gd name="T55" fmla="*/ 2147483647 h 2343"/>
                <a:gd name="T56" fmla="*/ 0 w 1600"/>
                <a:gd name="T57" fmla="*/ 2147483647 h 2343"/>
                <a:gd name="T58" fmla="*/ 0 w 1600"/>
                <a:gd name="T59" fmla="*/ 2147483647 h 2343"/>
                <a:gd name="T60" fmla="*/ 0 w 1600"/>
                <a:gd name="T61" fmla="*/ 2147483647 h 2343"/>
                <a:gd name="T62" fmla="*/ 0 w 1600"/>
                <a:gd name="T63" fmla="*/ 2147483647 h 2343"/>
                <a:gd name="T64" fmla="*/ 2147483647 w 1600"/>
                <a:gd name="T65" fmla="*/ 2147483647 h 2343"/>
                <a:gd name="T66" fmla="*/ 2147483647 w 1600"/>
                <a:gd name="T67" fmla="*/ 2147483647 h 2343"/>
                <a:gd name="T68" fmla="*/ 2147483647 w 1600"/>
                <a:gd name="T69" fmla="*/ 2147483647 h 2343"/>
                <a:gd name="T70" fmla="*/ 0 w 1600"/>
                <a:gd name="T71" fmla="*/ 2147483647 h 2343"/>
                <a:gd name="T72" fmla="*/ 0 w 1600"/>
                <a:gd name="T73" fmla="*/ 2147483647 h 2343"/>
                <a:gd name="T74" fmla="*/ 2147483647 w 1600"/>
                <a:gd name="T75" fmla="*/ 2147483647 h 2343"/>
                <a:gd name="T76" fmla="*/ 2147483647 w 1600"/>
                <a:gd name="T77" fmla="*/ 2147483647 h 2343"/>
                <a:gd name="T78" fmla="*/ 2147483647 w 1600"/>
                <a:gd name="T79" fmla="*/ 2147483647 h 2343"/>
                <a:gd name="T80" fmla="*/ 2147483647 w 1600"/>
                <a:gd name="T81" fmla="*/ 2147483647 h 2343"/>
                <a:gd name="T82" fmla="*/ 2147483647 w 1600"/>
                <a:gd name="T83" fmla="*/ 2147483647 h 2343"/>
                <a:gd name="T84" fmla="*/ 2147483647 w 1600"/>
                <a:gd name="T85" fmla="*/ 2147483647 h 2343"/>
                <a:gd name="T86" fmla="*/ 2147483647 w 1600"/>
                <a:gd name="T87" fmla="*/ 2147483647 h 2343"/>
                <a:gd name="T88" fmla="*/ 2147483647 w 1600"/>
                <a:gd name="T89" fmla="*/ 2147483647 h 2343"/>
                <a:gd name="T90" fmla="*/ 2147483647 w 1600"/>
                <a:gd name="T91" fmla="*/ 2147483647 h 2343"/>
                <a:gd name="T92" fmla="*/ 2147483647 w 1600"/>
                <a:gd name="T93" fmla="*/ 2147483647 h 2343"/>
                <a:gd name="T94" fmla="*/ 2147483647 w 1600"/>
                <a:gd name="T95" fmla="*/ 2147483647 h 2343"/>
                <a:gd name="T96" fmla="*/ 2147483647 w 1600"/>
                <a:gd name="T97" fmla="*/ 2147483647 h 2343"/>
                <a:gd name="T98" fmla="*/ 2147483647 w 1600"/>
                <a:gd name="T99" fmla="*/ 2147483647 h 2343"/>
                <a:gd name="T100" fmla="*/ 2147483647 w 1600"/>
                <a:gd name="T101" fmla="*/ 0 h 2343"/>
                <a:gd name="T102" fmla="*/ 2147483647 w 1600"/>
                <a:gd name="T103" fmla="*/ 0 h 2343"/>
                <a:gd name="T104" fmla="*/ 2147483647 w 1600"/>
                <a:gd name="T105" fmla="*/ 0 h 2343"/>
                <a:gd name="T106" fmla="*/ 2147483647 w 1600"/>
                <a:gd name="T107" fmla="*/ 0 h 2343"/>
                <a:gd name="T108" fmla="*/ 2147483647 w 1600"/>
                <a:gd name="T109" fmla="*/ 0 h 2343"/>
                <a:gd name="T110" fmla="*/ 2147483647 w 1600"/>
                <a:gd name="T111" fmla="*/ 0 h 2343"/>
                <a:gd name="T112" fmla="*/ 2147483647 w 1600"/>
                <a:gd name="T113" fmla="*/ 0 h 2343"/>
                <a:gd name="T114" fmla="*/ 2147483647 w 1600"/>
                <a:gd name="T115" fmla="*/ 0 h 2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0"/>
                <a:gd name="T175" fmla="*/ 0 h 2343"/>
                <a:gd name="T176" fmla="*/ 1600 w 1600"/>
                <a:gd name="T177" fmla="*/ 2343 h 2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0" h="2343">
                  <a:moveTo>
                    <a:pt x="827" y="0"/>
                  </a:moveTo>
                  <a:lnTo>
                    <a:pt x="1600" y="7"/>
                  </a:lnTo>
                  <a:lnTo>
                    <a:pt x="1596" y="1181"/>
                  </a:lnTo>
                  <a:lnTo>
                    <a:pt x="1372" y="2343"/>
                  </a:lnTo>
                  <a:lnTo>
                    <a:pt x="1357" y="2330"/>
                  </a:lnTo>
                  <a:lnTo>
                    <a:pt x="1341" y="2319"/>
                  </a:lnTo>
                  <a:lnTo>
                    <a:pt x="1327" y="2312"/>
                  </a:lnTo>
                  <a:lnTo>
                    <a:pt x="1311" y="2304"/>
                  </a:lnTo>
                  <a:lnTo>
                    <a:pt x="1296" y="2299"/>
                  </a:lnTo>
                  <a:lnTo>
                    <a:pt x="1279" y="2295"/>
                  </a:lnTo>
                  <a:lnTo>
                    <a:pt x="1261" y="2292"/>
                  </a:lnTo>
                  <a:lnTo>
                    <a:pt x="1241" y="2289"/>
                  </a:lnTo>
                  <a:lnTo>
                    <a:pt x="1230" y="2288"/>
                  </a:lnTo>
                  <a:lnTo>
                    <a:pt x="1219" y="2288"/>
                  </a:lnTo>
                  <a:lnTo>
                    <a:pt x="1210" y="2289"/>
                  </a:lnTo>
                  <a:lnTo>
                    <a:pt x="1200" y="2290"/>
                  </a:lnTo>
                  <a:lnTo>
                    <a:pt x="1190" y="2290"/>
                  </a:lnTo>
                  <a:lnTo>
                    <a:pt x="1181" y="2290"/>
                  </a:lnTo>
                  <a:lnTo>
                    <a:pt x="1177" y="2289"/>
                  </a:lnTo>
                  <a:lnTo>
                    <a:pt x="1172" y="2287"/>
                  </a:lnTo>
                  <a:lnTo>
                    <a:pt x="1167" y="2285"/>
                  </a:lnTo>
                  <a:lnTo>
                    <a:pt x="1163" y="2282"/>
                  </a:lnTo>
                  <a:lnTo>
                    <a:pt x="1158" y="2276"/>
                  </a:lnTo>
                  <a:lnTo>
                    <a:pt x="1155" y="2271"/>
                  </a:lnTo>
                  <a:lnTo>
                    <a:pt x="1154" y="2265"/>
                  </a:lnTo>
                  <a:lnTo>
                    <a:pt x="1154" y="2259"/>
                  </a:lnTo>
                  <a:lnTo>
                    <a:pt x="1155" y="2245"/>
                  </a:lnTo>
                  <a:lnTo>
                    <a:pt x="1156" y="2231"/>
                  </a:lnTo>
                  <a:lnTo>
                    <a:pt x="1156" y="2158"/>
                  </a:lnTo>
                  <a:lnTo>
                    <a:pt x="1156" y="2153"/>
                  </a:lnTo>
                  <a:lnTo>
                    <a:pt x="1154" y="2147"/>
                  </a:lnTo>
                  <a:lnTo>
                    <a:pt x="1152" y="2142"/>
                  </a:lnTo>
                  <a:lnTo>
                    <a:pt x="1149" y="2138"/>
                  </a:lnTo>
                  <a:lnTo>
                    <a:pt x="1145" y="2133"/>
                  </a:lnTo>
                  <a:lnTo>
                    <a:pt x="1141" y="2131"/>
                  </a:lnTo>
                  <a:lnTo>
                    <a:pt x="1135" y="2129"/>
                  </a:lnTo>
                  <a:lnTo>
                    <a:pt x="1129" y="2128"/>
                  </a:lnTo>
                  <a:lnTo>
                    <a:pt x="1061" y="2128"/>
                  </a:lnTo>
                  <a:lnTo>
                    <a:pt x="1061" y="2068"/>
                  </a:lnTo>
                  <a:lnTo>
                    <a:pt x="880" y="2068"/>
                  </a:lnTo>
                  <a:lnTo>
                    <a:pt x="874" y="2068"/>
                  </a:lnTo>
                  <a:lnTo>
                    <a:pt x="870" y="2070"/>
                  </a:lnTo>
                  <a:lnTo>
                    <a:pt x="866" y="2071"/>
                  </a:lnTo>
                  <a:lnTo>
                    <a:pt x="862" y="2073"/>
                  </a:lnTo>
                  <a:lnTo>
                    <a:pt x="859" y="2075"/>
                  </a:lnTo>
                  <a:lnTo>
                    <a:pt x="855" y="2078"/>
                  </a:lnTo>
                  <a:lnTo>
                    <a:pt x="851" y="2079"/>
                  </a:lnTo>
                  <a:lnTo>
                    <a:pt x="845" y="2080"/>
                  </a:lnTo>
                  <a:lnTo>
                    <a:pt x="840" y="2079"/>
                  </a:lnTo>
                  <a:lnTo>
                    <a:pt x="835" y="2077"/>
                  </a:lnTo>
                  <a:lnTo>
                    <a:pt x="831" y="2072"/>
                  </a:lnTo>
                  <a:lnTo>
                    <a:pt x="828" y="2068"/>
                  </a:lnTo>
                  <a:lnTo>
                    <a:pt x="823" y="2058"/>
                  </a:lnTo>
                  <a:lnTo>
                    <a:pt x="817" y="2046"/>
                  </a:lnTo>
                  <a:lnTo>
                    <a:pt x="814" y="2041"/>
                  </a:lnTo>
                  <a:lnTo>
                    <a:pt x="810" y="2037"/>
                  </a:lnTo>
                  <a:lnTo>
                    <a:pt x="806" y="2034"/>
                  </a:lnTo>
                  <a:lnTo>
                    <a:pt x="800" y="2032"/>
                  </a:lnTo>
                  <a:lnTo>
                    <a:pt x="789" y="2030"/>
                  </a:lnTo>
                  <a:lnTo>
                    <a:pt x="775" y="2030"/>
                  </a:lnTo>
                  <a:lnTo>
                    <a:pt x="760" y="2031"/>
                  </a:lnTo>
                  <a:lnTo>
                    <a:pt x="746" y="2033"/>
                  </a:lnTo>
                  <a:lnTo>
                    <a:pt x="732" y="2036"/>
                  </a:lnTo>
                  <a:lnTo>
                    <a:pt x="716" y="2037"/>
                  </a:lnTo>
                  <a:lnTo>
                    <a:pt x="712" y="2036"/>
                  </a:lnTo>
                  <a:lnTo>
                    <a:pt x="707" y="2035"/>
                  </a:lnTo>
                  <a:lnTo>
                    <a:pt x="704" y="2033"/>
                  </a:lnTo>
                  <a:lnTo>
                    <a:pt x="699" y="2031"/>
                  </a:lnTo>
                  <a:lnTo>
                    <a:pt x="696" y="2028"/>
                  </a:lnTo>
                  <a:lnTo>
                    <a:pt x="694" y="2024"/>
                  </a:lnTo>
                  <a:lnTo>
                    <a:pt x="692" y="2020"/>
                  </a:lnTo>
                  <a:lnTo>
                    <a:pt x="690" y="2014"/>
                  </a:lnTo>
                  <a:lnTo>
                    <a:pt x="688" y="2004"/>
                  </a:lnTo>
                  <a:lnTo>
                    <a:pt x="687" y="1994"/>
                  </a:lnTo>
                  <a:lnTo>
                    <a:pt x="686" y="1982"/>
                  </a:lnTo>
                  <a:lnTo>
                    <a:pt x="686" y="1971"/>
                  </a:lnTo>
                  <a:lnTo>
                    <a:pt x="667" y="1971"/>
                  </a:lnTo>
                  <a:lnTo>
                    <a:pt x="662" y="1972"/>
                  </a:lnTo>
                  <a:lnTo>
                    <a:pt x="658" y="1973"/>
                  </a:lnTo>
                  <a:lnTo>
                    <a:pt x="654" y="1975"/>
                  </a:lnTo>
                  <a:lnTo>
                    <a:pt x="650" y="1977"/>
                  </a:lnTo>
                  <a:lnTo>
                    <a:pt x="644" y="1983"/>
                  </a:lnTo>
                  <a:lnTo>
                    <a:pt x="636" y="1990"/>
                  </a:lnTo>
                  <a:lnTo>
                    <a:pt x="630" y="1997"/>
                  </a:lnTo>
                  <a:lnTo>
                    <a:pt x="624" y="2003"/>
                  </a:lnTo>
                  <a:lnTo>
                    <a:pt x="620" y="2005"/>
                  </a:lnTo>
                  <a:lnTo>
                    <a:pt x="616" y="2007"/>
                  </a:lnTo>
                  <a:lnTo>
                    <a:pt x="610" y="2008"/>
                  </a:lnTo>
                  <a:lnTo>
                    <a:pt x="606" y="2009"/>
                  </a:lnTo>
                  <a:lnTo>
                    <a:pt x="595" y="2008"/>
                  </a:lnTo>
                  <a:lnTo>
                    <a:pt x="586" y="2005"/>
                  </a:lnTo>
                  <a:lnTo>
                    <a:pt x="577" y="2001"/>
                  </a:lnTo>
                  <a:lnTo>
                    <a:pt x="570" y="1996"/>
                  </a:lnTo>
                  <a:lnTo>
                    <a:pt x="562" y="1990"/>
                  </a:lnTo>
                  <a:lnTo>
                    <a:pt x="554" y="1984"/>
                  </a:lnTo>
                  <a:lnTo>
                    <a:pt x="545" y="1978"/>
                  </a:lnTo>
                  <a:lnTo>
                    <a:pt x="535" y="1973"/>
                  </a:lnTo>
                  <a:lnTo>
                    <a:pt x="523" y="1969"/>
                  </a:lnTo>
                  <a:lnTo>
                    <a:pt x="512" y="1965"/>
                  </a:lnTo>
                  <a:lnTo>
                    <a:pt x="502" y="1963"/>
                  </a:lnTo>
                  <a:lnTo>
                    <a:pt x="491" y="1959"/>
                  </a:lnTo>
                  <a:lnTo>
                    <a:pt x="471" y="1956"/>
                  </a:lnTo>
                  <a:lnTo>
                    <a:pt x="446" y="1952"/>
                  </a:lnTo>
                  <a:lnTo>
                    <a:pt x="420" y="1952"/>
                  </a:lnTo>
                  <a:lnTo>
                    <a:pt x="396" y="1952"/>
                  </a:lnTo>
                  <a:lnTo>
                    <a:pt x="374" y="1950"/>
                  </a:lnTo>
                  <a:lnTo>
                    <a:pt x="353" y="1949"/>
                  </a:lnTo>
                  <a:lnTo>
                    <a:pt x="331" y="1949"/>
                  </a:lnTo>
                  <a:lnTo>
                    <a:pt x="309" y="1949"/>
                  </a:lnTo>
                  <a:lnTo>
                    <a:pt x="285" y="1951"/>
                  </a:lnTo>
                  <a:lnTo>
                    <a:pt x="261" y="1954"/>
                  </a:lnTo>
                  <a:lnTo>
                    <a:pt x="250" y="1956"/>
                  </a:lnTo>
                  <a:lnTo>
                    <a:pt x="241" y="1959"/>
                  </a:lnTo>
                  <a:lnTo>
                    <a:pt x="231" y="1961"/>
                  </a:lnTo>
                  <a:lnTo>
                    <a:pt x="220" y="1962"/>
                  </a:lnTo>
                  <a:lnTo>
                    <a:pt x="215" y="1949"/>
                  </a:lnTo>
                  <a:lnTo>
                    <a:pt x="210" y="1937"/>
                  </a:lnTo>
                  <a:lnTo>
                    <a:pt x="207" y="1925"/>
                  </a:lnTo>
                  <a:lnTo>
                    <a:pt x="205" y="1914"/>
                  </a:lnTo>
                  <a:lnTo>
                    <a:pt x="202" y="1890"/>
                  </a:lnTo>
                  <a:lnTo>
                    <a:pt x="202" y="1863"/>
                  </a:lnTo>
                  <a:lnTo>
                    <a:pt x="203" y="1856"/>
                  </a:lnTo>
                  <a:lnTo>
                    <a:pt x="204" y="1851"/>
                  </a:lnTo>
                  <a:lnTo>
                    <a:pt x="206" y="1845"/>
                  </a:lnTo>
                  <a:lnTo>
                    <a:pt x="208" y="1839"/>
                  </a:lnTo>
                  <a:lnTo>
                    <a:pt x="210" y="1834"/>
                  </a:lnTo>
                  <a:lnTo>
                    <a:pt x="212" y="1829"/>
                  </a:lnTo>
                  <a:lnTo>
                    <a:pt x="213" y="1823"/>
                  </a:lnTo>
                  <a:lnTo>
                    <a:pt x="213" y="1817"/>
                  </a:lnTo>
                  <a:lnTo>
                    <a:pt x="212" y="1804"/>
                  </a:lnTo>
                  <a:lnTo>
                    <a:pt x="211" y="1793"/>
                  </a:lnTo>
                  <a:lnTo>
                    <a:pt x="203" y="1793"/>
                  </a:lnTo>
                  <a:lnTo>
                    <a:pt x="195" y="1794"/>
                  </a:lnTo>
                  <a:lnTo>
                    <a:pt x="188" y="1794"/>
                  </a:lnTo>
                  <a:lnTo>
                    <a:pt x="181" y="1793"/>
                  </a:lnTo>
                  <a:lnTo>
                    <a:pt x="181" y="1638"/>
                  </a:lnTo>
                  <a:lnTo>
                    <a:pt x="180" y="1628"/>
                  </a:lnTo>
                  <a:lnTo>
                    <a:pt x="178" y="1619"/>
                  </a:lnTo>
                  <a:lnTo>
                    <a:pt x="175" y="1610"/>
                  </a:lnTo>
                  <a:lnTo>
                    <a:pt x="170" y="1603"/>
                  </a:lnTo>
                  <a:lnTo>
                    <a:pt x="160" y="1587"/>
                  </a:lnTo>
                  <a:lnTo>
                    <a:pt x="150" y="1569"/>
                  </a:lnTo>
                  <a:lnTo>
                    <a:pt x="144" y="1553"/>
                  </a:lnTo>
                  <a:lnTo>
                    <a:pt x="137" y="1540"/>
                  </a:lnTo>
                  <a:lnTo>
                    <a:pt x="134" y="1534"/>
                  </a:lnTo>
                  <a:lnTo>
                    <a:pt x="129" y="1528"/>
                  </a:lnTo>
                  <a:lnTo>
                    <a:pt x="124" y="1523"/>
                  </a:lnTo>
                  <a:lnTo>
                    <a:pt x="117" y="1519"/>
                  </a:lnTo>
                  <a:lnTo>
                    <a:pt x="107" y="1515"/>
                  </a:lnTo>
                  <a:lnTo>
                    <a:pt x="98" y="1512"/>
                  </a:lnTo>
                  <a:lnTo>
                    <a:pt x="90" y="1510"/>
                  </a:lnTo>
                  <a:lnTo>
                    <a:pt x="81" y="1509"/>
                  </a:lnTo>
                  <a:lnTo>
                    <a:pt x="64" y="1507"/>
                  </a:lnTo>
                  <a:lnTo>
                    <a:pt x="44" y="1506"/>
                  </a:lnTo>
                  <a:lnTo>
                    <a:pt x="44" y="1465"/>
                  </a:lnTo>
                  <a:lnTo>
                    <a:pt x="11" y="1465"/>
                  </a:lnTo>
                  <a:lnTo>
                    <a:pt x="10" y="1453"/>
                  </a:lnTo>
                  <a:lnTo>
                    <a:pt x="9" y="1441"/>
                  </a:lnTo>
                  <a:lnTo>
                    <a:pt x="8" y="1435"/>
                  </a:lnTo>
                  <a:lnTo>
                    <a:pt x="6" y="1430"/>
                  </a:lnTo>
                  <a:lnTo>
                    <a:pt x="4" y="1425"/>
                  </a:lnTo>
                  <a:lnTo>
                    <a:pt x="0" y="1421"/>
                  </a:lnTo>
                  <a:lnTo>
                    <a:pt x="3" y="1418"/>
                  </a:lnTo>
                  <a:lnTo>
                    <a:pt x="7" y="1415"/>
                  </a:lnTo>
                  <a:lnTo>
                    <a:pt x="11" y="1413"/>
                  </a:lnTo>
                  <a:lnTo>
                    <a:pt x="15" y="1412"/>
                  </a:lnTo>
                  <a:lnTo>
                    <a:pt x="23" y="1408"/>
                  </a:lnTo>
                  <a:lnTo>
                    <a:pt x="33" y="1404"/>
                  </a:lnTo>
                  <a:lnTo>
                    <a:pt x="35" y="1401"/>
                  </a:lnTo>
                  <a:lnTo>
                    <a:pt x="38" y="1398"/>
                  </a:lnTo>
                  <a:lnTo>
                    <a:pt x="39" y="1395"/>
                  </a:lnTo>
                  <a:lnTo>
                    <a:pt x="40" y="1392"/>
                  </a:lnTo>
                  <a:lnTo>
                    <a:pt x="42" y="1384"/>
                  </a:lnTo>
                  <a:lnTo>
                    <a:pt x="44" y="1376"/>
                  </a:lnTo>
                  <a:lnTo>
                    <a:pt x="50" y="1360"/>
                  </a:lnTo>
                  <a:lnTo>
                    <a:pt x="56" y="1345"/>
                  </a:lnTo>
                  <a:lnTo>
                    <a:pt x="58" y="1337"/>
                  </a:lnTo>
                  <a:lnTo>
                    <a:pt x="59" y="1330"/>
                  </a:lnTo>
                  <a:lnTo>
                    <a:pt x="60" y="1321"/>
                  </a:lnTo>
                  <a:lnTo>
                    <a:pt x="61" y="1312"/>
                  </a:lnTo>
                  <a:lnTo>
                    <a:pt x="61" y="1290"/>
                  </a:lnTo>
                  <a:lnTo>
                    <a:pt x="60" y="1270"/>
                  </a:lnTo>
                  <a:lnTo>
                    <a:pt x="59" y="1251"/>
                  </a:lnTo>
                  <a:lnTo>
                    <a:pt x="58" y="1232"/>
                  </a:lnTo>
                  <a:lnTo>
                    <a:pt x="56" y="1214"/>
                  </a:lnTo>
                  <a:lnTo>
                    <a:pt x="55" y="1195"/>
                  </a:lnTo>
                  <a:lnTo>
                    <a:pt x="52" y="1174"/>
                  </a:lnTo>
                  <a:lnTo>
                    <a:pt x="51" y="1153"/>
                  </a:lnTo>
                  <a:lnTo>
                    <a:pt x="58" y="1144"/>
                  </a:lnTo>
                  <a:lnTo>
                    <a:pt x="63" y="1134"/>
                  </a:lnTo>
                  <a:lnTo>
                    <a:pt x="65" y="1130"/>
                  </a:lnTo>
                  <a:lnTo>
                    <a:pt x="68" y="1125"/>
                  </a:lnTo>
                  <a:lnTo>
                    <a:pt x="71" y="1121"/>
                  </a:lnTo>
                  <a:lnTo>
                    <a:pt x="74" y="1117"/>
                  </a:lnTo>
                  <a:lnTo>
                    <a:pt x="80" y="1112"/>
                  </a:lnTo>
                  <a:lnTo>
                    <a:pt x="87" y="1108"/>
                  </a:lnTo>
                  <a:lnTo>
                    <a:pt x="93" y="1105"/>
                  </a:lnTo>
                  <a:lnTo>
                    <a:pt x="99" y="1102"/>
                  </a:lnTo>
                  <a:lnTo>
                    <a:pt x="112" y="1098"/>
                  </a:lnTo>
                  <a:lnTo>
                    <a:pt x="124" y="1093"/>
                  </a:lnTo>
                  <a:lnTo>
                    <a:pt x="136" y="1087"/>
                  </a:lnTo>
                  <a:lnTo>
                    <a:pt x="147" y="1081"/>
                  </a:lnTo>
                  <a:lnTo>
                    <a:pt x="152" y="1077"/>
                  </a:lnTo>
                  <a:lnTo>
                    <a:pt x="156" y="1073"/>
                  </a:lnTo>
                  <a:lnTo>
                    <a:pt x="160" y="1068"/>
                  </a:lnTo>
                  <a:lnTo>
                    <a:pt x="164" y="1060"/>
                  </a:lnTo>
                  <a:lnTo>
                    <a:pt x="145" y="1053"/>
                  </a:lnTo>
                  <a:lnTo>
                    <a:pt x="125" y="1045"/>
                  </a:lnTo>
                  <a:lnTo>
                    <a:pt x="107" y="1036"/>
                  </a:lnTo>
                  <a:lnTo>
                    <a:pt x="91" y="1025"/>
                  </a:lnTo>
                  <a:lnTo>
                    <a:pt x="83" y="1020"/>
                  </a:lnTo>
                  <a:lnTo>
                    <a:pt x="76" y="1014"/>
                  </a:lnTo>
                  <a:lnTo>
                    <a:pt x="70" y="1007"/>
                  </a:lnTo>
                  <a:lnTo>
                    <a:pt x="66" y="999"/>
                  </a:lnTo>
                  <a:lnTo>
                    <a:pt x="62" y="992"/>
                  </a:lnTo>
                  <a:lnTo>
                    <a:pt x="59" y="984"/>
                  </a:lnTo>
                  <a:lnTo>
                    <a:pt x="57" y="973"/>
                  </a:lnTo>
                  <a:lnTo>
                    <a:pt x="56" y="964"/>
                  </a:lnTo>
                  <a:lnTo>
                    <a:pt x="56" y="936"/>
                  </a:lnTo>
                  <a:lnTo>
                    <a:pt x="70" y="936"/>
                  </a:lnTo>
                  <a:lnTo>
                    <a:pt x="85" y="934"/>
                  </a:lnTo>
                  <a:lnTo>
                    <a:pt x="91" y="933"/>
                  </a:lnTo>
                  <a:lnTo>
                    <a:pt x="96" y="930"/>
                  </a:lnTo>
                  <a:lnTo>
                    <a:pt x="100" y="926"/>
                  </a:lnTo>
                  <a:lnTo>
                    <a:pt x="103" y="920"/>
                  </a:lnTo>
                  <a:lnTo>
                    <a:pt x="107" y="895"/>
                  </a:lnTo>
                  <a:lnTo>
                    <a:pt x="110" y="872"/>
                  </a:lnTo>
                  <a:lnTo>
                    <a:pt x="112" y="862"/>
                  </a:lnTo>
                  <a:lnTo>
                    <a:pt x="117" y="851"/>
                  </a:lnTo>
                  <a:lnTo>
                    <a:pt x="120" y="847"/>
                  </a:lnTo>
                  <a:lnTo>
                    <a:pt x="124" y="844"/>
                  </a:lnTo>
                  <a:lnTo>
                    <a:pt x="128" y="840"/>
                  </a:lnTo>
                  <a:lnTo>
                    <a:pt x="133" y="838"/>
                  </a:lnTo>
                  <a:lnTo>
                    <a:pt x="143" y="833"/>
                  </a:lnTo>
                  <a:lnTo>
                    <a:pt x="150" y="828"/>
                  </a:lnTo>
                  <a:lnTo>
                    <a:pt x="157" y="823"/>
                  </a:lnTo>
                  <a:lnTo>
                    <a:pt x="164" y="817"/>
                  </a:lnTo>
                  <a:lnTo>
                    <a:pt x="170" y="812"/>
                  </a:lnTo>
                  <a:lnTo>
                    <a:pt x="176" y="806"/>
                  </a:lnTo>
                  <a:lnTo>
                    <a:pt x="181" y="798"/>
                  </a:lnTo>
                  <a:lnTo>
                    <a:pt x="185" y="791"/>
                  </a:lnTo>
                  <a:lnTo>
                    <a:pt x="192" y="776"/>
                  </a:lnTo>
                  <a:lnTo>
                    <a:pt x="198" y="759"/>
                  </a:lnTo>
                  <a:lnTo>
                    <a:pt x="203" y="741"/>
                  </a:lnTo>
                  <a:lnTo>
                    <a:pt x="207" y="722"/>
                  </a:lnTo>
                  <a:lnTo>
                    <a:pt x="208" y="704"/>
                  </a:lnTo>
                  <a:lnTo>
                    <a:pt x="208" y="688"/>
                  </a:lnTo>
                  <a:lnTo>
                    <a:pt x="209" y="679"/>
                  </a:lnTo>
                  <a:lnTo>
                    <a:pt x="212" y="673"/>
                  </a:lnTo>
                  <a:lnTo>
                    <a:pt x="213" y="670"/>
                  </a:lnTo>
                  <a:lnTo>
                    <a:pt x="216" y="667"/>
                  </a:lnTo>
                  <a:lnTo>
                    <a:pt x="219" y="665"/>
                  </a:lnTo>
                  <a:lnTo>
                    <a:pt x="222" y="664"/>
                  </a:lnTo>
                  <a:lnTo>
                    <a:pt x="234" y="661"/>
                  </a:lnTo>
                  <a:lnTo>
                    <a:pt x="244" y="659"/>
                  </a:lnTo>
                  <a:lnTo>
                    <a:pt x="248" y="658"/>
                  </a:lnTo>
                  <a:lnTo>
                    <a:pt x="253" y="657"/>
                  </a:lnTo>
                  <a:lnTo>
                    <a:pt x="258" y="654"/>
                  </a:lnTo>
                  <a:lnTo>
                    <a:pt x="263" y="651"/>
                  </a:lnTo>
                  <a:lnTo>
                    <a:pt x="271" y="644"/>
                  </a:lnTo>
                  <a:lnTo>
                    <a:pt x="278" y="636"/>
                  </a:lnTo>
                  <a:lnTo>
                    <a:pt x="282" y="626"/>
                  </a:lnTo>
                  <a:lnTo>
                    <a:pt x="286" y="617"/>
                  </a:lnTo>
                  <a:lnTo>
                    <a:pt x="290" y="608"/>
                  </a:lnTo>
                  <a:lnTo>
                    <a:pt x="294" y="599"/>
                  </a:lnTo>
                  <a:lnTo>
                    <a:pt x="299" y="588"/>
                  </a:lnTo>
                  <a:lnTo>
                    <a:pt x="305" y="579"/>
                  </a:lnTo>
                  <a:lnTo>
                    <a:pt x="323" y="556"/>
                  </a:lnTo>
                  <a:lnTo>
                    <a:pt x="339" y="536"/>
                  </a:lnTo>
                  <a:lnTo>
                    <a:pt x="345" y="525"/>
                  </a:lnTo>
                  <a:lnTo>
                    <a:pt x="351" y="514"/>
                  </a:lnTo>
                  <a:lnTo>
                    <a:pt x="352" y="507"/>
                  </a:lnTo>
                  <a:lnTo>
                    <a:pt x="354" y="501"/>
                  </a:lnTo>
                  <a:lnTo>
                    <a:pt x="354" y="494"/>
                  </a:lnTo>
                  <a:lnTo>
                    <a:pt x="355" y="487"/>
                  </a:lnTo>
                  <a:lnTo>
                    <a:pt x="354" y="474"/>
                  </a:lnTo>
                  <a:lnTo>
                    <a:pt x="354" y="462"/>
                  </a:lnTo>
                  <a:lnTo>
                    <a:pt x="352" y="450"/>
                  </a:lnTo>
                  <a:lnTo>
                    <a:pt x="350" y="439"/>
                  </a:lnTo>
                  <a:lnTo>
                    <a:pt x="344" y="417"/>
                  </a:lnTo>
                  <a:lnTo>
                    <a:pt x="338" y="392"/>
                  </a:lnTo>
                  <a:lnTo>
                    <a:pt x="334" y="379"/>
                  </a:lnTo>
                  <a:lnTo>
                    <a:pt x="330" y="364"/>
                  </a:lnTo>
                  <a:lnTo>
                    <a:pt x="328" y="357"/>
                  </a:lnTo>
                  <a:lnTo>
                    <a:pt x="325" y="351"/>
                  </a:lnTo>
                  <a:lnTo>
                    <a:pt x="321" y="345"/>
                  </a:lnTo>
                  <a:lnTo>
                    <a:pt x="316" y="339"/>
                  </a:lnTo>
                  <a:lnTo>
                    <a:pt x="319" y="323"/>
                  </a:lnTo>
                  <a:lnTo>
                    <a:pt x="322" y="309"/>
                  </a:lnTo>
                  <a:lnTo>
                    <a:pt x="326" y="296"/>
                  </a:lnTo>
                  <a:lnTo>
                    <a:pt x="331" y="283"/>
                  </a:lnTo>
                  <a:lnTo>
                    <a:pt x="342" y="258"/>
                  </a:lnTo>
                  <a:lnTo>
                    <a:pt x="357" y="231"/>
                  </a:lnTo>
                  <a:lnTo>
                    <a:pt x="363" y="219"/>
                  </a:lnTo>
                  <a:lnTo>
                    <a:pt x="370" y="210"/>
                  </a:lnTo>
                  <a:lnTo>
                    <a:pt x="373" y="205"/>
                  </a:lnTo>
                  <a:lnTo>
                    <a:pt x="376" y="201"/>
                  </a:lnTo>
                  <a:lnTo>
                    <a:pt x="379" y="195"/>
                  </a:lnTo>
                  <a:lnTo>
                    <a:pt x="381" y="188"/>
                  </a:lnTo>
                  <a:lnTo>
                    <a:pt x="386" y="159"/>
                  </a:lnTo>
                  <a:lnTo>
                    <a:pt x="393" y="135"/>
                  </a:lnTo>
                  <a:lnTo>
                    <a:pt x="399" y="111"/>
                  </a:lnTo>
                  <a:lnTo>
                    <a:pt x="407" y="83"/>
                  </a:lnTo>
                  <a:lnTo>
                    <a:pt x="408" y="67"/>
                  </a:lnTo>
                  <a:lnTo>
                    <a:pt x="410" y="53"/>
                  </a:lnTo>
                  <a:lnTo>
                    <a:pt x="412" y="47"/>
                  </a:lnTo>
                  <a:lnTo>
                    <a:pt x="415" y="42"/>
                  </a:lnTo>
                  <a:lnTo>
                    <a:pt x="417" y="40"/>
                  </a:lnTo>
                  <a:lnTo>
                    <a:pt x="419" y="39"/>
                  </a:lnTo>
                  <a:lnTo>
                    <a:pt x="422" y="38"/>
                  </a:lnTo>
                  <a:lnTo>
                    <a:pt x="425" y="38"/>
                  </a:lnTo>
                  <a:lnTo>
                    <a:pt x="441" y="42"/>
                  </a:lnTo>
                  <a:lnTo>
                    <a:pt x="455" y="47"/>
                  </a:lnTo>
                  <a:lnTo>
                    <a:pt x="469" y="44"/>
                  </a:lnTo>
                  <a:lnTo>
                    <a:pt x="481" y="42"/>
                  </a:lnTo>
                  <a:lnTo>
                    <a:pt x="487" y="43"/>
                  </a:lnTo>
                  <a:lnTo>
                    <a:pt x="493" y="44"/>
                  </a:lnTo>
                  <a:lnTo>
                    <a:pt x="499" y="46"/>
                  </a:lnTo>
                  <a:lnTo>
                    <a:pt x="504" y="50"/>
                  </a:lnTo>
                  <a:lnTo>
                    <a:pt x="509" y="52"/>
                  </a:lnTo>
                  <a:lnTo>
                    <a:pt x="514" y="55"/>
                  </a:lnTo>
                  <a:lnTo>
                    <a:pt x="519" y="56"/>
                  </a:lnTo>
                  <a:lnTo>
                    <a:pt x="526" y="57"/>
                  </a:lnTo>
                  <a:lnTo>
                    <a:pt x="532" y="56"/>
                  </a:lnTo>
                  <a:lnTo>
                    <a:pt x="537" y="55"/>
                  </a:lnTo>
                  <a:lnTo>
                    <a:pt x="541" y="54"/>
                  </a:lnTo>
                  <a:lnTo>
                    <a:pt x="545" y="52"/>
                  </a:lnTo>
                  <a:lnTo>
                    <a:pt x="554" y="46"/>
                  </a:lnTo>
                  <a:lnTo>
                    <a:pt x="564" y="42"/>
                  </a:lnTo>
                  <a:lnTo>
                    <a:pt x="574" y="39"/>
                  </a:lnTo>
                  <a:lnTo>
                    <a:pt x="584" y="37"/>
                  </a:lnTo>
                  <a:lnTo>
                    <a:pt x="593" y="35"/>
                  </a:lnTo>
                  <a:lnTo>
                    <a:pt x="602" y="34"/>
                  </a:lnTo>
                  <a:lnTo>
                    <a:pt x="621" y="33"/>
                  </a:lnTo>
                  <a:lnTo>
                    <a:pt x="643" y="33"/>
                  </a:lnTo>
                  <a:lnTo>
                    <a:pt x="662" y="34"/>
                  </a:lnTo>
                  <a:lnTo>
                    <a:pt x="680" y="36"/>
                  </a:lnTo>
                  <a:lnTo>
                    <a:pt x="696" y="39"/>
                  </a:lnTo>
                  <a:lnTo>
                    <a:pt x="712" y="43"/>
                  </a:lnTo>
                  <a:lnTo>
                    <a:pt x="728" y="47"/>
                  </a:lnTo>
                  <a:lnTo>
                    <a:pt x="745" y="51"/>
                  </a:lnTo>
                  <a:lnTo>
                    <a:pt x="763" y="54"/>
                  </a:lnTo>
                  <a:lnTo>
                    <a:pt x="782" y="54"/>
                  </a:lnTo>
                  <a:lnTo>
                    <a:pt x="794" y="39"/>
                  </a:lnTo>
                  <a:lnTo>
                    <a:pt x="804" y="27"/>
                  </a:lnTo>
                  <a:lnTo>
                    <a:pt x="814" y="14"/>
                  </a:lnTo>
                  <a:lnTo>
                    <a:pt x="827" y="0"/>
                  </a:lnTo>
                  <a:close/>
                </a:path>
              </a:pathLst>
            </a:custGeom>
            <a:solidFill>
              <a:srgbClr val="BEBFC3"/>
            </a:solidFill>
            <a:ln w="9525">
              <a:noFill/>
              <a:round/>
              <a:headEnd/>
              <a:tailEnd/>
            </a:ln>
          </p:spPr>
          <p:txBody>
            <a:bodyPr/>
            <a:lstStyle/>
            <a:p>
              <a:endParaRPr lang="es-ES"/>
            </a:p>
          </p:txBody>
        </p:sp>
        <p:sp>
          <p:nvSpPr>
            <p:cNvPr id="5163" name="Freeform 22"/>
            <p:cNvSpPr>
              <a:spLocks/>
            </p:cNvSpPr>
            <p:nvPr/>
          </p:nvSpPr>
          <p:spPr bwMode="auto">
            <a:xfrm>
              <a:off x="1031875" y="1841501"/>
              <a:ext cx="423862" cy="619125"/>
            </a:xfrm>
            <a:custGeom>
              <a:avLst/>
              <a:gdLst>
                <a:gd name="T0" fmla="*/ 2147483647 w 1600"/>
                <a:gd name="T1" fmla="*/ 2147483647 h 2343"/>
                <a:gd name="T2" fmla="*/ 2147483647 w 1600"/>
                <a:gd name="T3" fmla="*/ 2147483647 h 2343"/>
                <a:gd name="T4" fmla="*/ 2147483647 w 1600"/>
                <a:gd name="T5" fmla="*/ 2147483647 h 2343"/>
                <a:gd name="T6" fmla="*/ 2147483647 w 1600"/>
                <a:gd name="T7" fmla="*/ 2147483647 h 2343"/>
                <a:gd name="T8" fmla="*/ 2147483647 w 1600"/>
                <a:gd name="T9" fmla="*/ 2147483647 h 2343"/>
                <a:gd name="T10" fmla="*/ 2147483647 w 1600"/>
                <a:gd name="T11" fmla="*/ 2147483647 h 2343"/>
                <a:gd name="T12" fmla="*/ 2147483647 w 1600"/>
                <a:gd name="T13" fmla="*/ 2147483647 h 2343"/>
                <a:gd name="T14" fmla="*/ 2147483647 w 1600"/>
                <a:gd name="T15" fmla="*/ 2147483647 h 2343"/>
                <a:gd name="T16" fmla="*/ 2147483647 w 1600"/>
                <a:gd name="T17" fmla="*/ 2147483647 h 2343"/>
                <a:gd name="T18" fmla="*/ 2147483647 w 1600"/>
                <a:gd name="T19" fmla="*/ 2147483647 h 2343"/>
                <a:gd name="T20" fmla="*/ 2147483647 w 1600"/>
                <a:gd name="T21" fmla="*/ 2147483647 h 2343"/>
                <a:gd name="T22" fmla="*/ 2147483647 w 1600"/>
                <a:gd name="T23" fmla="*/ 2147483647 h 2343"/>
                <a:gd name="T24" fmla="*/ 2147483647 w 1600"/>
                <a:gd name="T25" fmla="*/ 2147483647 h 2343"/>
                <a:gd name="T26" fmla="*/ 2147483647 w 1600"/>
                <a:gd name="T27" fmla="*/ 2147483647 h 2343"/>
                <a:gd name="T28" fmla="*/ 2147483647 w 1600"/>
                <a:gd name="T29" fmla="*/ 2147483647 h 2343"/>
                <a:gd name="T30" fmla="*/ 2147483647 w 1600"/>
                <a:gd name="T31" fmla="*/ 2147483647 h 2343"/>
                <a:gd name="T32" fmla="*/ 2147483647 w 1600"/>
                <a:gd name="T33" fmla="*/ 2147483647 h 2343"/>
                <a:gd name="T34" fmla="*/ 2147483647 w 1600"/>
                <a:gd name="T35" fmla="*/ 2147483647 h 2343"/>
                <a:gd name="T36" fmla="*/ 2147483647 w 1600"/>
                <a:gd name="T37" fmla="*/ 2147483647 h 2343"/>
                <a:gd name="T38" fmla="*/ 2147483647 w 1600"/>
                <a:gd name="T39" fmla="*/ 2147483647 h 2343"/>
                <a:gd name="T40" fmla="*/ 2147483647 w 1600"/>
                <a:gd name="T41" fmla="*/ 2147483647 h 2343"/>
                <a:gd name="T42" fmla="*/ 2147483647 w 1600"/>
                <a:gd name="T43" fmla="*/ 2147483647 h 2343"/>
                <a:gd name="T44" fmla="*/ 2147483647 w 1600"/>
                <a:gd name="T45" fmla="*/ 2147483647 h 2343"/>
                <a:gd name="T46" fmla="*/ 2147483647 w 1600"/>
                <a:gd name="T47" fmla="*/ 2147483647 h 2343"/>
                <a:gd name="T48" fmla="*/ 2147483647 w 1600"/>
                <a:gd name="T49" fmla="*/ 2147483647 h 2343"/>
                <a:gd name="T50" fmla="*/ 0 w 1600"/>
                <a:gd name="T51" fmla="*/ 2147483647 h 2343"/>
                <a:gd name="T52" fmla="*/ 0 w 1600"/>
                <a:gd name="T53" fmla="*/ 2147483647 h 2343"/>
                <a:gd name="T54" fmla="*/ 0 w 1600"/>
                <a:gd name="T55" fmla="*/ 2147483647 h 2343"/>
                <a:gd name="T56" fmla="*/ 0 w 1600"/>
                <a:gd name="T57" fmla="*/ 2147483647 h 2343"/>
                <a:gd name="T58" fmla="*/ 0 w 1600"/>
                <a:gd name="T59" fmla="*/ 2147483647 h 2343"/>
                <a:gd name="T60" fmla="*/ 0 w 1600"/>
                <a:gd name="T61" fmla="*/ 2147483647 h 2343"/>
                <a:gd name="T62" fmla="*/ 0 w 1600"/>
                <a:gd name="T63" fmla="*/ 2147483647 h 2343"/>
                <a:gd name="T64" fmla="*/ 0 w 1600"/>
                <a:gd name="T65" fmla="*/ 2147483647 h 2343"/>
                <a:gd name="T66" fmla="*/ 2147483647 w 1600"/>
                <a:gd name="T67" fmla="*/ 2147483647 h 2343"/>
                <a:gd name="T68" fmla="*/ 2147483647 w 1600"/>
                <a:gd name="T69" fmla="*/ 2147483647 h 2343"/>
                <a:gd name="T70" fmla="*/ 0 w 1600"/>
                <a:gd name="T71" fmla="*/ 2147483647 h 2343"/>
                <a:gd name="T72" fmla="*/ 0 w 1600"/>
                <a:gd name="T73" fmla="*/ 2147483647 h 2343"/>
                <a:gd name="T74" fmla="*/ 2147483647 w 1600"/>
                <a:gd name="T75" fmla="*/ 2147483647 h 2343"/>
                <a:gd name="T76" fmla="*/ 2147483647 w 1600"/>
                <a:gd name="T77" fmla="*/ 2147483647 h 2343"/>
                <a:gd name="T78" fmla="*/ 2147483647 w 1600"/>
                <a:gd name="T79" fmla="*/ 2147483647 h 2343"/>
                <a:gd name="T80" fmla="*/ 2147483647 w 1600"/>
                <a:gd name="T81" fmla="*/ 2147483647 h 2343"/>
                <a:gd name="T82" fmla="*/ 2147483647 w 1600"/>
                <a:gd name="T83" fmla="*/ 2147483647 h 2343"/>
                <a:gd name="T84" fmla="*/ 2147483647 w 1600"/>
                <a:gd name="T85" fmla="*/ 2147483647 h 2343"/>
                <a:gd name="T86" fmla="*/ 2147483647 w 1600"/>
                <a:gd name="T87" fmla="*/ 2147483647 h 2343"/>
                <a:gd name="T88" fmla="*/ 2147483647 w 1600"/>
                <a:gd name="T89" fmla="*/ 2147483647 h 2343"/>
                <a:gd name="T90" fmla="*/ 2147483647 w 1600"/>
                <a:gd name="T91" fmla="*/ 2147483647 h 2343"/>
                <a:gd name="T92" fmla="*/ 2147483647 w 1600"/>
                <a:gd name="T93" fmla="*/ 2147483647 h 2343"/>
                <a:gd name="T94" fmla="*/ 2147483647 w 1600"/>
                <a:gd name="T95" fmla="*/ 2147483647 h 2343"/>
                <a:gd name="T96" fmla="*/ 2147483647 w 1600"/>
                <a:gd name="T97" fmla="*/ 2147483647 h 2343"/>
                <a:gd name="T98" fmla="*/ 2147483647 w 1600"/>
                <a:gd name="T99" fmla="*/ 2147483647 h 2343"/>
                <a:gd name="T100" fmla="*/ 2147483647 w 1600"/>
                <a:gd name="T101" fmla="*/ 2147483647 h 2343"/>
                <a:gd name="T102" fmla="*/ 2147483647 w 1600"/>
                <a:gd name="T103" fmla="*/ 0 h 2343"/>
                <a:gd name="T104" fmla="*/ 2147483647 w 1600"/>
                <a:gd name="T105" fmla="*/ 0 h 2343"/>
                <a:gd name="T106" fmla="*/ 2147483647 w 1600"/>
                <a:gd name="T107" fmla="*/ 0 h 2343"/>
                <a:gd name="T108" fmla="*/ 2147483647 w 1600"/>
                <a:gd name="T109" fmla="*/ 0 h 2343"/>
                <a:gd name="T110" fmla="*/ 2147483647 w 1600"/>
                <a:gd name="T111" fmla="*/ 0 h 2343"/>
                <a:gd name="T112" fmla="*/ 2147483647 w 1600"/>
                <a:gd name="T113" fmla="*/ 0 h 2343"/>
                <a:gd name="T114" fmla="*/ 2147483647 w 1600"/>
                <a:gd name="T115" fmla="*/ 0 h 2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0"/>
                <a:gd name="T175" fmla="*/ 0 h 2343"/>
                <a:gd name="T176" fmla="*/ 1600 w 1600"/>
                <a:gd name="T177" fmla="*/ 2343 h 2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0" h="2343">
                  <a:moveTo>
                    <a:pt x="827" y="0"/>
                  </a:moveTo>
                  <a:lnTo>
                    <a:pt x="1600" y="7"/>
                  </a:lnTo>
                  <a:lnTo>
                    <a:pt x="1596" y="1181"/>
                  </a:lnTo>
                  <a:lnTo>
                    <a:pt x="1372" y="2343"/>
                  </a:lnTo>
                  <a:lnTo>
                    <a:pt x="1357" y="2330"/>
                  </a:lnTo>
                  <a:lnTo>
                    <a:pt x="1341" y="2319"/>
                  </a:lnTo>
                  <a:lnTo>
                    <a:pt x="1327" y="2312"/>
                  </a:lnTo>
                  <a:lnTo>
                    <a:pt x="1311" y="2304"/>
                  </a:lnTo>
                  <a:lnTo>
                    <a:pt x="1296" y="2299"/>
                  </a:lnTo>
                  <a:lnTo>
                    <a:pt x="1279" y="2295"/>
                  </a:lnTo>
                  <a:lnTo>
                    <a:pt x="1261" y="2292"/>
                  </a:lnTo>
                  <a:lnTo>
                    <a:pt x="1241" y="2289"/>
                  </a:lnTo>
                  <a:lnTo>
                    <a:pt x="1230" y="2288"/>
                  </a:lnTo>
                  <a:lnTo>
                    <a:pt x="1219" y="2288"/>
                  </a:lnTo>
                  <a:lnTo>
                    <a:pt x="1210" y="2289"/>
                  </a:lnTo>
                  <a:lnTo>
                    <a:pt x="1200" y="2290"/>
                  </a:lnTo>
                  <a:lnTo>
                    <a:pt x="1190" y="2290"/>
                  </a:lnTo>
                  <a:lnTo>
                    <a:pt x="1181" y="2290"/>
                  </a:lnTo>
                  <a:lnTo>
                    <a:pt x="1177" y="2289"/>
                  </a:lnTo>
                  <a:lnTo>
                    <a:pt x="1172" y="2287"/>
                  </a:lnTo>
                  <a:lnTo>
                    <a:pt x="1167" y="2285"/>
                  </a:lnTo>
                  <a:lnTo>
                    <a:pt x="1163" y="2282"/>
                  </a:lnTo>
                  <a:lnTo>
                    <a:pt x="1158" y="2276"/>
                  </a:lnTo>
                  <a:lnTo>
                    <a:pt x="1155" y="2271"/>
                  </a:lnTo>
                  <a:lnTo>
                    <a:pt x="1154" y="2265"/>
                  </a:lnTo>
                  <a:lnTo>
                    <a:pt x="1154" y="2259"/>
                  </a:lnTo>
                  <a:lnTo>
                    <a:pt x="1155" y="2245"/>
                  </a:lnTo>
                  <a:lnTo>
                    <a:pt x="1156" y="2231"/>
                  </a:lnTo>
                  <a:lnTo>
                    <a:pt x="1156" y="2158"/>
                  </a:lnTo>
                  <a:lnTo>
                    <a:pt x="1156" y="2153"/>
                  </a:lnTo>
                  <a:lnTo>
                    <a:pt x="1154" y="2147"/>
                  </a:lnTo>
                  <a:lnTo>
                    <a:pt x="1152" y="2142"/>
                  </a:lnTo>
                  <a:lnTo>
                    <a:pt x="1149" y="2138"/>
                  </a:lnTo>
                  <a:lnTo>
                    <a:pt x="1145" y="2133"/>
                  </a:lnTo>
                  <a:lnTo>
                    <a:pt x="1141" y="2131"/>
                  </a:lnTo>
                  <a:lnTo>
                    <a:pt x="1135" y="2129"/>
                  </a:lnTo>
                  <a:lnTo>
                    <a:pt x="1129" y="2128"/>
                  </a:lnTo>
                  <a:lnTo>
                    <a:pt x="1061" y="2128"/>
                  </a:lnTo>
                  <a:lnTo>
                    <a:pt x="1061" y="2068"/>
                  </a:lnTo>
                  <a:lnTo>
                    <a:pt x="880" y="2068"/>
                  </a:lnTo>
                  <a:lnTo>
                    <a:pt x="874" y="2068"/>
                  </a:lnTo>
                  <a:lnTo>
                    <a:pt x="870" y="2070"/>
                  </a:lnTo>
                  <a:lnTo>
                    <a:pt x="866" y="2071"/>
                  </a:lnTo>
                  <a:lnTo>
                    <a:pt x="862" y="2073"/>
                  </a:lnTo>
                  <a:lnTo>
                    <a:pt x="859" y="2075"/>
                  </a:lnTo>
                  <a:lnTo>
                    <a:pt x="855" y="2078"/>
                  </a:lnTo>
                  <a:lnTo>
                    <a:pt x="851" y="2079"/>
                  </a:lnTo>
                  <a:lnTo>
                    <a:pt x="845" y="2080"/>
                  </a:lnTo>
                  <a:lnTo>
                    <a:pt x="840" y="2079"/>
                  </a:lnTo>
                  <a:lnTo>
                    <a:pt x="835" y="2077"/>
                  </a:lnTo>
                  <a:lnTo>
                    <a:pt x="831" y="2072"/>
                  </a:lnTo>
                  <a:lnTo>
                    <a:pt x="828" y="2068"/>
                  </a:lnTo>
                  <a:lnTo>
                    <a:pt x="823" y="2058"/>
                  </a:lnTo>
                  <a:lnTo>
                    <a:pt x="817" y="2046"/>
                  </a:lnTo>
                  <a:lnTo>
                    <a:pt x="814" y="2041"/>
                  </a:lnTo>
                  <a:lnTo>
                    <a:pt x="810" y="2037"/>
                  </a:lnTo>
                  <a:lnTo>
                    <a:pt x="806" y="2034"/>
                  </a:lnTo>
                  <a:lnTo>
                    <a:pt x="800" y="2032"/>
                  </a:lnTo>
                  <a:lnTo>
                    <a:pt x="789" y="2030"/>
                  </a:lnTo>
                  <a:lnTo>
                    <a:pt x="775" y="2030"/>
                  </a:lnTo>
                  <a:lnTo>
                    <a:pt x="760" y="2031"/>
                  </a:lnTo>
                  <a:lnTo>
                    <a:pt x="746" y="2033"/>
                  </a:lnTo>
                  <a:lnTo>
                    <a:pt x="732" y="2036"/>
                  </a:lnTo>
                  <a:lnTo>
                    <a:pt x="716" y="2037"/>
                  </a:lnTo>
                  <a:lnTo>
                    <a:pt x="712" y="2036"/>
                  </a:lnTo>
                  <a:lnTo>
                    <a:pt x="707" y="2035"/>
                  </a:lnTo>
                  <a:lnTo>
                    <a:pt x="704" y="2033"/>
                  </a:lnTo>
                  <a:lnTo>
                    <a:pt x="699" y="2031"/>
                  </a:lnTo>
                  <a:lnTo>
                    <a:pt x="696" y="2028"/>
                  </a:lnTo>
                  <a:lnTo>
                    <a:pt x="694" y="2024"/>
                  </a:lnTo>
                  <a:lnTo>
                    <a:pt x="692" y="2020"/>
                  </a:lnTo>
                  <a:lnTo>
                    <a:pt x="690" y="2014"/>
                  </a:lnTo>
                  <a:lnTo>
                    <a:pt x="688" y="2004"/>
                  </a:lnTo>
                  <a:lnTo>
                    <a:pt x="687" y="1994"/>
                  </a:lnTo>
                  <a:lnTo>
                    <a:pt x="686" y="1982"/>
                  </a:lnTo>
                  <a:lnTo>
                    <a:pt x="686" y="1971"/>
                  </a:lnTo>
                  <a:lnTo>
                    <a:pt x="667" y="1971"/>
                  </a:lnTo>
                  <a:lnTo>
                    <a:pt x="662" y="1972"/>
                  </a:lnTo>
                  <a:lnTo>
                    <a:pt x="658" y="1973"/>
                  </a:lnTo>
                  <a:lnTo>
                    <a:pt x="654" y="1975"/>
                  </a:lnTo>
                  <a:lnTo>
                    <a:pt x="650" y="1977"/>
                  </a:lnTo>
                  <a:lnTo>
                    <a:pt x="644" y="1983"/>
                  </a:lnTo>
                  <a:lnTo>
                    <a:pt x="636" y="1990"/>
                  </a:lnTo>
                  <a:lnTo>
                    <a:pt x="630" y="1997"/>
                  </a:lnTo>
                  <a:lnTo>
                    <a:pt x="624" y="2003"/>
                  </a:lnTo>
                  <a:lnTo>
                    <a:pt x="620" y="2005"/>
                  </a:lnTo>
                  <a:lnTo>
                    <a:pt x="616" y="2007"/>
                  </a:lnTo>
                  <a:lnTo>
                    <a:pt x="610" y="2008"/>
                  </a:lnTo>
                  <a:lnTo>
                    <a:pt x="606" y="2009"/>
                  </a:lnTo>
                  <a:lnTo>
                    <a:pt x="595" y="2008"/>
                  </a:lnTo>
                  <a:lnTo>
                    <a:pt x="586" y="2005"/>
                  </a:lnTo>
                  <a:lnTo>
                    <a:pt x="577" y="2001"/>
                  </a:lnTo>
                  <a:lnTo>
                    <a:pt x="570" y="1996"/>
                  </a:lnTo>
                  <a:lnTo>
                    <a:pt x="562" y="1990"/>
                  </a:lnTo>
                  <a:lnTo>
                    <a:pt x="554" y="1984"/>
                  </a:lnTo>
                  <a:lnTo>
                    <a:pt x="545" y="1978"/>
                  </a:lnTo>
                  <a:lnTo>
                    <a:pt x="535" y="1973"/>
                  </a:lnTo>
                  <a:lnTo>
                    <a:pt x="523" y="1969"/>
                  </a:lnTo>
                  <a:lnTo>
                    <a:pt x="512" y="1965"/>
                  </a:lnTo>
                  <a:lnTo>
                    <a:pt x="502" y="1963"/>
                  </a:lnTo>
                  <a:lnTo>
                    <a:pt x="491" y="1959"/>
                  </a:lnTo>
                  <a:lnTo>
                    <a:pt x="471" y="1956"/>
                  </a:lnTo>
                  <a:lnTo>
                    <a:pt x="446" y="1952"/>
                  </a:lnTo>
                  <a:lnTo>
                    <a:pt x="420" y="1952"/>
                  </a:lnTo>
                  <a:lnTo>
                    <a:pt x="396" y="1952"/>
                  </a:lnTo>
                  <a:lnTo>
                    <a:pt x="374" y="1950"/>
                  </a:lnTo>
                  <a:lnTo>
                    <a:pt x="353" y="1949"/>
                  </a:lnTo>
                  <a:lnTo>
                    <a:pt x="331" y="1949"/>
                  </a:lnTo>
                  <a:lnTo>
                    <a:pt x="309" y="1949"/>
                  </a:lnTo>
                  <a:lnTo>
                    <a:pt x="285" y="1951"/>
                  </a:lnTo>
                  <a:lnTo>
                    <a:pt x="261" y="1954"/>
                  </a:lnTo>
                  <a:lnTo>
                    <a:pt x="250" y="1956"/>
                  </a:lnTo>
                  <a:lnTo>
                    <a:pt x="241" y="1959"/>
                  </a:lnTo>
                  <a:lnTo>
                    <a:pt x="231" y="1961"/>
                  </a:lnTo>
                  <a:lnTo>
                    <a:pt x="220" y="1962"/>
                  </a:lnTo>
                  <a:lnTo>
                    <a:pt x="215" y="1949"/>
                  </a:lnTo>
                  <a:lnTo>
                    <a:pt x="210" y="1937"/>
                  </a:lnTo>
                  <a:lnTo>
                    <a:pt x="207" y="1925"/>
                  </a:lnTo>
                  <a:lnTo>
                    <a:pt x="205" y="1914"/>
                  </a:lnTo>
                  <a:lnTo>
                    <a:pt x="202" y="1890"/>
                  </a:lnTo>
                  <a:lnTo>
                    <a:pt x="202" y="1863"/>
                  </a:lnTo>
                  <a:lnTo>
                    <a:pt x="203" y="1856"/>
                  </a:lnTo>
                  <a:lnTo>
                    <a:pt x="204" y="1851"/>
                  </a:lnTo>
                  <a:lnTo>
                    <a:pt x="206" y="1845"/>
                  </a:lnTo>
                  <a:lnTo>
                    <a:pt x="208" y="1839"/>
                  </a:lnTo>
                  <a:lnTo>
                    <a:pt x="210" y="1834"/>
                  </a:lnTo>
                  <a:lnTo>
                    <a:pt x="212" y="1829"/>
                  </a:lnTo>
                  <a:lnTo>
                    <a:pt x="213" y="1823"/>
                  </a:lnTo>
                  <a:lnTo>
                    <a:pt x="213" y="1817"/>
                  </a:lnTo>
                  <a:lnTo>
                    <a:pt x="212" y="1804"/>
                  </a:lnTo>
                  <a:lnTo>
                    <a:pt x="211" y="1793"/>
                  </a:lnTo>
                  <a:lnTo>
                    <a:pt x="203" y="1793"/>
                  </a:lnTo>
                  <a:lnTo>
                    <a:pt x="195" y="1794"/>
                  </a:lnTo>
                  <a:lnTo>
                    <a:pt x="188" y="1794"/>
                  </a:lnTo>
                  <a:lnTo>
                    <a:pt x="181" y="1793"/>
                  </a:lnTo>
                  <a:lnTo>
                    <a:pt x="181" y="1638"/>
                  </a:lnTo>
                  <a:lnTo>
                    <a:pt x="180" y="1628"/>
                  </a:lnTo>
                  <a:lnTo>
                    <a:pt x="178" y="1619"/>
                  </a:lnTo>
                  <a:lnTo>
                    <a:pt x="175" y="1610"/>
                  </a:lnTo>
                  <a:lnTo>
                    <a:pt x="170" y="1603"/>
                  </a:lnTo>
                  <a:lnTo>
                    <a:pt x="160" y="1587"/>
                  </a:lnTo>
                  <a:lnTo>
                    <a:pt x="150" y="1569"/>
                  </a:lnTo>
                  <a:lnTo>
                    <a:pt x="144" y="1553"/>
                  </a:lnTo>
                  <a:lnTo>
                    <a:pt x="137" y="1540"/>
                  </a:lnTo>
                  <a:lnTo>
                    <a:pt x="134" y="1534"/>
                  </a:lnTo>
                  <a:lnTo>
                    <a:pt x="129" y="1528"/>
                  </a:lnTo>
                  <a:lnTo>
                    <a:pt x="124" y="1523"/>
                  </a:lnTo>
                  <a:lnTo>
                    <a:pt x="117" y="1519"/>
                  </a:lnTo>
                  <a:lnTo>
                    <a:pt x="107" y="1515"/>
                  </a:lnTo>
                  <a:lnTo>
                    <a:pt x="98" y="1512"/>
                  </a:lnTo>
                  <a:lnTo>
                    <a:pt x="90" y="1510"/>
                  </a:lnTo>
                  <a:lnTo>
                    <a:pt x="81" y="1509"/>
                  </a:lnTo>
                  <a:lnTo>
                    <a:pt x="64" y="1507"/>
                  </a:lnTo>
                  <a:lnTo>
                    <a:pt x="44" y="1506"/>
                  </a:lnTo>
                  <a:lnTo>
                    <a:pt x="44" y="1465"/>
                  </a:lnTo>
                  <a:lnTo>
                    <a:pt x="11" y="1465"/>
                  </a:lnTo>
                  <a:lnTo>
                    <a:pt x="10" y="1453"/>
                  </a:lnTo>
                  <a:lnTo>
                    <a:pt x="9" y="1441"/>
                  </a:lnTo>
                  <a:lnTo>
                    <a:pt x="8" y="1435"/>
                  </a:lnTo>
                  <a:lnTo>
                    <a:pt x="6" y="1430"/>
                  </a:lnTo>
                  <a:lnTo>
                    <a:pt x="4" y="1425"/>
                  </a:lnTo>
                  <a:lnTo>
                    <a:pt x="0" y="1421"/>
                  </a:lnTo>
                  <a:lnTo>
                    <a:pt x="3" y="1418"/>
                  </a:lnTo>
                  <a:lnTo>
                    <a:pt x="7" y="1415"/>
                  </a:lnTo>
                  <a:lnTo>
                    <a:pt x="11" y="1413"/>
                  </a:lnTo>
                  <a:lnTo>
                    <a:pt x="15" y="1412"/>
                  </a:lnTo>
                  <a:lnTo>
                    <a:pt x="23" y="1408"/>
                  </a:lnTo>
                  <a:lnTo>
                    <a:pt x="33" y="1404"/>
                  </a:lnTo>
                  <a:lnTo>
                    <a:pt x="35" y="1401"/>
                  </a:lnTo>
                  <a:lnTo>
                    <a:pt x="38" y="1398"/>
                  </a:lnTo>
                  <a:lnTo>
                    <a:pt x="39" y="1395"/>
                  </a:lnTo>
                  <a:lnTo>
                    <a:pt x="40" y="1392"/>
                  </a:lnTo>
                  <a:lnTo>
                    <a:pt x="42" y="1384"/>
                  </a:lnTo>
                  <a:lnTo>
                    <a:pt x="44" y="1376"/>
                  </a:lnTo>
                  <a:lnTo>
                    <a:pt x="50" y="1360"/>
                  </a:lnTo>
                  <a:lnTo>
                    <a:pt x="56" y="1345"/>
                  </a:lnTo>
                  <a:lnTo>
                    <a:pt x="58" y="1337"/>
                  </a:lnTo>
                  <a:lnTo>
                    <a:pt x="59" y="1330"/>
                  </a:lnTo>
                  <a:lnTo>
                    <a:pt x="60" y="1321"/>
                  </a:lnTo>
                  <a:lnTo>
                    <a:pt x="61" y="1312"/>
                  </a:lnTo>
                  <a:lnTo>
                    <a:pt x="61" y="1290"/>
                  </a:lnTo>
                  <a:lnTo>
                    <a:pt x="60" y="1270"/>
                  </a:lnTo>
                  <a:lnTo>
                    <a:pt x="59" y="1251"/>
                  </a:lnTo>
                  <a:lnTo>
                    <a:pt x="58" y="1232"/>
                  </a:lnTo>
                  <a:lnTo>
                    <a:pt x="56" y="1214"/>
                  </a:lnTo>
                  <a:lnTo>
                    <a:pt x="55" y="1195"/>
                  </a:lnTo>
                  <a:lnTo>
                    <a:pt x="52" y="1174"/>
                  </a:lnTo>
                  <a:lnTo>
                    <a:pt x="51" y="1153"/>
                  </a:lnTo>
                  <a:lnTo>
                    <a:pt x="58" y="1144"/>
                  </a:lnTo>
                  <a:lnTo>
                    <a:pt x="63" y="1134"/>
                  </a:lnTo>
                  <a:lnTo>
                    <a:pt x="65" y="1130"/>
                  </a:lnTo>
                  <a:lnTo>
                    <a:pt x="68" y="1125"/>
                  </a:lnTo>
                  <a:lnTo>
                    <a:pt x="71" y="1121"/>
                  </a:lnTo>
                  <a:lnTo>
                    <a:pt x="74" y="1117"/>
                  </a:lnTo>
                  <a:lnTo>
                    <a:pt x="80" y="1112"/>
                  </a:lnTo>
                  <a:lnTo>
                    <a:pt x="87" y="1108"/>
                  </a:lnTo>
                  <a:lnTo>
                    <a:pt x="93" y="1105"/>
                  </a:lnTo>
                  <a:lnTo>
                    <a:pt x="99" y="1102"/>
                  </a:lnTo>
                  <a:lnTo>
                    <a:pt x="112" y="1098"/>
                  </a:lnTo>
                  <a:lnTo>
                    <a:pt x="124" y="1093"/>
                  </a:lnTo>
                  <a:lnTo>
                    <a:pt x="136" y="1087"/>
                  </a:lnTo>
                  <a:lnTo>
                    <a:pt x="147" y="1081"/>
                  </a:lnTo>
                  <a:lnTo>
                    <a:pt x="152" y="1077"/>
                  </a:lnTo>
                  <a:lnTo>
                    <a:pt x="156" y="1073"/>
                  </a:lnTo>
                  <a:lnTo>
                    <a:pt x="160" y="1068"/>
                  </a:lnTo>
                  <a:lnTo>
                    <a:pt x="164" y="1060"/>
                  </a:lnTo>
                  <a:lnTo>
                    <a:pt x="145" y="1053"/>
                  </a:lnTo>
                  <a:lnTo>
                    <a:pt x="125" y="1045"/>
                  </a:lnTo>
                  <a:lnTo>
                    <a:pt x="107" y="1036"/>
                  </a:lnTo>
                  <a:lnTo>
                    <a:pt x="91" y="1025"/>
                  </a:lnTo>
                  <a:lnTo>
                    <a:pt x="83" y="1020"/>
                  </a:lnTo>
                  <a:lnTo>
                    <a:pt x="76" y="1014"/>
                  </a:lnTo>
                  <a:lnTo>
                    <a:pt x="70" y="1007"/>
                  </a:lnTo>
                  <a:lnTo>
                    <a:pt x="66" y="999"/>
                  </a:lnTo>
                  <a:lnTo>
                    <a:pt x="62" y="992"/>
                  </a:lnTo>
                  <a:lnTo>
                    <a:pt x="59" y="984"/>
                  </a:lnTo>
                  <a:lnTo>
                    <a:pt x="57" y="973"/>
                  </a:lnTo>
                  <a:lnTo>
                    <a:pt x="56" y="964"/>
                  </a:lnTo>
                  <a:lnTo>
                    <a:pt x="56" y="936"/>
                  </a:lnTo>
                  <a:lnTo>
                    <a:pt x="70" y="936"/>
                  </a:lnTo>
                  <a:lnTo>
                    <a:pt x="85" y="934"/>
                  </a:lnTo>
                  <a:lnTo>
                    <a:pt x="91" y="933"/>
                  </a:lnTo>
                  <a:lnTo>
                    <a:pt x="96" y="930"/>
                  </a:lnTo>
                  <a:lnTo>
                    <a:pt x="100" y="926"/>
                  </a:lnTo>
                  <a:lnTo>
                    <a:pt x="103" y="920"/>
                  </a:lnTo>
                  <a:lnTo>
                    <a:pt x="107" y="895"/>
                  </a:lnTo>
                  <a:lnTo>
                    <a:pt x="110" y="872"/>
                  </a:lnTo>
                  <a:lnTo>
                    <a:pt x="112" y="862"/>
                  </a:lnTo>
                  <a:lnTo>
                    <a:pt x="117" y="851"/>
                  </a:lnTo>
                  <a:lnTo>
                    <a:pt x="120" y="847"/>
                  </a:lnTo>
                  <a:lnTo>
                    <a:pt x="124" y="844"/>
                  </a:lnTo>
                  <a:lnTo>
                    <a:pt x="128" y="840"/>
                  </a:lnTo>
                  <a:lnTo>
                    <a:pt x="133" y="838"/>
                  </a:lnTo>
                  <a:lnTo>
                    <a:pt x="143" y="833"/>
                  </a:lnTo>
                  <a:lnTo>
                    <a:pt x="150" y="828"/>
                  </a:lnTo>
                  <a:lnTo>
                    <a:pt x="157" y="823"/>
                  </a:lnTo>
                  <a:lnTo>
                    <a:pt x="164" y="817"/>
                  </a:lnTo>
                  <a:lnTo>
                    <a:pt x="170" y="812"/>
                  </a:lnTo>
                  <a:lnTo>
                    <a:pt x="176" y="806"/>
                  </a:lnTo>
                  <a:lnTo>
                    <a:pt x="181" y="798"/>
                  </a:lnTo>
                  <a:lnTo>
                    <a:pt x="185" y="791"/>
                  </a:lnTo>
                  <a:lnTo>
                    <a:pt x="192" y="776"/>
                  </a:lnTo>
                  <a:lnTo>
                    <a:pt x="198" y="759"/>
                  </a:lnTo>
                  <a:lnTo>
                    <a:pt x="203" y="741"/>
                  </a:lnTo>
                  <a:lnTo>
                    <a:pt x="207" y="722"/>
                  </a:lnTo>
                  <a:lnTo>
                    <a:pt x="208" y="704"/>
                  </a:lnTo>
                  <a:lnTo>
                    <a:pt x="208" y="688"/>
                  </a:lnTo>
                  <a:lnTo>
                    <a:pt x="209" y="679"/>
                  </a:lnTo>
                  <a:lnTo>
                    <a:pt x="212" y="673"/>
                  </a:lnTo>
                  <a:lnTo>
                    <a:pt x="213" y="670"/>
                  </a:lnTo>
                  <a:lnTo>
                    <a:pt x="216" y="667"/>
                  </a:lnTo>
                  <a:lnTo>
                    <a:pt x="219" y="665"/>
                  </a:lnTo>
                  <a:lnTo>
                    <a:pt x="222" y="664"/>
                  </a:lnTo>
                  <a:lnTo>
                    <a:pt x="234" y="661"/>
                  </a:lnTo>
                  <a:lnTo>
                    <a:pt x="244" y="659"/>
                  </a:lnTo>
                  <a:lnTo>
                    <a:pt x="248" y="658"/>
                  </a:lnTo>
                  <a:lnTo>
                    <a:pt x="253" y="657"/>
                  </a:lnTo>
                  <a:lnTo>
                    <a:pt x="258" y="654"/>
                  </a:lnTo>
                  <a:lnTo>
                    <a:pt x="263" y="651"/>
                  </a:lnTo>
                  <a:lnTo>
                    <a:pt x="271" y="644"/>
                  </a:lnTo>
                  <a:lnTo>
                    <a:pt x="278" y="636"/>
                  </a:lnTo>
                  <a:lnTo>
                    <a:pt x="282" y="626"/>
                  </a:lnTo>
                  <a:lnTo>
                    <a:pt x="286" y="617"/>
                  </a:lnTo>
                  <a:lnTo>
                    <a:pt x="290" y="608"/>
                  </a:lnTo>
                  <a:lnTo>
                    <a:pt x="294" y="599"/>
                  </a:lnTo>
                  <a:lnTo>
                    <a:pt x="299" y="588"/>
                  </a:lnTo>
                  <a:lnTo>
                    <a:pt x="305" y="579"/>
                  </a:lnTo>
                  <a:lnTo>
                    <a:pt x="323" y="556"/>
                  </a:lnTo>
                  <a:lnTo>
                    <a:pt x="339" y="536"/>
                  </a:lnTo>
                  <a:lnTo>
                    <a:pt x="345" y="525"/>
                  </a:lnTo>
                  <a:lnTo>
                    <a:pt x="351" y="514"/>
                  </a:lnTo>
                  <a:lnTo>
                    <a:pt x="352" y="507"/>
                  </a:lnTo>
                  <a:lnTo>
                    <a:pt x="354" y="501"/>
                  </a:lnTo>
                  <a:lnTo>
                    <a:pt x="354" y="494"/>
                  </a:lnTo>
                  <a:lnTo>
                    <a:pt x="355" y="487"/>
                  </a:lnTo>
                  <a:lnTo>
                    <a:pt x="354" y="474"/>
                  </a:lnTo>
                  <a:lnTo>
                    <a:pt x="354" y="462"/>
                  </a:lnTo>
                  <a:lnTo>
                    <a:pt x="352" y="450"/>
                  </a:lnTo>
                  <a:lnTo>
                    <a:pt x="350" y="439"/>
                  </a:lnTo>
                  <a:lnTo>
                    <a:pt x="344" y="417"/>
                  </a:lnTo>
                  <a:lnTo>
                    <a:pt x="338" y="392"/>
                  </a:lnTo>
                  <a:lnTo>
                    <a:pt x="334" y="379"/>
                  </a:lnTo>
                  <a:lnTo>
                    <a:pt x="330" y="364"/>
                  </a:lnTo>
                  <a:lnTo>
                    <a:pt x="328" y="357"/>
                  </a:lnTo>
                  <a:lnTo>
                    <a:pt x="325" y="351"/>
                  </a:lnTo>
                  <a:lnTo>
                    <a:pt x="321" y="345"/>
                  </a:lnTo>
                  <a:lnTo>
                    <a:pt x="316" y="339"/>
                  </a:lnTo>
                  <a:lnTo>
                    <a:pt x="319" y="323"/>
                  </a:lnTo>
                  <a:lnTo>
                    <a:pt x="322" y="309"/>
                  </a:lnTo>
                  <a:lnTo>
                    <a:pt x="326" y="296"/>
                  </a:lnTo>
                  <a:lnTo>
                    <a:pt x="331" y="283"/>
                  </a:lnTo>
                  <a:lnTo>
                    <a:pt x="342" y="258"/>
                  </a:lnTo>
                  <a:lnTo>
                    <a:pt x="357" y="231"/>
                  </a:lnTo>
                  <a:lnTo>
                    <a:pt x="363" y="219"/>
                  </a:lnTo>
                  <a:lnTo>
                    <a:pt x="370" y="210"/>
                  </a:lnTo>
                  <a:lnTo>
                    <a:pt x="373" y="205"/>
                  </a:lnTo>
                  <a:lnTo>
                    <a:pt x="376" y="201"/>
                  </a:lnTo>
                  <a:lnTo>
                    <a:pt x="379" y="195"/>
                  </a:lnTo>
                  <a:lnTo>
                    <a:pt x="381" y="188"/>
                  </a:lnTo>
                  <a:lnTo>
                    <a:pt x="386" y="159"/>
                  </a:lnTo>
                  <a:lnTo>
                    <a:pt x="393" y="135"/>
                  </a:lnTo>
                  <a:lnTo>
                    <a:pt x="399" y="111"/>
                  </a:lnTo>
                  <a:lnTo>
                    <a:pt x="407" y="83"/>
                  </a:lnTo>
                  <a:lnTo>
                    <a:pt x="408" y="67"/>
                  </a:lnTo>
                  <a:lnTo>
                    <a:pt x="410" y="53"/>
                  </a:lnTo>
                  <a:lnTo>
                    <a:pt x="412" y="47"/>
                  </a:lnTo>
                  <a:lnTo>
                    <a:pt x="415" y="42"/>
                  </a:lnTo>
                  <a:lnTo>
                    <a:pt x="417" y="40"/>
                  </a:lnTo>
                  <a:lnTo>
                    <a:pt x="419" y="39"/>
                  </a:lnTo>
                  <a:lnTo>
                    <a:pt x="422" y="38"/>
                  </a:lnTo>
                  <a:lnTo>
                    <a:pt x="425" y="38"/>
                  </a:lnTo>
                  <a:lnTo>
                    <a:pt x="441" y="42"/>
                  </a:lnTo>
                  <a:lnTo>
                    <a:pt x="455" y="47"/>
                  </a:lnTo>
                  <a:lnTo>
                    <a:pt x="469" y="44"/>
                  </a:lnTo>
                  <a:lnTo>
                    <a:pt x="481" y="42"/>
                  </a:lnTo>
                  <a:lnTo>
                    <a:pt x="487" y="43"/>
                  </a:lnTo>
                  <a:lnTo>
                    <a:pt x="493" y="44"/>
                  </a:lnTo>
                  <a:lnTo>
                    <a:pt x="499" y="46"/>
                  </a:lnTo>
                  <a:lnTo>
                    <a:pt x="504" y="50"/>
                  </a:lnTo>
                  <a:lnTo>
                    <a:pt x="509" y="52"/>
                  </a:lnTo>
                  <a:lnTo>
                    <a:pt x="514" y="55"/>
                  </a:lnTo>
                  <a:lnTo>
                    <a:pt x="519" y="56"/>
                  </a:lnTo>
                  <a:lnTo>
                    <a:pt x="526" y="57"/>
                  </a:lnTo>
                  <a:lnTo>
                    <a:pt x="532" y="56"/>
                  </a:lnTo>
                  <a:lnTo>
                    <a:pt x="537" y="55"/>
                  </a:lnTo>
                  <a:lnTo>
                    <a:pt x="541" y="54"/>
                  </a:lnTo>
                  <a:lnTo>
                    <a:pt x="545" y="52"/>
                  </a:lnTo>
                  <a:lnTo>
                    <a:pt x="554" y="46"/>
                  </a:lnTo>
                  <a:lnTo>
                    <a:pt x="564" y="42"/>
                  </a:lnTo>
                  <a:lnTo>
                    <a:pt x="574" y="39"/>
                  </a:lnTo>
                  <a:lnTo>
                    <a:pt x="584" y="37"/>
                  </a:lnTo>
                  <a:lnTo>
                    <a:pt x="593" y="35"/>
                  </a:lnTo>
                  <a:lnTo>
                    <a:pt x="602" y="34"/>
                  </a:lnTo>
                  <a:lnTo>
                    <a:pt x="621" y="33"/>
                  </a:lnTo>
                  <a:lnTo>
                    <a:pt x="643" y="33"/>
                  </a:lnTo>
                  <a:lnTo>
                    <a:pt x="662" y="34"/>
                  </a:lnTo>
                  <a:lnTo>
                    <a:pt x="680" y="36"/>
                  </a:lnTo>
                  <a:lnTo>
                    <a:pt x="696" y="39"/>
                  </a:lnTo>
                  <a:lnTo>
                    <a:pt x="712" y="43"/>
                  </a:lnTo>
                  <a:lnTo>
                    <a:pt x="728" y="47"/>
                  </a:lnTo>
                  <a:lnTo>
                    <a:pt x="745" y="51"/>
                  </a:lnTo>
                  <a:lnTo>
                    <a:pt x="763" y="54"/>
                  </a:lnTo>
                  <a:lnTo>
                    <a:pt x="782" y="54"/>
                  </a:lnTo>
                  <a:lnTo>
                    <a:pt x="794" y="39"/>
                  </a:lnTo>
                  <a:lnTo>
                    <a:pt x="804" y="27"/>
                  </a:lnTo>
                  <a:lnTo>
                    <a:pt x="814" y="14"/>
                  </a:lnTo>
                  <a:lnTo>
                    <a:pt x="827" y="0"/>
                  </a:lnTo>
                  <a:close/>
                </a:path>
              </a:pathLst>
            </a:custGeom>
            <a:noFill/>
            <a:ln w="1588">
              <a:solidFill>
                <a:srgbClr val="63696D"/>
              </a:solidFill>
              <a:round/>
              <a:headEnd/>
              <a:tailEnd/>
            </a:ln>
          </p:spPr>
          <p:txBody>
            <a:bodyPr/>
            <a:lstStyle/>
            <a:p>
              <a:endParaRPr lang="es-ES"/>
            </a:p>
          </p:txBody>
        </p:sp>
        <p:sp>
          <p:nvSpPr>
            <p:cNvPr id="5164" name="Freeform 23"/>
            <p:cNvSpPr>
              <a:spLocks/>
            </p:cNvSpPr>
            <p:nvPr/>
          </p:nvSpPr>
          <p:spPr bwMode="auto">
            <a:xfrm>
              <a:off x="569913" y="1776413"/>
              <a:ext cx="520700" cy="666750"/>
            </a:xfrm>
            <a:custGeom>
              <a:avLst/>
              <a:gdLst>
                <a:gd name="T0" fmla="*/ 2147483647 w 1968"/>
                <a:gd name="T1" fmla="*/ 2147483647 h 2520"/>
                <a:gd name="T2" fmla="*/ 2147483647 w 1968"/>
                <a:gd name="T3" fmla="*/ 2147483647 h 2520"/>
                <a:gd name="T4" fmla="*/ 2147483647 w 1968"/>
                <a:gd name="T5" fmla="*/ 2147483647 h 2520"/>
                <a:gd name="T6" fmla="*/ 2147483647 w 1968"/>
                <a:gd name="T7" fmla="*/ 2147483647 h 2520"/>
                <a:gd name="T8" fmla="*/ 2147483647 w 1968"/>
                <a:gd name="T9" fmla="*/ 2147483647 h 2520"/>
                <a:gd name="T10" fmla="*/ 2147483647 w 1968"/>
                <a:gd name="T11" fmla="*/ 2147483647 h 2520"/>
                <a:gd name="T12" fmla="*/ 2147483647 w 1968"/>
                <a:gd name="T13" fmla="*/ 2147483647 h 2520"/>
                <a:gd name="T14" fmla="*/ 2147483647 w 1968"/>
                <a:gd name="T15" fmla="*/ 2147483647 h 2520"/>
                <a:gd name="T16" fmla="*/ 2147483647 w 1968"/>
                <a:gd name="T17" fmla="*/ 2147483647 h 2520"/>
                <a:gd name="T18" fmla="*/ 2147483647 w 1968"/>
                <a:gd name="T19" fmla="*/ 2147483647 h 2520"/>
                <a:gd name="T20" fmla="*/ 2147483647 w 1968"/>
                <a:gd name="T21" fmla="*/ 2147483647 h 2520"/>
                <a:gd name="T22" fmla="*/ 2147483647 w 1968"/>
                <a:gd name="T23" fmla="*/ 2147483647 h 2520"/>
                <a:gd name="T24" fmla="*/ 2147483647 w 1968"/>
                <a:gd name="T25" fmla="*/ 2147483647 h 2520"/>
                <a:gd name="T26" fmla="*/ 2147483647 w 1968"/>
                <a:gd name="T27" fmla="*/ 2147483647 h 2520"/>
                <a:gd name="T28" fmla="*/ 2147483647 w 1968"/>
                <a:gd name="T29" fmla="*/ 2147483647 h 2520"/>
                <a:gd name="T30" fmla="*/ 2147483647 w 1968"/>
                <a:gd name="T31" fmla="*/ 2147483647 h 2520"/>
                <a:gd name="T32" fmla="*/ 2147483647 w 1968"/>
                <a:gd name="T33" fmla="*/ 2147483647 h 2520"/>
                <a:gd name="T34" fmla="*/ 2147483647 w 1968"/>
                <a:gd name="T35" fmla="*/ 2147483647 h 2520"/>
                <a:gd name="T36" fmla="*/ 2147483647 w 1968"/>
                <a:gd name="T37" fmla="*/ 2147483647 h 2520"/>
                <a:gd name="T38" fmla="*/ 2147483647 w 1968"/>
                <a:gd name="T39" fmla="*/ 2147483647 h 2520"/>
                <a:gd name="T40" fmla="*/ 2147483647 w 1968"/>
                <a:gd name="T41" fmla="*/ 2147483647 h 2520"/>
                <a:gd name="T42" fmla="*/ 2147483647 w 1968"/>
                <a:gd name="T43" fmla="*/ 2147483647 h 2520"/>
                <a:gd name="T44" fmla="*/ 2147483647 w 1968"/>
                <a:gd name="T45" fmla="*/ 2147483647 h 2520"/>
                <a:gd name="T46" fmla="*/ 2147483647 w 1968"/>
                <a:gd name="T47" fmla="*/ 2147483647 h 2520"/>
                <a:gd name="T48" fmla="*/ 2147483647 w 1968"/>
                <a:gd name="T49" fmla="*/ 2147483647 h 2520"/>
                <a:gd name="T50" fmla="*/ 2147483647 w 1968"/>
                <a:gd name="T51" fmla="*/ 0 h 2520"/>
                <a:gd name="T52" fmla="*/ 2147483647 w 1968"/>
                <a:gd name="T53" fmla="*/ 0 h 2520"/>
                <a:gd name="T54" fmla="*/ 2147483647 w 1968"/>
                <a:gd name="T55" fmla="*/ 0 h 2520"/>
                <a:gd name="T56" fmla="*/ 2147483647 w 1968"/>
                <a:gd name="T57" fmla="*/ 0 h 2520"/>
                <a:gd name="T58" fmla="*/ 2147483647 w 1968"/>
                <a:gd name="T59" fmla="*/ 0 h 2520"/>
                <a:gd name="T60" fmla="*/ 2147483647 w 1968"/>
                <a:gd name="T61" fmla="*/ 2147483647 h 2520"/>
                <a:gd name="T62" fmla="*/ 2147483647 w 1968"/>
                <a:gd name="T63" fmla="*/ 2147483647 h 2520"/>
                <a:gd name="T64" fmla="*/ 2147483647 w 1968"/>
                <a:gd name="T65" fmla="*/ 2147483647 h 2520"/>
                <a:gd name="T66" fmla="*/ 2147483647 w 1968"/>
                <a:gd name="T67" fmla="*/ 2147483647 h 2520"/>
                <a:gd name="T68" fmla="*/ 2147483647 w 1968"/>
                <a:gd name="T69" fmla="*/ 2147483647 h 2520"/>
                <a:gd name="T70" fmla="*/ 2147483647 w 1968"/>
                <a:gd name="T71" fmla="*/ 2147483647 h 2520"/>
                <a:gd name="T72" fmla="*/ 2147483647 w 1968"/>
                <a:gd name="T73" fmla="*/ 2147483647 h 2520"/>
                <a:gd name="T74" fmla="*/ 2147483647 w 1968"/>
                <a:gd name="T75" fmla="*/ 2147483647 h 2520"/>
                <a:gd name="T76" fmla="*/ 2147483647 w 1968"/>
                <a:gd name="T77" fmla="*/ 2147483647 h 2520"/>
                <a:gd name="T78" fmla="*/ 2147483647 w 1968"/>
                <a:gd name="T79" fmla="*/ 2147483647 h 2520"/>
                <a:gd name="T80" fmla="*/ 0 w 1968"/>
                <a:gd name="T81" fmla="*/ 2147483647 h 2520"/>
                <a:gd name="T82" fmla="*/ 2147483647 w 1968"/>
                <a:gd name="T83" fmla="*/ 2147483647 h 2520"/>
                <a:gd name="T84" fmla="*/ 2147483647 w 1968"/>
                <a:gd name="T85" fmla="*/ 2147483647 h 2520"/>
                <a:gd name="T86" fmla="*/ 2147483647 w 1968"/>
                <a:gd name="T87" fmla="*/ 2147483647 h 2520"/>
                <a:gd name="T88" fmla="*/ 2147483647 w 1968"/>
                <a:gd name="T89" fmla="*/ 2147483647 h 2520"/>
                <a:gd name="T90" fmla="*/ 2147483647 w 1968"/>
                <a:gd name="T91" fmla="*/ 2147483647 h 2520"/>
                <a:gd name="T92" fmla="*/ 2147483647 w 1968"/>
                <a:gd name="T93" fmla="*/ 2147483647 h 2520"/>
                <a:gd name="T94" fmla="*/ 2147483647 w 1968"/>
                <a:gd name="T95" fmla="*/ 2147483647 h 2520"/>
                <a:gd name="T96" fmla="*/ 2147483647 w 1968"/>
                <a:gd name="T97" fmla="*/ 2147483647 h 2520"/>
                <a:gd name="T98" fmla="*/ 2147483647 w 1968"/>
                <a:gd name="T99" fmla="*/ 2147483647 h 2520"/>
                <a:gd name="T100" fmla="*/ 2147483647 w 1968"/>
                <a:gd name="T101" fmla="*/ 2147483647 h 2520"/>
                <a:gd name="T102" fmla="*/ 2147483647 w 1968"/>
                <a:gd name="T103" fmla="*/ 2147483647 h 2520"/>
                <a:gd name="T104" fmla="*/ 2147483647 w 1968"/>
                <a:gd name="T105" fmla="*/ 2147483647 h 2520"/>
                <a:gd name="T106" fmla="*/ 2147483647 w 1968"/>
                <a:gd name="T107" fmla="*/ 2147483647 h 2520"/>
                <a:gd name="T108" fmla="*/ 2147483647 w 1968"/>
                <a:gd name="T109" fmla="*/ 2147483647 h 2520"/>
                <a:gd name="T110" fmla="*/ 2147483647 w 1968"/>
                <a:gd name="T111" fmla="*/ 2147483647 h 2520"/>
                <a:gd name="T112" fmla="*/ 2147483647 w 1968"/>
                <a:gd name="T113" fmla="*/ 2147483647 h 2520"/>
                <a:gd name="T114" fmla="*/ 2147483647 w 1968"/>
                <a:gd name="T115" fmla="*/ 2147483647 h 2520"/>
                <a:gd name="T116" fmla="*/ 2147483647 w 1968"/>
                <a:gd name="T117" fmla="*/ 2147483647 h 2520"/>
                <a:gd name="T118" fmla="*/ 2147483647 w 1968"/>
                <a:gd name="T119" fmla="*/ 2147483647 h 2520"/>
                <a:gd name="T120" fmla="*/ 2147483647 w 1968"/>
                <a:gd name="T121" fmla="*/ 2147483647 h 2520"/>
                <a:gd name="T122" fmla="*/ 2147483647 w 1968"/>
                <a:gd name="T123" fmla="*/ 2147483647 h 2520"/>
                <a:gd name="T124" fmla="*/ 2147483647 w 1968"/>
                <a:gd name="T125" fmla="*/ 2147483647 h 2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8"/>
                <a:gd name="T190" fmla="*/ 0 h 2520"/>
                <a:gd name="T191" fmla="*/ 1968 w 1968"/>
                <a:gd name="T192" fmla="*/ 2520 h 2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8" h="2520">
                  <a:moveTo>
                    <a:pt x="1729" y="2520"/>
                  </a:moveTo>
                  <a:lnTo>
                    <a:pt x="1750" y="2512"/>
                  </a:lnTo>
                  <a:lnTo>
                    <a:pt x="1770" y="2506"/>
                  </a:lnTo>
                  <a:lnTo>
                    <a:pt x="1789" y="2502"/>
                  </a:lnTo>
                  <a:lnTo>
                    <a:pt x="1808" y="2497"/>
                  </a:lnTo>
                  <a:lnTo>
                    <a:pt x="1826" y="2491"/>
                  </a:lnTo>
                  <a:lnTo>
                    <a:pt x="1845" y="2485"/>
                  </a:lnTo>
                  <a:lnTo>
                    <a:pt x="1854" y="2481"/>
                  </a:lnTo>
                  <a:lnTo>
                    <a:pt x="1864" y="2477"/>
                  </a:lnTo>
                  <a:lnTo>
                    <a:pt x="1874" y="2472"/>
                  </a:lnTo>
                  <a:lnTo>
                    <a:pt x="1883" y="2466"/>
                  </a:lnTo>
                  <a:lnTo>
                    <a:pt x="1888" y="2462"/>
                  </a:lnTo>
                  <a:lnTo>
                    <a:pt x="1893" y="2459"/>
                  </a:lnTo>
                  <a:lnTo>
                    <a:pt x="1896" y="2455"/>
                  </a:lnTo>
                  <a:lnTo>
                    <a:pt x="1899" y="2452"/>
                  </a:lnTo>
                  <a:lnTo>
                    <a:pt x="1903" y="2444"/>
                  </a:lnTo>
                  <a:lnTo>
                    <a:pt x="1906" y="2434"/>
                  </a:lnTo>
                  <a:lnTo>
                    <a:pt x="1908" y="2424"/>
                  </a:lnTo>
                  <a:lnTo>
                    <a:pt x="1909" y="2414"/>
                  </a:lnTo>
                  <a:lnTo>
                    <a:pt x="1909" y="2403"/>
                  </a:lnTo>
                  <a:lnTo>
                    <a:pt x="1909" y="2392"/>
                  </a:lnTo>
                  <a:lnTo>
                    <a:pt x="1909" y="2379"/>
                  </a:lnTo>
                  <a:lnTo>
                    <a:pt x="1908" y="2365"/>
                  </a:lnTo>
                  <a:lnTo>
                    <a:pt x="1907" y="2354"/>
                  </a:lnTo>
                  <a:lnTo>
                    <a:pt x="1905" y="2342"/>
                  </a:lnTo>
                  <a:lnTo>
                    <a:pt x="1902" y="2320"/>
                  </a:lnTo>
                  <a:lnTo>
                    <a:pt x="1898" y="2294"/>
                  </a:lnTo>
                  <a:lnTo>
                    <a:pt x="1898" y="2245"/>
                  </a:lnTo>
                  <a:lnTo>
                    <a:pt x="1916" y="2234"/>
                  </a:lnTo>
                  <a:lnTo>
                    <a:pt x="1933" y="2223"/>
                  </a:lnTo>
                  <a:lnTo>
                    <a:pt x="1948" y="2214"/>
                  </a:lnTo>
                  <a:lnTo>
                    <a:pt x="1968" y="2205"/>
                  </a:lnTo>
                  <a:lnTo>
                    <a:pt x="1963" y="2192"/>
                  </a:lnTo>
                  <a:lnTo>
                    <a:pt x="1958" y="2180"/>
                  </a:lnTo>
                  <a:lnTo>
                    <a:pt x="1955" y="2168"/>
                  </a:lnTo>
                  <a:lnTo>
                    <a:pt x="1953" y="2157"/>
                  </a:lnTo>
                  <a:lnTo>
                    <a:pt x="1950" y="2133"/>
                  </a:lnTo>
                  <a:lnTo>
                    <a:pt x="1950" y="2106"/>
                  </a:lnTo>
                  <a:lnTo>
                    <a:pt x="1951" y="2099"/>
                  </a:lnTo>
                  <a:lnTo>
                    <a:pt x="1952" y="2094"/>
                  </a:lnTo>
                  <a:lnTo>
                    <a:pt x="1954" y="2088"/>
                  </a:lnTo>
                  <a:lnTo>
                    <a:pt x="1956" y="2082"/>
                  </a:lnTo>
                  <a:lnTo>
                    <a:pt x="1958" y="2077"/>
                  </a:lnTo>
                  <a:lnTo>
                    <a:pt x="1960" y="2072"/>
                  </a:lnTo>
                  <a:lnTo>
                    <a:pt x="1961" y="2066"/>
                  </a:lnTo>
                  <a:lnTo>
                    <a:pt x="1961" y="2060"/>
                  </a:lnTo>
                  <a:lnTo>
                    <a:pt x="1960" y="2047"/>
                  </a:lnTo>
                  <a:lnTo>
                    <a:pt x="1959" y="2036"/>
                  </a:lnTo>
                  <a:lnTo>
                    <a:pt x="1951" y="2036"/>
                  </a:lnTo>
                  <a:lnTo>
                    <a:pt x="1943" y="2037"/>
                  </a:lnTo>
                  <a:lnTo>
                    <a:pt x="1936" y="2037"/>
                  </a:lnTo>
                  <a:lnTo>
                    <a:pt x="1929" y="2036"/>
                  </a:lnTo>
                  <a:lnTo>
                    <a:pt x="1929" y="1881"/>
                  </a:lnTo>
                  <a:lnTo>
                    <a:pt x="1928" y="1871"/>
                  </a:lnTo>
                  <a:lnTo>
                    <a:pt x="1926" y="1862"/>
                  </a:lnTo>
                  <a:lnTo>
                    <a:pt x="1923" y="1853"/>
                  </a:lnTo>
                  <a:lnTo>
                    <a:pt x="1918" y="1846"/>
                  </a:lnTo>
                  <a:lnTo>
                    <a:pt x="1908" y="1830"/>
                  </a:lnTo>
                  <a:lnTo>
                    <a:pt x="1898" y="1812"/>
                  </a:lnTo>
                  <a:lnTo>
                    <a:pt x="1892" y="1796"/>
                  </a:lnTo>
                  <a:lnTo>
                    <a:pt x="1885" y="1783"/>
                  </a:lnTo>
                  <a:lnTo>
                    <a:pt x="1882" y="1777"/>
                  </a:lnTo>
                  <a:lnTo>
                    <a:pt x="1877" y="1771"/>
                  </a:lnTo>
                  <a:lnTo>
                    <a:pt x="1872" y="1766"/>
                  </a:lnTo>
                  <a:lnTo>
                    <a:pt x="1865" y="1762"/>
                  </a:lnTo>
                  <a:lnTo>
                    <a:pt x="1855" y="1758"/>
                  </a:lnTo>
                  <a:lnTo>
                    <a:pt x="1846" y="1755"/>
                  </a:lnTo>
                  <a:lnTo>
                    <a:pt x="1838" y="1753"/>
                  </a:lnTo>
                  <a:lnTo>
                    <a:pt x="1829" y="1752"/>
                  </a:lnTo>
                  <a:lnTo>
                    <a:pt x="1812" y="1750"/>
                  </a:lnTo>
                  <a:lnTo>
                    <a:pt x="1792" y="1749"/>
                  </a:lnTo>
                  <a:lnTo>
                    <a:pt x="1792" y="1708"/>
                  </a:lnTo>
                  <a:lnTo>
                    <a:pt x="1759" y="1708"/>
                  </a:lnTo>
                  <a:lnTo>
                    <a:pt x="1758" y="1696"/>
                  </a:lnTo>
                  <a:lnTo>
                    <a:pt x="1757" y="1684"/>
                  </a:lnTo>
                  <a:lnTo>
                    <a:pt x="1756" y="1678"/>
                  </a:lnTo>
                  <a:lnTo>
                    <a:pt x="1754" y="1673"/>
                  </a:lnTo>
                  <a:lnTo>
                    <a:pt x="1752" y="1668"/>
                  </a:lnTo>
                  <a:lnTo>
                    <a:pt x="1748" y="1664"/>
                  </a:lnTo>
                  <a:lnTo>
                    <a:pt x="1751" y="1661"/>
                  </a:lnTo>
                  <a:lnTo>
                    <a:pt x="1755" y="1658"/>
                  </a:lnTo>
                  <a:lnTo>
                    <a:pt x="1759" y="1656"/>
                  </a:lnTo>
                  <a:lnTo>
                    <a:pt x="1763" y="1655"/>
                  </a:lnTo>
                  <a:lnTo>
                    <a:pt x="1771" y="1651"/>
                  </a:lnTo>
                  <a:lnTo>
                    <a:pt x="1781" y="1647"/>
                  </a:lnTo>
                  <a:lnTo>
                    <a:pt x="1783" y="1644"/>
                  </a:lnTo>
                  <a:lnTo>
                    <a:pt x="1786" y="1641"/>
                  </a:lnTo>
                  <a:lnTo>
                    <a:pt x="1787" y="1638"/>
                  </a:lnTo>
                  <a:lnTo>
                    <a:pt x="1788" y="1635"/>
                  </a:lnTo>
                  <a:lnTo>
                    <a:pt x="1790" y="1627"/>
                  </a:lnTo>
                  <a:lnTo>
                    <a:pt x="1792" y="1619"/>
                  </a:lnTo>
                  <a:lnTo>
                    <a:pt x="1798" y="1603"/>
                  </a:lnTo>
                  <a:lnTo>
                    <a:pt x="1804" y="1588"/>
                  </a:lnTo>
                  <a:lnTo>
                    <a:pt x="1806" y="1580"/>
                  </a:lnTo>
                  <a:lnTo>
                    <a:pt x="1807" y="1573"/>
                  </a:lnTo>
                  <a:lnTo>
                    <a:pt x="1808" y="1564"/>
                  </a:lnTo>
                  <a:lnTo>
                    <a:pt x="1809" y="1555"/>
                  </a:lnTo>
                  <a:lnTo>
                    <a:pt x="1809" y="1533"/>
                  </a:lnTo>
                  <a:lnTo>
                    <a:pt x="1808" y="1513"/>
                  </a:lnTo>
                  <a:lnTo>
                    <a:pt x="1807" y="1494"/>
                  </a:lnTo>
                  <a:lnTo>
                    <a:pt x="1806" y="1475"/>
                  </a:lnTo>
                  <a:lnTo>
                    <a:pt x="1804" y="1457"/>
                  </a:lnTo>
                  <a:lnTo>
                    <a:pt x="1803" y="1438"/>
                  </a:lnTo>
                  <a:lnTo>
                    <a:pt x="1800" y="1417"/>
                  </a:lnTo>
                  <a:lnTo>
                    <a:pt x="1799" y="1396"/>
                  </a:lnTo>
                  <a:lnTo>
                    <a:pt x="1788" y="1394"/>
                  </a:lnTo>
                  <a:lnTo>
                    <a:pt x="1778" y="1391"/>
                  </a:lnTo>
                  <a:lnTo>
                    <a:pt x="1768" y="1387"/>
                  </a:lnTo>
                  <a:lnTo>
                    <a:pt x="1759" y="1384"/>
                  </a:lnTo>
                  <a:lnTo>
                    <a:pt x="1750" y="1380"/>
                  </a:lnTo>
                  <a:lnTo>
                    <a:pt x="1740" y="1377"/>
                  </a:lnTo>
                  <a:lnTo>
                    <a:pt x="1730" y="1375"/>
                  </a:lnTo>
                  <a:lnTo>
                    <a:pt x="1719" y="1374"/>
                  </a:lnTo>
                  <a:lnTo>
                    <a:pt x="1709" y="1375"/>
                  </a:lnTo>
                  <a:lnTo>
                    <a:pt x="1701" y="1376"/>
                  </a:lnTo>
                  <a:lnTo>
                    <a:pt x="1693" y="1377"/>
                  </a:lnTo>
                  <a:lnTo>
                    <a:pt x="1686" y="1379"/>
                  </a:lnTo>
                  <a:lnTo>
                    <a:pt x="1678" y="1382"/>
                  </a:lnTo>
                  <a:lnTo>
                    <a:pt x="1671" y="1386"/>
                  </a:lnTo>
                  <a:lnTo>
                    <a:pt x="1663" y="1390"/>
                  </a:lnTo>
                  <a:lnTo>
                    <a:pt x="1656" y="1396"/>
                  </a:lnTo>
                  <a:lnTo>
                    <a:pt x="1649" y="1401"/>
                  </a:lnTo>
                  <a:lnTo>
                    <a:pt x="1644" y="1407"/>
                  </a:lnTo>
                  <a:lnTo>
                    <a:pt x="1640" y="1414"/>
                  </a:lnTo>
                  <a:lnTo>
                    <a:pt x="1636" y="1421"/>
                  </a:lnTo>
                  <a:lnTo>
                    <a:pt x="1632" y="1427"/>
                  </a:lnTo>
                  <a:lnTo>
                    <a:pt x="1628" y="1431"/>
                  </a:lnTo>
                  <a:lnTo>
                    <a:pt x="1624" y="1433"/>
                  </a:lnTo>
                  <a:lnTo>
                    <a:pt x="1621" y="1434"/>
                  </a:lnTo>
                  <a:lnTo>
                    <a:pt x="1617" y="1435"/>
                  </a:lnTo>
                  <a:lnTo>
                    <a:pt x="1613" y="1436"/>
                  </a:lnTo>
                  <a:lnTo>
                    <a:pt x="1608" y="1435"/>
                  </a:lnTo>
                  <a:lnTo>
                    <a:pt x="1603" y="1433"/>
                  </a:lnTo>
                  <a:lnTo>
                    <a:pt x="1599" y="1429"/>
                  </a:lnTo>
                  <a:lnTo>
                    <a:pt x="1595" y="1425"/>
                  </a:lnTo>
                  <a:lnTo>
                    <a:pt x="1589" y="1415"/>
                  </a:lnTo>
                  <a:lnTo>
                    <a:pt x="1583" y="1405"/>
                  </a:lnTo>
                  <a:lnTo>
                    <a:pt x="1574" y="1390"/>
                  </a:lnTo>
                  <a:lnTo>
                    <a:pt x="1566" y="1377"/>
                  </a:lnTo>
                  <a:lnTo>
                    <a:pt x="1561" y="1362"/>
                  </a:lnTo>
                  <a:lnTo>
                    <a:pt x="1555" y="1346"/>
                  </a:lnTo>
                  <a:lnTo>
                    <a:pt x="1541" y="1348"/>
                  </a:lnTo>
                  <a:lnTo>
                    <a:pt x="1526" y="1348"/>
                  </a:lnTo>
                  <a:lnTo>
                    <a:pt x="1519" y="1348"/>
                  </a:lnTo>
                  <a:lnTo>
                    <a:pt x="1514" y="1345"/>
                  </a:lnTo>
                  <a:lnTo>
                    <a:pt x="1510" y="1342"/>
                  </a:lnTo>
                  <a:lnTo>
                    <a:pt x="1505" y="1337"/>
                  </a:lnTo>
                  <a:lnTo>
                    <a:pt x="1502" y="1330"/>
                  </a:lnTo>
                  <a:lnTo>
                    <a:pt x="1500" y="1324"/>
                  </a:lnTo>
                  <a:lnTo>
                    <a:pt x="1498" y="1318"/>
                  </a:lnTo>
                  <a:lnTo>
                    <a:pt x="1496" y="1311"/>
                  </a:lnTo>
                  <a:lnTo>
                    <a:pt x="1492" y="1296"/>
                  </a:lnTo>
                  <a:lnTo>
                    <a:pt x="1488" y="1283"/>
                  </a:lnTo>
                  <a:lnTo>
                    <a:pt x="1484" y="1269"/>
                  </a:lnTo>
                  <a:lnTo>
                    <a:pt x="1482" y="1255"/>
                  </a:lnTo>
                  <a:lnTo>
                    <a:pt x="1480" y="1240"/>
                  </a:lnTo>
                  <a:lnTo>
                    <a:pt x="1476" y="1228"/>
                  </a:lnTo>
                  <a:lnTo>
                    <a:pt x="1472" y="1216"/>
                  </a:lnTo>
                  <a:lnTo>
                    <a:pt x="1469" y="1205"/>
                  </a:lnTo>
                  <a:lnTo>
                    <a:pt x="1465" y="1194"/>
                  </a:lnTo>
                  <a:lnTo>
                    <a:pt x="1461" y="1182"/>
                  </a:lnTo>
                  <a:lnTo>
                    <a:pt x="1458" y="1170"/>
                  </a:lnTo>
                  <a:lnTo>
                    <a:pt x="1456" y="1155"/>
                  </a:lnTo>
                  <a:lnTo>
                    <a:pt x="1454" y="1128"/>
                  </a:lnTo>
                  <a:lnTo>
                    <a:pt x="1452" y="1104"/>
                  </a:lnTo>
                  <a:lnTo>
                    <a:pt x="1448" y="1092"/>
                  </a:lnTo>
                  <a:lnTo>
                    <a:pt x="1445" y="1080"/>
                  </a:lnTo>
                  <a:lnTo>
                    <a:pt x="1440" y="1068"/>
                  </a:lnTo>
                  <a:lnTo>
                    <a:pt x="1432" y="1057"/>
                  </a:lnTo>
                  <a:lnTo>
                    <a:pt x="1427" y="1051"/>
                  </a:lnTo>
                  <a:lnTo>
                    <a:pt x="1420" y="1047"/>
                  </a:lnTo>
                  <a:lnTo>
                    <a:pt x="1414" y="1045"/>
                  </a:lnTo>
                  <a:lnTo>
                    <a:pt x="1406" y="1043"/>
                  </a:lnTo>
                  <a:lnTo>
                    <a:pt x="1390" y="1042"/>
                  </a:lnTo>
                  <a:lnTo>
                    <a:pt x="1374" y="1040"/>
                  </a:lnTo>
                  <a:lnTo>
                    <a:pt x="1360" y="1037"/>
                  </a:lnTo>
                  <a:lnTo>
                    <a:pt x="1349" y="1034"/>
                  </a:lnTo>
                  <a:lnTo>
                    <a:pt x="1339" y="1029"/>
                  </a:lnTo>
                  <a:lnTo>
                    <a:pt x="1326" y="1024"/>
                  </a:lnTo>
                  <a:lnTo>
                    <a:pt x="1335" y="1009"/>
                  </a:lnTo>
                  <a:lnTo>
                    <a:pt x="1344" y="997"/>
                  </a:lnTo>
                  <a:lnTo>
                    <a:pt x="1353" y="984"/>
                  </a:lnTo>
                  <a:lnTo>
                    <a:pt x="1364" y="974"/>
                  </a:lnTo>
                  <a:lnTo>
                    <a:pt x="1385" y="954"/>
                  </a:lnTo>
                  <a:lnTo>
                    <a:pt x="1406" y="936"/>
                  </a:lnTo>
                  <a:lnTo>
                    <a:pt x="1415" y="926"/>
                  </a:lnTo>
                  <a:lnTo>
                    <a:pt x="1425" y="917"/>
                  </a:lnTo>
                  <a:lnTo>
                    <a:pt x="1433" y="907"/>
                  </a:lnTo>
                  <a:lnTo>
                    <a:pt x="1440" y="896"/>
                  </a:lnTo>
                  <a:lnTo>
                    <a:pt x="1446" y="885"/>
                  </a:lnTo>
                  <a:lnTo>
                    <a:pt x="1451" y="873"/>
                  </a:lnTo>
                  <a:lnTo>
                    <a:pt x="1454" y="859"/>
                  </a:lnTo>
                  <a:lnTo>
                    <a:pt x="1455" y="844"/>
                  </a:lnTo>
                  <a:lnTo>
                    <a:pt x="1455" y="784"/>
                  </a:lnTo>
                  <a:lnTo>
                    <a:pt x="1454" y="768"/>
                  </a:lnTo>
                  <a:lnTo>
                    <a:pt x="1454" y="753"/>
                  </a:lnTo>
                  <a:lnTo>
                    <a:pt x="1436" y="753"/>
                  </a:lnTo>
                  <a:lnTo>
                    <a:pt x="1420" y="752"/>
                  </a:lnTo>
                  <a:lnTo>
                    <a:pt x="1405" y="750"/>
                  </a:lnTo>
                  <a:lnTo>
                    <a:pt x="1392" y="747"/>
                  </a:lnTo>
                  <a:lnTo>
                    <a:pt x="1377" y="743"/>
                  </a:lnTo>
                  <a:lnTo>
                    <a:pt x="1364" y="738"/>
                  </a:lnTo>
                  <a:lnTo>
                    <a:pt x="1349" y="731"/>
                  </a:lnTo>
                  <a:lnTo>
                    <a:pt x="1334" y="722"/>
                  </a:lnTo>
                  <a:lnTo>
                    <a:pt x="1341" y="703"/>
                  </a:lnTo>
                  <a:lnTo>
                    <a:pt x="1346" y="682"/>
                  </a:lnTo>
                  <a:lnTo>
                    <a:pt x="1350" y="663"/>
                  </a:lnTo>
                  <a:lnTo>
                    <a:pt x="1355" y="645"/>
                  </a:lnTo>
                  <a:lnTo>
                    <a:pt x="1357" y="636"/>
                  </a:lnTo>
                  <a:lnTo>
                    <a:pt x="1360" y="627"/>
                  </a:lnTo>
                  <a:lnTo>
                    <a:pt x="1364" y="619"/>
                  </a:lnTo>
                  <a:lnTo>
                    <a:pt x="1369" y="611"/>
                  </a:lnTo>
                  <a:lnTo>
                    <a:pt x="1373" y="603"/>
                  </a:lnTo>
                  <a:lnTo>
                    <a:pt x="1379" y="596"/>
                  </a:lnTo>
                  <a:lnTo>
                    <a:pt x="1386" y="589"/>
                  </a:lnTo>
                  <a:lnTo>
                    <a:pt x="1395" y="582"/>
                  </a:lnTo>
                  <a:lnTo>
                    <a:pt x="1381" y="569"/>
                  </a:lnTo>
                  <a:lnTo>
                    <a:pt x="1369" y="558"/>
                  </a:lnTo>
                  <a:lnTo>
                    <a:pt x="1355" y="546"/>
                  </a:lnTo>
                  <a:lnTo>
                    <a:pt x="1341" y="535"/>
                  </a:lnTo>
                  <a:lnTo>
                    <a:pt x="1331" y="527"/>
                  </a:lnTo>
                  <a:lnTo>
                    <a:pt x="1324" y="518"/>
                  </a:lnTo>
                  <a:lnTo>
                    <a:pt x="1320" y="514"/>
                  </a:lnTo>
                  <a:lnTo>
                    <a:pt x="1316" y="511"/>
                  </a:lnTo>
                  <a:lnTo>
                    <a:pt x="1311" y="509"/>
                  </a:lnTo>
                  <a:lnTo>
                    <a:pt x="1306" y="509"/>
                  </a:lnTo>
                  <a:lnTo>
                    <a:pt x="1301" y="509"/>
                  </a:lnTo>
                  <a:lnTo>
                    <a:pt x="1297" y="510"/>
                  </a:lnTo>
                  <a:lnTo>
                    <a:pt x="1293" y="512"/>
                  </a:lnTo>
                  <a:lnTo>
                    <a:pt x="1290" y="513"/>
                  </a:lnTo>
                  <a:lnTo>
                    <a:pt x="1285" y="519"/>
                  </a:lnTo>
                  <a:lnTo>
                    <a:pt x="1281" y="526"/>
                  </a:lnTo>
                  <a:lnTo>
                    <a:pt x="1273" y="543"/>
                  </a:lnTo>
                  <a:lnTo>
                    <a:pt x="1267" y="561"/>
                  </a:lnTo>
                  <a:lnTo>
                    <a:pt x="1259" y="579"/>
                  </a:lnTo>
                  <a:lnTo>
                    <a:pt x="1250" y="596"/>
                  </a:lnTo>
                  <a:lnTo>
                    <a:pt x="1240" y="613"/>
                  </a:lnTo>
                  <a:lnTo>
                    <a:pt x="1230" y="631"/>
                  </a:lnTo>
                  <a:lnTo>
                    <a:pt x="1218" y="628"/>
                  </a:lnTo>
                  <a:lnTo>
                    <a:pt x="1207" y="623"/>
                  </a:lnTo>
                  <a:lnTo>
                    <a:pt x="1197" y="618"/>
                  </a:lnTo>
                  <a:lnTo>
                    <a:pt x="1188" y="612"/>
                  </a:lnTo>
                  <a:lnTo>
                    <a:pt x="1179" y="605"/>
                  </a:lnTo>
                  <a:lnTo>
                    <a:pt x="1172" y="598"/>
                  </a:lnTo>
                  <a:lnTo>
                    <a:pt x="1165" y="590"/>
                  </a:lnTo>
                  <a:lnTo>
                    <a:pt x="1159" y="581"/>
                  </a:lnTo>
                  <a:lnTo>
                    <a:pt x="1135" y="541"/>
                  </a:lnTo>
                  <a:lnTo>
                    <a:pt x="1110" y="497"/>
                  </a:lnTo>
                  <a:lnTo>
                    <a:pt x="1095" y="473"/>
                  </a:lnTo>
                  <a:lnTo>
                    <a:pt x="1083" y="451"/>
                  </a:lnTo>
                  <a:lnTo>
                    <a:pt x="1072" y="429"/>
                  </a:lnTo>
                  <a:lnTo>
                    <a:pt x="1061" y="403"/>
                  </a:lnTo>
                  <a:lnTo>
                    <a:pt x="1050" y="382"/>
                  </a:lnTo>
                  <a:lnTo>
                    <a:pt x="1038" y="363"/>
                  </a:lnTo>
                  <a:lnTo>
                    <a:pt x="1033" y="354"/>
                  </a:lnTo>
                  <a:lnTo>
                    <a:pt x="1029" y="343"/>
                  </a:lnTo>
                  <a:lnTo>
                    <a:pt x="1026" y="333"/>
                  </a:lnTo>
                  <a:lnTo>
                    <a:pt x="1026" y="321"/>
                  </a:lnTo>
                  <a:lnTo>
                    <a:pt x="1026" y="315"/>
                  </a:lnTo>
                  <a:lnTo>
                    <a:pt x="1027" y="310"/>
                  </a:lnTo>
                  <a:lnTo>
                    <a:pt x="1028" y="305"/>
                  </a:lnTo>
                  <a:lnTo>
                    <a:pt x="1030" y="301"/>
                  </a:lnTo>
                  <a:lnTo>
                    <a:pt x="1036" y="293"/>
                  </a:lnTo>
                  <a:lnTo>
                    <a:pt x="1044" y="286"/>
                  </a:lnTo>
                  <a:lnTo>
                    <a:pt x="1053" y="280"/>
                  </a:lnTo>
                  <a:lnTo>
                    <a:pt x="1062" y="275"/>
                  </a:lnTo>
                  <a:lnTo>
                    <a:pt x="1074" y="270"/>
                  </a:lnTo>
                  <a:lnTo>
                    <a:pt x="1084" y="266"/>
                  </a:lnTo>
                  <a:lnTo>
                    <a:pt x="1095" y="261"/>
                  </a:lnTo>
                  <a:lnTo>
                    <a:pt x="1106" y="256"/>
                  </a:lnTo>
                  <a:lnTo>
                    <a:pt x="1116" y="251"/>
                  </a:lnTo>
                  <a:lnTo>
                    <a:pt x="1124" y="245"/>
                  </a:lnTo>
                  <a:lnTo>
                    <a:pt x="1133" y="239"/>
                  </a:lnTo>
                  <a:lnTo>
                    <a:pt x="1138" y="230"/>
                  </a:lnTo>
                  <a:lnTo>
                    <a:pt x="1140" y="226"/>
                  </a:lnTo>
                  <a:lnTo>
                    <a:pt x="1142" y="221"/>
                  </a:lnTo>
                  <a:lnTo>
                    <a:pt x="1143" y="216"/>
                  </a:lnTo>
                  <a:lnTo>
                    <a:pt x="1143" y="211"/>
                  </a:lnTo>
                  <a:lnTo>
                    <a:pt x="1143" y="178"/>
                  </a:lnTo>
                  <a:lnTo>
                    <a:pt x="1143" y="153"/>
                  </a:lnTo>
                  <a:lnTo>
                    <a:pt x="1142" y="132"/>
                  </a:lnTo>
                  <a:lnTo>
                    <a:pt x="1141" y="110"/>
                  </a:lnTo>
                  <a:lnTo>
                    <a:pt x="1141" y="85"/>
                  </a:lnTo>
                  <a:lnTo>
                    <a:pt x="1135" y="80"/>
                  </a:lnTo>
                  <a:lnTo>
                    <a:pt x="1129" y="76"/>
                  </a:lnTo>
                  <a:lnTo>
                    <a:pt x="1122" y="73"/>
                  </a:lnTo>
                  <a:lnTo>
                    <a:pt x="1115" y="71"/>
                  </a:lnTo>
                  <a:lnTo>
                    <a:pt x="1101" y="69"/>
                  </a:lnTo>
                  <a:lnTo>
                    <a:pt x="1084" y="69"/>
                  </a:lnTo>
                  <a:lnTo>
                    <a:pt x="998" y="69"/>
                  </a:lnTo>
                  <a:lnTo>
                    <a:pt x="970" y="69"/>
                  </a:lnTo>
                  <a:lnTo>
                    <a:pt x="944" y="68"/>
                  </a:lnTo>
                  <a:lnTo>
                    <a:pt x="920" y="66"/>
                  </a:lnTo>
                  <a:lnTo>
                    <a:pt x="897" y="65"/>
                  </a:lnTo>
                  <a:lnTo>
                    <a:pt x="874" y="63"/>
                  </a:lnTo>
                  <a:lnTo>
                    <a:pt x="850" y="61"/>
                  </a:lnTo>
                  <a:lnTo>
                    <a:pt x="824" y="60"/>
                  </a:lnTo>
                  <a:lnTo>
                    <a:pt x="796" y="60"/>
                  </a:lnTo>
                  <a:lnTo>
                    <a:pt x="761" y="61"/>
                  </a:lnTo>
                  <a:lnTo>
                    <a:pt x="728" y="63"/>
                  </a:lnTo>
                  <a:lnTo>
                    <a:pt x="698" y="65"/>
                  </a:lnTo>
                  <a:lnTo>
                    <a:pt x="668" y="68"/>
                  </a:lnTo>
                  <a:lnTo>
                    <a:pt x="639" y="71"/>
                  </a:lnTo>
                  <a:lnTo>
                    <a:pt x="608" y="73"/>
                  </a:lnTo>
                  <a:lnTo>
                    <a:pt x="576" y="75"/>
                  </a:lnTo>
                  <a:lnTo>
                    <a:pt x="541" y="76"/>
                  </a:lnTo>
                  <a:lnTo>
                    <a:pt x="523" y="76"/>
                  </a:lnTo>
                  <a:lnTo>
                    <a:pt x="506" y="75"/>
                  </a:lnTo>
                  <a:lnTo>
                    <a:pt x="490" y="73"/>
                  </a:lnTo>
                  <a:lnTo>
                    <a:pt x="475" y="70"/>
                  </a:lnTo>
                  <a:lnTo>
                    <a:pt x="461" y="67"/>
                  </a:lnTo>
                  <a:lnTo>
                    <a:pt x="446" y="64"/>
                  </a:lnTo>
                  <a:lnTo>
                    <a:pt x="432" y="60"/>
                  </a:lnTo>
                  <a:lnTo>
                    <a:pt x="418" y="54"/>
                  </a:lnTo>
                  <a:lnTo>
                    <a:pt x="391" y="43"/>
                  </a:lnTo>
                  <a:lnTo>
                    <a:pt x="363" y="31"/>
                  </a:lnTo>
                  <a:lnTo>
                    <a:pt x="335" y="16"/>
                  </a:lnTo>
                  <a:lnTo>
                    <a:pt x="303" y="0"/>
                  </a:lnTo>
                  <a:lnTo>
                    <a:pt x="290" y="8"/>
                  </a:lnTo>
                  <a:lnTo>
                    <a:pt x="279" y="15"/>
                  </a:lnTo>
                  <a:lnTo>
                    <a:pt x="268" y="23"/>
                  </a:lnTo>
                  <a:lnTo>
                    <a:pt x="259" y="33"/>
                  </a:lnTo>
                  <a:lnTo>
                    <a:pt x="252" y="43"/>
                  </a:lnTo>
                  <a:lnTo>
                    <a:pt x="244" y="54"/>
                  </a:lnTo>
                  <a:lnTo>
                    <a:pt x="239" y="67"/>
                  </a:lnTo>
                  <a:lnTo>
                    <a:pt x="234" y="79"/>
                  </a:lnTo>
                  <a:lnTo>
                    <a:pt x="231" y="93"/>
                  </a:lnTo>
                  <a:lnTo>
                    <a:pt x="228" y="106"/>
                  </a:lnTo>
                  <a:lnTo>
                    <a:pt x="225" y="121"/>
                  </a:lnTo>
                  <a:lnTo>
                    <a:pt x="223" y="135"/>
                  </a:lnTo>
                  <a:lnTo>
                    <a:pt x="220" y="165"/>
                  </a:lnTo>
                  <a:lnTo>
                    <a:pt x="216" y="196"/>
                  </a:lnTo>
                  <a:lnTo>
                    <a:pt x="215" y="203"/>
                  </a:lnTo>
                  <a:lnTo>
                    <a:pt x="213" y="211"/>
                  </a:lnTo>
                  <a:lnTo>
                    <a:pt x="210" y="217"/>
                  </a:lnTo>
                  <a:lnTo>
                    <a:pt x="207" y="223"/>
                  </a:lnTo>
                  <a:lnTo>
                    <a:pt x="203" y="229"/>
                  </a:lnTo>
                  <a:lnTo>
                    <a:pt x="201" y="236"/>
                  </a:lnTo>
                  <a:lnTo>
                    <a:pt x="199" y="242"/>
                  </a:lnTo>
                  <a:lnTo>
                    <a:pt x="198" y="250"/>
                  </a:lnTo>
                  <a:lnTo>
                    <a:pt x="199" y="256"/>
                  </a:lnTo>
                  <a:lnTo>
                    <a:pt x="200" y="261"/>
                  </a:lnTo>
                  <a:lnTo>
                    <a:pt x="202" y="266"/>
                  </a:lnTo>
                  <a:lnTo>
                    <a:pt x="205" y="270"/>
                  </a:lnTo>
                  <a:lnTo>
                    <a:pt x="213" y="277"/>
                  </a:lnTo>
                  <a:lnTo>
                    <a:pt x="223" y="282"/>
                  </a:lnTo>
                  <a:lnTo>
                    <a:pt x="233" y="288"/>
                  </a:lnTo>
                  <a:lnTo>
                    <a:pt x="242" y="295"/>
                  </a:lnTo>
                  <a:lnTo>
                    <a:pt x="248" y="298"/>
                  </a:lnTo>
                  <a:lnTo>
                    <a:pt x="252" y="302"/>
                  </a:lnTo>
                  <a:lnTo>
                    <a:pt x="256" y="306"/>
                  </a:lnTo>
                  <a:lnTo>
                    <a:pt x="259" y="311"/>
                  </a:lnTo>
                  <a:lnTo>
                    <a:pt x="262" y="317"/>
                  </a:lnTo>
                  <a:lnTo>
                    <a:pt x="264" y="324"/>
                  </a:lnTo>
                  <a:lnTo>
                    <a:pt x="265" y="329"/>
                  </a:lnTo>
                  <a:lnTo>
                    <a:pt x="265" y="335"/>
                  </a:lnTo>
                  <a:lnTo>
                    <a:pt x="264" y="347"/>
                  </a:lnTo>
                  <a:lnTo>
                    <a:pt x="264" y="361"/>
                  </a:lnTo>
                  <a:lnTo>
                    <a:pt x="264" y="373"/>
                  </a:lnTo>
                  <a:lnTo>
                    <a:pt x="266" y="386"/>
                  </a:lnTo>
                  <a:lnTo>
                    <a:pt x="269" y="396"/>
                  </a:lnTo>
                  <a:lnTo>
                    <a:pt x="272" y="408"/>
                  </a:lnTo>
                  <a:lnTo>
                    <a:pt x="282" y="427"/>
                  </a:lnTo>
                  <a:lnTo>
                    <a:pt x="292" y="447"/>
                  </a:lnTo>
                  <a:lnTo>
                    <a:pt x="302" y="466"/>
                  </a:lnTo>
                  <a:lnTo>
                    <a:pt x="312" y="485"/>
                  </a:lnTo>
                  <a:lnTo>
                    <a:pt x="315" y="497"/>
                  </a:lnTo>
                  <a:lnTo>
                    <a:pt x="318" y="508"/>
                  </a:lnTo>
                  <a:lnTo>
                    <a:pt x="320" y="519"/>
                  </a:lnTo>
                  <a:lnTo>
                    <a:pt x="320" y="532"/>
                  </a:lnTo>
                  <a:lnTo>
                    <a:pt x="319" y="538"/>
                  </a:lnTo>
                  <a:lnTo>
                    <a:pt x="317" y="543"/>
                  </a:lnTo>
                  <a:lnTo>
                    <a:pt x="314" y="547"/>
                  </a:lnTo>
                  <a:lnTo>
                    <a:pt x="309" y="552"/>
                  </a:lnTo>
                  <a:lnTo>
                    <a:pt x="298" y="558"/>
                  </a:lnTo>
                  <a:lnTo>
                    <a:pt x="287" y="565"/>
                  </a:lnTo>
                  <a:lnTo>
                    <a:pt x="274" y="576"/>
                  </a:lnTo>
                  <a:lnTo>
                    <a:pt x="264" y="588"/>
                  </a:lnTo>
                  <a:lnTo>
                    <a:pt x="255" y="598"/>
                  </a:lnTo>
                  <a:lnTo>
                    <a:pt x="247" y="610"/>
                  </a:lnTo>
                  <a:lnTo>
                    <a:pt x="230" y="632"/>
                  </a:lnTo>
                  <a:lnTo>
                    <a:pt x="212" y="659"/>
                  </a:lnTo>
                  <a:lnTo>
                    <a:pt x="204" y="670"/>
                  </a:lnTo>
                  <a:lnTo>
                    <a:pt x="196" y="678"/>
                  </a:lnTo>
                  <a:lnTo>
                    <a:pt x="192" y="683"/>
                  </a:lnTo>
                  <a:lnTo>
                    <a:pt x="189" y="687"/>
                  </a:lnTo>
                  <a:lnTo>
                    <a:pt x="186" y="693"/>
                  </a:lnTo>
                  <a:lnTo>
                    <a:pt x="186" y="700"/>
                  </a:lnTo>
                  <a:lnTo>
                    <a:pt x="188" y="705"/>
                  </a:lnTo>
                  <a:lnTo>
                    <a:pt x="191" y="709"/>
                  </a:lnTo>
                  <a:lnTo>
                    <a:pt x="195" y="713"/>
                  </a:lnTo>
                  <a:lnTo>
                    <a:pt x="198" y="718"/>
                  </a:lnTo>
                  <a:lnTo>
                    <a:pt x="210" y="737"/>
                  </a:lnTo>
                  <a:lnTo>
                    <a:pt x="222" y="752"/>
                  </a:lnTo>
                  <a:lnTo>
                    <a:pt x="234" y="768"/>
                  </a:lnTo>
                  <a:lnTo>
                    <a:pt x="248" y="787"/>
                  </a:lnTo>
                  <a:lnTo>
                    <a:pt x="262" y="806"/>
                  </a:lnTo>
                  <a:lnTo>
                    <a:pt x="278" y="823"/>
                  </a:lnTo>
                  <a:lnTo>
                    <a:pt x="293" y="838"/>
                  </a:lnTo>
                  <a:lnTo>
                    <a:pt x="308" y="853"/>
                  </a:lnTo>
                  <a:lnTo>
                    <a:pt x="323" y="866"/>
                  </a:lnTo>
                  <a:lnTo>
                    <a:pt x="339" y="882"/>
                  </a:lnTo>
                  <a:lnTo>
                    <a:pt x="354" y="898"/>
                  </a:lnTo>
                  <a:lnTo>
                    <a:pt x="370" y="918"/>
                  </a:lnTo>
                  <a:lnTo>
                    <a:pt x="361" y="926"/>
                  </a:lnTo>
                  <a:lnTo>
                    <a:pt x="355" y="934"/>
                  </a:lnTo>
                  <a:lnTo>
                    <a:pt x="352" y="938"/>
                  </a:lnTo>
                  <a:lnTo>
                    <a:pt x="350" y="942"/>
                  </a:lnTo>
                  <a:lnTo>
                    <a:pt x="349" y="947"/>
                  </a:lnTo>
                  <a:lnTo>
                    <a:pt x="348" y="952"/>
                  </a:lnTo>
                  <a:lnTo>
                    <a:pt x="348" y="996"/>
                  </a:lnTo>
                  <a:lnTo>
                    <a:pt x="348" y="1000"/>
                  </a:lnTo>
                  <a:lnTo>
                    <a:pt x="345" y="1004"/>
                  </a:lnTo>
                  <a:lnTo>
                    <a:pt x="342" y="1006"/>
                  </a:lnTo>
                  <a:lnTo>
                    <a:pt x="337" y="1008"/>
                  </a:lnTo>
                  <a:lnTo>
                    <a:pt x="326" y="1009"/>
                  </a:lnTo>
                  <a:lnTo>
                    <a:pt x="315" y="1009"/>
                  </a:lnTo>
                  <a:lnTo>
                    <a:pt x="268" y="1009"/>
                  </a:lnTo>
                  <a:lnTo>
                    <a:pt x="259" y="1005"/>
                  </a:lnTo>
                  <a:lnTo>
                    <a:pt x="212" y="1005"/>
                  </a:lnTo>
                  <a:lnTo>
                    <a:pt x="199" y="1008"/>
                  </a:lnTo>
                  <a:lnTo>
                    <a:pt x="185" y="1012"/>
                  </a:lnTo>
                  <a:lnTo>
                    <a:pt x="166" y="1011"/>
                  </a:lnTo>
                  <a:lnTo>
                    <a:pt x="148" y="1010"/>
                  </a:lnTo>
                  <a:lnTo>
                    <a:pt x="131" y="1009"/>
                  </a:lnTo>
                  <a:lnTo>
                    <a:pt x="111" y="1011"/>
                  </a:lnTo>
                  <a:lnTo>
                    <a:pt x="111" y="1088"/>
                  </a:lnTo>
                  <a:lnTo>
                    <a:pt x="111" y="1096"/>
                  </a:lnTo>
                  <a:lnTo>
                    <a:pt x="110" y="1104"/>
                  </a:lnTo>
                  <a:lnTo>
                    <a:pt x="108" y="1111"/>
                  </a:lnTo>
                  <a:lnTo>
                    <a:pt x="106" y="1117"/>
                  </a:lnTo>
                  <a:lnTo>
                    <a:pt x="102" y="1130"/>
                  </a:lnTo>
                  <a:lnTo>
                    <a:pt x="96" y="1146"/>
                  </a:lnTo>
                  <a:lnTo>
                    <a:pt x="93" y="1168"/>
                  </a:lnTo>
                  <a:lnTo>
                    <a:pt x="92" y="1187"/>
                  </a:lnTo>
                  <a:lnTo>
                    <a:pt x="91" y="1197"/>
                  </a:lnTo>
                  <a:lnTo>
                    <a:pt x="89" y="1206"/>
                  </a:lnTo>
                  <a:lnTo>
                    <a:pt x="87" y="1215"/>
                  </a:lnTo>
                  <a:lnTo>
                    <a:pt x="83" y="1226"/>
                  </a:lnTo>
                  <a:lnTo>
                    <a:pt x="79" y="1232"/>
                  </a:lnTo>
                  <a:lnTo>
                    <a:pt x="75" y="1237"/>
                  </a:lnTo>
                  <a:lnTo>
                    <a:pt x="71" y="1241"/>
                  </a:lnTo>
                  <a:lnTo>
                    <a:pt x="64" y="1244"/>
                  </a:lnTo>
                  <a:lnTo>
                    <a:pt x="53" y="1251"/>
                  </a:lnTo>
                  <a:lnTo>
                    <a:pt x="40" y="1257"/>
                  </a:lnTo>
                  <a:lnTo>
                    <a:pt x="30" y="1264"/>
                  </a:lnTo>
                  <a:lnTo>
                    <a:pt x="22" y="1272"/>
                  </a:lnTo>
                  <a:lnTo>
                    <a:pt x="15" y="1281"/>
                  </a:lnTo>
                  <a:lnTo>
                    <a:pt x="9" y="1291"/>
                  </a:lnTo>
                  <a:lnTo>
                    <a:pt x="5" y="1300"/>
                  </a:lnTo>
                  <a:lnTo>
                    <a:pt x="2" y="1312"/>
                  </a:lnTo>
                  <a:lnTo>
                    <a:pt x="1" y="1323"/>
                  </a:lnTo>
                  <a:lnTo>
                    <a:pt x="0" y="1337"/>
                  </a:lnTo>
                  <a:lnTo>
                    <a:pt x="0" y="1370"/>
                  </a:lnTo>
                  <a:lnTo>
                    <a:pt x="25" y="1370"/>
                  </a:lnTo>
                  <a:lnTo>
                    <a:pt x="48" y="1370"/>
                  </a:lnTo>
                  <a:lnTo>
                    <a:pt x="69" y="1371"/>
                  </a:lnTo>
                  <a:lnTo>
                    <a:pt x="94" y="1371"/>
                  </a:lnTo>
                  <a:lnTo>
                    <a:pt x="104" y="1377"/>
                  </a:lnTo>
                  <a:lnTo>
                    <a:pt x="155" y="1377"/>
                  </a:lnTo>
                  <a:lnTo>
                    <a:pt x="168" y="1376"/>
                  </a:lnTo>
                  <a:lnTo>
                    <a:pt x="178" y="1373"/>
                  </a:lnTo>
                  <a:lnTo>
                    <a:pt x="189" y="1370"/>
                  </a:lnTo>
                  <a:lnTo>
                    <a:pt x="199" y="1365"/>
                  </a:lnTo>
                  <a:lnTo>
                    <a:pt x="219" y="1354"/>
                  </a:lnTo>
                  <a:lnTo>
                    <a:pt x="240" y="1344"/>
                  </a:lnTo>
                  <a:lnTo>
                    <a:pt x="262" y="1335"/>
                  </a:lnTo>
                  <a:lnTo>
                    <a:pt x="282" y="1325"/>
                  </a:lnTo>
                  <a:lnTo>
                    <a:pt x="300" y="1315"/>
                  </a:lnTo>
                  <a:lnTo>
                    <a:pt x="323" y="1303"/>
                  </a:lnTo>
                  <a:lnTo>
                    <a:pt x="329" y="1316"/>
                  </a:lnTo>
                  <a:lnTo>
                    <a:pt x="333" y="1327"/>
                  </a:lnTo>
                  <a:lnTo>
                    <a:pt x="336" y="1339"/>
                  </a:lnTo>
                  <a:lnTo>
                    <a:pt x="337" y="1352"/>
                  </a:lnTo>
                  <a:lnTo>
                    <a:pt x="337" y="1412"/>
                  </a:lnTo>
                  <a:lnTo>
                    <a:pt x="338" y="1428"/>
                  </a:lnTo>
                  <a:lnTo>
                    <a:pt x="339" y="1442"/>
                  </a:lnTo>
                  <a:lnTo>
                    <a:pt x="342" y="1457"/>
                  </a:lnTo>
                  <a:lnTo>
                    <a:pt x="347" y="1469"/>
                  </a:lnTo>
                  <a:lnTo>
                    <a:pt x="350" y="1475"/>
                  </a:lnTo>
                  <a:lnTo>
                    <a:pt x="353" y="1481"/>
                  </a:lnTo>
                  <a:lnTo>
                    <a:pt x="357" y="1486"/>
                  </a:lnTo>
                  <a:lnTo>
                    <a:pt x="362" y="1491"/>
                  </a:lnTo>
                  <a:lnTo>
                    <a:pt x="368" y="1495"/>
                  </a:lnTo>
                  <a:lnTo>
                    <a:pt x="373" y="1498"/>
                  </a:lnTo>
                  <a:lnTo>
                    <a:pt x="379" y="1501"/>
                  </a:lnTo>
                  <a:lnTo>
                    <a:pt x="386" y="1503"/>
                  </a:lnTo>
                  <a:lnTo>
                    <a:pt x="392" y="1506"/>
                  </a:lnTo>
                  <a:lnTo>
                    <a:pt x="399" y="1510"/>
                  </a:lnTo>
                  <a:lnTo>
                    <a:pt x="404" y="1514"/>
                  </a:lnTo>
                  <a:lnTo>
                    <a:pt x="408" y="1519"/>
                  </a:lnTo>
                  <a:lnTo>
                    <a:pt x="416" y="1530"/>
                  </a:lnTo>
                  <a:lnTo>
                    <a:pt x="424" y="1542"/>
                  </a:lnTo>
                  <a:lnTo>
                    <a:pt x="430" y="1553"/>
                  </a:lnTo>
                  <a:lnTo>
                    <a:pt x="438" y="1562"/>
                  </a:lnTo>
                  <a:lnTo>
                    <a:pt x="443" y="1567"/>
                  </a:lnTo>
                  <a:lnTo>
                    <a:pt x="448" y="1570"/>
                  </a:lnTo>
                  <a:lnTo>
                    <a:pt x="455" y="1572"/>
                  </a:lnTo>
                  <a:lnTo>
                    <a:pt x="462" y="1572"/>
                  </a:lnTo>
                  <a:lnTo>
                    <a:pt x="465" y="1572"/>
                  </a:lnTo>
                  <a:lnTo>
                    <a:pt x="468" y="1571"/>
                  </a:lnTo>
                  <a:lnTo>
                    <a:pt x="471" y="1569"/>
                  </a:lnTo>
                  <a:lnTo>
                    <a:pt x="473" y="1567"/>
                  </a:lnTo>
                  <a:lnTo>
                    <a:pt x="477" y="1561"/>
                  </a:lnTo>
                  <a:lnTo>
                    <a:pt x="480" y="1554"/>
                  </a:lnTo>
                  <a:lnTo>
                    <a:pt x="484" y="1547"/>
                  </a:lnTo>
                  <a:lnTo>
                    <a:pt x="487" y="1540"/>
                  </a:lnTo>
                  <a:lnTo>
                    <a:pt x="491" y="1533"/>
                  </a:lnTo>
                  <a:lnTo>
                    <a:pt x="497" y="1527"/>
                  </a:lnTo>
                  <a:lnTo>
                    <a:pt x="503" y="1523"/>
                  </a:lnTo>
                  <a:lnTo>
                    <a:pt x="511" y="1521"/>
                  </a:lnTo>
                  <a:lnTo>
                    <a:pt x="519" y="1520"/>
                  </a:lnTo>
                  <a:lnTo>
                    <a:pt x="527" y="1520"/>
                  </a:lnTo>
                  <a:lnTo>
                    <a:pt x="535" y="1521"/>
                  </a:lnTo>
                  <a:lnTo>
                    <a:pt x="542" y="1523"/>
                  </a:lnTo>
                  <a:lnTo>
                    <a:pt x="548" y="1527"/>
                  </a:lnTo>
                  <a:lnTo>
                    <a:pt x="553" y="1531"/>
                  </a:lnTo>
                  <a:lnTo>
                    <a:pt x="558" y="1538"/>
                  </a:lnTo>
                  <a:lnTo>
                    <a:pt x="562" y="1544"/>
                  </a:lnTo>
                  <a:lnTo>
                    <a:pt x="566" y="1551"/>
                  </a:lnTo>
                  <a:lnTo>
                    <a:pt x="570" y="1558"/>
                  </a:lnTo>
                  <a:lnTo>
                    <a:pt x="575" y="1566"/>
                  </a:lnTo>
                  <a:lnTo>
                    <a:pt x="581" y="1571"/>
                  </a:lnTo>
                  <a:lnTo>
                    <a:pt x="584" y="1574"/>
                  </a:lnTo>
                  <a:lnTo>
                    <a:pt x="586" y="1577"/>
                  </a:lnTo>
                  <a:lnTo>
                    <a:pt x="588" y="1581"/>
                  </a:lnTo>
                  <a:lnTo>
                    <a:pt x="588" y="1585"/>
                  </a:lnTo>
                  <a:lnTo>
                    <a:pt x="588" y="1638"/>
                  </a:lnTo>
                  <a:lnTo>
                    <a:pt x="596" y="1639"/>
                  </a:lnTo>
                  <a:lnTo>
                    <a:pt x="604" y="1640"/>
                  </a:lnTo>
                  <a:lnTo>
                    <a:pt x="607" y="1640"/>
                  </a:lnTo>
                  <a:lnTo>
                    <a:pt x="610" y="1639"/>
                  </a:lnTo>
                  <a:lnTo>
                    <a:pt x="612" y="1638"/>
                  </a:lnTo>
                  <a:lnTo>
                    <a:pt x="615" y="1636"/>
                  </a:lnTo>
                  <a:lnTo>
                    <a:pt x="618" y="1632"/>
                  </a:lnTo>
                  <a:lnTo>
                    <a:pt x="622" y="1628"/>
                  </a:lnTo>
                  <a:lnTo>
                    <a:pt x="625" y="1622"/>
                  </a:lnTo>
                  <a:lnTo>
                    <a:pt x="630" y="1618"/>
                  </a:lnTo>
                  <a:lnTo>
                    <a:pt x="632" y="1616"/>
                  </a:lnTo>
                  <a:lnTo>
                    <a:pt x="635" y="1615"/>
                  </a:lnTo>
                  <a:lnTo>
                    <a:pt x="637" y="1614"/>
                  </a:lnTo>
                  <a:lnTo>
                    <a:pt x="640" y="1614"/>
                  </a:lnTo>
                  <a:lnTo>
                    <a:pt x="649" y="1615"/>
                  </a:lnTo>
                  <a:lnTo>
                    <a:pt x="656" y="1617"/>
                  </a:lnTo>
                  <a:lnTo>
                    <a:pt x="664" y="1620"/>
                  </a:lnTo>
                  <a:lnTo>
                    <a:pt x="671" y="1625"/>
                  </a:lnTo>
                  <a:lnTo>
                    <a:pt x="677" y="1629"/>
                  </a:lnTo>
                  <a:lnTo>
                    <a:pt x="684" y="1634"/>
                  </a:lnTo>
                  <a:lnTo>
                    <a:pt x="692" y="1637"/>
                  </a:lnTo>
                  <a:lnTo>
                    <a:pt x="701" y="1640"/>
                  </a:lnTo>
                  <a:lnTo>
                    <a:pt x="722" y="1645"/>
                  </a:lnTo>
                  <a:lnTo>
                    <a:pt x="739" y="1648"/>
                  </a:lnTo>
                  <a:lnTo>
                    <a:pt x="757" y="1651"/>
                  </a:lnTo>
                  <a:lnTo>
                    <a:pt x="772" y="1654"/>
                  </a:lnTo>
                  <a:lnTo>
                    <a:pt x="807" y="1656"/>
                  </a:lnTo>
                  <a:lnTo>
                    <a:pt x="845" y="1657"/>
                  </a:lnTo>
                  <a:lnTo>
                    <a:pt x="852" y="1656"/>
                  </a:lnTo>
                  <a:lnTo>
                    <a:pt x="859" y="1655"/>
                  </a:lnTo>
                  <a:lnTo>
                    <a:pt x="866" y="1653"/>
                  </a:lnTo>
                  <a:lnTo>
                    <a:pt x="872" y="1648"/>
                  </a:lnTo>
                  <a:lnTo>
                    <a:pt x="877" y="1644"/>
                  </a:lnTo>
                  <a:lnTo>
                    <a:pt x="881" y="1640"/>
                  </a:lnTo>
                  <a:lnTo>
                    <a:pt x="885" y="1635"/>
                  </a:lnTo>
                  <a:lnTo>
                    <a:pt x="889" y="1629"/>
                  </a:lnTo>
                  <a:lnTo>
                    <a:pt x="904" y="1601"/>
                  </a:lnTo>
                  <a:lnTo>
                    <a:pt x="917" y="1572"/>
                  </a:lnTo>
                  <a:lnTo>
                    <a:pt x="924" y="1556"/>
                  </a:lnTo>
                  <a:lnTo>
                    <a:pt x="929" y="1542"/>
                  </a:lnTo>
                  <a:lnTo>
                    <a:pt x="932" y="1534"/>
                  </a:lnTo>
                  <a:lnTo>
                    <a:pt x="935" y="1529"/>
                  </a:lnTo>
                  <a:lnTo>
                    <a:pt x="938" y="1527"/>
                  </a:lnTo>
                  <a:lnTo>
                    <a:pt x="941" y="1526"/>
                  </a:lnTo>
                  <a:lnTo>
                    <a:pt x="944" y="1525"/>
                  </a:lnTo>
                  <a:lnTo>
                    <a:pt x="948" y="1525"/>
                  </a:lnTo>
                  <a:lnTo>
                    <a:pt x="958" y="1526"/>
                  </a:lnTo>
                  <a:lnTo>
                    <a:pt x="966" y="1529"/>
                  </a:lnTo>
                  <a:lnTo>
                    <a:pt x="974" y="1533"/>
                  </a:lnTo>
                  <a:lnTo>
                    <a:pt x="982" y="1538"/>
                  </a:lnTo>
                  <a:lnTo>
                    <a:pt x="989" y="1543"/>
                  </a:lnTo>
                  <a:lnTo>
                    <a:pt x="996" y="1547"/>
                  </a:lnTo>
                  <a:lnTo>
                    <a:pt x="1004" y="1550"/>
                  </a:lnTo>
                  <a:lnTo>
                    <a:pt x="1015" y="1551"/>
                  </a:lnTo>
                  <a:lnTo>
                    <a:pt x="1065" y="1551"/>
                  </a:lnTo>
                  <a:lnTo>
                    <a:pt x="1075" y="1551"/>
                  </a:lnTo>
                  <a:lnTo>
                    <a:pt x="1084" y="1553"/>
                  </a:lnTo>
                  <a:lnTo>
                    <a:pt x="1092" y="1556"/>
                  </a:lnTo>
                  <a:lnTo>
                    <a:pt x="1101" y="1559"/>
                  </a:lnTo>
                  <a:lnTo>
                    <a:pt x="1108" y="1564"/>
                  </a:lnTo>
                  <a:lnTo>
                    <a:pt x="1114" y="1570"/>
                  </a:lnTo>
                  <a:lnTo>
                    <a:pt x="1120" y="1576"/>
                  </a:lnTo>
                  <a:lnTo>
                    <a:pt x="1126" y="1583"/>
                  </a:lnTo>
                  <a:lnTo>
                    <a:pt x="1132" y="1590"/>
                  </a:lnTo>
                  <a:lnTo>
                    <a:pt x="1137" y="1599"/>
                  </a:lnTo>
                  <a:lnTo>
                    <a:pt x="1141" y="1607"/>
                  </a:lnTo>
                  <a:lnTo>
                    <a:pt x="1145" y="1616"/>
                  </a:lnTo>
                  <a:lnTo>
                    <a:pt x="1152" y="1635"/>
                  </a:lnTo>
                  <a:lnTo>
                    <a:pt x="1160" y="1655"/>
                  </a:lnTo>
                  <a:lnTo>
                    <a:pt x="1163" y="1663"/>
                  </a:lnTo>
                  <a:lnTo>
                    <a:pt x="1167" y="1670"/>
                  </a:lnTo>
                  <a:lnTo>
                    <a:pt x="1172" y="1677"/>
                  </a:lnTo>
                  <a:lnTo>
                    <a:pt x="1178" y="1684"/>
                  </a:lnTo>
                  <a:lnTo>
                    <a:pt x="1191" y="1694"/>
                  </a:lnTo>
                  <a:lnTo>
                    <a:pt x="1204" y="1704"/>
                  </a:lnTo>
                  <a:lnTo>
                    <a:pt x="1210" y="1709"/>
                  </a:lnTo>
                  <a:lnTo>
                    <a:pt x="1217" y="1715"/>
                  </a:lnTo>
                  <a:lnTo>
                    <a:pt x="1222" y="1721"/>
                  </a:lnTo>
                  <a:lnTo>
                    <a:pt x="1227" y="1727"/>
                  </a:lnTo>
                  <a:lnTo>
                    <a:pt x="1231" y="1733"/>
                  </a:lnTo>
                  <a:lnTo>
                    <a:pt x="1234" y="1741"/>
                  </a:lnTo>
                  <a:lnTo>
                    <a:pt x="1236" y="1749"/>
                  </a:lnTo>
                  <a:lnTo>
                    <a:pt x="1237" y="1757"/>
                  </a:lnTo>
                  <a:lnTo>
                    <a:pt x="1237" y="1803"/>
                  </a:lnTo>
                  <a:lnTo>
                    <a:pt x="1238" y="1813"/>
                  </a:lnTo>
                  <a:lnTo>
                    <a:pt x="1241" y="1821"/>
                  </a:lnTo>
                  <a:lnTo>
                    <a:pt x="1245" y="1831"/>
                  </a:lnTo>
                  <a:lnTo>
                    <a:pt x="1247" y="1840"/>
                  </a:lnTo>
                  <a:lnTo>
                    <a:pt x="1247" y="1846"/>
                  </a:lnTo>
                  <a:lnTo>
                    <a:pt x="1246" y="1851"/>
                  </a:lnTo>
                  <a:lnTo>
                    <a:pt x="1246" y="1857"/>
                  </a:lnTo>
                  <a:lnTo>
                    <a:pt x="1247" y="1862"/>
                  </a:lnTo>
                  <a:lnTo>
                    <a:pt x="1249" y="1865"/>
                  </a:lnTo>
                  <a:lnTo>
                    <a:pt x="1252" y="1868"/>
                  </a:lnTo>
                  <a:lnTo>
                    <a:pt x="1255" y="1870"/>
                  </a:lnTo>
                  <a:lnTo>
                    <a:pt x="1259" y="1871"/>
                  </a:lnTo>
                  <a:lnTo>
                    <a:pt x="1266" y="1874"/>
                  </a:lnTo>
                  <a:lnTo>
                    <a:pt x="1275" y="1877"/>
                  </a:lnTo>
                  <a:lnTo>
                    <a:pt x="1289" y="1887"/>
                  </a:lnTo>
                  <a:lnTo>
                    <a:pt x="1300" y="1895"/>
                  </a:lnTo>
                  <a:lnTo>
                    <a:pt x="1313" y="1904"/>
                  </a:lnTo>
                  <a:lnTo>
                    <a:pt x="1326" y="1914"/>
                  </a:lnTo>
                  <a:lnTo>
                    <a:pt x="1340" y="1922"/>
                  </a:lnTo>
                  <a:lnTo>
                    <a:pt x="1351" y="1931"/>
                  </a:lnTo>
                  <a:lnTo>
                    <a:pt x="1361" y="1940"/>
                  </a:lnTo>
                  <a:lnTo>
                    <a:pt x="1374" y="1951"/>
                  </a:lnTo>
                  <a:lnTo>
                    <a:pt x="1381" y="1955"/>
                  </a:lnTo>
                  <a:lnTo>
                    <a:pt x="1389" y="1959"/>
                  </a:lnTo>
                  <a:lnTo>
                    <a:pt x="1398" y="1961"/>
                  </a:lnTo>
                  <a:lnTo>
                    <a:pt x="1406" y="1964"/>
                  </a:lnTo>
                  <a:lnTo>
                    <a:pt x="1414" y="1968"/>
                  </a:lnTo>
                  <a:lnTo>
                    <a:pt x="1420" y="1973"/>
                  </a:lnTo>
                  <a:lnTo>
                    <a:pt x="1427" y="1978"/>
                  </a:lnTo>
                  <a:lnTo>
                    <a:pt x="1433" y="1983"/>
                  </a:lnTo>
                  <a:lnTo>
                    <a:pt x="1444" y="1992"/>
                  </a:lnTo>
                  <a:lnTo>
                    <a:pt x="1458" y="2003"/>
                  </a:lnTo>
                  <a:lnTo>
                    <a:pt x="1473" y="2012"/>
                  </a:lnTo>
                  <a:lnTo>
                    <a:pt x="1488" y="2020"/>
                  </a:lnTo>
                  <a:lnTo>
                    <a:pt x="1500" y="2030"/>
                  </a:lnTo>
                  <a:lnTo>
                    <a:pt x="1512" y="2039"/>
                  </a:lnTo>
                  <a:lnTo>
                    <a:pt x="1523" y="2048"/>
                  </a:lnTo>
                  <a:lnTo>
                    <a:pt x="1532" y="2061"/>
                  </a:lnTo>
                  <a:lnTo>
                    <a:pt x="1536" y="2067"/>
                  </a:lnTo>
                  <a:lnTo>
                    <a:pt x="1541" y="2074"/>
                  </a:lnTo>
                  <a:lnTo>
                    <a:pt x="1544" y="2081"/>
                  </a:lnTo>
                  <a:lnTo>
                    <a:pt x="1548" y="2090"/>
                  </a:lnTo>
                  <a:lnTo>
                    <a:pt x="1549" y="2095"/>
                  </a:lnTo>
                  <a:lnTo>
                    <a:pt x="1550" y="2100"/>
                  </a:lnTo>
                  <a:lnTo>
                    <a:pt x="1550" y="2104"/>
                  </a:lnTo>
                  <a:lnTo>
                    <a:pt x="1550" y="2109"/>
                  </a:lnTo>
                  <a:lnTo>
                    <a:pt x="1549" y="2119"/>
                  </a:lnTo>
                  <a:lnTo>
                    <a:pt x="1550" y="2129"/>
                  </a:lnTo>
                  <a:lnTo>
                    <a:pt x="1551" y="2133"/>
                  </a:lnTo>
                  <a:lnTo>
                    <a:pt x="1552" y="2136"/>
                  </a:lnTo>
                  <a:lnTo>
                    <a:pt x="1554" y="2138"/>
                  </a:lnTo>
                  <a:lnTo>
                    <a:pt x="1556" y="2141"/>
                  </a:lnTo>
                  <a:lnTo>
                    <a:pt x="1561" y="2144"/>
                  </a:lnTo>
                  <a:lnTo>
                    <a:pt x="1568" y="2148"/>
                  </a:lnTo>
                  <a:lnTo>
                    <a:pt x="1582" y="2152"/>
                  </a:lnTo>
                  <a:lnTo>
                    <a:pt x="1596" y="2155"/>
                  </a:lnTo>
                  <a:lnTo>
                    <a:pt x="1601" y="2157"/>
                  </a:lnTo>
                  <a:lnTo>
                    <a:pt x="1604" y="2158"/>
                  </a:lnTo>
                  <a:lnTo>
                    <a:pt x="1607" y="2160"/>
                  </a:lnTo>
                  <a:lnTo>
                    <a:pt x="1609" y="2163"/>
                  </a:lnTo>
                  <a:lnTo>
                    <a:pt x="1613" y="2168"/>
                  </a:lnTo>
                  <a:lnTo>
                    <a:pt x="1616" y="2176"/>
                  </a:lnTo>
                  <a:lnTo>
                    <a:pt x="1619" y="2183"/>
                  </a:lnTo>
                  <a:lnTo>
                    <a:pt x="1621" y="2190"/>
                  </a:lnTo>
                  <a:lnTo>
                    <a:pt x="1625" y="2197"/>
                  </a:lnTo>
                  <a:lnTo>
                    <a:pt x="1630" y="2205"/>
                  </a:lnTo>
                  <a:lnTo>
                    <a:pt x="1639" y="2218"/>
                  </a:lnTo>
                  <a:lnTo>
                    <a:pt x="1647" y="2231"/>
                  </a:lnTo>
                  <a:lnTo>
                    <a:pt x="1653" y="2245"/>
                  </a:lnTo>
                  <a:lnTo>
                    <a:pt x="1658" y="2258"/>
                  </a:lnTo>
                  <a:lnTo>
                    <a:pt x="1667" y="2286"/>
                  </a:lnTo>
                  <a:lnTo>
                    <a:pt x="1677" y="2317"/>
                  </a:lnTo>
                  <a:lnTo>
                    <a:pt x="1687" y="2345"/>
                  </a:lnTo>
                  <a:lnTo>
                    <a:pt x="1696" y="2370"/>
                  </a:lnTo>
                  <a:lnTo>
                    <a:pt x="1704" y="2394"/>
                  </a:lnTo>
                  <a:lnTo>
                    <a:pt x="1711" y="2417"/>
                  </a:lnTo>
                  <a:lnTo>
                    <a:pt x="1717" y="2441"/>
                  </a:lnTo>
                  <a:lnTo>
                    <a:pt x="1722" y="2465"/>
                  </a:lnTo>
                  <a:lnTo>
                    <a:pt x="1726" y="2491"/>
                  </a:lnTo>
                  <a:lnTo>
                    <a:pt x="1729" y="2520"/>
                  </a:lnTo>
                  <a:close/>
                </a:path>
              </a:pathLst>
            </a:custGeom>
            <a:solidFill>
              <a:srgbClr val="BEBFC3"/>
            </a:solidFill>
            <a:ln w="9525">
              <a:noFill/>
              <a:round/>
              <a:headEnd/>
              <a:tailEnd/>
            </a:ln>
          </p:spPr>
          <p:txBody>
            <a:bodyPr/>
            <a:lstStyle/>
            <a:p>
              <a:endParaRPr lang="es-ES"/>
            </a:p>
          </p:txBody>
        </p:sp>
        <p:sp>
          <p:nvSpPr>
            <p:cNvPr id="5165" name="Freeform 24"/>
            <p:cNvSpPr>
              <a:spLocks/>
            </p:cNvSpPr>
            <p:nvPr/>
          </p:nvSpPr>
          <p:spPr bwMode="auto">
            <a:xfrm>
              <a:off x="569913" y="1776413"/>
              <a:ext cx="520700" cy="666750"/>
            </a:xfrm>
            <a:custGeom>
              <a:avLst/>
              <a:gdLst>
                <a:gd name="T0" fmla="*/ 2147483647 w 1968"/>
                <a:gd name="T1" fmla="*/ 2147483647 h 2520"/>
                <a:gd name="T2" fmla="*/ 2147483647 w 1968"/>
                <a:gd name="T3" fmla="*/ 2147483647 h 2520"/>
                <a:gd name="T4" fmla="*/ 2147483647 w 1968"/>
                <a:gd name="T5" fmla="*/ 2147483647 h 2520"/>
                <a:gd name="T6" fmla="*/ 2147483647 w 1968"/>
                <a:gd name="T7" fmla="*/ 2147483647 h 2520"/>
                <a:gd name="T8" fmla="*/ 2147483647 w 1968"/>
                <a:gd name="T9" fmla="*/ 2147483647 h 2520"/>
                <a:gd name="T10" fmla="*/ 2147483647 w 1968"/>
                <a:gd name="T11" fmla="*/ 2147483647 h 2520"/>
                <a:gd name="T12" fmla="*/ 2147483647 w 1968"/>
                <a:gd name="T13" fmla="*/ 2147483647 h 2520"/>
                <a:gd name="T14" fmla="*/ 2147483647 w 1968"/>
                <a:gd name="T15" fmla="*/ 2147483647 h 2520"/>
                <a:gd name="T16" fmla="*/ 2147483647 w 1968"/>
                <a:gd name="T17" fmla="*/ 2147483647 h 2520"/>
                <a:gd name="T18" fmla="*/ 2147483647 w 1968"/>
                <a:gd name="T19" fmla="*/ 2147483647 h 2520"/>
                <a:gd name="T20" fmla="*/ 2147483647 w 1968"/>
                <a:gd name="T21" fmla="*/ 2147483647 h 2520"/>
                <a:gd name="T22" fmla="*/ 2147483647 w 1968"/>
                <a:gd name="T23" fmla="*/ 2147483647 h 2520"/>
                <a:gd name="T24" fmla="*/ 2147483647 w 1968"/>
                <a:gd name="T25" fmla="*/ 2147483647 h 2520"/>
                <a:gd name="T26" fmla="*/ 2147483647 w 1968"/>
                <a:gd name="T27" fmla="*/ 2147483647 h 2520"/>
                <a:gd name="T28" fmla="*/ 2147483647 w 1968"/>
                <a:gd name="T29" fmla="*/ 2147483647 h 2520"/>
                <a:gd name="T30" fmla="*/ 2147483647 w 1968"/>
                <a:gd name="T31" fmla="*/ 2147483647 h 2520"/>
                <a:gd name="T32" fmla="*/ 2147483647 w 1968"/>
                <a:gd name="T33" fmla="*/ 2147483647 h 2520"/>
                <a:gd name="T34" fmla="*/ 2147483647 w 1968"/>
                <a:gd name="T35" fmla="*/ 2147483647 h 2520"/>
                <a:gd name="T36" fmla="*/ 2147483647 w 1968"/>
                <a:gd name="T37" fmla="*/ 2147483647 h 2520"/>
                <a:gd name="T38" fmla="*/ 2147483647 w 1968"/>
                <a:gd name="T39" fmla="*/ 2147483647 h 2520"/>
                <a:gd name="T40" fmla="*/ 2147483647 w 1968"/>
                <a:gd name="T41" fmla="*/ 2147483647 h 2520"/>
                <a:gd name="T42" fmla="*/ 2147483647 w 1968"/>
                <a:gd name="T43" fmla="*/ 2147483647 h 2520"/>
                <a:gd name="T44" fmla="*/ 2147483647 w 1968"/>
                <a:gd name="T45" fmla="*/ 2147483647 h 2520"/>
                <a:gd name="T46" fmla="*/ 2147483647 w 1968"/>
                <a:gd name="T47" fmla="*/ 2147483647 h 2520"/>
                <a:gd name="T48" fmla="*/ 2147483647 w 1968"/>
                <a:gd name="T49" fmla="*/ 2147483647 h 2520"/>
                <a:gd name="T50" fmla="*/ 2147483647 w 1968"/>
                <a:gd name="T51" fmla="*/ 0 h 2520"/>
                <a:gd name="T52" fmla="*/ 2147483647 w 1968"/>
                <a:gd name="T53" fmla="*/ 0 h 2520"/>
                <a:gd name="T54" fmla="*/ 2147483647 w 1968"/>
                <a:gd name="T55" fmla="*/ 0 h 2520"/>
                <a:gd name="T56" fmla="*/ 2147483647 w 1968"/>
                <a:gd name="T57" fmla="*/ 0 h 2520"/>
                <a:gd name="T58" fmla="*/ 2147483647 w 1968"/>
                <a:gd name="T59" fmla="*/ 0 h 2520"/>
                <a:gd name="T60" fmla="*/ 2147483647 w 1968"/>
                <a:gd name="T61" fmla="*/ 2147483647 h 2520"/>
                <a:gd name="T62" fmla="*/ 2147483647 w 1968"/>
                <a:gd name="T63" fmla="*/ 2147483647 h 2520"/>
                <a:gd name="T64" fmla="*/ 2147483647 w 1968"/>
                <a:gd name="T65" fmla="*/ 2147483647 h 2520"/>
                <a:gd name="T66" fmla="*/ 2147483647 w 1968"/>
                <a:gd name="T67" fmla="*/ 2147483647 h 2520"/>
                <a:gd name="T68" fmla="*/ 2147483647 w 1968"/>
                <a:gd name="T69" fmla="*/ 2147483647 h 2520"/>
                <a:gd name="T70" fmla="*/ 2147483647 w 1968"/>
                <a:gd name="T71" fmla="*/ 2147483647 h 2520"/>
                <a:gd name="T72" fmla="*/ 2147483647 w 1968"/>
                <a:gd name="T73" fmla="*/ 2147483647 h 2520"/>
                <a:gd name="T74" fmla="*/ 2147483647 w 1968"/>
                <a:gd name="T75" fmla="*/ 2147483647 h 2520"/>
                <a:gd name="T76" fmla="*/ 2147483647 w 1968"/>
                <a:gd name="T77" fmla="*/ 2147483647 h 2520"/>
                <a:gd name="T78" fmla="*/ 2147483647 w 1968"/>
                <a:gd name="T79" fmla="*/ 2147483647 h 2520"/>
                <a:gd name="T80" fmla="*/ 0 w 1968"/>
                <a:gd name="T81" fmla="*/ 2147483647 h 2520"/>
                <a:gd name="T82" fmla="*/ 0 w 1968"/>
                <a:gd name="T83" fmla="*/ 2147483647 h 2520"/>
                <a:gd name="T84" fmla="*/ 2147483647 w 1968"/>
                <a:gd name="T85" fmla="*/ 2147483647 h 2520"/>
                <a:gd name="T86" fmla="*/ 2147483647 w 1968"/>
                <a:gd name="T87" fmla="*/ 2147483647 h 2520"/>
                <a:gd name="T88" fmla="*/ 2147483647 w 1968"/>
                <a:gd name="T89" fmla="*/ 2147483647 h 2520"/>
                <a:gd name="T90" fmla="*/ 2147483647 w 1968"/>
                <a:gd name="T91" fmla="*/ 2147483647 h 2520"/>
                <a:gd name="T92" fmla="*/ 2147483647 w 1968"/>
                <a:gd name="T93" fmla="*/ 2147483647 h 2520"/>
                <a:gd name="T94" fmla="*/ 2147483647 w 1968"/>
                <a:gd name="T95" fmla="*/ 2147483647 h 2520"/>
                <a:gd name="T96" fmla="*/ 2147483647 w 1968"/>
                <a:gd name="T97" fmla="*/ 2147483647 h 2520"/>
                <a:gd name="T98" fmla="*/ 2147483647 w 1968"/>
                <a:gd name="T99" fmla="*/ 2147483647 h 2520"/>
                <a:gd name="T100" fmla="*/ 2147483647 w 1968"/>
                <a:gd name="T101" fmla="*/ 2147483647 h 2520"/>
                <a:gd name="T102" fmla="*/ 2147483647 w 1968"/>
                <a:gd name="T103" fmla="*/ 2147483647 h 2520"/>
                <a:gd name="T104" fmla="*/ 2147483647 w 1968"/>
                <a:gd name="T105" fmla="*/ 2147483647 h 2520"/>
                <a:gd name="T106" fmla="*/ 2147483647 w 1968"/>
                <a:gd name="T107" fmla="*/ 2147483647 h 2520"/>
                <a:gd name="T108" fmla="*/ 2147483647 w 1968"/>
                <a:gd name="T109" fmla="*/ 2147483647 h 2520"/>
                <a:gd name="T110" fmla="*/ 2147483647 w 1968"/>
                <a:gd name="T111" fmla="*/ 2147483647 h 2520"/>
                <a:gd name="T112" fmla="*/ 2147483647 w 1968"/>
                <a:gd name="T113" fmla="*/ 2147483647 h 2520"/>
                <a:gd name="T114" fmla="*/ 2147483647 w 1968"/>
                <a:gd name="T115" fmla="*/ 2147483647 h 2520"/>
                <a:gd name="T116" fmla="*/ 2147483647 w 1968"/>
                <a:gd name="T117" fmla="*/ 2147483647 h 2520"/>
                <a:gd name="T118" fmla="*/ 2147483647 w 1968"/>
                <a:gd name="T119" fmla="*/ 2147483647 h 2520"/>
                <a:gd name="T120" fmla="*/ 2147483647 w 1968"/>
                <a:gd name="T121" fmla="*/ 2147483647 h 2520"/>
                <a:gd name="T122" fmla="*/ 2147483647 w 1968"/>
                <a:gd name="T123" fmla="*/ 2147483647 h 2520"/>
                <a:gd name="T124" fmla="*/ 2147483647 w 1968"/>
                <a:gd name="T125" fmla="*/ 2147483647 h 2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8"/>
                <a:gd name="T190" fmla="*/ 0 h 2520"/>
                <a:gd name="T191" fmla="*/ 1968 w 1968"/>
                <a:gd name="T192" fmla="*/ 2520 h 2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8" h="2520">
                  <a:moveTo>
                    <a:pt x="1729" y="2520"/>
                  </a:moveTo>
                  <a:lnTo>
                    <a:pt x="1750" y="2512"/>
                  </a:lnTo>
                  <a:lnTo>
                    <a:pt x="1770" y="2506"/>
                  </a:lnTo>
                  <a:lnTo>
                    <a:pt x="1789" y="2502"/>
                  </a:lnTo>
                  <a:lnTo>
                    <a:pt x="1808" y="2497"/>
                  </a:lnTo>
                  <a:lnTo>
                    <a:pt x="1826" y="2491"/>
                  </a:lnTo>
                  <a:lnTo>
                    <a:pt x="1845" y="2485"/>
                  </a:lnTo>
                  <a:lnTo>
                    <a:pt x="1854" y="2481"/>
                  </a:lnTo>
                  <a:lnTo>
                    <a:pt x="1864" y="2477"/>
                  </a:lnTo>
                  <a:lnTo>
                    <a:pt x="1874" y="2472"/>
                  </a:lnTo>
                  <a:lnTo>
                    <a:pt x="1883" y="2466"/>
                  </a:lnTo>
                  <a:lnTo>
                    <a:pt x="1888" y="2462"/>
                  </a:lnTo>
                  <a:lnTo>
                    <a:pt x="1893" y="2459"/>
                  </a:lnTo>
                  <a:lnTo>
                    <a:pt x="1896" y="2455"/>
                  </a:lnTo>
                  <a:lnTo>
                    <a:pt x="1899" y="2452"/>
                  </a:lnTo>
                  <a:lnTo>
                    <a:pt x="1903" y="2444"/>
                  </a:lnTo>
                  <a:lnTo>
                    <a:pt x="1906" y="2434"/>
                  </a:lnTo>
                  <a:lnTo>
                    <a:pt x="1908" y="2424"/>
                  </a:lnTo>
                  <a:lnTo>
                    <a:pt x="1909" y="2414"/>
                  </a:lnTo>
                  <a:lnTo>
                    <a:pt x="1909" y="2403"/>
                  </a:lnTo>
                  <a:lnTo>
                    <a:pt x="1909" y="2392"/>
                  </a:lnTo>
                  <a:lnTo>
                    <a:pt x="1909" y="2379"/>
                  </a:lnTo>
                  <a:lnTo>
                    <a:pt x="1908" y="2365"/>
                  </a:lnTo>
                  <a:lnTo>
                    <a:pt x="1907" y="2354"/>
                  </a:lnTo>
                  <a:lnTo>
                    <a:pt x="1905" y="2342"/>
                  </a:lnTo>
                  <a:lnTo>
                    <a:pt x="1902" y="2320"/>
                  </a:lnTo>
                  <a:lnTo>
                    <a:pt x="1898" y="2294"/>
                  </a:lnTo>
                  <a:lnTo>
                    <a:pt x="1898" y="2245"/>
                  </a:lnTo>
                  <a:lnTo>
                    <a:pt x="1916" y="2234"/>
                  </a:lnTo>
                  <a:lnTo>
                    <a:pt x="1933" y="2223"/>
                  </a:lnTo>
                  <a:lnTo>
                    <a:pt x="1948" y="2214"/>
                  </a:lnTo>
                  <a:lnTo>
                    <a:pt x="1968" y="2205"/>
                  </a:lnTo>
                  <a:lnTo>
                    <a:pt x="1963" y="2192"/>
                  </a:lnTo>
                  <a:lnTo>
                    <a:pt x="1958" y="2180"/>
                  </a:lnTo>
                  <a:lnTo>
                    <a:pt x="1955" y="2168"/>
                  </a:lnTo>
                  <a:lnTo>
                    <a:pt x="1953" y="2157"/>
                  </a:lnTo>
                  <a:lnTo>
                    <a:pt x="1950" y="2133"/>
                  </a:lnTo>
                  <a:lnTo>
                    <a:pt x="1950" y="2106"/>
                  </a:lnTo>
                  <a:lnTo>
                    <a:pt x="1951" y="2099"/>
                  </a:lnTo>
                  <a:lnTo>
                    <a:pt x="1952" y="2094"/>
                  </a:lnTo>
                  <a:lnTo>
                    <a:pt x="1954" y="2088"/>
                  </a:lnTo>
                  <a:lnTo>
                    <a:pt x="1956" y="2082"/>
                  </a:lnTo>
                  <a:lnTo>
                    <a:pt x="1958" y="2077"/>
                  </a:lnTo>
                  <a:lnTo>
                    <a:pt x="1960" y="2072"/>
                  </a:lnTo>
                  <a:lnTo>
                    <a:pt x="1961" y="2066"/>
                  </a:lnTo>
                  <a:lnTo>
                    <a:pt x="1961" y="2060"/>
                  </a:lnTo>
                  <a:lnTo>
                    <a:pt x="1960" y="2047"/>
                  </a:lnTo>
                  <a:lnTo>
                    <a:pt x="1959" y="2036"/>
                  </a:lnTo>
                  <a:lnTo>
                    <a:pt x="1951" y="2036"/>
                  </a:lnTo>
                  <a:lnTo>
                    <a:pt x="1943" y="2037"/>
                  </a:lnTo>
                  <a:lnTo>
                    <a:pt x="1936" y="2037"/>
                  </a:lnTo>
                  <a:lnTo>
                    <a:pt x="1929" y="2036"/>
                  </a:lnTo>
                  <a:lnTo>
                    <a:pt x="1929" y="1881"/>
                  </a:lnTo>
                  <a:lnTo>
                    <a:pt x="1928" y="1871"/>
                  </a:lnTo>
                  <a:lnTo>
                    <a:pt x="1926" y="1862"/>
                  </a:lnTo>
                  <a:lnTo>
                    <a:pt x="1923" y="1853"/>
                  </a:lnTo>
                  <a:lnTo>
                    <a:pt x="1918" y="1846"/>
                  </a:lnTo>
                  <a:lnTo>
                    <a:pt x="1908" y="1830"/>
                  </a:lnTo>
                  <a:lnTo>
                    <a:pt x="1898" y="1812"/>
                  </a:lnTo>
                  <a:lnTo>
                    <a:pt x="1892" y="1796"/>
                  </a:lnTo>
                  <a:lnTo>
                    <a:pt x="1885" y="1783"/>
                  </a:lnTo>
                  <a:lnTo>
                    <a:pt x="1882" y="1777"/>
                  </a:lnTo>
                  <a:lnTo>
                    <a:pt x="1877" y="1771"/>
                  </a:lnTo>
                  <a:lnTo>
                    <a:pt x="1872" y="1766"/>
                  </a:lnTo>
                  <a:lnTo>
                    <a:pt x="1865" y="1762"/>
                  </a:lnTo>
                  <a:lnTo>
                    <a:pt x="1855" y="1758"/>
                  </a:lnTo>
                  <a:lnTo>
                    <a:pt x="1846" y="1755"/>
                  </a:lnTo>
                  <a:lnTo>
                    <a:pt x="1838" y="1753"/>
                  </a:lnTo>
                  <a:lnTo>
                    <a:pt x="1829" y="1752"/>
                  </a:lnTo>
                  <a:lnTo>
                    <a:pt x="1812" y="1750"/>
                  </a:lnTo>
                  <a:lnTo>
                    <a:pt x="1792" y="1749"/>
                  </a:lnTo>
                  <a:lnTo>
                    <a:pt x="1792" y="1708"/>
                  </a:lnTo>
                  <a:lnTo>
                    <a:pt x="1759" y="1708"/>
                  </a:lnTo>
                  <a:lnTo>
                    <a:pt x="1758" y="1696"/>
                  </a:lnTo>
                  <a:lnTo>
                    <a:pt x="1757" y="1684"/>
                  </a:lnTo>
                  <a:lnTo>
                    <a:pt x="1756" y="1678"/>
                  </a:lnTo>
                  <a:lnTo>
                    <a:pt x="1754" y="1673"/>
                  </a:lnTo>
                  <a:lnTo>
                    <a:pt x="1752" y="1668"/>
                  </a:lnTo>
                  <a:lnTo>
                    <a:pt x="1748" y="1664"/>
                  </a:lnTo>
                  <a:lnTo>
                    <a:pt x="1751" y="1661"/>
                  </a:lnTo>
                  <a:lnTo>
                    <a:pt x="1755" y="1658"/>
                  </a:lnTo>
                  <a:lnTo>
                    <a:pt x="1759" y="1656"/>
                  </a:lnTo>
                  <a:lnTo>
                    <a:pt x="1763" y="1655"/>
                  </a:lnTo>
                  <a:lnTo>
                    <a:pt x="1771" y="1651"/>
                  </a:lnTo>
                  <a:lnTo>
                    <a:pt x="1781" y="1647"/>
                  </a:lnTo>
                  <a:lnTo>
                    <a:pt x="1783" y="1644"/>
                  </a:lnTo>
                  <a:lnTo>
                    <a:pt x="1786" y="1641"/>
                  </a:lnTo>
                  <a:lnTo>
                    <a:pt x="1787" y="1638"/>
                  </a:lnTo>
                  <a:lnTo>
                    <a:pt x="1788" y="1635"/>
                  </a:lnTo>
                  <a:lnTo>
                    <a:pt x="1790" y="1627"/>
                  </a:lnTo>
                  <a:lnTo>
                    <a:pt x="1792" y="1619"/>
                  </a:lnTo>
                  <a:lnTo>
                    <a:pt x="1798" y="1603"/>
                  </a:lnTo>
                  <a:lnTo>
                    <a:pt x="1804" y="1588"/>
                  </a:lnTo>
                  <a:lnTo>
                    <a:pt x="1806" y="1580"/>
                  </a:lnTo>
                  <a:lnTo>
                    <a:pt x="1807" y="1573"/>
                  </a:lnTo>
                  <a:lnTo>
                    <a:pt x="1808" y="1564"/>
                  </a:lnTo>
                  <a:lnTo>
                    <a:pt x="1809" y="1555"/>
                  </a:lnTo>
                  <a:lnTo>
                    <a:pt x="1809" y="1533"/>
                  </a:lnTo>
                  <a:lnTo>
                    <a:pt x="1808" y="1513"/>
                  </a:lnTo>
                  <a:lnTo>
                    <a:pt x="1807" y="1494"/>
                  </a:lnTo>
                  <a:lnTo>
                    <a:pt x="1806" y="1475"/>
                  </a:lnTo>
                  <a:lnTo>
                    <a:pt x="1804" y="1457"/>
                  </a:lnTo>
                  <a:lnTo>
                    <a:pt x="1803" y="1438"/>
                  </a:lnTo>
                  <a:lnTo>
                    <a:pt x="1800" y="1417"/>
                  </a:lnTo>
                  <a:lnTo>
                    <a:pt x="1799" y="1396"/>
                  </a:lnTo>
                  <a:lnTo>
                    <a:pt x="1788" y="1394"/>
                  </a:lnTo>
                  <a:lnTo>
                    <a:pt x="1778" y="1391"/>
                  </a:lnTo>
                  <a:lnTo>
                    <a:pt x="1768" y="1387"/>
                  </a:lnTo>
                  <a:lnTo>
                    <a:pt x="1759" y="1384"/>
                  </a:lnTo>
                  <a:lnTo>
                    <a:pt x="1750" y="1380"/>
                  </a:lnTo>
                  <a:lnTo>
                    <a:pt x="1740" y="1377"/>
                  </a:lnTo>
                  <a:lnTo>
                    <a:pt x="1730" y="1375"/>
                  </a:lnTo>
                  <a:lnTo>
                    <a:pt x="1719" y="1374"/>
                  </a:lnTo>
                  <a:lnTo>
                    <a:pt x="1709" y="1375"/>
                  </a:lnTo>
                  <a:lnTo>
                    <a:pt x="1701" y="1376"/>
                  </a:lnTo>
                  <a:lnTo>
                    <a:pt x="1693" y="1377"/>
                  </a:lnTo>
                  <a:lnTo>
                    <a:pt x="1686" y="1379"/>
                  </a:lnTo>
                  <a:lnTo>
                    <a:pt x="1678" y="1382"/>
                  </a:lnTo>
                  <a:lnTo>
                    <a:pt x="1671" y="1386"/>
                  </a:lnTo>
                  <a:lnTo>
                    <a:pt x="1663" y="1390"/>
                  </a:lnTo>
                  <a:lnTo>
                    <a:pt x="1656" y="1396"/>
                  </a:lnTo>
                  <a:lnTo>
                    <a:pt x="1649" y="1401"/>
                  </a:lnTo>
                  <a:lnTo>
                    <a:pt x="1644" y="1407"/>
                  </a:lnTo>
                  <a:lnTo>
                    <a:pt x="1640" y="1414"/>
                  </a:lnTo>
                  <a:lnTo>
                    <a:pt x="1636" y="1421"/>
                  </a:lnTo>
                  <a:lnTo>
                    <a:pt x="1632" y="1427"/>
                  </a:lnTo>
                  <a:lnTo>
                    <a:pt x="1628" y="1431"/>
                  </a:lnTo>
                  <a:lnTo>
                    <a:pt x="1624" y="1433"/>
                  </a:lnTo>
                  <a:lnTo>
                    <a:pt x="1621" y="1434"/>
                  </a:lnTo>
                  <a:lnTo>
                    <a:pt x="1617" y="1435"/>
                  </a:lnTo>
                  <a:lnTo>
                    <a:pt x="1613" y="1436"/>
                  </a:lnTo>
                  <a:lnTo>
                    <a:pt x="1608" y="1435"/>
                  </a:lnTo>
                  <a:lnTo>
                    <a:pt x="1603" y="1433"/>
                  </a:lnTo>
                  <a:lnTo>
                    <a:pt x="1599" y="1429"/>
                  </a:lnTo>
                  <a:lnTo>
                    <a:pt x="1595" y="1425"/>
                  </a:lnTo>
                  <a:lnTo>
                    <a:pt x="1589" y="1415"/>
                  </a:lnTo>
                  <a:lnTo>
                    <a:pt x="1583" y="1405"/>
                  </a:lnTo>
                  <a:lnTo>
                    <a:pt x="1574" y="1390"/>
                  </a:lnTo>
                  <a:lnTo>
                    <a:pt x="1566" y="1377"/>
                  </a:lnTo>
                  <a:lnTo>
                    <a:pt x="1561" y="1362"/>
                  </a:lnTo>
                  <a:lnTo>
                    <a:pt x="1555" y="1346"/>
                  </a:lnTo>
                  <a:lnTo>
                    <a:pt x="1541" y="1348"/>
                  </a:lnTo>
                  <a:lnTo>
                    <a:pt x="1526" y="1348"/>
                  </a:lnTo>
                  <a:lnTo>
                    <a:pt x="1519" y="1348"/>
                  </a:lnTo>
                  <a:lnTo>
                    <a:pt x="1514" y="1345"/>
                  </a:lnTo>
                  <a:lnTo>
                    <a:pt x="1510" y="1342"/>
                  </a:lnTo>
                  <a:lnTo>
                    <a:pt x="1505" y="1337"/>
                  </a:lnTo>
                  <a:lnTo>
                    <a:pt x="1502" y="1330"/>
                  </a:lnTo>
                  <a:lnTo>
                    <a:pt x="1500" y="1324"/>
                  </a:lnTo>
                  <a:lnTo>
                    <a:pt x="1498" y="1318"/>
                  </a:lnTo>
                  <a:lnTo>
                    <a:pt x="1496" y="1311"/>
                  </a:lnTo>
                  <a:lnTo>
                    <a:pt x="1492" y="1296"/>
                  </a:lnTo>
                  <a:lnTo>
                    <a:pt x="1488" y="1283"/>
                  </a:lnTo>
                  <a:lnTo>
                    <a:pt x="1484" y="1269"/>
                  </a:lnTo>
                  <a:lnTo>
                    <a:pt x="1482" y="1255"/>
                  </a:lnTo>
                  <a:lnTo>
                    <a:pt x="1480" y="1240"/>
                  </a:lnTo>
                  <a:lnTo>
                    <a:pt x="1476" y="1228"/>
                  </a:lnTo>
                  <a:lnTo>
                    <a:pt x="1472" y="1216"/>
                  </a:lnTo>
                  <a:lnTo>
                    <a:pt x="1469" y="1205"/>
                  </a:lnTo>
                  <a:lnTo>
                    <a:pt x="1465" y="1194"/>
                  </a:lnTo>
                  <a:lnTo>
                    <a:pt x="1461" y="1182"/>
                  </a:lnTo>
                  <a:lnTo>
                    <a:pt x="1458" y="1170"/>
                  </a:lnTo>
                  <a:lnTo>
                    <a:pt x="1456" y="1155"/>
                  </a:lnTo>
                  <a:lnTo>
                    <a:pt x="1454" y="1128"/>
                  </a:lnTo>
                  <a:lnTo>
                    <a:pt x="1452" y="1104"/>
                  </a:lnTo>
                  <a:lnTo>
                    <a:pt x="1448" y="1092"/>
                  </a:lnTo>
                  <a:lnTo>
                    <a:pt x="1445" y="1080"/>
                  </a:lnTo>
                  <a:lnTo>
                    <a:pt x="1440" y="1068"/>
                  </a:lnTo>
                  <a:lnTo>
                    <a:pt x="1432" y="1057"/>
                  </a:lnTo>
                  <a:lnTo>
                    <a:pt x="1427" y="1051"/>
                  </a:lnTo>
                  <a:lnTo>
                    <a:pt x="1420" y="1047"/>
                  </a:lnTo>
                  <a:lnTo>
                    <a:pt x="1414" y="1045"/>
                  </a:lnTo>
                  <a:lnTo>
                    <a:pt x="1406" y="1043"/>
                  </a:lnTo>
                  <a:lnTo>
                    <a:pt x="1390" y="1042"/>
                  </a:lnTo>
                  <a:lnTo>
                    <a:pt x="1374" y="1040"/>
                  </a:lnTo>
                  <a:lnTo>
                    <a:pt x="1360" y="1037"/>
                  </a:lnTo>
                  <a:lnTo>
                    <a:pt x="1349" y="1034"/>
                  </a:lnTo>
                  <a:lnTo>
                    <a:pt x="1339" y="1029"/>
                  </a:lnTo>
                  <a:lnTo>
                    <a:pt x="1326" y="1024"/>
                  </a:lnTo>
                  <a:lnTo>
                    <a:pt x="1335" y="1009"/>
                  </a:lnTo>
                  <a:lnTo>
                    <a:pt x="1344" y="997"/>
                  </a:lnTo>
                  <a:lnTo>
                    <a:pt x="1353" y="984"/>
                  </a:lnTo>
                  <a:lnTo>
                    <a:pt x="1364" y="974"/>
                  </a:lnTo>
                  <a:lnTo>
                    <a:pt x="1385" y="954"/>
                  </a:lnTo>
                  <a:lnTo>
                    <a:pt x="1406" y="936"/>
                  </a:lnTo>
                  <a:lnTo>
                    <a:pt x="1415" y="926"/>
                  </a:lnTo>
                  <a:lnTo>
                    <a:pt x="1425" y="917"/>
                  </a:lnTo>
                  <a:lnTo>
                    <a:pt x="1433" y="907"/>
                  </a:lnTo>
                  <a:lnTo>
                    <a:pt x="1440" y="896"/>
                  </a:lnTo>
                  <a:lnTo>
                    <a:pt x="1446" y="885"/>
                  </a:lnTo>
                  <a:lnTo>
                    <a:pt x="1451" y="873"/>
                  </a:lnTo>
                  <a:lnTo>
                    <a:pt x="1454" y="859"/>
                  </a:lnTo>
                  <a:lnTo>
                    <a:pt x="1455" y="844"/>
                  </a:lnTo>
                  <a:lnTo>
                    <a:pt x="1455" y="784"/>
                  </a:lnTo>
                  <a:lnTo>
                    <a:pt x="1454" y="768"/>
                  </a:lnTo>
                  <a:lnTo>
                    <a:pt x="1454" y="753"/>
                  </a:lnTo>
                  <a:lnTo>
                    <a:pt x="1436" y="753"/>
                  </a:lnTo>
                  <a:lnTo>
                    <a:pt x="1420" y="752"/>
                  </a:lnTo>
                  <a:lnTo>
                    <a:pt x="1405" y="750"/>
                  </a:lnTo>
                  <a:lnTo>
                    <a:pt x="1392" y="747"/>
                  </a:lnTo>
                  <a:lnTo>
                    <a:pt x="1377" y="743"/>
                  </a:lnTo>
                  <a:lnTo>
                    <a:pt x="1364" y="738"/>
                  </a:lnTo>
                  <a:lnTo>
                    <a:pt x="1349" y="731"/>
                  </a:lnTo>
                  <a:lnTo>
                    <a:pt x="1334" y="722"/>
                  </a:lnTo>
                  <a:lnTo>
                    <a:pt x="1341" y="703"/>
                  </a:lnTo>
                  <a:lnTo>
                    <a:pt x="1346" y="682"/>
                  </a:lnTo>
                  <a:lnTo>
                    <a:pt x="1350" y="663"/>
                  </a:lnTo>
                  <a:lnTo>
                    <a:pt x="1355" y="645"/>
                  </a:lnTo>
                  <a:lnTo>
                    <a:pt x="1357" y="636"/>
                  </a:lnTo>
                  <a:lnTo>
                    <a:pt x="1360" y="627"/>
                  </a:lnTo>
                  <a:lnTo>
                    <a:pt x="1364" y="619"/>
                  </a:lnTo>
                  <a:lnTo>
                    <a:pt x="1369" y="611"/>
                  </a:lnTo>
                  <a:lnTo>
                    <a:pt x="1373" y="603"/>
                  </a:lnTo>
                  <a:lnTo>
                    <a:pt x="1379" y="596"/>
                  </a:lnTo>
                  <a:lnTo>
                    <a:pt x="1386" y="589"/>
                  </a:lnTo>
                  <a:lnTo>
                    <a:pt x="1395" y="582"/>
                  </a:lnTo>
                  <a:lnTo>
                    <a:pt x="1381" y="569"/>
                  </a:lnTo>
                  <a:lnTo>
                    <a:pt x="1369" y="558"/>
                  </a:lnTo>
                  <a:lnTo>
                    <a:pt x="1355" y="546"/>
                  </a:lnTo>
                  <a:lnTo>
                    <a:pt x="1341" y="535"/>
                  </a:lnTo>
                  <a:lnTo>
                    <a:pt x="1331" y="527"/>
                  </a:lnTo>
                  <a:lnTo>
                    <a:pt x="1324" y="518"/>
                  </a:lnTo>
                  <a:lnTo>
                    <a:pt x="1320" y="514"/>
                  </a:lnTo>
                  <a:lnTo>
                    <a:pt x="1316" y="511"/>
                  </a:lnTo>
                  <a:lnTo>
                    <a:pt x="1311" y="509"/>
                  </a:lnTo>
                  <a:lnTo>
                    <a:pt x="1306" y="509"/>
                  </a:lnTo>
                  <a:lnTo>
                    <a:pt x="1301" y="509"/>
                  </a:lnTo>
                  <a:lnTo>
                    <a:pt x="1297" y="510"/>
                  </a:lnTo>
                  <a:lnTo>
                    <a:pt x="1293" y="512"/>
                  </a:lnTo>
                  <a:lnTo>
                    <a:pt x="1290" y="513"/>
                  </a:lnTo>
                  <a:lnTo>
                    <a:pt x="1285" y="519"/>
                  </a:lnTo>
                  <a:lnTo>
                    <a:pt x="1281" y="526"/>
                  </a:lnTo>
                  <a:lnTo>
                    <a:pt x="1273" y="543"/>
                  </a:lnTo>
                  <a:lnTo>
                    <a:pt x="1267" y="561"/>
                  </a:lnTo>
                  <a:lnTo>
                    <a:pt x="1259" y="579"/>
                  </a:lnTo>
                  <a:lnTo>
                    <a:pt x="1250" y="596"/>
                  </a:lnTo>
                  <a:lnTo>
                    <a:pt x="1240" y="613"/>
                  </a:lnTo>
                  <a:lnTo>
                    <a:pt x="1230" y="631"/>
                  </a:lnTo>
                  <a:lnTo>
                    <a:pt x="1218" y="628"/>
                  </a:lnTo>
                  <a:lnTo>
                    <a:pt x="1207" y="623"/>
                  </a:lnTo>
                  <a:lnTo>
                    <a:pt x="1197" y="618"/>
                  </a:lnTo>
                  <a:lnTo>
                    <a:pt x="1188" y="612"/>
                  </a:lnTo>
                  <a:lnTo>
                    <a:pt x="1179" y="605"/>
                  </a:lnTo>
                  <a:lnTo>
                    <a:pt x="1172" y="598"/>
                  </a:lnTo>
                  <a:lnTo>
                    <a:pt x="1165" y="590"/>
                  </a:lnTo>
                  <a:lnTo>
                    <a:pt x="1159" y="581"/>
                  </a:lnTo>
                  <a:lnTo>
                    <a:pt x="1135" y="541"/>
                  </a:lnTo>
                  <a:lnTo>
                    <a:pt x="1110" y="497"/>
                  </a:lnTo>
                  <a:lnTo>
                    <a:pt x="1095" y="473"/>
                  </a:lnTo>
                  <a:lnTo>
                    <a:pt x="1083" y="451"/>
                  </a:lnTo>
                  <a:lnTo>
                    <a:pt x="1072" y="429"/>
                  </a:lnTo>
                  <a:lnTo>
                    <a:pt x="1061" y="403"/>
                  </a:lnTo>
                  <a:lnTo>
                    <a:pt x="1050" y="382"/>
                  </a:lnTo>
                  <a:lnTo>
                    <a:pt x="1038" y="363"/>
                  </a:lnTo>
                  <a:lnTo>
                    <a:pt x="1033" y="354"/>
                  </a:lnTo>
                  <a:lnTo>
                    <a:pt x="1029" y="343"/>
                  </a:lnTo>
                  <a:lnTo>
                    <a:pt x="1026" y="333"/>
                  </a:lnTo>
                  <a:lnTo>
                    <a:pt x="1026" y="321"/>
                  </a:lnTo>
                  <a:lnTo>
                    <a:pt x="1026" y="315"/>
                  </a:lnTo>
                  <a:lnTo>
                    <a:pt x="1027" y="310"/>
                  </a:lnTo>
                  <a:lnTo>
                    <a:pt x="1028" y="305"/>
                  </a:lnTo>
                  <a:lnTo>
                    <a:pt x="1030" y="301"/>
                  </a:lnTo>
                  <a:lnTo>
                    <a:pt x="1036" y="293"/>
                  </a:lnTo>
                  <a:lnTo>
                    <a:pt x="1044" y="286"/>
                  </a:lnTo>
                  <a:lnTo>
                    <a:pt x="1053" y="280"/>
                  </a:lnTo>
                  <a:lnTo>
                    <a:pt x="1062" y="275"/>
                  </a:lnTo>
                  <a:lnTo>
                    <a:pt x="1074" y="270"/>
                  </a:lnTo>
                  <a:lnTo>
                    <a:pt x="1084" y="266"/>
                  </a:lnTo>
                  <a:lnTo>
                    <a:pt x="1095" y="261"/>
                  </a:lnTo>
                  <a:lnTo>
                    <a:pt x="1106" y="256"/>
                  </a:lnTo>
                  <a:lnTo>
                    <a:pt x="1116" y="251"/>
                  </a:lnTo>
                  <a:lnTo>
                    <a:pt x="1124" y="245"/>
                  </a:lnTo>
                  <a:lnTo>
                    <a:pt x="1133" y="239"/>
                  </a:lnTo>
                  <a:lnTo>
                    <a:pt x="1138" y="230"/>
                  </a:lnTo>
                  <a:lnTo>
                    <a:pt x="1140" y="226"/>
                  </a:lnTo>
                  <a:lnTo>
                    <a:pt x="1142" y="221"/>
                  </a:lnTo>
                  <a:lnTo>
                    <a:pt x="1143" y="216"/>
                  </a:lnTo>
                  <a:lnTo>
                    <a:pt x="1143" y="211"/>
                  </a:lnTo>
                  <a:lnTo>
                    <a:pt x="1143" y="178"/>
                  </a:lnTo>
                  <a:lnTo>
                    <a:pt x="1143" y="153"/>
                  </a:lnTo>
                  <a:lnTo>
                    <a:pt x="1142" y="132"/>
                  </a:lnTo>
                  <a:lnTo>
                    <a:pt x="1141" y="110"/>
                  </a:lnTo>
                  <a:lnTo>
                    <a:pt x="1141" y="85"/>
                  </a:lnTo>
                  <a:lnTo>
                    <a:pt x="1135" y="80"/>
                  </a:lnTo>
                  <a:lnTo>
                    <a:pt x="1129" y="76"/>
                  </a:lnTo>
                  <a:lnTo>
                    <a:pt x="1122" y="73"/>
                  </a:lnTo>
                  <a:lnTo>
                    <a:pt x="1115" y="71"/>
                  </a:lnTo>
                  <a:lnTo>
                    <a:pt x="1101" y="69"/>
                  </a:lnTo>
                  <a:lnTo>
                    <a:pt x="1084" y="69"/>
                  </a:lnTo>
                  <a:lnTo>
                    <a:pt x="998" y="69"/>
                  </a:lnTo>
                  <a:lnTo>
                    <a:pt x="970" y="69"/>
                  </a:lnTo>
                  <a:lnTo>
                    <a:pt x="944" y="68"/>
                  </a:lnTo>
                  <a:lnTo>
                    <a:pt x="920" y="66"/>
                  </a:lnTo>
                  <a:lnTo>
                    <a:pt x="897" y="65"/>
                  </a:lnTo>
                  <a:lnTo>
                    <a:pt x="874" y="63"/>
                  </a:lnTo>
                  <a:lnTo>
                    <a:pt x="850" y="61"/>
                  </a:lnTo>
                  <a:lnTo>
                    <a:pt x="824" y="60"/>
                  </a:lnTo>
                  <a:lnTo>
                    <a:pt x="796" y="60"/>
                  </a:lnTo>
                  <a:lnTo>
                    <a:pt x="761" y="61"/>
                  </a:lnTo>
                  <a:lnTo>
                    <a:pt x="728" y="63"/>
                  </a:lnTo>
                  <a:lnTo>
                    <a:pt x="698" y="65"/>
                  </a:lnTo>
                  <a:lnTo>
                    <a:pt x="668" y="68"/>
                  </a:lnTo>
                  <a:lnTo>
                    <a:pt x="639" y="71"/>
                  </a:lnTo>
                  <a:lnTo>
                    <a:pt x="608" y="73"/>
                  </a:lnTo>
                  <a:lnTo>
                    <a:pt x="576" y="75"/>
                  </a:lnTo>
                  <a:lnTo>
                    <a:pt x="541" y="76"/>
                  </a:lnTo>
                  <a:lnTo>
                    <a:pt x="523" y="76"/>
                  </a:lnTo>
                  <a:lnTo>
                    <a:pt x="506" y="75"/>
                  </a:lnTo>
                  <a:lnTo>
                    <a:pt x="490" y="73"/>
                  </a:lnTo>
                  <a:lnTo>
                    <a:pt x="475" y="70"/>
                  </a:lnTo>
                  <a:lnTo>
                    <a:pt x="461" y="67"/>
                  </a:lnTo>
                  <a:lnTo>
                    <a:pt x="446" y="64"/>
                  </a:lnTo>
                  <a:lnTo>
                    <a:pt x="432" y="60"/>
                  </a:lnTo>
                  <a:lnTo>
                    <a:pt x="418" y="54"/>
                  </a:lnTo>
                  <a:lnTo>
                    <a:pt x="391" y="43"/>
                  </a:lnTo>
                  <a:lnTo>
                    <a:pt x="363" y="31"/>
                  </a:lnTo>
                  <a:lnTo>
                    <a:pt x="335" y="16"/>
                  </a:lnTo>
                  <a:lnTo>
                    <a:pt x="303" y="0"/>
                  </a:lnTo>
                  <a:lnTo>
                    <a:pt x="290" y="8"/>
                  </a:lnTo>
                  <a:lnTo>
                    <a:pt x="279" y="15"/>
                  </a:lnTo>
                  <a:lnTo>
                    <a:pt x="268" y="23"/>
                  </a:lnTo>
                  <a:lnTo>
                    <a:pt x="259" y="33"/>
                  </a:lnTo>
                  <a:lnTo>
                    <a:pt x="252" y="43"/>
                  </a:lnTo>
                  <a:lnTo>
                    <a:pt x="244" y="54"/>
                  </a:lnTo>
                  <a:lnTo>
                    <a:pt x="239" y="67"/>
                  </a:lnTo>
                  <a:lnTo>
                    <a:pt x="234" y="79"/>
                  </a:lnTo>
                  <a:lnTo>
                    <a:pt x="231" y="93"/>
                  </a:lnTo>
                  <a:lnTo>
                    <a:pt x="228" y="106"/>
                  </a:lnTo>
                  <a:lnTo>
                    <a:pt x="225" y="121"/>
                  </a:lnTo>
                  <a:lnTo>
                    <a:pt x="223" y="135"/>
                  </a:lnTo>
                  <a:lnTo>
                    <a:pt x="220" y="165"/>
                  </a:lnTo>
                  <a:lnTo>
                    <a:pt x="216" y="196"/>
                  </a:lnTo>
                  <a:lnTo>
                    <a:pt x="215" y="203"/>
                  </a:lnTo>
                  <a:lnTo>
                    <a:pt x="213" y="211"/>
                  </a:lnTo>
                  <a:lnTo>
                    <a:pt x="210" y="217"/>
                  </a:lnTo>
                  <a:lnTo>
                    <a:pt x="207" y="223"/>
                  </a:lnTo>
                  <a:lnTo>
                    <a:pt x="203" y="229"/>
                  </a:lnTo>
                  <a:lnTo>
                    <a:pt x="201" y="236"/>
                  </a:lnTo>
                  <a:lnTo>
                    <a:pt x="199" y="242"/>
                  </a:lnTo>
                  <a:lnTo>
                    <a:pt x="198" y="250"/>
                  </a:lnTo>
                  <a:lnTo>
                    <a:pt x="199" y="256"/>
                  </a:lnTo>
                  <a:lnTo>
                    <a:pt x="200" y="261"/>
                  </a:lnTo>
                  <a:lnTo>
                    <a:pt x="202" y="266"/>
                  </a:lnTo>
                  <a:lnTo>
                    <a:pt x="205" y="270"/>
                  </a:lnTo>
                  <a:lnTo>
                    <a:pt x="213" y="277"/>
                  </a:lnTo>
                  <a:lnTo>
                    <a:pt x="223" y="282"/>
                  </a:lnTo>
                  <a:lnTo>
                    <a:pt x="233" y="288"/>
                  </a:lnTo>
                  <a:lnTo>
                    <a:pt x="242" y="295"/>
                  </a:lnTo>
                  <a:lnTo>
                    <a:pt x="248" y="298"/>
                  </a:lnTo>
                  <a:lnTo>
                    <a:pt x="252" y="302"/>
                  </a:lnTo>
                  <a:lnTo>
                    <a:pt x="256" y="306"/>
                  </a:lnTo>
                  <a:lnTo>
                    <a:pt x="259" y="311"/>
                  </a:lnTo>
                  <a:lnTo>
                    <a:pt x="262" y="317"/>
                  </a:lnTo>
                  <a:lnTo>
                    <a:pt x="264" y="324"/>
                  </a:lnTo>
                  <a:lnTo>
                    <a:pt x="265" y="329"/>
                  </a:lnTo>
                  <a:lnTo>
                    <a:pt x="265" y="335"/>
                  </a:lnTo>
                  <a:lnTo>
                    <a:pt x="264" y="347"/>
                  </a:lnTo>
                  <a:lnTo>
                    <a:pt x="264" y="361"/>
                  </a:lnTo>
                  <a:lnTo>
                    <a:pt x="264" y="373"/>
                  </a:lnTo>
                  <a:lnTo>
                    <a:pt x="266" y="386"/>
                  </a:lnTo>
                  <a:lnTo>
                    <a:pt x="269" y="396"/>
                  </a:lnTo>
                  <a:lnTo>
                    <a:pt x="272" y="408"/>
                  </a:lnTo>
                  <a:lnTo>
                    <a:pt x="282" y="427"/>
                  </a:lnTo>
                  <a:lnTo>
                    <a:pt x="292" y="447"/>
                  </a:lnTo>
                  <a:lnTo>
                    <a:pt x="302" y="466"/>
                  </a:lnTo>
                  <a:lnTo>
                    <a:pt x="312" y="485"/>
                  </a:lnTo>
                  <a:lnTo>
                    <a:pt x="315" y="497"/>
                  </a:lnTo>
                  <a:lnTo>
                    <a:pt x="318" y="508"/>
                  </a:lnTo>
                  <a:lnTo>
                    <a:pt x="320" y="519"/>
                  </a:lnTo>
                  <a:lnTo>
                    <a:pt x="320" y="532"/>
                  </a:lnTo>
                  <a:lnTo>
                    <a:pt x="319" y="538"/>
                  </a:lnTo>
                  <a:lnTo>
                    <a:pt x="317" y="543"/>
                  </a:lnTo>
                  <a:lnTo>
                    <a:pt x="314" y="547"/>
                  </a:lnTo>
                  <a:lnTo>
                    <a:pt x="309" y="552"/>
                  </a:lnTo>
                  <a:lnTo>
                    <a:pt x="298" y="558"/>
                  </a:lnTo>
                  <a:lnTo>
                    <a:pt x="287" y="565"/>
                  </a:lnTo>
                  <a:lnTo>
                    <a:pt x="274" y="576"/>
                  </a:lnTo>
                  <a:lnTo>
                    <a:pt x="264" y="588"/>
                  </a:lnTo>
                  <a:lnTo>
                    <a:pt x="255" y="598"/>
                  </a:lnTo>
                  <a:lnTo>
                    <a:pt x="247" y="610"/>
                  </a:lnTo>
                  <a:lnTo>
                    <a:pt x="230" y="632"/>
                  </a:lnTo>
                  <a:lnTo>
                    <a:pt x="212" y="659"/>
                  </a:lnTo>
                  <a:lnTo>
                    <a:pt x="204" y="670"/>
                  </a:lnTo>
                  <a:lnTo>
                    <a:pt x="196" y="678"/>
                  </a:lnTo>
                  <a:lnTo>
                    <a:pt x="192" y="683"/>
                  </a:lnTo>
                  <a:lnTo>
                    <a:pt x="189" y="687"/>
                  </a:lnTo>
                  <a:lnTo>
                    <a:pt x="186" y="693"/>
                  </a:lnTo>
                  <a:lnTo>
                    <a:pt x="186" y="700"/>
                  </a:lnTo>
                  <a:lnTo>
                    <a:pt x="188" y="705"/>
                  </a:lnTo>
                  <a:lnTo>
                    <a:pt x="191" y="709"/>
                  </a:lnTo>
                  <a:lnTo>
                    <a:pt x="195" y="713"/>
                  </a:lnTo>
                  <a:lnTo>
                    <a:pt x="198" y="718"/>
                  </a:lnTo>
                  <a:lnTo>
                    <a:pt x="210" y="737"/>
                  </a:lnTo>
                  <a:lnTo>
                    <a:pt x="222" y="752"/>
                  </a:lnTo>
                  <a:lnTo>
                    <a:pt x="234" y="768"/>
                  </a:lnTo>
                  <a:lnTo>
                    <a:pt x="248" y="787"/>
                  </a:lnTo>
                  <a:lnTo>
                    <a:pt x="262" y="806"/>
                  </a:lnTo>
                  <a:lnTo>
                    <a:pt x="278" y="823"/>
                  </a:lnTo>
                  <a:lnTo>
                    <a:pt x="293" y="838"/>
                  </a:lnTo>
                  <a:lnTo>
                    <a:pt x="308" y="853"/>
                  </a:lnTo>
                  <a:lnTo>
                    <a:pt x="323" y="866"/>
                  </a:lnTo>
                  <a:lnTo>
                    <a:pt x="339" y="882"/>
                  </a:lnTo>
                  <a:lnTo>
                    <a:pt x="354" y="898"/>
                  </a:lnTo>
                  <a:lnTo>
                    <a:pt x="370" y="918"/>
                  </a:lnTo>
                  <a:lnTo>
                    <a:pt x="361" y="926"/>
                  </a:lnTo>
                  <a:lnTo>
                    <a:pt x="355" y="934"/>
                  </a:lnTo>
                  <a:lnTo>
                    <a:pt x="352" y="938"/>
                  </a:lnTo>
                  <a:lnTo>
                    <a:pt x="350" y="942"/>
                  </a:lnTo>
                  <a:lnTo>
                    <a:pt x="349" y="947"/>
                  </a:lnTo>
                  <a:lnTo>
                    <a:pt x="348" y="952"/>
                  </a:lnTo>
                  <a:lnTo>
                    <a:pt x="348" y="996"/>
                  </a:lnTo>
                  <a:lnTo>
                    <a:pt x="348" y="1000"/>
                  </a:lnTo>
                  <a:lnTo>
                    <a:pt x="345" y="1004"/>
                  </a:lnTo>
                  <a:lnTo>
                    <a:pt x="342" y="1006"/>
                  </a:lnTo>
                  <a:lnTo>
                    <a:pt x="337" y="1008"/>
                  </a:lnTo>
                  <a:lnTo>
                    <a:pt x="326" y="1009"/>
                  </a:lnTo>
                  <a:lnTo>
                    <a:pt x="315" y="1009"/>
                  </a:lnTo>
                  <a:lnTo>
                    <a:pt x="268" y="1009"/>
                  </a:lnTo>
                  <a:lnTo>
                    <a:pt x="259" y="1005"/>
                  </a:lnTo>
                  <a:lnTo>
                    <a:pt x="212" y="1005"/>
                  </a:lnTo>
                  <a:lnTo>
                    <a:pt x="199" y="1008"/>
                  </a:lnTo>
                  <a:lnTo>
                    <a:pt x="185" y="1012"/>
                  </a:lnTo>
                  <a:lnTo>
                    <a:pt x="166" y="1011"/>
                  </a:lnTo>
                  <a:lnTo>
                    <a:pt x="148" y="1010"/>
                  </a:lnTo>
                  <a:lnTo>
                    <a:pt x="131" y="1009"/>
                  </a:lnTo>
                  <a:lnTo>
                    <a:pt x="111" y="1011"/>
                  </a:lnTo>
                  <a:lnTo>
                    <a:pt x="111" y="1088"/>
                  </a:lnTo>
                  <a:lnTo>
                    <a:pt x="111" y="1096"/>
                  </a:lnTo>
                  <a:lnTo>
                    <a:pt x="110" y="1104"/>
                  </a:lnTo>
                  <a:lnTo>
                    <a:pt x="108" y="1111"/>
                  </a:lnTo>
                  <a:lnTo>
                    <a:pt x="106" y="1117"/>
                  </a:lnTo>
                  <a:lnTo>
                    <a:pt x="102" y="1130"/>
                  </a:lnTo>
                  <a:lnTo>
                    <a:pt x="96" y="1146"/>
                  </a:lnTo>
                  <a:lnTo>
                    <a:pt x="93" y="1168"/>
                  </a:lnTo>
                  <a:lnTo>
                    <a:pt x="92" y="1187"/>
                  </a:lnTo>
                  <a:lnTo>
                    <a:pt x="91" y="1197"/>
                  </a:lnTo>
                  <a:lnTo>
                    <a:pt x="89" y="1206"/>
                  </a:lnTo>
                  <a:lnTo>
                    <a:pt x="87" y="1215"/>
                  </a:lnTo>
                  <a:lnTo>
                    <a:pt x="83" y="1226"/>
                  </a:lnTo>
                  <a:lnTo>
                    <a:pt x="79" y="1232"/>
                  </a:lnTo>
                  <a:lnTo>
                    <a:pt x="75" y="1237"/>
                  </a:lnTo>
                  <a:lnTo>
                    <a:pt x="71" y="1241"/>
                  </a:lnTo>
                  <a:lnTo>
                    <a:pt x="64" y="1244"/>
                  </a:lnTo>
                  <a:lnTo>
                    <a:pt x="53" y="1251"/>
                  </a:lnTo>
                  <a:lnTo>
                    <a:pt x="40" y="1257"/>
                  </a:lnTo>
                  <a:lnTo>
                    <a:pt x="30" y="1264"/>
                  </a:lnTo>
                  <a:lnTo>
                    <a:pt x="22" y="1272"/>
                  </a:lnTo>
                  <a:lnTo>
                    <a:pt x="15" y="1281"/>
                  </a:lnTo>
                  <a:lnTo>
                    <a:pt x="9" y="1291"/>
                  </a:lnTo>
                  <a:lnTo>
                    <a:pt x="5" y="1300"/>
                  </a:lnTo>
                  <a:lnTo>
                    <a:pt x="2" y="1312"/>
                  </a:lnTo>
                  <a:lnTo>
                    <a:pt x="1" y="1323"/>
                  </a:lnTo>
                  <a:lnTo>
                    <a:pt x="0" y="1337"/>
                  </a:lnTo>
                  <a:lnTo>
                    <a:pt x="0" y="1370"/>
                  </a:lnTo>
                  <a:lnTo>
                    <a:pt x="25" y="1370"/>
                  </a:lnTo>
                  <a:lnTo>
                    <a:pt x="48" y="1370"/>
                  </a:lnTo>
                  <a:lnTo>
                    <a:pt x="69" y="1371"/>
                  </a:lnTo>
                  <a:lnTo>
                    <a:pt x="94" y="1371"/>
                  </a:lnTo>
                  <a:lnTo>
                    <a:pt x="104" y="1377"/>
                  </a:lnTo>
                  <a:lnTo>
                    <a:pt x="155" y="1377"/>
                  </a:lnTo>
                  <a:lnTo>
                    <a:pt x="168" y="1376"/>
                  </a:lnTo>
                  <a:lnTo>
                    <a:pt x="178" y="1373"/>
                  </a:lnTo>
                  <a:lnTo>
                    <a:pt x="189" y="1370"/>
                  </a:lnTo>
                  <a:lnTo>
                    <a:pt x="199" y="1365"/>
                  </a:lnTo>
                  <a:lnTo>
                    <a:pt x="219" y="1354"/>
                  </a:lnTo>
                  <a:lnTo>
                    <a:pt x="240" y="1344"/>
                  </a:lnTo>
                  <a:lnTo>
                    <a:pt x="262" y="1335"/>
                  </a:lnTo>
                  <a:lnTo>
                    <a:pt x="282" y="1325"/>
                  </a:lnTo>
                  <a:lnTo>
                    <a:pt x="300" y="1315"/>
                  </a:lnTo>
                  <a:lnTo>
                    <a:pt x="323" y="1303"/>
                  </a:lnTo>
                  <a:lnTo>
                    <a:pt x="329" y="1316"/>
                  </a:lnTo>
                  <a:lnTo>
                    <a:pt x="333" y="1327"/>
                  </a:lnTo>
                  <a:lnTo>
                    <a:pt x="336" y="1339"/>
                  </a:lnTo>
                  <a:lnTo>
                    <a:pt x="337" y="1352"/>
                  </a:lnTo>
                  <a:lnTo>
                    <a:pt x="337" y="1412"/>
                  </a:lnTo>
                  <a:lnTo>
                    <a:pt x="338" y="1428"/>
                  </a:lnTo>
                  <a:lnTo>
                    <a:pt x="339" y="1442"/>
                  </a:lnTo>
                  <a:lnTo>
                    <a:pt x="342" y="1457"/>
                  </a:lnTo>
                  <a:lnTo>
                    <a:pt x="347" y="1469"/>
                  </a:lnTo>
                  <a:lnTo>
                    <a:pt x="350" y="1475"/>
                  </a:lnTo>
                  <a:lnTo>
                    <a:pt x="353" y="1481"/>
                  </a:lnTo>
                  <a:lnTo>
                    <a:pt x="357" y="1486"/>
                  </a:lnTo>
                  <a:lnTo>
                    <a:pt x="362" y="1491"/>
                  </a:lnTo>
                  <a:lnTo>
                    <a:pt x="368" y="1495"/>
                  </a:lnTo>
                  <a:lnTo>
                    <a:pt x="373" y="1498"/>
                  </a:lnTo>
                  <a:lnTo>
                    <a:pt x="379" y="1501"/>
                  </a:lnTo>
                  <a:lnTo>
                    <a:pt x="386" y="1503"/>
                  </a:lnTo>
                  <a:lnTo>
                    <a:pt x="392" y="1506"/>
                  </a:lnTo>
                  <a:lnTo>
                    <a:pt x="399" y="1510"/>
                  </a:lnTo>
                  <a:lnTo>
                    <a:pt x="404" y="1514"/>
                  </a:lnTo>
                  <a:lnTo>
                    <a:pt x="408" y="1519"/>
                  </a:lnTo>
                  <a:lnTo>
                    <a:pt x="416" y="1530"/>
                  </a:lnTo>
                  <a:lnTo>
                    <a:pt x="424" y="1542"/>
                  </a:lnTo>
                  <a:lnTo>
                    <a:pt x="430" y="1553"/>
                  </a:lnTo>
                  <a:lnTo>
                    <a:pt x="438" y="1562"/>
                  </a:lnTo>
                  <a:lnTo>
                    <a:pt x="443" y="1567"/>
                  </a:lnTo>
                  <a:lnTo>
                    <a:pt x="448" y="1570"/>
                  </a:lnTo>
                  <a:lnTo>
                    <a:pt x="455" y="1572"/>
                  </a:lnTo>
                  <a:lnTo>
                    <a:pt x="462" y="1572"/>
                  </a:lnTo>
                  <a:lnTo>
                    <a:pt x="465" y="1572"/>
                  </a:lnTo>
                  <a:lnTo>
                    <a:pt x="468" y="1571"/>
                  </a:lnTo>
                  <a:lnTo>
                    <a:pt x="471" y="1569"/>
                  </a:lnTo>
                  <a:lnTo>
                    <a:pt x="473" y="1567"/>
                  </a:lnTo>
                  <a:lnTo>
                    <a:pt x="477" y="1561"/>
                  </a:lnTo>
                  <a:lnTo>
                    <a:pt x="480" y="1554"/>
                  </a:lnTo>
                  <a:lnTo>
                    <a:pt x="484" y="1547"/>
                  </a:lnTo>
                  <a:lnTo>
                    <a:pt x="487" y="1540"/>
                  </a:lnTo>
                  <a:lnTo>
                    <a:pt x="491" y="1533"/>
                  </a:lnTo>
                  <a:lnTo>
                    <a:pt x="497" y="1527"/>
                  </a:lnTo>
                  <a:lnTo>
                    <a:pt x="503" y="1523"/>
                  </a:lnTo>
                  <a:lnTo>
                    <a:pt x="511" y="1521"/>
                  </a:lnTo>
                  <a:lnTo>
                    <a:pt x="519" y="1520"/>
                  </a:lnTo>
                  <a:lnTo>
                    <a:pt x="527" y="1520"/>
                  </a:lnTo>
                  <a:lnTo>
                    <a:pt x="535" y="1521"/>
                  </a:lnTo>
                  <a:lnTo>
                    <a:pt x="542" y="1523"/>
                  </a:lnTo>
                  <a:lnTo>
                    <a:pt x="548" y="1527"/>
                  </a:lnTo>
                  <a:lnTo>
                    <a:pt x="553" y="1531"/>
                  </a:lnTo>
                  <a:lnTo>
                    <a:pt x="558" y="1538"/>
                  </a:lnTo>
                  <a:lnTo>
                    <a:pt x="562" y="1544"/>
                  </a:lnTo>
                  <a:lnTo>
                    <a:pt x="566" y="1551"/>
                  </a:lnTo>
                  <a:lnTo>
                    <a:pt x="570" y="1558"/>
                  </a:lnTo>
                  <a:lnTo>
                    <a:pt x="575" y="1566"/>
                  </a:lnTo>
                  <a:lnTo>
                    <a:pt x="581" y="1571"/>
                  </a:lnTo>
                  <a:lnTo>
                    <a:pt x="584" y="1574"/>
                  </a:lnTo>
                  <a:lnTo>
                    <a:pt x="586" y="1577"/>
                  </a:lnTo>
                  <a:lnTo>
                    <a:pt x="588" y="1581"/>
                  </a:lnTo>
                  <a:lnTo>
                    <a:pt x="588" y="1585"/>
                  </a:lnTo>
                  <a:lnTo>
                    <a:pt x="588" y="1638"/>
                  </a:lnTo>
                  <a:lnTo>
                    <a:pt x="596" y="1639"/>
                  </a:lnTo>
                  <a:lnTo>
                    <a:pt x="604" y="1640"/>
                  </a:lnTo>
                  <a:lnTo>
                    <a:pt x="607" y="1640"/>
                  </a:lnTo>
                  <a:lnTo>
                    <a:pt x="610" y="1639"/>
                  </a:lnTo>
                  <a:lnTo>
                    <a:pt x="612" y="1638"/>
                  </a:lnTo>
                  <a:lnTo>
                    <a:pt x="615" y="1636"/>
                  </a:lnTo>
                  <a:lnTo>
                    <a:pt x="618" y="1632"/>
                  </a:lnTo>
                  <a:lnTo>
                    <a:pt x="622" y="1628"/>
                  </a:lnTo>
                  <a:lnTo>
                    <a:pt x="625" y="1622"/>
                  </a:lnTo>
                  <a:lnTo>
                    <a:pt x="630" y="1618"/>
                  </a:lnTo>
                  <a:lnTo>
                    <a:pt x="632" y="1616"/>
                  </a:lnTo>
                  <a:lnTo>
                    <a:pt x="635" y="1615"/>
                  </a:lnTo>
                  <a:lnTo>
                    <a:pt x="637" y="1614"/>
                  </a:lnTo>
                  <a:lnTo>
                    <a:pt x="640" y="1614"/>
                  </a:lnTo>
                  <a:lnTo>
                    <a:pt x="649" y="1615"/>
                  </a:lnTo>
                  <a:lnTo>
                    <a:pt x="656" y="1617"/>
                  </a:lnTo>
                  <a:lnTo>
                    <a:pt x="664" y="1620"/>
                  </a:lnTo>
                  <a:lnTo>
                    <a:pt x="671" y="1625"/>
                  </a:lnTo>
                  <a:lnTo>
                    <a:pt x="677" y="1629"/>
                  </a:lnTo>
                  <a:lnTo>
                    <a:pt x="684" y="1634"/>
                  </a:lnTo>
                  <a:lnTo>
                    <a:pt x="692" y="1637"/>
                  </a:lnTo>
                  <a:lnTo>
                    <a:pt x="701" y="1640"/>
                  </a:lnTo>
                  <a:lnTo>
                    <a:pt x="722" y="1645"/>
                  </a:lnTo>
                  <a:lnTo>
                    <a:pt x="739" y="1648"/>
                  </a:lnTo>
                  <a:lnTo>
                    <a:pt x="757" y="1651"/>
                  </a:lnTo>
                  <a:lnTo>
                    <a:pt x="772" y="1654"/>
                  </a:lnTo>
                  <a:lnTo>
                    <a:pt x="807" y="1656"/>
                  </a:lnTo>
                  <a:lnTo>
                    <a:pt x="845" y="1657"/>
                  </a:lnTo>
                  <a:lnTo>
                    <a:pt x="852" y="1656"/>
                  </a:lnTo>
                  <a:lnTo>
                    <a:pt x="859" y="1655"/>
                  </a:lnTo>
                  <a:lnTo>
                    <a:pt x="866" y="1653"/>
                  </a:lnTo>
                  <a:lnTo>
                    <a:pt x="872" y="1648"/>
                  </a:lnTo>
                  <a:lnTo>
                    <a:pt x="877" y="1644"/>
                  </a:lnTo>
                  <a:lnTo>
                    <a:pt x="881" y="1640"/>
                  </a:lnTo>
                  <a:lnTo>
                    <a:pt x="885" y="1635"/>
                  </a:lnTo>
                  <a:lnTo>
                    <a:pt x="889" y="1629"/>
                  </a:lnTo>
                  <a:lnTo>
                    <a:pt x="904" y="1601"/>
                  </a:lnTo>
                  <a:lnTo>
                    <a:pt x="917" y="1572"/>
                  </a:lnTo>
                  <a:lnTo>
                    <a:pt x="924" y="1556"/>
                  </a:lnTo>
                  <a:lnTo>
                    <a:pt x="929" y="1542"/>
                  </a:lnTo>
                  <a:lnTo>
                    <a:pt x="932" y="1534"/>
                  </a:lnTo>
                  <a:lnTo>
                    <a:pt x="935" y="1529"/>
                  </a:lnTo>
                  <a:lnTo>
                    <a:pt x="938" y="1527"/>
                  </a:lnTo>
                  <a:lnTo>
                    <a:pt x="941" y="1526"/>
                  </a:lnTo>
                  <a:lnTo>
                    <a:pt x="944" y="1525"/>
                  </a:lnTo>
                  <a:lnTo>
                    <a:pt x="948" y="1525"/>
                  </a:lnTo>
                  <a:lnTo>
                    <a:pt x="958" y="1526"/>
                  </a:lnTo>
                  <a:lnTo>
                    <a:pt x="966" y="1529"/>
                  </a:lnTo>
                  <a:lnTo>
                    <a:pt x="974" y="1533"/>
                  </a:lnTo>
                  <a:lnTo>
                    <a:pt x="982" y="1538"/>
                  </a:lnTo>
                  <a:lnTo>
                    <a:pt x="989" y="1543"/>
                  </a:lnTo>
                  <a:lnTo>
                    <a:pt x="996" y="1547"/>
                  </a:lnTo>
                  <a:lnTo>
                    <a:pt x="1004" y="1550"/>
                  </a:lnTo>
                  <a:lnTo>
                    <a:pt x="1015" y="1551"/>
                  </a:lnTo>
                  <a:lnTo>
                    <a:pt x="1065" y="1551"/>
                  </a:lnTo>
                  <a:lnTo>
                    <a:pt x="1075" y="1551"/>
                  </a:lnTo>
                  <a:lnTo>
                    <a:pt x="1084" y="1553"/>
                  </a:lnTo>
                  <a:lnTo>
                    <a:pt x="1092" y="1556"/>
                  </a:lnTo>
                  <a:lnTo>
                    <a:pt x="1101" y="1559"/>
                  </a:lnTo>
                  <a:lnTo>
                    <a:pt x="1108" y="1564"/>
                  </a:lnTo>
                  <a:lnTo>
                    <a:pt x="1114" y="1570"/>
                  </a:lnTo>
                  <a:lnTo>
                    <a:pt x="1120" y="1576"/>
                  </a:lnTo>
                  <a:lnTo>
                    <a:pt x="1126" y="1583"/>
                  </a:lnTo>
                  <a:lnTo>
                    <a:pt x="1132" y="1590"/>
                  </a:lnTo>
                  <a:lnTo>
                    <a:pt x="1137" y="1599"/>
                  </a:lnTo>
                  <a:lnTo>
                    <a:pt x="1141" y="1607"/>
                  </a:lnTo>
                  <a:lnTo>
                    <a:pt x="1145" y="1616"/>
                  </a:lnTo>
                  <a:lnTo>
                    <a:pt x="1152" y="1635"/>
                  </a:lnTo>
                  <a:lnTo>
                    <a:pt x="1160" y="1655"/>
                  </a:lnTo>
                  <a:lnTo>
                    <a:pt x="1163" y="1663"/>
                  </a:lnTo>
                  <a:lnTo>
                    <a:pt x="1167" y="1670"/>
                  </a:lnTo>
                  <a:lnTo>
                    <a:pt x="1172" y="1677"/>
                  </a:lnTo>
                  <a:lnTo>
                    <a:pt x="1178" y="1684"/>
                  </a:lnTo>
                  <a:lnTo>
                    <a:pt x="1191" y="1694"/>
                  </a:lnTo>
                  <a:lnTo>
                    <a:pt x="1204" y="1704"/>
                  </a:lnTo>
                  <a:lnTo>
                    <a:pt x="1210" y="1709"/>
                  </a:lnTo>
                  <a:lnTo>
                    <a:pt x="1217" y="1715"/>
                  </a:lnTo>
                  <a:lnTo>
                    <a:pt x="1222" y="1721"/>
                  </a:lnTo>
                  <a:lnTo>
                    <a:pt x="1227" y="1727"/>
                  </a:lnTo>
                  <a:lnTo>
                    <a:pt x="1231" y="1733"/>
                  </a:lnTo>
                  <a:lnTo>
                    <a:pt x="1234" y="1741"/>
                  </a:lnTo>
                  <a:lnTo>
                    <a:pt x="1236" y="1749"/>
                  </a:lnTo>
                  <a:lnTo>
                    <a:pt x="1237" y="1757"/>
                  </a:lnTo>
                  <a:lnTo>
                    <a:pt x="1237" y="1803"/>
                  </a:lnTo>
                  <a:lnTo>
                    <a:pt x="1238" y="1813"/>
                  </a:lnTo>
                  <a:lnTo>
                    <a:pt x="1241" y="1821"/>
                  </a:lnTo>
                  <a:lnTo>
                    <a:pt x="1245" y="1831"/>
                  </a:lnTo>
                  <a:lnTo>
                    <a:pt x="1247" y="1840"/>
                  </a:lnTo>
                  <a:lnTo>
                    <a:pt x="1247" y="1846"/>
                  </a:lnTo>
                  <a:lnTo>
                    <a:pt x="1246" y="1851"/>
                  </a:lnTo>
                  <a:lnTo>
                    <a:pt x="1246" y="1857"/>
                  </a:lnTo>
                  <a:lnTo>
                    <a:pt x="1247" y="1862"/>
                  </a:lnTo>
                  <a:lnTo>
                    <a:pt x="1249" y="1865"/>
                  </a:lnTo>
                  <a:lnTo>
                    <a:pt x="1252" y="1868"/>
                  </a:lnTo>
                  <a:lnTo>
                    <a:pt x="1255" y="1870"/>
                  </a:lnTo>
                  <a:lnTo>
                    <a:pt x="1259" y="1871"/>
                  </a:lnTo>
                  <a:lnTo>
                    <a:pt x="1266" y="1874"/>
                  </a:lnTo>
                  <a:lnTo>
                    <a:pt x="1275" y="1877"/>
                  </a:lnTo>
                  <a:lnTo>
                    <a:pt x="1289" y="1887"/>
                  </a:lnTo>
                  <a:lnTo>
                    <a:pt x="1300" y="1895"/>
                  </a:lnTo>
                  <a:lnTo>
                    <a:pt x="1313" y="1904"/>
                  </a:lnTo>
                  <a:lnTo>
                    <a:pt x="1326" y="1914"/>
                  </a:lnTo>
                  <a:lnTo>
                    <a:pt x="1340" y="1922"/>
                  </a:lnTo>
                  <a:lnTo>
                    <a:pt x="1351" y="1931"/>
                  </a:lnTo>
                  <a:lnTo>
                    <a:pt x="1361" y="1940"/>
                  </a:lnTo>
                  <a:lnTo>
                    <a:pt x="1374" y="1951"/>
                  </a:lnTo>
                  <a:lnTo>
                    <a:pt x="1381" y="1955"/>
                  </a:lnTo>
                  <a:lnTo>
                    <a:pt x="1389" y="1959"/>
                  </a:lnTo>
                  <a:lnTo>
                    <a:pt x="1398" y="1961"/>
                  </a:lnTo>
                  <a:lnTo>
                    <a:pt x="1406" y="1964"/>
                  </a:lnTo>
                  <a:lnTo>
                    <a:pt x="1414" y="1968"/>
                  </a:lnTo>
                  <a:lnTo>
                    <a:pt x="1420" y="1973"/>
                  </a:lnTo>
                  <a:lnTo>
                    <a:pt x="1427" y="1978"/>
                  </a:lnTo>
                  <a:lnTo>
                    <a:pt x="1433" y="1983"/>
                  </a:lnTo>
                  <a:lnTo>
                    <a:pt x="1444" y="1992"/>
                  </a:lnTo>
                  <a:lnTo>
                    <a:pt x="1458" y="2003"/>
                  </a:lnTo>
                  <a:lnTo>
                    <a:pt x="1473" y="2012"/>
                  </a:lnTo>
                  <a:lnTo>
                    <a:pt x="1488" y="2020"/>
                  </a:lnTo>
                  <a:lnTo>
                    <a:pt x="1500" y="2030"/>
                  </a:lnTo>
                  <a:lnTo>
                    <a:pt x="1512" y="2039"/>
                  </a:lnTo>
                  <a:lnTo>
                    <a:pt x="1523" y="2048"/>
                  </a:lnTo>
                  <a:lnTo>
                    <a:pt x="1532" y="2061"/>
                  </a:lnTo>
                  <a:lnTo>
                    <a:pt x="1536" y="2067"/>
                  </a:lnTo>
                  <a:lnTo>
                    <a:pt x="1541" y="2074"/>
                  </a:lnTo>
                  <a:lnTo>
                    <a:pt x="1544" y="2081"/>
                  </a:lnTo>
                  <a:lnTo>
                    <a:pt x="1548" y="2090"/>
                  </a:lnTo>
                  <a:lnTo>
                    <a:pt x="1549" y="2095"/>
                  </a:lnTo>
                  <a:lnTo>
                    <a:pt x="1550" y="2100"/>
                  </a:lnTo>
                  <a:lnTo>
                    <a:pt x="1550" y="2104"/>
                  </a:lnTo>
                  <a:lnTo>
                    <a:pt x="1550" y="2109"/>
                  </a:lnTo>
                  <a:lnTo>
                    <a:pt x="1549" y="2119"/>
                  </a:lnTo>
                  <a:lnTo>
                    <a:pt x="1550" y="2129"/>
                  </a:lnTo>
                  <a:lnTo>
                    <a:pt x="1551" y="2133"/>
                  </a:lnTo>
                  <a:lnTo>
                    <a:pt x="1552" y="2136"/>
                  </a:lnTo>
                  <a:lnTo>
                    <a:pt x="1554" y="2138"/>
                  </a:lnTo>
                  <a:lnTo>
                    <a:pt x="1556" y="2141"/>
                  </a:lnTo>
                  <a:lnTo>
                    <a:pt x="1561" y="2144"/>
                  </a:lnTo>
                  <a:lnTo>
                    <a:pt x="1568" y="2148"/>
                  </a:lnTo>
                  <a:lnTo>
                    <a:pt x="1582" y="2152"/>
                  </a:lnTo>
                  <a:lnTo>
                    <a:pt x="1596" y="2155"/>
                  </a:lnTo>
                  <a:lnTo>
                    <a:pt x="1601" y="2157"/>
                  </a:lnTo>
                  <a:lnTo>
                    <a:pt x="1604" y="2158"/>
                  </a:lnTo>
                  <a:lnTo>
                    <a:pt x="1607" y="2160"/>
                  </a:lnTo>
                  <a:lnTo>
                    <a:pt x="1609" y="2163"/>
                  </a:lnTo>
                  <a:lnTo>
                    <a:pt x="1613" y="2168"/>
                  </a:lnTo>
                  <a:lnTo>
                    <a:pt x="1616" y="2176"/>
                  </a:lnTo>
                  <a:lnTo>
                    <a:pt x="1619" y="2183"/>
                  </a:lnTo>
                  <a:lnTo>
                    <a:pt x="1621" y="2190"/>
                  </a:lnTo>
                  <a:lnTo>
                    <a:pt x="1625" y="2197"/>
                  </a:lnTo>
                  <a:lnTo>
                    <a:pt x="1630" y="2205"/>
                  </a:lnTo>
                  <a:lnTo>
                    <a:pt x="1639" y="2218"/>
                  </a:lnTo>
                  <a:lnTo>
                    <a:pt x="1647" y="2231"/>
                  </a:lnTo>
                  <a:lnTo>
                    <a:pt x="1653" y="2245"/>
                  </a:lnTo>
                  <a:lnTo>
                    <a:pt x="1658" y="2258"/>
                  </a:lnTo>
                  <a:lnTo>
                    <a:pt x="1667" y="2286"/>
                  </a:lnTo>
                  <a:lnTo>
                    <a:pt x="1677" y="2317"/>
                  </a:lnTo>
                  <a:lnTo>
                    <a:pt x="1687" y="2345"/>
                  </a:lnTo>
                  <a:lnTo>
                    <a:pt x="1696" y="2370"/>
                  </a:lnTo>
                  <a:lnTo>
                    <a:pt x="1704" y="2394"/>
                  </a:lnTo>
                  <a:lnTo>
                    <a:pt x="1711" y="2417"/>
                  </a:lnTo>
                  <a:lnTo>
                    <a:pt x="1717" y="2441"/>
                  </a:lnTo>
                  <a:lnTo>
                    <a:pt x="1722" y="2465"/>
                  </a:lnTo>
                  <a:lnTo>
                    <a:pt x="1726" y="2491"/>
                  </a:lnTo>
                  <a:lnTo>
                    <a:pt x="1729" y="2520"/>
                  </a:lnTo>
                  <a:close/>
                </a:path>
              </a:pathLst>
            </a:custGeom>
            <a:noFill/>
            <a:ln w="1588">
              <a:solidFill>
                <a:srgbClr val="63696D"/>
              </a:solidFill>
              <a:round/>
              <a:headEnd/>
              <a:tailEnd/>
            </a:ln>
          </p:spPr>
          <p:txBody>
            <a:bodyPr/>
            <a:lstStyle/>
            <a:p>
              <a:endParaRPr lang="es-ES"/>
            </a:p>
          </p:txBody>
        </p:sp>
        <p:sp>
          <p:nvSpPr>
            <p:cNvPr id="5166" name="Freeform 25"/>
            <p:cNvSpPr>
              <a:spLocks/>
            </p:cNvSpPr>
            <p:nvPr/>
          </p:nvSpPr>
          <p:spPr bwMode="auto">
            <a:xfrm>
              <a:off x="920750" y="1897063"/>
              <a:ext cx="204787" cy="260350"/>
            </a:xfrm>
            <a:custGeom>
              <a:avLst/>
              <a:gdLst>
                <a:gd name="T0" fmla="*/ 0 w 777"/>
                <a:gd name="T1" fmla="*/ 2147483647 h 984"/>
                <a:gd name="T2" fmla="*/ 0 w 777"/>
                <a:gd name="T3" fmla="*/ 2147483647 h 984"/>
                <a:gd name="T4" fmla="*/ 0 w 777"/>
                <a:gd name="T5" fmla="*/ 2147483647 h 984"/>
                <a:gd name="T6" fmla="*/ 0 w 777"/>
                <a:gd name="T7" fmla="*/ 2147483647 h 984"/>
                <a:gd name="T8" fmla="*/ 0 w 777"/>
                <a:gd name="T9" fmla="*/ 2147483647 h 984"/>
                <a:gd name="T10" fmla="*/ 0 w 777"/>
                <a:gd name="T11" fmla="*/ 2147483647 h 984"/>
                <a:gd name="T12" fmla="*/ 0 w 777"/>
                <a:gd name="T13" fmla="*/ 2147483647 h 984"/>
                <a:gd name="T14" fmla="*/ 0 w 777"/>
                <a:gd name="T15" fmla="*/ 2147483647 h 984"/>
                <a:gd name="T16" fmla="*/ 0 w 777"/>
                <a:gd name="T17" fmla="*/ 2147483647 h 984"/>
                <a:gd name="T18" fmla="*/ 0 w 777"/>
                <a:gd name="T19" fmla="*/ 2147483647 h 984"/>
                <a:gd name="T20" fmla="*/ 2147483647 w 777"/>
                <a:gd name="T21" fmla="*/ 2147483647 h 984"/>
                <a:gd name="T22" fmla="*/ 2147483647 w 777"/>
                <a:gd name="T23" fmla="*/ 2147483647 h 984"/>
                <a:gd name="T24" fmla="*/ 2147483647 w 777"/>
                <a:gd name="T25" fmla="*/ 2147483647 h 984"/>
                <a:gd name="T26" fmla="*/ 2147483647 w 777"/>
                <a:gd name="T27" fmla="*/ 2147483647 h 984"/>
                <a:gd name="T28" fmla="*/ 2147483647 w 777"/>
                <a:gd name="T29" fmla="*/ 2147483647 h 984"/>
                <a:gd name="T30" fmla="*/ 2147483647 w 777"/>
                <a:gd name="T31" fmla="*/ 2147483647 h 984"/>
                <a:gd name="T32" fmla="*/ 2147483647 w 777"/>
                <a:gd name="T33" fmla="*/ 2147483647 h 984"/>
                <a:gd name="T34" fmla="*/ 2147483647 w 777"/>
                <a:gd name="T35" fmla="*/ 2147483647 h 984"/>
                <a:gd name="T36" fmla="*/ 2147483647 w 777"/>
                <a:gd name="T37" fmla="*/ 2147483647 h 984"/>
                <a:gd name="T38" fmla="*/ 2147483647 w 777"/>
                <a:gd name="T39" fmla="*/ 2147483647 h 984"/>
                <a:gd name="T40" fmla="*/ 2147483647 w 777"/>
                <a:gd name="T41" fmla="*/ 2147483647 h 984"/>
                <a:gd name="T42" fmla="*/ 2147483647 w 777"/>
                <a:gd name="T43" fmla="*/ 2147483647 h 984"/>
                <a:gd name="T44" fmla="*/ 2147483647 w 777"/>
                <a:gd name="T45" fmla="*/ 2147483647 h 984"/>
                <a:gd name="T46" fmla="*/ 2147483647 w 777"/>
                <a:gd name="T47" fmla="*/ 2147483647 h 984"/>
                <a:gd name="T48" fmla="*/ 2147483647 w 777"/>
                <a:gd name="T49" fmla="*/ 2147483647 h 984"/>
                <a:gd name="T50" fmla="*/ 2147483647 w 777"/>
                <a:gd name="T51" fmla="*/ 2147483647 h 984"/>
                <a:gd name="T52" fmla="*/ 2147483647 w 777"/>
                <a:gd name="T53" fmla="*/ 2147483647 h 984"/>
                <a:gd name="T54" fmla="*/ 2147483647 w 777"/>
                <a:gd name="T55" fmla="*/ 2147483647 h 984"/>
                <a:gd name="T56" fmla="*/ 2147483647 w 777"/>
                <a:gd name="T57" fmla="*/ 2147483647 h 984"/>
                <a:gd name="T58" fmla="*/ 2147483647 w 777"/>
                <a:gd name="T59" fmla="*/ 2147483647 h 984"/>
                <a:gd name="T60" fmla="*/ 2147483647 w 777"/>
                <a:gd name="T61" fmla="*/ 2147483647 h 984"/>
                <a:gd name="T62" fmla="*/ 2147483647 w 777"/>
                <a:gd name="T63" fmla="*/ 2147483647 h 984"/>
                <a:gd name="T64" fmla="*/ 2147483647 w 777"/>
                <a:gd name="T65" fmla="*/ 2147483647 h 984"/>
                <a:gd name="T66" fmla="*/ 2147483647 w 777"/>
                <a:gd name="T67" fmla="*/ 2147483647 h 984"/>
                <a:gd name="T68" fmla="*/ 2147483647 w 777"/>
                <a:gd name="T69" fmla="*/ 2147483647 h 984"/>
                <a:gd name="T70" fmla="*/ 2147483647 w 777"/>
                <a:gd name="T71" fmla="*/ 2147483647 h 984"/>
                <a:gd name="T72" fmla="*/ 2147483647 w 777"/>
                <a:gd name="T73" fmla="*/ 2147483647 h 984"/>
                <a:gd name="T74" fmla="*/ 2147483647 w 777"/>
                <a:gd name="T75" fmla="*/ 2147483647 h 984"/>
                <a:gd name="T76" fmla="*/ 2147483647 w 777"/>
                <a:gd name="T77" fmla="*/ 2147483647 h 984"/>
                <a:gd name="T78" fmla="*/ 2147483647 w 777"/>
                <a:gd name="T79" fmla="*/ 2147483647 h 984"/>
                <a:gd name="T80" fmla="*/ 2147483647 w 777"/>
                <a:gd name="T81" fmla="*/ 2147483647 h 984"/>
                <a:gd name="T82" fmla="*/ 2147483647 w 777"/>
                <a:gd name="T83" fmla="*/ 2147483647 h 984"/>
                <a:gd name="T84" fmla="*/ 2147483647 w 777"/>
                <a:gd name="T85" fmla="*/ 2147483647 h 984"/>
                <a:gd name="T86" fmla="*/ 2147483647 w 777"/>
                <a:gd name="T87" fmla="*/ 2147483647 h 984"/>
                <a:gd name="T88" fmla="*/ 2147483647 w 777"/>
                <a:gd name="T89" fmla="*/ 2147483647 h 984"/>
                <a:gd name="T90" fmla="*/ 2147483647 w 777"/>
                <a:gd name="T91" fmla="*/ 2147483647 h 984"/>
                <a:gd name="T92" fmla="*/ 2147483647 w 777"/>
                <a:gd name="T93" fmla="*/ 2147483647 h 984"/>
                <a:gd name="T94" fmla="*/ 2147483647 w 777"/>
                <a:gd name="T95" fmla="*/ 0 h 984"/>
                <a:gd name="T96" fmla="*/ 2147483647 w 777"/>
                <a:gd name="T97" fmla="*/ 0 h 984"/>
                <a:gd name="T98" fmla="*/ 2147483647 w 777"/>
                <a:gd name="T99" fmla="*/ 0 h 984"/>
                <a:gd name="T100" fmla="*/ 2147483647 w 777"/>
                <a:gd name="T101" fmla="*/ 0 h 984"/>
                <a:gd name="T102" fmla="*/ 2147483647 w 777"/>
                <a:gd name="T103" fmla="*/ 0 h 984"/>
                <a:gd name="T104" fmla="*/ 2147483647 w 777"/>
                <a:gd name="T105" fmla="*/ 0 h 984"/>
                <a:gd name="T106" fmla="*/ 2147483647 w 777"/>
                <a:gd name="T107" fmla="*/ 2147483647 h 9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7"/>
                <a:gd name="T163" fmla="*/ 0 h 984"/>
                <a:gd name="T164" fmla="*/ 777 w 777"/>
                <a:gd name="T165" fmla="*/ 984 h 9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7" h="984">
                  <a:moveTo>
                    <a:pt x="69" y="130"/>
                  </a:moveTo>
                  <a:lnTo>
                    <a:pt x="60" y="137"/>
                  </a:lnTo>
                  <a:lnTo>
                    <a:pt x="53" y="144"/>
                  </a:lnTo>
                  <a:lnTo>
                    <a:pt x="47" y="151"/>
                  </a:lnTo>
                  <a:lnTo>
                    <a:pt x="43" y="159"/>
                  </a:lnTo>
                  <a:lnTo>
                    <a:pt x="38" y="167"/>
                  </a:lnTo>
                  <a:lnTo>
                    <a:pt x="34" y="175"/>
                  </a:lnTo>
                  <a:lnTo>
                    <a:pt x="31" y="184"/>
                  </a:lnTo>
                  <a:lnTo>
                    <a:pt x="29" y="193"/>
                  </a:lnTo>
                  <a:lnTo>
                    <a:pt x="24" y="211"/>
                  </a:lnTo>
                  <a:lnTo>
                    <a:pt x="20" y="230"/>
                  </a:lnTo>
                  <a:lnTo>
                    <a:pt x="15" y="251"/>
                  </a:lnTo>
                  <a:lnTo>
                    <a:pt x="8" y="270"/>
                  </a:lnTo>
                  <a:lnTo>
                    <a:pt x="23" y="279"/>
                  </a:lnTo>
                  <a:lnTo>
                    <a:pt x="38" y="286"/>
                  </a:lnTo>
                  <a:lnTo>
                    <a:pt x="51" y="291"/>
                  </a:lnTo>
                  <a:lnTo>
                    <a:pt x="66" y="295"/>
                  </a:lnTo>
                  <a:lnTo>
                    <a:pt x="79" y="298"/>
                  </a:lnTo>
                  <a:lnTo>
                    <a:pt x="94" y="300"/>
                  </a:lnTo>
                  <a:lnTo>
                    <a:pt x="110" y="301"/>
                  </a:lnTo>
                  <a:lnTo>
                    <a:pt x="128" y="301"/>
                  </a:lnTo>
                  <a:lnTo>
                    <a:pt x="128" y="316"/>
                  </a:lnTo>
                  <a:lnTo>
                    <a:pt x="129" y="332"/>
                  </a:lnTo>
                  <a:lnTo>
                    <a:pt x="129" y="392"/>
                  </a:lnTo>
                  <a:lnTo>
                    <a:pt x="128" y="407"/>
                  </a:lnTo>
                  <a:lnTo>
                    <a:pt x="125" y="421"/>
                  </a:lnTo>
                  <a:lnTo>
                    <a:pt x="120" y="433"/>
                  </a:lnTo>
                  <a:lnTo>
                    <a:pt x="114" y="444"/>
                  </a:lnTo>
                  <a:lnTo>
                    <a:pt x="107" y="455"/>
                  </a:lnTo>
                  <a:lnTo>
                    <a:pt x="99" y="465"/>
                  </a:lnTo>
                  <a:lnTo>
                    <a:pt x="89" y="474"/>
                  </a:lnTo>
                  <a:lnTo>
                    <a:pt x="80" y="484"/>
                  </a:lnTo>
                  <a:lnTo>
                    <a:pt x="59" y="502"/>
                  </a:lnTo>
                  <a:lnTo>
                    <a:pt x="38" y="522"/>
                  </a:lnTo>
                  <a:lnTo>
                    <a:pt x="27" y="532"/>
                  </a:lnTo>
                  <a:lnTo>
                    <a:pt x="18" y="545"/>
                  </a:lnTo>
                  <a:lnTo>
                    <a:pt x="9" y="557"/>
                  </a:lnTo>
                  <a:lnTo>
                    <a:pt x="0" y="572"/>
                  </a:lnTo>
                  <a:lnTo>
                    <a:pt x="13" y="577"/>
                  </a:lnTo>
                  <a:lnTo>
                    <a:pt x="23" y="582"/>
                  </a:lnTo>
                  <a:lnTo>
                    <a:pt x="34" y="585"/>
                  </a:lnTo>
                  <a:lnTo>
                    <a:pt x="48" y="588"/>
                  </a:lnTo>
                  <a:lnTo>
                    <a:pt x="64" y="590"/>
                  </a:lnTo>
                  <a:lnTo>
                    <a:pt x="80" y="591"/>
                  </a:lnTo>
                  <a:lnTo>
                    <a:pt x="88" y="593"/>
                  </a:lnTo>
                  <a:lnTo>
                    <a:pt x="94" y="595"/>
                  </a:lnTo>
                  <a:lnTo>
                    <a:pt x="101" y="599"/>
                  </a:lnTo>
                  <a:lnTo>
                    <a:pt x="106" y="605"/>
                  </a:lnTo>
                  <a:lnTo>
                    <a:pt x="114" y="616"/>
                  </a:lnTo>
                  <a:lnTo>
                    <a:pt x="119" y="628"/>
                  </a:lnTo>
                  <a:lnTo>
                    <a:pt x="122" y="640"/>
                  </a:lnTo>
                  <a:lnTo>
                    <a:pt x="126" y="652"/>
                  </a:lnTo>
                  <a:lnTo>
                    <a:pt x="128" y="676"/>
                  </a:lnTo>
                  <a:lnTo>
                    <a:pt x="130" y="703"/>
                  </a:lnTo>
                  <a:lnTo>
                    <a:pt x="132" y="718"/>
                  </a:lnTo>
                  <a:lnTo>
                    <a:pt x="135" y="730"/>
                  </a:lnTo>
                  <a:lnTo>
                    <a:pt x="139" y="742"/>
                  </a:lnTo>
                  <a:lnTo>
                    <a:pt x="143" y="753"/>
                  </a:lnTo>
                  <a:lnTo>
                    <a:pt x="146" y="764"/>
                  </a:lnTo>
                  <a:lnTo>
                    <a:pt x="150" y="776"/>
                  </a:lnTo>
                  <a:lnTo>
                    <a:pt x="154" y="788"/>
                  </a:lnTo>
                  <a:lnTo>
                    <a:pt x="156" y="803"/>
                  </a:lnTo>
                  <a:lnTo>
                    <a:pt x="158" y="817"/>
                  </a:lnTo>
                  <a:lnTo>
                    <a:pt x="162" y="831"/>
                  </a:lnTo>
                  <a:lnTo>
                    <a:pt x="166" y="844"/>
                  </a:lnTo>
                  <a:lnTo>
                    <a:pt x="170" y="859"/>
                  </a:lnTo>
                  <a:lnTo>
                    <a:pt x="172" y="866"/>
                  </a:lnTo>
                  <a:lnTo>
                    <a:pt x="174" y="872"/>
                  </a:lnTo>
                  <a:lnTo>
                    <a:pt x="176" y="878"/>
                  </a:lnTo>
                  <a:lnTo>
                    <a:pt x="179" y="885"/>
                  </a:lnTo>
                  <a:lnTo>
                    <a:pt x="184" y="890"/>
                  </a:lnTo>
                  <a:lnTo>
                    <a:pt x="188" y="893"/>
                  </a:lnTo>
                  <a:lnTo>
                    <a:pt x="193" y="896"/>
                  </a:lnTo>
                  <a:lnTo>
                    <a:pt x="200" y="896"/>
                  </a:lnTo>
                  <a:lnTo>
                    <a:pt x="215" y="896"/>
                  </a:lnTo>
                  <a:lnTo>
                    <a:pt x="229" y="894"/>
                  </a:lnTo>
                  <a:lnTo>
                    <a:pt x="235" y="910"/>
                  </a:lnTo>
                  <a:lnTo>
                    <a:pt x="240" y="925"/>
                  </a:lnTo>
                  <a:lnTo>
                    <a:pt x="248" y="938"/>
                  </a:lnTo>
                  <a:lnTo>
                    <a:pt x="257" y="953"/>
                  </a:lnTo>
                  <a:lnTo>
                    <a:pt x="263" y="963"/>
                  </a:lnTo>
                  <a:lnTo>
                    <a:pt x="269" y="973"/>
                  </a:lnTo>
                  <a:lnTo>
                    <a:pt x="273" y="977"/>
                  </a:lnTo>
                  <a:lnTo>
                    <a:pt x="277" y="981"/>
                  </a:lnTo>
                  <a:lnTo>
                    <a:pt x="282" y="983"/>
                  </a:lnTo>
                  <a:lnTo>
                    <a:pt x="287" y="984"/>
                  </a:lnTo>
                  <a:lnTo>
                    <a:pt x="291" y="983"/>
                  </a:lnTo>
                  <a:lnTo>
                    <a:pt x="295" y="982"/>
                  </a:lnTo>
                  <a:lnTo>
                    <a:pt x="298" y="981"/>
                  </a:lnTo>
                  <a:lnTo>
                    <a:pt x="302" y="979"/>
                  </a:lnTo>
                  <a:lnTo>
                    <a:pt x="306" y="975"/>
                  </a:lnTo>
                  <a:lnTo>
                    <a:pt x="310" y="969"/>
                  </a:lnTo>
                  <a:lnTo>
                    <a:pt x="314" y="962"/>
                  </a:lnTo>
                  <a:lnTo>
                    <a:pt x="318" y="955"/>
                  </a:lnTo>
                  <a:lnTo>
                    <a:pt x="323" y="949"/>
                  </a:lnTo>
                  <a:lnTo>
                    <a:pt x="330" y="944"/>
                  </a:lnTo>
                  <a:lnTo>
                    <a:pt x="337" y="938"/>
                  </a:lnTo>
                  <a:lnTo>
                    <a:pt x="345" y="934"/>
                  </a:lnTo>
                  <a:lnTo>
                    <a:pt x="352" y="930"/>
                  </a:lnTo>
                  <a:lnTo>
                    <a:pt x="360" y="927"/>
                  </a:lnTo>
                  <a:lnTo>
                    <a:pt x="367" y="925"/>
                  </a:lnTo>
                  <a:lnTo>
                    <a:pt x="375" y="924"/>
                  </a:lnTo>
                  <a:lnTo>
                    <a:pt x="383" y="923"/>
                  </a:lnTo>
                  <a:lnTo>
                    <a:pt x="393" y="922"/>
                  </a:lnTo>
                  <a:lnTo>
                    <a:pt x="404" y="923"/>
                  </a:lnTo>
                  <a:lnTo>
                    <a:pt x="414" y="925"/>
                  </a:lnTo>
                  <a:lnTo>
                    <a:pt x="424" y="928"/>
                  </a:lnTo>
                  <a:lnTo>
                    <a:pt x="433" y="932"/>
                  </a:lnTo>
                  <a:lnTo>
                    <a:pt x="442" y="935"/>
                  </a:lnTo>
                  <a:lnTo>
                    <a:pt x="452" y="939"/>
                  </a:lnTo>
                  <a:lnTo>
                    <a:pt x="462" y="942"/>
                  </a:lnTo>
                  <a:lnTo>
                    <a:pt x="473" y="944"/>
                  </a:lnTo>
                  <a:lnTo>
                    <a:pt x="480" y="935"/>
                  </a:lnTo>
                  <a:lnTo>
                    <a:pt x="485" y="925"/>
                  </a:lnTo>
                  <a:lnTo>
                    <a:pt x="487" y="921"/>
                  </a:lnTo>
                  <a:lnTo>
                    <a:pt x="490" y="916"/>
                  </a:lnTo>
                  <a:lnTo>
                    <a:pt x="493" y="912"/>
                  </a:lnTo>
                  <a:lnTo>
                    <a:pt x="496" y="908"/>
                  </a:lnTo>
                  <a:lnTo>
                    <a:pt x="502" y="903"/>
                  </a:lnTo>
                  <a:lnTo>
                    <a:pt x="509" y="899"/>
                  </a:lnTo>
                  <a:lnTo>
                    <a:pt x="515" y="896"/>
                  </a:lnTo>
                  <a:lnTo>
                    <a:pt x="521" y="893"/>
                  </a:lnTo>
                  <a:lnTo>
                    <a:pt x="534" y="889"/>
                  </a:lnTo>
                  <a:lnTo>
                    <a:pt x="546" y="884"/>
                  </a:lnTo>
                  <a:lnTo>
                    <a:pt x="558" y="878"/>
                  </a:lnTo>
                  <a:lnTo>
                    <a:pt x="569" y="872"/>
                  </a:lnTo>
                  <a:lnTo>
                    <a:pt x="574" y="868"/>
                  </a:lnTo>
                  <a:lnTo>
                    <a:pt x="578" y="864"/>
                  </a:lnTo>
                  <a:lnTo>
                    <a:pt x="582" y="859"/>
                  </a:lnTo>
                  <a:lnTo>
                    <a:pt x="586" y="851"/>
                  </a:lnTo>
                  <a:lnTo>
                    <a:pt x="567" y="844"/>
                  </a:lnTo>
                  <a:lnTo>
                    <a:pt x="547" y="836"/>
                  </a:lnTo>
                  <a:lnTo>
                    <a:pt x="529" y="827"/>
                  </a:lnTo>
                  <a:lnTo>
                    <a:pt x="513" y="816"/>
                  </a:lnTo>
                  <a:lnTo>
                    <a:pt x="505" y="811"/>
                  </a:lnTo>
                  <a:lnTo>
                    <a:pt x="498" y="805"/>
                  </a:lnTo>
                  <a:lnTo>
                    <a:pt x="492" y="798"/>
                  </a:lnTo>
                  <a:lnTo>
                    <a:pt x="488" y="790"/>
                  </a:lnTo>
                  <a:lnTo>
                    <a:pt x="484" y="783"/>
                  </a:lnTo>
                  <a:lnTo>
                    <a:pt x="481" y="775"/>
                  </a:lnTo>
                  <a:lnTo>
                    <a:pt x="479" y="764"/>
                  </a:lnTo>
                  <a:lnTo>
                    <a:pt x="478" y="755"/>
                  </a:lnTo>
                  <a:lnTo>
                    <a:pt x="478" y="727"/>
                  </a:lnTo>
                  <a:lnTo>
                    <a:pt x="492" y="727"/>
                  </a:lnTo>
                  <a:lnTo>
                    <a:pt x="507" y="725"/>
                  </a:lnTo>
                  <a:lnTo>
                    <a:pt x="513" y="724"/>
                  </a:lnTo>
                  <a:lnTo>
                    <a:pt x="518" y="721"/>
                  </a:lnTo>
                  <a:lnTo>
                    <a:pt x="522" y="717"/>
                  </a:lnTo>
                  <a:lnTo>
                    <a:pt x="525" y="711"/>
                  </a:lnTo>
                  <a:lnTo>
                    <a:pt x="529" y="686"/>
                  </a:lnTo>
                  <a:lnTo>
                    <a:pt x="532" y="663"/>
                  </a:lnTo>
                  <a:lnTo>
                    <a:pt x="534" y="653"/>
                  </a:lnTo>
                  <a:lnTo>
                    <a:pt x="539" y="642"/>
                  </a:lnTo>
                  <a:lnTo>
                    <a:pt x="542" y="638"/>
                  </a:lnTo>
                  <a:lnTo>
                    <a:pt x="546" y="635"/>
                  </a:lnTo>
                  <a:lnTo>
                    <a:pt x="550" y="631"/>
                  </a:lnTo>
                  <a:lnTo>
                    <a:pt x="555" y="629"/>
                  </a:lnTo>
                  <a:lnTo>
                    <a:pt x="565" y="624"/>
                  </a:lnTo>
                  <a:lnTo>
                    <a:pt x="572" y="619"/>
                  </a:lnTo>
                  <a:lnTo>
                    <a:pt x="579" y="614"/>
                  </a:lnTo>
                  <a:lnTo>
                    <a:pt x="586" y="608"/>
                  </a:lnTo>
                  <a:lnTo>
                    <a:pt x="592" y="603"/>
                  </a:lnTo>
                  <a:lnTo>
                    <a:pt x="598" y="597"/>
                  </a:lnTo>
                  <a:lnTo>
                    <a:pt x="603" y="589"/>
                  </a:lnTo>
                  <a:lnTo>
                    <a:pt x="607" y="582"/>
                  </a:lnTo>
                  <a:lnTo>
                    <a:pt x="614" y="567"/>
                  </a:lnTo>
                  <a:lnTo>
                    <a:pt x="620" y="550"/>
                  </a:lnTo>
                  <a:lnTo>
                    <a:pt x="625" y="532"/>
                  </a:lnTo>
                  <a:lnTo>
                    <a:pt x="629" y="513"/>
                  </a:lnTo>
                  <a:lnTo>
                    <a:pt x="630" y="495"/>
                  </a:lnTo>
                  <a:lnTo>
                    <a:pt x="630" y="479"/>
                  </a:lnTo>
                  <a:lnTo>
                    <a:pt x="631" y="470"/>
                  </a:lnTo>
                  <a:lnTo>
                    <a:pt x="634" y="464"/>
                  </a:lnTo>
                  <a:lnTo>
                    <a:pt x="635" y="461"/>
                  </a:lnTo>
                  <a:lnTo>
                    <a:pt x="638" y="458"/>
                  </a:lnTo>
                  <a:lnTo>
                    <a:pt x="641" y="456"/>
                  </a:lnTo>
                  <a:lnTo>
                    <a:pt x="644" y="455"/>
                  </a:lnTo>
                  <a:lnTo>
                    <a:pt x="656" y="452"/>
                  </a:lnTo>
                  <a:lnTo>
                    <a:pt x="666" y="450"/>
                  </a:lnTo>
                  <a:lnTo>
                    <a:pt x="670" y="449"/>
                  </a:lnTo>
                  <a:lnTo>
                    <a:pt x="675" y="448"/>
                  </a:lnTo>
                  <a:lnTo>
                    <a:pt x="680" y="445"/>
                  </a:lnTo>
                  <a:lnTo>
                    <a:pt x="685" y="442"/>
                  </a:lnTo>
                  <a:lnTo>
                    <a:pt x="693" y="435"/>
                  </a:lnTo>
                  <a:lnTo>
                    <a:pt x="700" y="427"/>
                  </a:lnTo>
                  <a:lnTo>
                    <a:pt x="704" y="417"/>
                  </a:lnTo>
                  <a:lnTo>
                    <a:pt x="708" y="408"/>
                  </a:lnTo>
                  <a:lnTo>
                    <a:pt x="712" y="399"/>
                  </a:lnTo>
                  <a:lnTo>
                    <a:pt x="716" y="390"/>
                  </a:lnTo>
                  <a:lnTo>
                    <a:pt x="721" y="379"/>
                  </a:lnTo>
                  <a:lnTo>
                    <a:pt x="727" y="370"/>
                  </a:lnTo>
                  <a:lnTo>
                    <a:pt x="745" y="347"/>
                  </a:lnTo>
                  <a:lnTo>
                    <a:pt x="761" y="327"/>
                  </a:lnTo>
                  <a:lnTo>
                    <a:pt x="767" y="316"/>
                  </a:lnTo>
                  <a:lnTo>
                    <a:pt x="773" y="305"/>
                  </a:lnTo>
                  <a:lnTo>
                    <a:pt x="774" y="298"/>
                  </a:lnTo>
                  <a:lnTo>
                    <a:pt x="776" y="292"/>
                  </a:lnTo>
                  <a:lnTo>
                    <a:pt x="776" y="285"/>
                  </a:lnTo>
                  <a:lnTo>
                    <a:pt x="777" y="278"/>
                  </a:lnTo>
                  <a:lnTo>
                    <a:pt x="776" y="265"/>
                  </a:lnTo>
                  <a:lnTo>
                    <a:pt x="776" y="253"/>
                  </a:lnTo>
                  <a:lnTo>
                    <a:pt x="774" y="241"/>
                  </a:lnTo>
                  <a:lnTo>
                    <a:pt x="772" y="230"/>
                  </a:lnTo>
                  <a:lnTo>
                    <a:pt x="766" y="208"/>
                  </a:lnTo>
                  <a:lnTo>
                    <a:pt x="760" y="183"/>
                  </a:lnTo>
                  <a:lnTo>
                    <a:pt x="756" y="170"/>
                  </a:lnTo>
                  <a:lnTo>
                    <a:pt x="752" y="155"/>
                  </a:lnTo>
                  <a:lnTo>
                    <a:pt x="750" y="148"/>
                  </a:lnTo>
                  <a:lnTo>
                    <a:pt x="747" y="142"/>
                  </a:lnTo>
                  <a:lnTo>
                    <a:pt x="743" y="136"/>
                  </a:lnTo>
                  <a:lnTo>
                    <a:pt x="738" y="130"/>
                  </a:lnTo>
                  <a:lnTo>
                    <a:pt x="725" y="130"/>
                  </a:lnTo>
                  <a:lnTo>
                    <a:pt x="713" y="127"/>
                  </a:lnTo>
                  <a:lnTo>
                    <a:pt x="701" y="125"/>
                  </a:lnTo>
                  <a:lnTo>
                    <a:pt x="690" y="122"/>
                  </a:lnTo>
                  <a:lnTo>
                    <a:pt x="679" y="120"/>
                  </a:lnTo>
                  <a:lnTo>
                    <a:pt x="668" y="118"/>
                  </a:lnTo>
                  <a:lnTo>
                    <a:pt x="656" y="116"/>
                  </a:lnTo>
                  <a:lnTo>
                    <a:pt x="642" y="116"/>
                  </a:lnTo>
                  <a:lnTo>
                    <a:pt x="586" y="116"/>
                  </a:lnTo>
                  <a:lnTo>
                    <a:pt x="580" y="121"/>
                  </a:lnTo>
                  <a:lnTo>
                    <a:pt x="575" y="125"/>
                  </a:lnTo>
                  <a:lnTo>
                    <a:pt x="569" y="129"/>
                  </a:lnTo>
                  <a:lnTo>
                    <a:pt x="562" y="131"/>
                  </a:lnTo>
                  <a:lnTo>
                    <a:pt x="556" y="133"/>
                  </a:lnTo>
                  <a:lnTo>
                    <a:pt x="549" y="134"/>
                  </a:lnTo>
                  <a:lnTo>
                    <a:pt x="542" y="135"/>
                  </a:lnTo>
                  <a:lnTo>
                    <a:pt x="534" y="135"/>
                  </a:lnTo>
                  <a:lnTo>
                    <a:pt x="524" y="134"/>
                  </a:lnTo>
                  <a:lnTo>
                    <a:pt x="515" y="133"/>
                  </a:lnTo>
                  <a:lnTo>
                    <a:pt x="507" y="130"/>
                  </a:lnTo>
                  <a:lnTo>
                    <a:pt x="499" y="126"/>
                  </a:lnTo>
                  <a:lnTo>
                    <a:pt x="484" y="119"/>
                  </a:lnTo>
                  <a:lnTo>
                    <a:pt x="466" y="111"/>
                  </a:lnTo>
                  <a:lnTo>
                    <a:pt x="444" y="102"/>
                  </a:lnTo>
                  <a:lnTo>
                    <a:pt x="426" y="92"/>
                  </a:lnTo>
                  <a:lnTo>
                    <a:pt x="418" y="86"/>
                  </a:lnTo>
                  <a:lnTo>
                    <a:pt x="408" y="80"/>
                  </a:lnTo>
                  <a:lnTo>
                    <a:pt x="400" y="73"/>
                  </a:lnTo>
                  <a:lnTo>
                    <a:pt x="391" y="64"/>
                  </a:lnTo>
                  <a:lnTo>
                    <a:pt x="375" y="47"/>
                  </a:lnTo>
                  <a:lnTo>
                    <a:pt x="363" y="29"/>
                  </a:lnTo>
                  <a:lnTo>
                    <a:pt x="355" y="22"/>
                  </a:lnTo>
                  <a:lnTo>
                    <a:pt x="348" y="15"/>
                  </a:lnTo>
                  <a:lnTo>
                    <a:pt x="340" y="7"/>
                  </a:lnTo>
                  <a:lnTo>
                    <a:pt x="330" y="0"/>
                  </a:lnTo>
                  <a:lnTo>
                    <a:pt x="327" y="9"/>
                  </a:lnTo>
                  <a:lnTo>
                    <a:pt x="330" y="22"/>
                  </a:lnTo>
                  <a:lnTo>
                    <a:pt x="332" y="32"/>
                  </a:lnTo>
                  <a:lnTo>
                    <a:pt x="332" y="37"/>
                  </a:lnTo>
                  <a:lnTo>
                    <a:pt x="331" y="42"/>
                  </a:lnTo>
                  <a:lnTo>
                    <a:pt x="328" y="46"/>
                  </a:lnTo>
                  <a:lnTo>
                    <a:pt x="325" y="50"/>
                  </a:lnTo>
                  <a:lnTo>
                    <a:pt x="320" y="54"/>
                  </a:lnTo>
                  <a:lnTo>
                    <a:pt x="314" y="57"/>
                  </a:lnTo>
                  <a:lnTo>
                    <a:pt x="309" y="60"/>
                  </a:lnTo>
                  <a:lnTo>
                    <a:pt x="304" y="61"/>
                  </a:lnTo>
                  <a:lnTo>
                    <a:pt x="291" y="63"/>
                  </a:lnTo>
                  <a:lnTo>
                    <a:pt x="278" y="64"/>
                  </a:lnTo>
                  <a:lnTo>
                    <a:pt x="259" y="63"/>
                  </a:lnTo>
                  <a:lnTo>
                    <a:pt x="244" y="63"/>
                  </a:lnTo>
                  <a:lnTo>
                    <a:pt x="228" y="63"/>
                  </a:lnTo>
                  <a:lnTo>
                    <a:pt x="210" y="64"/>
                  </a:lnTo>
                  <a:lnTo>
                    <a:pt x="210" y="181"/>
                  </a:lnTo>
                  <a:lnTo>
                    <a:pt x="190" y="178"/>
                  </a:lnTo>
                  <a:lnTo>
                    <a:pt x="171" y="173"/>
                  </a:lnTo>
                  <a:lnTo>
                    <a:pt x="155" y="167"/>
                  </a:lnTo>
                  <a:lnTo>
                    <a:pt x="138" y="160"/>
                  </a:lnTo>
                  <a:lnTo>
                    <a:pt x="122" y="152"/>
                  </a:lnTo>
                  <a:lnTo>
                    <a:pt x="106" y="145"/>
                  </a:lnTo>
                  <a:lnTo>
                    <a:pt x="88" y="137"/>
                  </a:lnTo>
                  <a:lnTo>
                    <a:pt x="69" y="130"/>
                  </a:lnTo>
                  <a:close/>
                </a:path>
              </a:pathLst>
            </a:custGeom>
            <a:solidFill>
              <a:srgbClr val="BEBFC3"/>
            </a:solidFill>
            <a:ln w="9525">
              <a:noFill/>
              <a:round/>
              <a:headEnd/>
              <a:tailEnd/>
            </a:ln>
          </p:spPr>
          <p:txBody>
            <a:bodyPr/>
            <a:lstStyle/>
            <a:p>
              <a:endParaRPr lang="es-ES"/>
            </a:p>
          </p:txBody>
        </p:sp>
        <p:sp>
          <p:nvSpPr>
            <p:cNvPr id="5167" name="Freeform 26"/>
            <p:cNvSpPr>
              <a:spLocks/>
            </p:cNvSpPr>
            <p:nvPr/>
          </p:nvSpPr>
          <p:spPr bwMode="auto">
            <a:xfrm>
              <a:off x="920750" y="1897063"/>
              <a:ext cx="204787" cy="260350"/>
            </a:xfrm>
            <a:custGeom>
              <a:avLst/>
              <a:gdLst>
                <a:gd name="T0" fmla="*/ 0 w 777"/>
                <a:gd name="T1" fmla="*/ 2147483647 h 984"/>
                <a:gd name="T2" fmla="*/ 0 w 777"/>
                <a:gd name="T3" fmla="*/ 2147483647 h 984"/>
                <a:gd name="T4" fmla="*/ 0 w 777"/>
                <a:gd name="T5" fmla="*/ 2147483647 h 984"/>
                <a:gd name="T6" fmla="*/ 0 w 777"/>
                <a:gd name="T7" fmla="*/ 2147483647 h 984"/>
                <a:gd name="T8" fmla="*/ 0 w 777"/>
                <a:gd name="T9" fmla="*/ 2147483647 h 984"/>
                <a:gd name="T10" fmla="*/ 0 w 777"/>
                <a:gd name="T11" fmla="*/ 2147483647 h 984"/>
                <a:gd name="T12" fmla="*/ 0 w 777"/>
                <a:gd name="T13" fmla="*/ 2147483647 h 984"/>
                <a:gd name="T14" fmla="*/ 0 w 777"/>
                <a:gd name="T15" fmla="*/ 2147483647 h 984"/>
                <a:gd name="T16" fmla="*/ 0 w 777"/>
                <a:gd name="T17" fmla="*/ 2147483647 h 984"/>
                <a:gd name="T18" fmla="*/ 0 w 777"/>
                <a:gd name="T19" fmla="*/ 2147483647 h 984"/>
                <a:gd name="T20" fmla="*/ 2147483647 w 777"/>
                <a:gd name="T21" fmla="*/ 2147483647 h 984"/>
                <a:gd name="T22" fmla="*/ 2147483647 w 777"/>
                <a:gd name="T23" fmla="*/ 2147483647 h 984"/>
                <a:gd name="T24" fmla="*/ 2147483647 w 777"/>
                <a:gd name="T25" fmla="*/ 2147483647 h 984"/>
                <a:gd name="T26" fmla="*/ 2147483647 w 777"/>
                <a:gd name="T27" fmla="*/ 2147483647 h 984"/>
                <a:gd name="T28" fmla="*/ 2147483647 w 777"/>
                <a:gd name="T29" fmla="*/ 2147483647 h 984"/>
                <a:gd name="T30" fmla="*/ 2147483647 w 777"/>
                <a:gd name="T31" fmla="*/ 2147483647 h 984"/>
                <a:gd name="T32" fmla="*/ 2147483647 w 777"/>
                <a:gd name="T33" fmla="*/ 2147483647 h 984"/>
                <a:gd name="T34" fmla="*/ 2147483647 w 777"/>
                <a:gd name="T35" fmla="*/ 2147483647 h 984"/>
                <a:gd name="T36" fmla="*/ 2147483647 w 777"/>
                <a:gd name="T37" fmla="*/ 2147483647 h 984"/>
                <a:gd name="T38" fmla="*/ 2147483647 w 777"/>
                <a:gd name="T39" fmla="*/ 2147483647 h 984"/>
                <a:gd name="T40" fmla="*/ 2147483647 w 777"/>
                <a:gd name="T41" fmla="*/ 2147483647 h 984"/>
                <a:gd name="T42" fmla="*/ 2147483647 w 777"/>
                <a:gd name="T43" fmla="*/ 2147483647 h 984"/>
                <a:gd name="T44" fmla="*/ 2147483647 w 777"/>
                <a:gd name="T45" fmla="*/ 2147483647 h 984"/>
                <a:gd name="T46" fmla="*/ 2147483647 w 777"/>
                <a:gd name="T47" fmla="*/ 2147483647 h 984"/>
                <a:gd name="T48" fmla="*/ 2147483647 w 777"/>
                <a:gd name="T49" fmla="*/ 2147483647 h 984"/>
                <a:gd name="T50" fmla="*/ 2147483647 w 777"/>
                <a:gd name="T51" fmla="*/ 2147483647 h 984"/>
                <a:gd name="T52" fmla="*/ 2147483647 w 777"/>
                <a:gd name="T53" fmla="*/ 2147483647 h 984"/>
                <a:gd name="T54" fmla="*/ 2147483647 w 777"/>
                <a:gd name="T55" fmla="*/ 2147483647 h 984"/>
                <a:gd name="T56" fmla="*/ 2147483647 w 777"/>
                <a:gd name="T57" fmla="*/ 2147483647 h 984"/>
                <a:gd name="T58" fmla="*/ 2147483647 w 777"/>
                <a:gd name="T59" fmla="*/ 2147483647 h 984"/>
                <a:gd name="T60" fmla="*/ 2147483647 w 777"/>
                <a:gd name="T61" fmla="*/ 2147483647 h 984"/>
                <a:gd name="T62" fmla="*/ 2147483647 w 777"/>
                <a:gd name="T63" fmla="*/ 2147483647 h 984"/>
                <a:gd name="T64" fmla="*/ 2147483647 w 777"/>
                <a:gd name="T65" fmla="*/ 2147483647 h 984"/>
                <a:gd name="T66" fmla="*/ 2147483647 w 777"/>
                <a:gd name="T67" fmla="*/ 2147483647 h 984"/>
                <a:gd name="T68" fmla="*/ 2147483647 w 777"/>
                <a:gd name="T69" fmla="*/ 2147483647 h 984"/>
                <a:gd name="T70" fmla="*/ 2147483647 w 777"/>
                <a:gd name="T71" fmla="*/ 2147483647 h 984"/>
                <a:gd name="T72" fmla="*/ 2147483647 w 777"/>
                <a:gd name="T73" fmla="*/ 2147483647 h 984"/>
                <a:gd name="T74" fmla="*/ 2147483647 w 777"/>
                <a:gd name="T75" fmla="*/ 2147483647 h 984"/>
                <a:gd name="T76" fmla="*/ 2147483647 w 777"/>
                <a:gd name="T77" fmla="*/ 2147483647 h 984"/>
                <a:gd name="T78" fmla="*/ 2147483647 w 777"/>
                <a:gd name="T79" fmla="*/ 2147483647 h 984"/>
                <a:gd name="T80" fmla="*/ 2147483647 w 777"/>
                <a:gd name="T81" fmla="*/ 2147483647 h 984"/>
                <a:gd name="T82" fmla="*/ 2147483647 w 777"/>
                <a:gd name="T83" fmla="*/ 2147483647 h 984"/>
                <a:gd name="T84" fmla="*/ 2147483647 w 777"/>
                <a:gd name="T85" fmla="*/ 2147483647 h 984"/>
                <a:gd name="T86" fmla="*/ 2147483647 w 777"/>
                <a:gd name="T87" fmla="*/ 2147483647 h 984"/>
                <a:gd name="T88" fmla="*/ 2147483647 w 777"/>
                <a:gd name="T89" fmla="*/ 2147483647 h 984"/>
                <a:gd name="T90" fmla="*/ 2147483647 w 777"/>
                <a:gd name="T91" fmla="*/ 2147483647 h 984"/>
                <a:gd name="T92" fmla="*/ 2147483647 w 777"/>
                <a:gd name="T93" fmla="*/ 2147483647 h 984"/>
                <a:gd name="T94" fmla="*/ 2147483647 w 777"/>
                <a:gd name="T95" fmla="*/ 0 h 984"/>
                <a:gd name="T96" fmla="*/ 2147483647 w 777"/>
                <a:gd name="T97" fmla="*/ 0 h 984"/>
                <a:gd name="T98" fmla="*/ 2147483647 w 777"/>
                <a:gd name="T99" fmla="*/ 0 h 984"/>
                <a:gd name="T100" fmla="*/ 2147483647 w 777"/>
                <a:gd name="T101" fmla="*/ 0 h 984"/>
                <a:gd name="T102" fmla="*/ 2147483647 w 777"/>
                <a:gd name="T103" fmla="*/ 0 h 984"/>
                <a:gd name="T104" fmla="*/ 2147483647 w 777"/>
                <a:gd name="T105" fmla="*/ 0 h 984"/>
                <a:gd name="T106" fmla="*/ 2147483647 w 777"/>
                <a:gd name="T107" fmla="*/ 2147483647 h 984"/>
                <a:gd name="T108" fmla="*/ 0 w 777"/>
                <a:gd name="T109" fmla="*/ 2147483647 h 9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7"/>
                <a:gd name="T166" fmla="*/ 0 h 984"/>
                <a:gd name="T167" fmla="*/ 777 w 777"/>
                <a:gd name="T168" fmla="*/ 984 h 9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7" h="984">
                  <a:moveTo>
                    <a:pt x="69" y="130"/>
                  </a:moveTo>
                  <a:lnTo>
                    <a:pt x="60" y="137"/>
                  </a:lnTo>
                  <a:lnTo>
                    <a:pt x="53" y="144"/>
                  </a:lnTo>
                  <a:lnTo>
                    <a:pt x="47" y="151"/>
                  </a:lnTo>
                  <a:lnTo>
                    <a:pt x="43" y="159"/>
                  </a:lnTo>
                  <a:lnTo>
                    <a:pt x="38" y="167"/>
                  </a:lnTo>
                  <a:lnTo>
                    <a:pt x="34" y="175"/>
                  </a:lnTo>
                  <a:lnTo>
                    <a:pt x="31" y="184"/>
                  </a:lnTo>
                  <a:lnTo>
                    <a:pt x="29" y="193"/>
                  </a:lnTo>
                  <a:lnTo>
                    <a:pt x="24" y="211"/>
                  </a:lnTo>
                  <a:lnTo>
                    <a:pt x="20" y="230"/>
                  </a:lnTo>
                  <a:lnTo>
                    <a:pt x="15" y="251"/>
                  </a:lnTo>
                  <a:lnTo>
                    <a:pt x="8" y="270"/>
                  </a:lnTo>
                  <a:lnTo>
                    <a:pt x="23" y="279"/>
                  </a:lnTo>
                  <a:lnTo>
                    <a:pt x="38" y="286"/>
                  </a:lnTo>
                  <a:lnTo>
                    <a:pt x="51" y="291"/>
                  </a:lnTo>
                  <a:lnTo>
                    <a:pt x="66" y="295"/>
                  </a:lnTo>
                  <a:lnTo>
                    <a:pt x="79" y="298"/>
                  </a:lnTo>
                  <a:lnTo>
                    <a:pt x="94" y="300"/>
                  </a:lnTo>
                  <a:lnTo>
                    <a:pt x="110" y="301"/>
                  </a:lnTo>
                  <a:lnTo>
                    <a:pt x="128" y="301"/>
                  </a:lnTo>
                  <a:lnTo>
                    <a:pt x="128" y="316"/>
                  </a:lnTo>
                  <a:lnTo>
                    <a:pt x="129" y="332"/>
                  </a:lnTo>
                  <a:lnTo>
                    <a:pt x="129" y="392"/>
                  </a:lnTo>
                  <a:lnTo>
                    <a:pt x="128" y="407"/>
                  </a:lnTo>
                  <a:lnTo>
                    <a:pt x="125" y="421"/>
                  </a:lnTo>
                  <a:lnTo>
                    <a:pt x="120" y="433"/>
                  </a:lnTo>
                  <a:lnTo>
                    <a:pt x="114" y="444"/>
                  </a:lnTo>
                  <a:lnTo>
                    <a:pt x="107" y="455"/>
                  </a:lnTo>
                  <a:lnTo>
                    <a:pt x="99" y="465"/>
                  </a:lnTo>
                  <a:lnTo>
                    <a:pt x="89" y="474"/>
                  </a:lnTo>
                  <a:lnTo>
                    <a:pt x="80" y="484"/>
                  </a:lnTo>
                  <a:lnTo>
                    <a:pt x="59" y="502"/>
                  </a:lnTo>
                  <a:lnTo>
                    <a:pt x="38" y="522"/>
                  </a:lnTo>
                  <a:lnTo>
                    <a:pt x="27" y="532"/>
                  </a:lnTo>
                  <a:lnTo>
                    <a:pt x="18" y="545"/>
                  </a:lnTo>
                  <a:lnTo>
                    <a:pt x="9" y="557"/>
                  </a:lnTo>
                  <a:lnTo>
                    <a:pt x="0" y="572"/>
                  </a:lnTo>
                  <a:lnTo>
                    <a:pt x="13" y="577"/>
                  </a:lnTo>
                  <a:lnTo>
                    <a:pt x="23" y="582"/>
                  </a:lnTo>
                  <a:lnTo>
                    <a:pt x="34" y="585"/>
                  </a:lnTo>
                  <a:lnTo>
                    <a:pt x="48" y="588"/>
                  </a:lnTo>
                  <a:lnTo>
                    <a:pt x="64" y="590"/>
                  </a:lnTo>
                  <a:lnTo>
                    <a:pt x="80" y="591"/>
                  </a:lnTo>
                  <a:lnTo>
                    <a:pt x="88" y="593"/>
                  </a:lnTo>
                  <a:lnTo>
                    <a:pt x="94" y="595"/>
                  </a:lnTo>
                  <a:lnTo>
                    <a:pt x="101" y="599"/>
                  </a:lnTo>
                  <a:lnTo>
                    <a:pt x="106" y="605"/>
                  </a:lnTo>
                  <a:lnTo>
                    <a:pt x="114" y="616"/>
                  </a:lnTo>
                  <a:lnTo>
                    <a:pt x="119" y="628"/>
                  </a:lnTo>
                  <a:lnTo>
                    <a:pt x="122" y="640"/>
                  </a:lnTo>
                  <a:lnTo>
                    <a:pt x="126" y="652"/>
                  </a:lnTo>
                  <a:lnTo>
                    <a:pt x="128" y="676"/>
                  </a:lnTo>
                  <a:lnTo>
                    <a:pt x="130" y="703"/>
                  </a:lnTo>
                  <a:lnTo>
                    <a:pt x="132" y="718"/>
                  </a:lnTo>
                  <a:lnTo>
                    <a:pt x="135" y="730"/>
                  </a:lnTo>
                  <a:lnTo>
                    <a:pt x="139" y="742"/>
                  </a:lnTo>
                  <a:lnTo>
                    <a:pt x="143" y="753"/>
                  </a:lnTo>
                  <a:lnTo>
                    <a:pt x="146" y="764"/>
                  </a:lnTo>
                  <a:lnTo>
                    <a:pt x="150" y="776"/>
                  </a:lnTo>
                  <a:lnTo>
                    <a:pt x="154" y="788"/>
                  </a:lnTo>
                  <a:lnTo>
                    <a:pt x="156" y="803"/>
                  </a:lnTo>
                  <a:lnTo>
                    <a:pt x="158" y="817"/>
                  </a:lnTo>
                  <a:lnTo>
                    <a:pt x="162" y="831"/>
                  </a:lnTo>
                  <a:lnTo>
                    <a:pt x="166" y="844"/>
                  </a:lnTo>
                  <a:lnTo>
                    <a:pt x="170" y="859"/>
                  </a:lnTo>
                  <a:lnTo>
                    <a:pt x="172" y="866"/>
                  </a:lnTo>
                  <a:lnTo>
                    <a:pt x="174" y="872"/>
                  </a:lnTo>
                  <a:lnTo>
                    <a:pt x="176" y="878"/>
                  </a:lnTo>
                  <a:lnTo>
                    <a:pt x="179" y="885"/>
                  </a:lnTo>
                  <a:lnTo>
                    <a:pt x="184" y="890"/>
                  </a:lnTo>
                  <a:lnTo>
                    <a:pt x="188" y="893"/>
                  </a:lnTo>
                  <a:lnTo>
                    <a:pt x="193" y="896"/>
                  </a:lnTo>
                  <a:lnTo>
                    <a:pt x="200" y="896"/>
                  </a:lnTo>
                  <a:lnTo>
                    <a:pt x="215" y="896"/>
                  </a:lnTo>
                  <a:lnTo>
                    <a:pt x="229" y="894"/>
                  </a:lnTo>
                  <a:lnTo>
                    <a:pt x="235" y="910"/>
                  </a:lnTo>
                  <a:lnTo>
                    <a:pt x="240" y="925"/>
                  </a:lnTo>
                  <a:lnTo>
                    <a:pt x="248" y="938"/>
                  </a:lnTo>
                  <a:lnTo>
                    <a:pt x="257" y="953"/>
                  </a:lnTo>
                  <a:lnTo>
                    <a:pt x="263" y="963"/>
                  </a:lnTo>
                  <a:lnTo>
                    <a:pt x="269" y="973"/>
                  </a:lnTo>
                  <a:lnTo>
                    <a:pt x="273" y="977"/>
                  </a:lnTo>
                  <a:lnTo>
                    <a:pt x="277" y="981"/>
                  </a:lnTo>
                  <a:lnTo>
                    <a:pt x="282" y="983"/>
                  </a:lnTo>
                  <a:lnTo>
                    <a:pt x="287" y="984"/>
                  </a:lnTo>
                  <a:lnTo>
                    <a:pt x="291" y="983"/>
                  </a:lnTo>
                  <a:lnTo>
                    <a:pt x="295" y="982"/>
                  </a:lnTo>
                  <a:lnTo>
                    <a:pt x="298" y="981"/>
                  </a:lnTo>
                  <a:lnTo>
                    <a:pt x="302" y="979"/>
                  </a:lnTo>
                  <a:lnTo>
                    <a:pt x="306" y="975"/>
                  </a:lnTo>
                  <a:lnTo>
                    <a:pt x="310" y="969"/>
                  </a:lnTo>
                  <a:lnTo>
                    <a:pt x="314" y="962"/>
                  </a:lnTo>
                  <a:lnTo>
                    <a:pt x="318" y="955"/>
                  </a:lnTo>
                  <a:lnTo>
                    <a:pt x="323" y="949"/>
                  </a:lnTo>
                  <a:lnTo>
                    <a:pt x="330" y="944"/>
                  </a:lnTo>
                  <a:lnTo>
                    <a:pt x="337" y="938"/>
                  </a:lnTo>
                  <a:lnTo>
                    <a:pt x="345" y="934"/>
                  </a:lnTo>
                  <a:lnTo>
                    <a:pt x="352" y="930"/>
                  </a:lnTo>
                  <a:lnTo>
                    <a:pt x="360" y="927"/>
                  </a:lnTo>
                  <a:lnTo>
                    <a:pt x="367" y="925"/>
                  </a:lnTo>
                  <a:lnTo>
                    <a:pt x="375" y="924"/>
                  </a:lnTo>
                  <a:lnTo>
                    <a:pt x="383" y="923"/>
                  </a:lnTo>
                  <a:lnTo>
                    <a:pt x="393" y="922"/>
                  </a:lnTo>
                  <a:lnTo>
                    <a:pt x="404" y="923"/>
                  </a:lnTo>
                  <a:lnTo>
                    <a:pt x="414" y="925"/>
                  </a:lnTo>
                  <a:lnTo>
                    <a:pt x="424" y="928"/>
                  </a:lnTo>
                  <a:lnTo>
                    <a:pt x="433" y="932"/>
                  </a:lnTo>
                  <a:lnTo>
                    <a:pt x="442" y="935"/>
                  </a:lnTo>
                  <a:lnTo>
                    <a:pt x="452" y="939"/>
                  </a:lnTo>
                  <a:lnTo>
                    <a:pt x="462" y="942"/>
                  </a:lnTo>
                  <a:lnTo>
                    <a:pt x="473" y="944"/>
                  </a:lnTo>
                  <a:lnTo>
                    <a:pt x="480" y="935"/>
                  </a:lnTo>
                  <a:lnTo>
                    <a:pt x="485" y="925"/>
                  </a:lnTo>
                  <a:lnTo>
                    <a:pt x="487" y="921"/>
                  </a:lnTo>
                  <a:lnTo>
                    <a:pt x="490" y="916"/>
                  </a:lnTo>
                  <a:lnTo>
                    <a:pt x="493" y="912"/>
                  </a:lnTo>
                  <a:lnTo>
                    <a:pt x="496" y="908"/>
                  </a:lnTo>
                  <a:lnTo>
                    <a:pt x="502" y="903"/>
                  </a:lnTo>
                  <a:lnTo>
                    <a:pt x="509" y="899"/>
                  </a:lnTo>
                  <a:lnTo>
                    <a:pt x="515" y="896"/>
                  </a:lnTo>
                  <a:lnTo>
                    <a:pt x="521" y="893"/>
                  </a:lnTo>
                  <a:lnTo>
                    <a:pt x="534" y="889"/>
                  </a:lnTo>
                  <a:lnTo>
                    <a:pt x="546" y="884"/>
                  </a:lnTo>
                  <a:lnTo>
                    <a:pt x="558" y="878"/>
                  </a:lnTo>
                  <a:lnTo>
                    <a:pt x="569" y="872"/>
                  </a:lnTo>
                  <a:lnTo>
                    <a:pt x="574" y="868"/>
                  </a:lnTo>
                  <a:lnTo>
                    <a:pt x="578" y="864"/>
                  </a:lnTo>
                  <a:lnTo>
                    <a:pt x="582" y="859"/>
                  </a:lnTo>
                  <a:lnTo>
                    <a:pt x="586" y="851"/>
                  </a:lnTo>
                  <a:lnTo>
                    <a:pt x="567" y="844"/>
                  </a:lnTo>
                  <a:lnTo>
                    <a:pt x="547" y="836"/>
                  </a:lnTo>
                  <a:lnTo>
                    <a:pt x="529" y="827"/>
                  </a:lnTo>
                  <a:lnTo>
                    <a:pt x="513" y="816"/>
                  </a:lnTo>
                  <a:lnTo>
                    <a:pt x="505" y="811"/>
                  </a:lnTo>
                  <a:lnTo>
                    <a:pt x="498" y="805"/>
                  </a:lnTo>
                  <a:lnTo>
                    <a:pt x="492" y="798"/>
                  </a:lnTo>
                  <a:lnTo>
                    <a:pt x="488" y="790"/>
                  </a:lnTo>
                  <a:lnTo>
                    <a:pt x="484" y="783"/>
                  </a:lnTo>
                  <a:lnTo>
                    <a:pt x="481" y="775"/>
                  </a:lnTo>
                  <a:lnTo>
                    <a:pt x="479" y="764"/>
                  </a:lnTo>
                  <a:lnTo>
                    <a:pt x="478" y="755"/>
                  </a:lnTo>
                  <a:lnTo>
                    <a:pt x="478" y="727"/>
                  </a:lnTo>
                  <a:lnTo>
                    <a:pt x="492" y="727"/>
                  </a:lnTo>
                  <a:lnTo>
                    <a:pt x="507" y="725"/>
                  </a:lnTo>
                  <a:lnTo>
                    <a:pt x="513" y="724"/>
                  </a:lnTo>
                  <a:lnTo>
                    <a:pt x="518" y="721"/>
                  </a:lnTo>
                  <a:lnTo>
                    <a:pt x="522" y="717"/>
                  </a:lnTo>
                  <a:lnTo>
                    <a:pt x="525" y="711"/>
                  </a:lnTo>
                  <a:lnTo>
                    <a:pt x="529" y="686"/>
                  </a:lnTo>
                  <a:lnTo>
                    <a:pt x="532" y="663"/>
                  </a:lnTo>
                  <a:lnTo>
                    <a:pt x="534" y="653"/>
                  </a:lnTo>
                  <a:lnTo>
                    <a:pt x="539" y="642"/>
                  </a:lnTo>
                  <a:lnTo>
                    <a:pt x="542" y="638"/>
                  </a:lnTo>
                  <a:lnTo>
                    <a:pt x="546" y="635"/>
                  </a:lnTo>
                  <a:lnTo>
                    <a:pt x="550" y="631"/>
                  </a:lnTo>
                  <a:lnTo>
                    <a:pt x="555" y="629"/>
                  </a:lnTo>
                  <a:lnTo>
                    <a:pt x="565" y="624"/>
                  </a:lnTo>
                  <a:lnTo>
                    <a:pt x="572" y="619"/>
                  </a:lnTo>
                  <a:lnTo>
                    <a:pt x="579" y="614"/>
                  </a:lnTo>
                  <a:lnTo>
                    <a:pt x="586" y="608"/>
                  </a:lnTo>
                  <a:lnTo>
                    <a:pt x="592" y="603"/>
                  </a:lnTo>
                  <a:lnTo>
                    <a:pt x="598" y="597"/>
                  </a:lnTo>
                  <a:lnTo>
                    <a:pt x="603" y="589"/>
                  </a:lnTo>
                  <a:lnTo>
                    <a:pt x="607" y="582"/>
                  </a:lnTo>
                  <a:lnTo>
                    <a:pt x="614" y="567"/>
                  </a:lnTo>
                  <a:lnTo>
                    <a:pt x="620" y="550"/>
                  </a:lnTo>
                  <a:lnTo>
                    <a:pt x="625" y="532"/>
                  </a:lnTo>
                  <a:lnTo>
                    <a:pt x="629" y="513"/>
                  </a:lnTo>
                  <a:lnTo>
                    <a:pt x="630" y="495"/>
                  </a:lnTo>
                  <a:lnTo>
                    <a:pt x="630" y="479"/>
                  </a:lnTo>
                  <a:lnTo>
                    <a:pt x="631" y="470"/>
                  </a:lnTo>
                  <a:lnTo>
                    <a:pt x="634" y="464"/>
                  </a:lnTo>
                  <a:lnTo>
                    <a:pt x="635" y="461"/>
                  </a:lnTo>
                  <a:lnTo>
                    <a:pt x="638" y="458"/>
                  </a:lnTo>
                  <a:lnTo>
                    <a:pt x="641" y="456"/>
                  </a:lnTo>
                  <a:lnTo>
                    <a:pt x="644" y="455"/>
                  </a:lnTo>
                  <a:lnTo>
                    <a:pt x="656" y="452"/>
                  </a:lnTo>
                  <a:lnTo>
                    <a:pt x="666" y="450"/>
                  </a:lnTo>
                  <a:lnTo>
                    <a:pt x="670" y="449"/>
                  </a:lnTo>
                  <a:lnTo>
                    <a:pt x="675" y="448"/>
                  </a:lnTo>
                  <a:lnTo>
                    <a:pt x="680" y="445"/>
                  </a:lnTo>
                  <a:lnTo>
                    <a:pt x="685" y="442"/>
                  </a:lnTo>
                  <a:lnTo>
                    <a:pt x="693" y="435"/>
                  </a:lnTo>
                  <a:lnTo>
                    <a:pt x="700" y="427"/>
                  </a:lnTo>
                  <a:lnTo>
                    <a:pt x="704" y="417"/>
                  </a:lnTo>
                  <a:lnTo>
                    <a:pt x="708" y="408"/>
                  </a:lnTo>
                  <a:lnTo>
                    <a:pt x="712" y="399"/>
                  </a:lnTo>
                  <a:lnTo>
                    <a:pt x="716" y="390"/>
                  </a:lnTo>
                  <a:lnTo>
                    <a:pt x="721" y="379"/>
                  </a:lnTo>
                  <a:lnTo>
                    <a:pt x="727" y="370"/>
                  </a:lnTo>
                  <a:lnTo>
                    <a:pt x="745" y="347"/>
                  </a:lnTo>
                  <a:lnTo>
                    <a:pt x="761" y="327"/>
                  </a:lnTo>
                  <a:lnTo>
                    <a:pt x="767" y="316"/>
                  </a:lnTo>
                  <a:lnTo>
                    <a:pt x="773" y="305"/>
                  </a:lnTo>
                  <a:lnTo>
                    <a:pt x="774" y="298"/>
                  </a:lnTo>
                  <a:lnTo>
                    <a:pt x="776" y="292"/>
                  </a:lnTo>
                  <a:lnTo>
                    <a:pt x="776" y="285"/>
                  </a:lnTo>
                  <a:lnTo>
                    <a:pt x="777" y="278"/>
                  </a:lnTo>
                  <a:lnTo>
                    <a:pt x="776" y="265"/>
                  </a:lnTo>
                  <a:lnTo>
                    <a:pt x="776" y="253"/>
                  </a:lnTo>
                  <a:lnTo>
                    <a:pt x="774" y="241"/>
                  </a:lnTo>
                  <a:lnTo>
                    <a:pt x="772" y="230"/>
                  </a:lnTo>
                  <a:lnTo>
                    <a:pt x="766" y="208"/>
                  </a:lnTo>
                  <a:lnTo>
                    <a:pt x="760" y="183"/>
                  </a:lnTo>
                  <a:lnTo>
                    <a:pt x="756" y="170"/>
                  </a:lnTo>
                  <a:lnTo>
                    <a:pt x="752" y="155"/>
                  </a:lnTo>
                  <a:lnTo>
                    <a:pt x="750" y="148"/>
                  </a:lnTo>
                  <a:lnTo>
                    <a:pt x="747" y="142"/>
                  </a:lnTo>
                  <a:lnTo>
                    <a:pt x="743" y="136"/>
                  </a:lnTo>
                  <a:lnTo>
                    <a:pt x="738" y="130"/>
                  </a:lnTo>
                  <a:lnTo>
                    <a:pt x="725" y="130"/>
                  </a:lnTo>
                  <a:lnTo>
                    <a:pt x="713" y="127"/>
                  </a:lnTo>
                  <a:lnTo>
                    <a:pt x="701" y="125"/>
                  </a:lnTo>
                  <a:lnTo>
                    <a:pt x="690" y="122"/>
                  </a:lnTo>
                  <a:lnTo>
                    <a:pt x="679" y="120"/>
                  </a:lnTo>
                  <a:lnTo>
                    <a:pt x="668" y="118"/>
                  </a:lnTo>
                  <a:lnTo>
                    <a:pt x="656" y="116"/>
                  </a:lnTo>
                  <a:lnTo>
                    <a:pt x="642" y="116"/>
                  </a:lnTo>
                  <a:lnTo>
                    <a:pt x="586" y="116"/>
                  </a:lnTo>
                  <a:lnTo>
                    <a:pt x="580" y="121"/>
                  </a:lnTo>
                  <a:lnTo>
                    <a:pt x="575" y="125"/>
                  </a:lnTo>
                  <a:lnTo>
                    <a:pt x="569" y="129"/>
                  </a:lnTo>
                  <a:lnTo>
                    <a:pt x="562" y="131"/>
                  </a:lnTo>
                  <a:lnTo>
                    <a:pt x="556" y="133"/>
                  </a:lnTo>
                  <a:lnTo>
                    <a:pt x="549" y="134"/>
                  </a:lnTo>
                  <a:lnTo>
                    <a:pt x="542" y="135"/>
                  </a:lnTo>
                  <a:lnTo>
                    <a:pt x="534" y="135"/>
                  </a:lnTo>
                  <a:lnTo>
                    <a:pt x="524" y="134"/>
                  </a:lnTo>
                  <a:lnTo>
                    <a:pt x="515" y="133"/>
                  </a:lnTo>
                  <a:lnTo>
                    <a:pt x="507" y="130"/>
                  </a:lnTo>
                  <a:lnTo>
                    <a:pt x="499" y="126"/>
                  </a:lnTo>
                  <a:lnTo>
                    <a:pt x="484" y="119"/>
                  </a:lnTo>
                  <a:lnTo>
                    <a:pt x="466" y="111"/>
                  </a:lnTo>
                  <a:lnTo>
                    <a:pt x="444" y="102"/>
                  </a:lnTo>
                  <a:lnTo>
                    <a:pt x="426" y="92"/>
                  </a:lnTo>
                  <a:lnTo>
                    <a:pt x="418" y="86"/>
                  </a:lnTo>
                  <a:lnTo>
                    <a:pt x="408" y="80"/>
                  </a:lnTo>
                  <a:lnTo>
                    <a:pt x="400" y="73"/>
                  </a:lnTo>
                  <a:lnTo>
                    <a:pt x="391" y="64"/>
                  </a:lnTo>
                  <a:lnTo>
                    <a:pt x="375" y="47"/>
                  </a:lnTo>
                  <a:lnTo>
                    <a:pt x="363" y="29"/>
                  </a:lnTo>
                  <a:lnTo>
                    <a:pt x="355" y="22"/>
                  </a:lnTo>
                  <a:lnTo>
                    <a:pt x="348" y="15"/>
                  </a:lnTo>
                  <a:lnTo>
                    <a:pt x="340" y="7"/>
                  </a:lnTo>
                  <a:lnTo>
                    <a:pt x="330" y="0"/>
                  </a:lnTo>
                  <a:lnTo>
                    <a:pt x="327" y="9"/>
                  </a:lnTo>
                  <a:lnTo>
                    <a:pt x="330" y="22"/>
                  </a:lnTo>
                  <a:lnTo>
                    <a:pt x="332" y="32"/>
                  </a:lnTo>
                  <a:lnTo>
                    <a:pt x="332" y="37"/>
                  </a:lnTo>
                  <a:lnTo>
                    <a:pt x="331" y="42"/>
                  </a:lnTo>
                  <a:lnTo>
                    <a:pt x="328" y="46"/>
                  </a:lnTo>
                  <a:lnTo>
                    <a:pt x="325" y="50"/>
                  </a:lnTo>
                  <a:lnTo>
                    <a:pt x="320" y="54"/>
                  </a:lnTo>
                  <a:lnTo>
                    <a:pt x="314" y="57"/>
                  </a:lnTo>
                  <a:lnTo>
                    <a:pt x="309" y="60"/>
                  </a:lnTo>
                  <a:lnTo>
                    <a:pt x="304" y="61"/>
                  </a:lnTo>
                  <a:lnTo>
                    <a:pt x="291" y="63"/>
                  </a:lnTo>
                  <a:lnTo>
                    <a:pt x="278" y="64"/>
                  </a:lnTo>
                  <a:lnTo>
                    <a:pt x="259" y="63"/>
                  </a:lnTo>
                  <a:lnTo>
                    <a:pt x="244" y="63"/>
                  </a:lnTo>
                  <a:lnTo>
                    <a:pt x="228" y="63"/>
                  </a:lnTo>
                  <a:lnTo>
                    <a:pt x="210" y="64"/>
                  </a:lnTo>
                  <a:lnTo>
                    <a:pt x="210" y="181"/>
                  </a:lnTo>
                  <a:lnTo>
                    <a:pt x="190" y="178"/>
                  </a:lnTo>
                  <a:lnTo>
                    <a:pt x="171" y="173"/>
                  </a:lnTo>
                  <a:lnTo>
                    <a:pt x="155" y="167"/>
                  </a:lnTo>
                  <a:lnTo>
                    <a:pt x="138" y="160"/>
                  </a:lnTo>
                  <a:lnTo>
                    <a:pt x="122" y="152"/>
                  </a:lnTo>
                  <a:lnTo>
                    <a:pt x="106" y="145"/>
                  </a:lnTo>
                  <a:lnTo>
                    <a:pt x="88" y="137"/>
                  </a:lnTo>
                  <a:lnTo>
                    <a:pt x="69" y="130"/>
                  </a:lnTo>
                </a:path>
              </a:pathLst>
            </a:custGeom>
            <a:noFill/>
            <a:ln w="1588">
              <a:solidFill>
                <a:srgbClr val="63696D"/>
              </a:solidFill>
              <a:round/>
              <a:headEnd/>
              <a:tailEnd/>
            </a:ln>
          </p:spPr>
          <p:txBody>
            <a:bodyPr/>
            <a:lstStyle/>
            <a:p>
              <a:endParaRPr lang="es-ES"/>
            </a:p>
          </p:txBody>
        </p:sp>
        <p:sp>
          <p:nvSpPr>
            <p:cNvPr id="5168" name="Freeform 27"/>
            <p:cNvSpPr>
              <a:spLocks/>
            </p:cNvSpPr>
            <p:nvPr/>
          </p:nvSpPr>
          <p:spPr bwMode="auto">
            <a:xfrm>
              <a:off x="782638" y="1330326"/>
              <a:ext cx="374650" cy="379413"/>
            </a:xfrm>
            <a:custGeom>
              <a:avLst/>
              <a:gdLst>
                <a:gd name="T0" fmla="*/ 0 w 1417"/>
                <a:gd name="T1" fmla="*/ 2147483647 h 1436"/>
                <a:gd name="T2" fmla="*/ 0 w 1417"/>
                <a:gd name="T3" fmla="*/ 2147483647 h 1436"/>
                <a:gd name="T4" fmla="*/ 2147483647 w 1417"/>
                <a:gd name="T5" fmla="*/ 2147483647 h 1436"/>
                <a:gd name="T6" fmla="*/ 2147483647 w 1417"/>
                <a:gd name="T7" fmla="*/ 2147483647 h 1436"/>
                <a:gd name="T8" fmla="*/ 2147483647 w 1417"/>
                <a:gd name="T9" fmla="*/ 2147483647 h 1436"/>
                <a:gd name="T10" fmla="*/ 2147483647 w 1417"/>
                <a:gd name="T11" fmla="*/ 2147483647 h 1436"/>
                <a:gd name="T12" fmla="*/ 2147483647 w 1417"/>
                <a:gd name="T13" fmla="*/ 2147483647 h 1436"/>
                <a:gd name="T14" fmla="*/ 2147483647 w 1417"/>
                <a:gd name="T15" fmla="*/ 2147483647 h 1436"/>
                <a:gd name="T16" fmla="*/ 2147483647 w 1417"/>
                <a:gd name="T17" fmla="*/ 2147483647 h 1436"/>
                <a:gd name="T18" fmla="*/ 2147483647 w 1417"/>
                <a:gd name="T19" fmla="*/ 2147483647 h 1436"/>
                <a:gd name="T20" fmla="*/ 2147483647 w 1417"/>
                <a:gd name="T21" fmla="*/ 2147483647 h 1436"/>
                <a:gd name="T22" fmla="*/ 2147483647 w 1417"/>
                <a:gd name="T23" fmla="*/ 2147483647 h 1436"/>
                <a:gd name="T24" fmla="*/ 2147483647 w 1417"/>
                <a:gd name="T25" fmla="*/ 2147483647 h 1436"/>
                <a:gd name="T26" fmla="*/ 2147483647 w 1417"/>
                <a:gd name="T27" fmla="*/ 2147483647 h 1436"/>
                <a:gd name="T28" fmla="*/ 2147483647 w 1417"/>
                <a:gd name="T29" fmla="*/ 2147483647 h 1436"/>
                <a:gd name="T30" fmla="*/ 2147483647 w 1417"/>
                <a:gd name="T31" fmla="*/ 2147483647 h 1436"/>
                <a:gd name="T32" fmla="*/ 2147483647 w 1417"/>
                <a:gd name="T33" fmla="*/ 2147483647 h 1436"/>
                <a:gd name="T34" fmla="*/ 2147483647 w 1417"/>
                <a:gd name="T35" fmla="*/ 2147483647 h 1436"/>
                <a:gd name="T36" fmla="*/ 2147483647 w 1417"/>
                <a:gd name="T37" fmla="*/ 2147483647 h 1436"/>
                <a:gd name="T38" fmla="*/ 2147483647 w 1417"/>
                <a:gd name="T39" fmla="*/ 2147483647 h 1436"/>
                <a:gd name="T40" fmla="*/ 2147483647 w 1417"/>
                <a:gd name="T41" fmla="*/ 2147483647 h 1436"/>
                <a:gd name="T42" fmla="*/ 2147483647 w 1417"/>
                <a:gd name="T43" fmla="*/ 2147483647 h 1436"/>
                <a:gd name="T44" fmla="*/ 2147483647 w 1417"/>
                <a:gd name="T45" fmla="*/ 2147483647 h 1436"/>
                <a:gd name="T46" fmla="*/ 2147483647 w 1417"/>
                <a:gd name="T47" fmla="*/ 2147483647 h 1436"/>
                <a:gd name="T48" fmla="*/ 2147483647 w 1417"/>
                <a:gd name="T49" fmla="*/ 2147483647 h 1436"/>
                <a:gd name="T50" fmla="*/ 2147483647 w 1417"/>
                <a:gd name="T51" fmla="*/ 2147483647 h 1436"/>
                <a:gd name="T52" fmla="*/ 2147483647 w 1417"/>
                <a:gd name="T53" fmla="*/ 2147483647 h 1436"/>
                <a:gd name="T54" fmla="*/ 2147483647 w 1417"/>
                <a:gd name="T55" fmla="*/ 2147483647 h 1436"/>
                <a:gd name="T56" fmla="*/ 2147483647 w 1417"/>
                <a:gd name="T57" fmla="*/ 2147483647 h 1436"/>
                <a:gd name="T58" fmla="*/ 2147483647 w 1417"/>
                <a:gd name="T59" fmla="*/ 2147483647 h 1436"/>
                <a:gd name="T60" fmla="*/ 2147483647 w 1417"/>
                <a:gd name="T61" fmla="*/ 2147483647 h 1436"/>
                <a:gd name="T62" fmla="*/ 2147483647 w 1417"/>
                <a:gd name="T63" fmla="*/ 2147483647 h 1436"/>
                <a:gd name="T64" fmla="*/ 2147483647 w 1417"/>
                <a:gd name="T65" fmla="*/ 2147483647 h 1436"/>
                <a:gd name="T66" fmla="*/ 2147483647 w 1417"/>
                <a:gd name="T67" fmla="*/ 2147483647 h 1436"/>
                <a:gd name="T68" fmla="*/ 2147483647 w 1417"/>
                <a:gd name="T69" fmla="*/ 2147483647 h 1436"/>
                <a:gd name="T70" fmla="*/ 2147483647 w 1417"/>
                <a:gd name="T71" fmla="*/ 2147483647 h 1436"/>
                <a:gd name="T72" fmla="*/ 2147483647 w 1417"/>
                <a:gd name="T73" fmla="*/ 2147483647 h 1436"/>
                <a:gd name="T74" fmla="*/ 2147483647 w 1417"/>
                <a:gd name="T75" fmla="*/ 2147483647 h 1436"/>
                <a:gd name="T76" fmla="*/ 2147483647 w 1417"/>
                <a:gd name="T77" fmla="*/ 2147483647 h 1436"/>
                <a:gd name="T78" fmla="*/ 2147483647 w 1417"/>
                <a:gd name="T79" fmla="*/ 2147483647 h 1436"/>
                <a:gd name="T80" fmla="*/ 2147483647 w 1417"/>
                <a:gd name="T81" fmla="*/ 2147483647 h 1436"/>
                <a:gd name="T82" fmla="*/ 2147483647 w 1417"/>
                <a:gd name="T83" fmla="*/ 2147483647 h 1436"/>
                <a:gd name="T84" fmla="*/ 2147483647 w 1417"/>
                <a:gd name="T85" fmla="*/ 2147483647 h 1436"/>
                <a:gd name="T86" fmla="*/ 2147483647 w 1417"/>
                <a:gd name="T87" fmla="*/ 2147483647 h 1436"/>
                <a:gd name="T88" fmla="*/ 2147483647 w 1417"/>
                <a:gd name="T89" fmla="*/ 2147483647 h 1436"/>
                <a:gd name="T90" fmla="*/ 2147483647 w 1417"/>
                <a:gd name="T91" fmla="*/ 2147483647 h 1436"/>
                <a:gd name="T92" fmla="*/ 2147483647 w 1417"/>
                <a:gd name="T93" fmla="*/ 0 h 1436"/>
                <a:gd name="T94" fmla="*/ 2147483647 w 1417"/>
                <a:gd name="T95" fmla="*/ 0 h 1436"/>
                <a:gd name="T96" fmla="*/ 2147483647 w 1417"/>
                <a:gd name="T97" fmla="*/ 0 h 1436"/>
                <a:gd name="T98" fmla="*/ 2147483647 w 1417"/>
                <a:gd name="T99" fmla="*/ 0 h 1436"/>
                <a:gd name="T100" fmla="*/ 2147483647 w 1417"/>
                <a:gd name="T101" fmla="*/ 0 h 1436"/>
                <a:gd name="T102" fmla="*/ 2147483647 w 1417"/>
                <a:gd name="T103" fmla="*/ 2147483647 h 1436"/>
                <a:gd name="T104" fmla="*/ 2147483647 w 1417"/>
                <a:gd name="T105" fmla="*/ 2147483647 h 1436"/>
                <a:gd name="T106" fmla="*/ 2147483647 w 1417"/>
                <a:gd name="T107" fmla="*/ 2147483647 h 1436"/>
                <a:gd name="T108" fmla="*/ 2147483647 w 1417"/>
                <a:gd name="T109" fmla="*/ 2147483647 h 1436"/>
                <a:gd name="T110" fmla="*/ 2147483647 w 1417"/>
                <a:gd name="T111" fmla="*/ 2147483647 h 1436"/>
                <a:gd name="T112" fmla="*/ 0 w 1417"/>
                <a:gd name="T113" fmla="*/ 2147483647 h 1436"/>
                <a:gd name="T114" fmla="*/ 0 w 1417"/>
                <a:gd name="T115" fmla="*/ 2147483647 h 1436"/>
                <a:gd name="T116" fmla="*/ 0 w 1417"/>
                <a:gd name="T117" fmla="*/ 2147483647 h 1436"/>
                <a:gd name="T118" fmla="*/ 0 w 1417"/>
                <a:gd name="T119" fmla="*/ 2147483647 h 1436"/>
                <a:gd name="T120" fmla="*/ 0 w 1417"/>
                <a:gd name="T121" fmla="*/ 2147483647 h 1436"/>
                <a:gd name="T122" fmla="*/ 0 w 1417"/>
                <a:gd name="T123" fmla="*/ 2147483647 h 14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7"/>
                <a:gd name="T187" fmla="*/ 0 h 1436"/>
                <a:gd name="T188" fmla="*/ 1417 w 1417"/>
                <a:gd name="T189" fmla="*/ 1436 h 14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7" h="1436">
                  <a:moveTo>
                    <a:pt x="0" y="1031"/>
                  </a:moveTo>
                  <a:lnTo>
                    <a:pt x="7" y="1029"/>
                  </a:lnTo>
                  <a:lnTo>
                    <a:pt x="12" y="1027"/>
                  </a:lnTo>
                  <a:lnTo>
                    <a:pt x="20" y="1032"/>
                  </a:lnTo>
                  <a:lnTo>
                    <a:pt x="28" y="1038"/>
                  </a:lnTo>
                  <a:lnTo>
                    <a:pt x="37" y="1040"/>
                  </a:lnTo>
                  <a:lnTo>
                    <a:pt x="45" y="1040"/>
                  </a:lnTo>
                  <a:lnTo>
                    <a:pt x="53" y="1040"/>
                  </a:lnTo>
                  <a:lnTo>
                    <a:pt x="60" y="1040"/>
                  </a:lnTo>
                  <a:lnTo>
                    <a:pt x="69" y="1040"/>
                  </a:lnTo>
                  <a:lnTo>
                    <a:pt x="76" y="1040"/>
                  </a:lnTo>
                  <a:lnTo>
                    <a:pt x="84" y="1042"/>
                  </a:lnTo>
                  <a:lnTo>
                    <a:pt x="92" y="1045"/>
                  </a:lnTo>
                  <a:lnTo>
                    <a:pt x="102" y="1050"/>
                  </a:lnTo>
                  <a:lnTo>
                    <a:pt x="110" y="1057"/>
                  </a:lnTo>
                  <a:lnTo>
                    <a:pt x="117" y="1063"/>
                  </a:lnTo>
                  <a:lnTo>
                    <a:pt x="124" y="1070"/>
                  </a:lnTo>
                  <a:lnTo>
                    <a:pt x="130" y="1077"/>
                  </a:lnTo>
                  <a:lnTo>
                    <a:pt x="135" y="1085"/>
                  </a:lnTo>
                  <a:lnTo>
                    <a:pt x="140" y="1092"/>
                  </a:lnTo>
                  <a:lnTo>
                    <a:pt x="144" y="1100"/>
                  </a:lnTo>
                  <a:lnTo>
                    <a:pt x="153" y="1117"/>
                  </a:lnTo>
                  <a:lnTo>
                    <a:pt x="162" y="1134"/>
                  </a:lnTo>
                  <a:lnTo>
                    <a:pt x="167" y="1143"/>
                  </a:lnTo>
                  <a:lnTo>
                    <a:pt x="172" y="1152"/>
                  </a:lnTo>
                  <a:lnTo>
                    <a:pt x="179" y="1161"/>
                  </a:lnTo>
                  <a:lnTo>
                    <a:pt x="186" y="1169"/>
                  </a:lnTo>
                  <a:lnTo>
                    <a:pt x="195" y="1180"/>
                  </a:lnTo>
                  <a:lnTo>
                    <a:pt x="204" y="1190"/>
                  </a:lnTo>
                  <a:lnTo>
                    <a:pt x="214" y="1198"/>
                  </a:lnTo>
                  <a:lnTo>
                    <a:pt x="223" y="1207"/>
                  </a:lnTo>
                  <a:lnTo>
                    <a:pt x="232" y="1215"/>
                  </a:lnTo>
                  <a:lnTo>
                    <a:pt x="243" y="1221"/>
                  </a:lnTo>
                  <a:lnTo>
                    <a:pt x="252" y="1227"/>
                  </a:lnTo>
                  <a:lnTo>
                    <a:pt x="262" y="1234"/>
                  </a:lnTo>
                  <a:lnTo>
                    <a:pt x="273" y="1239"/>
                  </a:lnTo>
                  <a:lnTo>
                    <a:pt x="283" y="1243"/>
                  </a:lnTo>
                  <a:lnTo>
                    <a:pt x="294" y="1246"/>
                  </a:lnTo>
                  <a:lnTo>
                    <a:pt x="306" y="1249"/>
                  </a:lnTo>
                  <a:lnTo>
                    <a:pt x="318" y="1251"/>
                  </a:lnTo>
                  <a:lnTo>
                    <a:pt x="331" y="1253"/>
                  </a:lnTo>
                  <a:lnTo>
                    <a:pt x="344" y="1254"/>
                  </a:lnTo>
                  <a:lnTo>
                    <a:pt x="358" y="1254"/>
                  </a:lnTo>
                  <a:lnTo>
                    <a:pt x="369" y="1253"/>
                  </a:lnTo>
                  <a:lnTo>
                    <a:pt x="380" y="1252"/>
                  </a:lnTo>
                  <a:lnTo>
                    <a:pt x="392" y="1249"/>
                  </a:lnTo>
                  <a:lnTo>
                    <a:pt x="402" y="1245"/>
                  </a:lnTo>
                  <a:lnTo>
                    <a:pt x="406" y="1242"/>
                  </a:lnTo>
                  <a:lnTo>
                    <a:pt x="410" y="1239"/>
                  </a:lnTo>
                  <a:lnTo>
                    <a:pt x="415" y="1236"/>
                  </a:lnTo>
                  <a:lnTo>
                    <a:pt x="418" y="1232"/>
                  </a:lnTo>
                  <a:lnTo>
                    <a:pt x="420" y="1227"/>
                  </a:lnTo>
                  <a:lnTo>
                    <a:pt x="422" y="1222"/>
                  </a:lnTo>
                  <a:lnTo>
                    <a:pt x="423" y="1217"/>
                  </a:lnTo>
                  <a:lnTo>
                    <a:pt x="424" y="1212"/>
                  </a:lnTo>
                  <a:lnTo>
                    <a:pt x="424" y="1190"/>
                  </a:lnTo>
                  <a:lnTo>
                    <a:pt x="424" y="1172"/>
                  </a:lnTo>
                  <a:lnTo>
                    <a:pt x="424" y="1162"/>
                  </a:lnTo>
                  <a:lnTo>
                    <a:pt x="423" y="1153"/>
                  </a:lnTo>
                  <a:lnTo>
                    <a:pt x="422" y="1143"/>
                  </a:lnTo>
                  <a:lnTo>
                    <a:pt x="419" y="1132"/>
                  </a:lnTo>
                  <a:lnTo>
                    <a:pt x="416" y="1126"/>
                  </a:lnTo>
                  <a:lnTo>
                    <a:pt x="412" y="1120"/>
                  </a:lnTo>
                  <a:lnTo>
                    <a:pt x="408" y="1116"/>
                  </a:lnTo>
                  <a:lnTo>
                    <a:pt x="404" y="1111"/>
                  </a:lnTo>
                  <a:lnTo>
                    <a:pt x="400" y="1106"/>
                  </a:lnTo>
                  <a:lnTo>
                    <a:pt x="396" y="1102"/>
                  </a:lnTo>
                  <a:lnTo>
                    <a:pt x="394" y="1096"/>
                  </a:lnTo>
                  <a:lnTo>
                    <a:pt x="393" y="1090"/>
                  </a:lnTo>
                  <a:lnTo>
                    <a:pt x="394" y="1078"/>
                  </a:lnTo>
                  <a:lnTo>
                    <a:pt x="396" y="1068"/>
                  </a:lnTo>
                  <a:lnTo>
                    <a:pt x="400" y="1059"/>
                  </a:lnTo>
                  <a:lnTo>
                    <a:pt x="403" y="1050"/>
                  </a:lnTo>
                  <a:lnTo>
                    <a:pt x="407" y="1041"/>
                  </a:lnTo>
                  <a:lnTo>
                    <a:pt x="410" y="1032"/>
                  </a:lnTo>
                  <a:lnTo>
                    <a:pt x="414" y="1022"/>
                  </a:lnTo>
                  <a:lnTo>
                    <a:pt x="414" y="1011"/>
                  </a:lnTo>
                  <a:lnTo>
                    <a:pt x="414" y="1002"/>
                  </a:lnTo>
                  <a:lnTo>
                    <a:pt x="411" y="993"/>
                  </a:lnTo>
                  <a:lnTo>
                    <a:pt x="408" y="986"/>
                  </a:lnTo>
                  <a:lnTo>
                    <a:pt x="406" y="979"/>
                  </a:lnTo>
                  <a:lnTo>
                    <a:pt x="403" y="973"/>
                  </a:lnTo>
                  <a:lnTo>
                    <a:pt x="400" y="964"/>
                  </a:lnTo>
                  <a:lnTo>
                    <a:pt x="398" y="957"/>
                  </a:lnTo>
                  <a:lnTo>
                    <a:pt x="398" y="948"/>
                  </a:lnTo>
                  <a:lnTo>
                    <a:pt x="398" y="893"/>
                  </a:lnTo>
                  <a:lnTo>
                    <a:pt x="398" y="880"/>
                  </a:lnTo>
                  <a:lnTo>
                    <a:pt x="398" y="869"/>
                  </a:lnTo>
                  <a:lnTo>
                    <a:pt x="400" y="857"/>
                  </a:lnTo>
                  <a:lnTo>
                    <a:pt x="402" y="845"/>
                  </a:lnTo>
                  <a:lnTo>
                    <a:pt x="404" y="840"/>
                  </a:lnTo>
                  <a:lnTo>
                    <a:pt x="406" y="836"/>
                  </a:lnTo>
                  <a:lnTo>
                    <a:pt x="409" y="832"/>
                  </a:lnTo>
                  <a:lnTo>
                    <a:pt x="412" y="829"/>
                  </a:lnTo>
                  <a:lnTo>
                    <a:pt x="416" y="826"/>
                  </a:lnTo>
                  <a:lnTo>
                    <a:pt x="421" y="824"/>
                  </a:lnTo>
                  <a:lnTo>
                    <a:pt x="425" y="821"/>
                  </a:lnTo>
                  <a:lnTo>
                    <a:pt x="430" y="821"/>
                  </a:lnTo>
                  <a:lnTo>
                    <a:pt x="436" y="821"/>
                  </a:lnTo>
                  <a:lnTo>
                    <a:pt x="440" y="822"/>
                  </a:lnTo>
                  <a:lnTo>
                    <a:pt x="446" y="825"/>
                  </a:lnTo>
                  <a:lnTo>
                    <a:pt x="450" y="827"/>
                  </a:lnTo>
                  <a:lnTo>
                    <a:pt x="457" y="832"/>
                  </a:lnTo>
                  <a:lnTo>
                    <a:pt x="463" y="839"/>
                  </a:lnTo>
                  <a:lnTo>
                    <a:pt x="470" y="846"/>
                  </a:lnTo>
                  <a:lnTo>
                    <a:pt x="477" y="854"/>
                  </a:lnTo>
                  <a:lnTo>
                    <a:pt x="485" y="861"/>
                  </a:lnTo>
                  <a:lnTo>
                    <a:pt x="494" y="866"/>
                  </a:lnTo>
                  <a:lnTo>
                    <a:pt x="514" y="874"/>
                  </a:lnTo>
                  <a:lnTo>
                    <a:pt x="535" y="883"/>
                  </a:lnTo>
                  <a:lnTo>
                    <a:pt x="543" y="887"/>
                  </a:lnTo>
                  <a:lnTo>
                    <a:pt x="549" y="893"/>
                  </a:lnTo>
                  <a:lnTo>
                    <a:pt x="551" y="896"/>
                  </a:lnTo>
                  <a:lnTo>
                    <a:pt x="553" y="900"/>
                  </a:lnTo>
                  <a:lnTo>
                    <a:pt x="554" y="905"/>
                  </a:lnTo>
                  <a:lnTo>
                    <a:pt x="555" y="911"/>
                  </a:lnTo>
                  <a:lnTo>
                    <a:pt x="555" y="989"/>
                  </a:lnTo>
                  <a:lnTo>
                    <a:pt x="555" y="999"/>
                  </a:lnTo>
                  <a:lnTo>
                    <a:pt x="557" y="1007"/>
                  </a:lnTo>
                  <a:lnTo>
                    <a:pt x="559" y="1015"/>
                  </a:lnTo>
                  <a:lnTo>
                    <a:pt x="562" y="1023"/>
                  </a:lnTo>
                  <a:lnTo>
                    <a:pt x="567" y="1039"/>
                  </a:lnTo>
                  <a:lnTo>
                    <a:pt x="572" y="1057"/>
                  </a:lnTo>
                  <a:lnTo>
                    <a:pt x="572" y="1080"/>
                  </a:lnTo>
                  <a:lnTo>
                    <a:pt x="571" y="1103"/>
                  </a:lnTo>
                  <a:lnTo>
                    <a:pt x="572" y="1114"/>
                  </a:lnTo>
                  <a:lnTo>
                    <a:pt x="574" y="1123"/>
                  </a:lnTo>
                  <a:lnTo>
                    <a:pt x="576" y="1127"/>
                  </a:lnTo>
                  <a:lnTo>
                    <a:pt x="579" y="1130"/>
                  </a:lnTo>
                  <a:lnTo>
                    <a:pt x="583" y="1133"/>
                  </a:lnTo>
                  <a:lnTo>
                    <a:pt x="588" y="1136"/>
                  </a:lnTo>
                  <a:lnTo>
                    <a:pt x="596" y="1140"/>
                  </a:lnTo>
                  <a:lnTo>
                    <a:pt x="603" y="1143"/>
                  </a:lnTo>
                  <a:lnTo>
                    <a:pt x="610" y="1145"/>
                  </a:lnTo>
                  <a:lnTo>
                    <a:pt x="617" y="1146"/>
                  </a:lnTo>
                  <a:lnTo>
                    <a:pt x="625" y="1148"/>
                  </a:lnTo>
                  <a:lnTo>
                    <a:pt x="632" y="1150"/>
                  </a:lnTo>
                  <a:lnTo>
                    <a:pt x="639" y="1152"/>
                  </a:lnTo>
                  <a:lnTo>
                    <a:pt x="646" y="1155"/>
                  </a:lnTo>
                  <a:lnTo>
                    <a:pt x="654" y="1160"/>
                  </a:lnTo>
                  <a:lnTo>
                    <a:pt x="659" y="1165"/>
                  </a:lnTo>
                  <a:lnTo>
                    <a:pt x="662" y="1172"/>
                  </a:lnTo>
                  <a:lnTo>
                    <a:pt x="665" y="1178"/>
                  </a:lnTo>
                  <a:lnTo>
                    <a:pt x="668" y="1185"/>
                  </a:lnTo>
                  <a:lnTo>
                    <a:pt x="671" y="1191"/>
                  </a:lnTo>
                  <a:lnTo>
                    <a:pt x="675" y="1198"/>
                  </a:lnTo>
                  <a:lnTo>
                    <a:pt x="680" y="1205"/>
                  </a:lnTo>
                  <a:lnTo>
                    <a:pt x="688" y="1213"/>
                  </a:lnTo>
                  <a:lnTo>
                    <a:pt x="696" y="1219"/>
                  </a:lnTo>
                  <a:lnTo>
                    <a:pt x="700" y="1222"/>
                  </a:lnTo>
                  <a:lnTo>
                    <a:pt x="704" y="1226"/>
                  </a:lnTo>
                  <a:lnTo>
                    <a:pt x="708" y="1231"/>
                  </a:lnTo>
                  <a:lnTo>
                    <a:pt x="711" y="1236"/>
                  </a:lnTo>
                  <a:lnTo>
                    <a:pt x="714" y="1243"/>
                  </a:lnTo>
                  <a:lnTo>
                    <a:pt x="717" y="1250"/>
                  </a:lnTo>
                  <a:lnTo>
                    <a:pt x="719" y="1258"/>
                  </a:lnTo>
                  <a:lnTo>
                    <a:pt x="720" y="1266"/>
                  </a:lnTo>
                  <a:lnTo>
                    <a:pt x="722" y="1281"/>
                  </a:lnTo>
                  <a:lnTo>
                    <a:pt x="724" y="1297"/>
                  </a:lnTo>
                  <a:lnTo>
                    <a:pt x="725" y="1304"/>
                  </a:lnTo>
                  <a:lnTo>
                    <a:pt x="726" y="1310"/>
                  </a:lnTo>
                  <a:lnTo>
                    <a:pt x="728" y="1317"/>
                  </a:lnTo>
                  <a:lnTo>
                    <a:pt x="731" y="1323"/>
                  </a:lnTo>
                  <a:lnTo>
                    <a:pt x="735" y="1328"/>
                  </a:lnTo>
                  <a:lnTo>
                    <a:pt x="740" y="1332"/>
                  </a:lnTo>
                  <a:lnTo>
                    <a:pt x="746" y="1336"/>
                  </a:lnTo>
                  <a:lnTo>
                    <a:pt x="753" y="1339"/>
                  </a:lnTo>
                  <a:lnTo>
                    <a:pt x="759" y="1340"/>
                  </a:lnTo>
                  <a:lnTo>
                    <a:pt x="766" y="1340"/>
                  </a:lnTo>
                  <a:lnTo>
                    <a:pt x="772" y="1340"/>
                  </a:lnTo>
                  <a:lnTo>
                    <a:pt x="777" y="1339"/>
                  </a:lnTo>
                  <a:lnTo>
                    <a:pt x="789" y="1338"/>
                  </a:lnTo>
                  <a:lnTo>
                    <a:pt x="802" y="1339"/>
                  </a:lnTo>
                  <a:lnTo>
                    <a:pt x="809" y="1340"/>
                  </a:lnTo>
                  <a:lnTo>
                    <a:pt x="816" y="1342"/>
                  </a:lnTo>
                  <a:lnTo>
                    <a:pt x="822" y="1346"/>
                  </a:lnTo>
                  <a:lnTo>
                    <a:pt x="829" y="1350"/>
                  </a:lnTo>
                  <a:lnTo>
                    <a:pt x="840" y="1358"/>
                  </a:lnTo>
                  <a:lnTo>
                    <a:pt x="851" y="1367"/>
                  </a:lnTo>
                  <a:lnTo>
                    <a:pt x="857" y="1371"/>
                  </a:lnTo>
                  <a:lnTo>
                    <a:pt x="863" y="1375"/>
                  </a:lnTo>
                  <a:lnTo>
                    <a:pt x="868" y="1378"/>
                  </a:lnTo>
                  <a:lnTo>
                    <a:pt x="874" y="1380"/>
                  </a:lnTo>
                  <a:lnTo>
                    <a:pt x="886" y="1383"/>
                  </a:lnTo>
                  <a:lnTo>
                    <a:pt x="898" y="1385"/>
                  </a:lnTo>
                  <a:lnTo>
                    <a:pt x="910" y="1385"/>
                  </a:lnTo>
                  <a:lnTo>
                    <a:pt x="923" y="1386"/>
                  </a:lnTo>
                  <a:lnTo>
                    <a:pt x="936" y="1388"/>
                  </a:lnTo>
                  <a:lnTo>
                    <a:pt x="950" y="1391"/>
                  </a:lnTo>
                  <a:lnTo>
                    <a:pt x="965" y="1396"/>
                  </a:lnTo>
                  <a:lnTo>
                    <a:pt x="980" y="1403"/>
                  </a:lnTo>
                  <a:lnTo>
                    <a:pt x="992" y="1410"/>
                  </a:lnTo>
                  <a:lnTo>
                    <a:pt x="1004" y="1417"/>
                  </a:lnTo>
                  <a:lnTo>
                    <a:pt x="1016" y="1424"/>
                  </a:lnTo>
                  <a:lnTo>
                    <a:pt x="1028" y="1430"/>
                  </a:lnTo>
                  <a:lnTo>
                    <a:pt x="1035" y="1433"/>
                  </a:lnTo>
                  <a:lnTo>
                    <a:pt x="1042" y="1434"/>
                  </a:lnTo>
                  <a:lnTo>
                    <a:pt x="1050" y="1435"/>
                  </a:lnTo>
                  <a:lnTo>
                    <a:pt x="1058" y="1436"/>
                  </a:lnTo>
                  <a:lnTo>
                    <a:pt x="1068" y="1435"/>
                  </a:lnTo>
                  <a:lnTo>
                    <a:pt x="1077" y="1432"/>
                  </a:lnTo>
                  <a:lnTo>
                    <a:pt x="1084" y="1427"/>
                  </a:lnTo>
                  <a:lnTo>
                    <a:pt x="1092" y="1421"/>
                  </a:lnTo>
                  <a:lnTo>
                    <a:pt x="1103" y="1408"/>
                  </a:lnTo>
                  <a:lnTo>
                    <a:pt x="1114" y="1391"/>
                  </a:lnTo>
                  <a:lnTo>
                    <a:pt x="1120" y="1382"/>
                  </a:lnTo>
                  <a:lnTo>
                    <a:pt x="1124" y="1372"/>
                  </a:lnTo>
                  <a:lnTo>
                    <a:pt x="1127" y="1368"/>
                  </a:lnTo>
                  <a:lnTo>
                    <a:pt x="1130" y="1365"/>
                  </a:lnTo>
                  <a:lnTo>
                    <a:pt x="1133" y="1363"/>
                  </a:lnTo>
                  <a:lnTo>
                    <a:pt x="1138" y="1362"/>
                  </a:lnTo>
                  <a:lnTo>
                    <a:pt x="1144" y="1363"/>
                  </a:lnTo>
                  <a:lnTo>
                    <a:pt x="1151" y="1364"/>
                  </a:lnTo>
                  <a:lnTo>
                    <a:pt x="1156" y="1365"/>
                  </a:lnTo>
                  <a:lnTo>
                    <a:pt x="1161" y="1368"/>
                  </a:lnTo>
                  <a:lnTo>
                    <a:pt x="1170" y="1374"/>
                  </a:lnTo>
                  <a:lnTo>
                    <a:pt x="1180" y="1380"/>
                  </a:lnTo>
                  <a:lnTo>
                    <a:pt x="1188" y="1387"/>
                  </a:lnTo>
                  <a:lnTo>
                    <a:pt x="1198" y="1392"/>
                  </a:lnTo>
                  <a:lnTo>
                    <a:pt x="1203" y="1394"/>
                  </a:lnTo>
                  <a:lnTo>
                    <a:pt x="1209" y="1396"/>
                  </a:lnTo>
                  <a:lnTo>
                    <a:pt x="1214" y="1397"/>
                  </a:lnTo>
                  <a:lnTo>
                    <a:pt x="1220" y="1397"/>
                  </a:lnTo>
                  <a:lnTo>
                    <a:pt x="1226" y="1397"/>
                  </a:lnTo>
                  <a:lnTo>
                    <a:pt x="1232" y="1396"/>
                  </a:lnTo>
                  <a:lnTo>
                    <a:pt x="1238" y="1395"/>
                  </a:lnTo>
                  <a:lnTo>
                    <a:pt x="1243" y="1393"/>
                  </a:lnTo>
                  <a:lnTo>
                    <a:pt x="1252" y="1388"/>
                  </a:lnTo>
                  <a:lnTo>
                    <a:pt x="1261" y="1382"/>
                  </a:lnTo>
                  <a:lnTo>
                    <a:pt x="1278" y="1367"/>
                  </a:lnTo>
                  <a:lnTo>
                    <a:pt x="1298" y="1353"/>
                  </a:lnTo>
                  <a:lnTo>
                    <a:pt x="1314" y="1347"/>
                  </a:lnTo>
                  <a:lnTo>
                    <a:pt x="1329" y="1341"/>
                  </a:lnTo>
                  <a:lnTo>
                    <a:pt x="1336" y="1339"/>
                  </a:lnTo>
                  <a:lnTo>
                    <a:pt x="1343" y="1336"/>
                  </a:lnTo>
                  <a:lnTo>
                    <a:pt x="1350" y="1332"/>
                  </a:lnTo>
                  <a:lnTo>
                    <a:pt x="1357" y="1327"/>
                  </a:lnTo>
                  <a:lnTo>
                    <a:pt x="1362" y="1322"/>
                  </a:lnTo>
                  <a:lnTo>
                    <a:pt x="1366" y="1317"/>
                  </a:lnTo>
                  <a:lnTo>
                    <a:pt x="1368" y="1310"/>
                  </a:lnTo>
                  <a:lnTo>
                    <a:pt x="1371" y="1304"/>
                  </a:lnTo>
                  <a:lnTo>
                    <a:pt x="1375" y="1292"/>
                  </a:lnTo>
                  <a:lnTo>
                    <a:pt x="1380" y="1278"/>
                  </a:lnTo>
                  <a:lnTo>
                    <a:pt x="1389" y="1263"/>
                  </a:lnTo>
                  <a:lnTo>
                    <a:pt x="1397" y="1249"/>
                  </a:lnTo>
                  <a:lnTo>
                    <a:pt x="1401" y="1243"/>
                  </a:lnTo>
                  <a:lnTo>
                    <a:pt x="1404" y="1236"/>
                  </a:lnTo>
                  <a:lnTo>
                    <a:pt x="1406" y="1227"/>
                  </a:lnTo>
                  <a:lnTo>
                    <a:pt x="1408" y="1219"/>
                  </a:lnTo>
                  <a:lnTo>
                    <a:pt x="1412" y="1191"/>
                  </a:lnTo>
                  <a:lnTo>
                    <a:pt x="1415" y="1166"/>
                  </a:lnTo>
                  <a:lnTo>
                    <a:pt x="1416" y="1144"/>
                  </a:lnTo>
                  <a:lnTo>
                    <a:pt x="1417" y="1121"/>
                  </a:lnTo>
                  <a:lnTo>
                    <a:pt x="1417" y="1098"/>
                  </a:lnTo>
                  <a:lnTo>
                    <a:pt x="1417" y="1074"/>
                  </a:lnTo>
                  <a:lnTo>
                    <a:pt x="1417" y="1049"/>
                  </a:lnTo>
                  <a:lnTo>
                    <a:pt x="1417" y="1022"/>
                  </a:lnTo>
                  <a:lnTo>
                    <a:pt x="1417" y="1000"/>
                  </a:lnTo>
                  <a:lnTo>
                    <a:pt x="1417" y="980"/>
                  </a:lnTo>
                  <a:lnTo>
                    <a:pt x="1417" y="961"/>
                  </a:lnTo>
                  <a:lnTo>
                    <a:pt x="1416" y="943"/>
                  </a:lnTo>
                  <a:lnTo>
                    <a:pt x="1416" y="925"/>
                  </a:lnTo>
                  <a:lnTo>
                    <a:pt x="1416" y="906"/>
                  </a:lnTo>
                  <a:lnTo>
                    <a:pt x="1416" y="886"/>
                  </a:lnTo>
                  <a:lnTo>
                    <a:pt x="1416" y="864"/>
                  </a:lnTo>
                  <a:lnTo>
                    <a:pt x="1402" y="862"/>
                  </a:lnTo>
                  <a:lnTo>
                    <a:pt x="1391" y="859"/>
                  </a:lnTo>
                  <a:lnTo>
                    <a:pt x="1380" y="855"/>
                  </a:lnTo>
                  <a:lnTo>
                    <a:pt x="1370" y="851"/>
                  </a:lnTo>
                  <a:lnTo>
                    <a:pt x="1360" y="848"/>
                  </a:lnTo>
                  <a:lnTo>
                    <a:pt x="1348" y="845"/>
                  </a:lnTo>
                  <a:lnTo>
                    <a:pt x="1337" y="843"/>
                  </a:lnTo>
                  <a:lnTo>
                    <a:pt x="1324" y="842"/>
                  </a:lnTo>
                  <a:lnTo>
                    <a:pt x="1319" y="843"/>
                  </a:lnTo>
                  <a:lnTo>
                    <a:pt x="1316" y="844"/>
                  </a:lnTo>
                  <a:lnTo>
                    <a:pt x="1313" y="846"/>
                  </a:lnTo>
                  <a:lnTo>
                    <a:pt x="1311" y="849"/>
                  </a:lnTo>
                  <a:lnTo>
                    <a:pt x="1307" y="857"/>
                  </a:lnTo>
                  <a:lnTo>
                    <a:pt x="1303" y="864"/>
                  </a:lnTo>
                  <a:lnTo>
                    <a:pt x="1299" y="870"/>
                  </a:lnTo>
                  <a:lnTo>
                    <a:pt x="1293" y="876"/>
                  </a:lnTo>
                  <a:lnTo>
                    <a:pt x="1288" y="882"/>
                  </a:lnTo>
                  <a:lnTo>
                    <a:pt x="1282" y="885"/>
                  </a:lnTo>
                  <a:lnTo>
                    <a:pt x="1275" y="888"/>
                  </a:lnTo>
                  <a:lnTo>
                    <a:pt x="1268" y="890"/>
                  </a:lnTo>
                  <a:lnTo>
                    <a:pt x="1260" y="892"/>
                  </a:lnTo>
                  <a:lnTo>
                    <a:pt x="1252" y="892"/>
                  </a:lnTo>
                  <a:lnTo>
                    <a:pt x="1246" y="892"/>
                  </a:lnTo>
                  <a:lnTo>
                    <a:pt x="1241" y="890"/>
                  </a:lnTo>
                  <a:lnTo>
                    <a:pt x="1237" y="888"/>
                  </a:lnTo>
                  <a:lnTo>
                    <a:pt x="1232" y="885"/>
                  </a:lnTo>
                  <a:lnTo>
                    <a:pt x="1224" y="876"/>
                  </a:lnTo>
                  <a:lnTo>
                    <a:pt x="1218" y="867"/>
                  </a:lnTo>
                  <a:lnTo>
                    <a:pt x="1211" y="859"/>
                  </a:lnTo>
                  <a:lnTo>
                    <a:pt x="1202" y="850"/>
                  </a:lnTo>
                  <a:lnTo>
                    <a:pt x="1198" y="847"/>
                  </a:lnTo>
                  <a:lnTo>
                    <a:pt x="1194" y="845"/>
                  </a:lnTo>
                  <a:lnTo>
                    <a:pt x="1189" y="843"/>
                  </a:lnTo>
                  <a:lnTo>
                    <a:pt x="1183" y="842"/>
                  </a:lnTo>
                  <a:lnTo>
                    <a:pt x="1167" y="844"/>
                  </a:lnTo>
                  <a:lnTo>
                    <a:pt x="1154" y="846"/>
                  </a:lnTo>
                  <a:lnTo>
                    <a:pt x="1139" y="848"/>
                  </a:lnTo>
                  <a:lnTo>
                    <a:pt x="1124" y="849"/>
                  </a:lnTo>
                  <a:lnTo>
                    <a:pt x="1109" y="849"/>
                  </a:lnTo>
                  <a:lnTo>
                    <a:pt x="1095" y="848"/>
                  </a:lnTo>
                  <a:lnTo>
                    <a:pt x="1080" y="846"/>
                  </a:lnTo>
                  <a:lnTo>
                    <a:pt x="1067" y="842"/>
                  </a:lnTo>
                  <a:lnTo>
                    <a:pt x="1061" y="840"/>
                  </a:lnTo>
                  <a:lnTo>
                    <a:pt x="1054" y="837"/>
                  </a:lnTo>
                  <a:lnTo>
                    <a:pt x="1049" y="834"/>
                  </a:lnTo>
                  <a:lnTo>
                    <a:pt x="1045" y="830"/>
                  </a:lnTo>
                  <a:lnTo>
                    <a:pt x="1042" y="826"/>
                  </a:lnTo>
                  <a:lnTo>
                    <a:pt x="1039" y="820"/>
                  </a:lnTo>
                  <a:lnTo>
                    <a:pt x="1038" y="814"/>
                  </a:lnTo>
                  <a:lnTo>
                    <a:pt x="1037" y="807"/>
                  </a:lnTo>
                  <a:lnTo>
                    <a:pt x="1038" y="792"/>
                  </a:lnTo>
                  <a:lnTo>
                    <a:pt x="1041" y="780"/>
                  </a:lnTo>
                  <a:lnTo>
                    <a:pt x="1043" y="767"/>
                  </a:lnTo>
                  <a:lnTo>
                    <a:pt x="1044" y="752"/>
                  </a:lnTo>
                  <a:lnTo>
                    <a:pt x="1044" y="737"/>
                  </a:lnTo>
                  <a:lnTo>
                    <a:pt x="1043" y="721"/>
                  </a:lnTo>
                  <a:lnTo>
                    <a:pt x="1041" y="705"/>
                  </a:lnTo>
                  <a:lnTo>
                    <a:pt x="1038" y="692"/>
                  </a:lnTo>
                  <a:lnTo>
                    <a:pt x="1036" y="686"/>
                  </a:lnTo>
                  <a:lnTo>
                    <a:pt x="1033" y="680"/>
                  </a:lnTo>
                  <a:lnTo>
                    <a:pt x="1029" y="673"/>
                  </a:lnTo>
                  <a:lnTo>
                    <a:pt x="1026" y="667"/>
                  </a:lnTo>
                  <a:lnTo>
                    <a:pt x="1021" y="662"/>
                  </a:lnTo>
                  <a:lnTo>
                    <a:pt x="1016" y="657"/>
                  </a:lnTo>
                  <a:lnTo>
                    <a:pt x="1011" y="652"/>
                  </a:lnTo>
                  <a:lnTo>
                    <a:pt x="1004" y="647"/>
                  </a:lnTo>
                  <a:lnTo>
                    <a:pt x="969" y="630"/>
                  </a:lnTo>
                  <a:lnTo>
                    <a:pt x="937" y="613"/>
                  </a:lnTo>
                  <a:lnTo>
                    <a:pt x="930" y="608"/>
                  </a:lnTo>
                  <a:lnTo>
                    <a:pt x="924" y="603"/>
                  </a:lnTo>
                  <a:lnTo>
                    <a:pt x="918" y="598"/>
                  </a:lnTo>
                  <a:lnTo>
                    <a:pt x="913" y="592"/>
                  </a:lnTo>
                  <a:lnTo>
                    <a:pt x="908" y="585"/>
                  </a:lnTo>
                  <a:lnTo>
                    <a:pt x="905" y="577"/>
                  </a:lnTo>
                  <a:lnTo>
                    <a:pt x="903" y="569"/>
                  </a:lnTo>
                  <a:lnTo>
                    <a:pt x="903" y="559"/>
                  </a:lnTo>
                  <a:lnTo>
                    <a:pt x="903" y="505"/>
                  </a:lnTo>
                  <a:lnTo>
                    <a:pt x="902" y="491"/>
                  </a:lnTo>
                  <a:lnTo>
                    <a:pt x="900" y="479"/>
                  </a:lnTo>
                  <a:lnTo>
                    <a:pt x="898" y="468"/>
                  </a:lnTo>
                  <a:lnTo>
                    <a:pt x="895" y="457"/>
                  </a:lnTo>
                  <a:lnTo>
                    <a:pt x="892" y="447"/>
                  </a:lnTo>
                  <a:lnTo>
                    <a:pt x="889" y="435"/>
                  </a:lnTo>
                  <a:lnTo>
                    <a:pt x="888" y="423"/>
                  </a:lnTo>
                  <a:lnTo>
                    <a:pt x="887" y="409"/>
                  </a:lnTo>
                  <a:lnTo>
                    <a:pt x="887" y="363"/>
                  </a:lnTo>
                  <a:lnTo>
                    <a:pt x="942" y="194"/>
                  </a:lnTo>
                  <a:lnTo>
                    <a:pt x="850" y="194"/>
                  </a:lnTo>
                  <a:lnTo>
                    <a:pt x="823" y="194"/>
                  </a:lnTo>
                  <a:lnTo>
                    <a:pt x="799" y="193"/>
                  </a:lnTo>
                  <a:lnTo>
                    <a:pt x="776" y="192"/>
                  </a:lnTo>
                  <a:lnTo>
                    <a:pt x="754" y="190"/>
                  </a:lnTo>
                  <a:lnTo>
                    <a:pt x="731" y="188"/>
                  </a:lnTo>
                  <a:lnTo>
                    <a:pt x="710" y="183"/>
                  </a:lnTo>
                  <a:lnTo>
                    <a:pt x="686" y="177"/>
                  </a:lnTo>
                  <a:lnTo>
                    <a:pt x="661" y="170"/>
                  </a:lnTo>
                  <a:lnTo>
                    <a:pt x="653" y="166"/>
                  </a:lnTo>
                  <a:lnTo>
                    <a:pt x="645" y="162"/>
                  </a:lnTo>
                  <a:lnTo>
                    <a:pt x="638" y="155"/>
                  </a:lnTo>
                  <a:lnTo>
                    <a:pt x="633" y="149"/>
                  </a:lnTo>
                  <a:lnTo>
                    <a:pt x="627" y="143"/>
                  </a:lnTo>
                  <a:lnTo>
                    <a:pt x="621" y="138"/>
                  </a:lnTo>
                  <a:lnTo>
                    <a:pt x="613" y="132"/>
                  </a:lnTo>
                  <a:lnTo>
                    <a:pt x="604" y="128"/>
                  </a:lnTo>
                  <a:lnTo>
                    <a:pt x="592" y="123"/>
                  </a:lnTo>
                  <a:lnTo>
                    <a:pt x="579" y="120"/>
                  </a:lnTo>
                  <a:lnTo>
                    <a:pt x="568" y="118"/>
                  </a:lnTo>
                  <a:lnTo>
                    <a:pt x="555" y="116"/>
                  </a:lnTo>
                  <a:lnTo>
                    <a:pt x="544" y="114"/>
                  </a:lnTo>
                  <a:lnTo>
                    <a:pt x="533" y="111"/>
                  </a:lnTo>
                  <a:lnTo>
                    <a:pt x="521" y="107"/>
                  </a:lnTo>
                  <a:lnTo>
                    <a:pt x="511" y="100"/>
                  </a:lnTo>
                  <a:lnTo>
                    <a:pt x="506" y="95"/>
                  </a:lnTo>
                  <a:lnTo>
                    <a:pt x="503" y="91"/>
                  </a:lnTo>
                  <a:lnTo>
                    <a:pt x="500" y="86"/>
                  </a:lnTo>
                  <a:lnTo>
                    <a:pt x="498" y="81"/>
                  </a:lnTo>
                  <a:lnTo>
                    <a:pt x="495" y="71"/>
                  </a:lnTo>
                  <a:lnTo>
                    <a:pt x="494" y="59"/>
                  </a:lnTo>
                  <a:lnTo>
                    <a:pt x="492" y="48"/>
                  </a:lnTo>
                  <a:lnTo>
                    <a:pt x="490" y="37"/>
                  </a:lnTo>
                  <a:lnTo>
                    <a:pt x="488" y="32"/>
                  </a:lnTo>
                  <a:lnTo>
                    <a:pt x="485" y="28"/>
                  </a:lnTo>
                  <a:lnTo>
                    <a:pt x="482" y="23"/>
                  </a:lnTo>
                  <a:lnTo>
                    <a:pt x="478" y="20"/>
                  </a:lnTo>
                  <a:lnTo>
                    <a:pt x="466" y="12"/>
                  </a:lnTo>
                  <a:lnTo>
                    <a:pt x="455" y="6"/>
                  </a:lnTo>
                  <a:lnTo>
                    <a:pt x="444" y="3"/>
                  </a:lnTo>
                  <a:lnTo>
                    <a:pt x="431" y="1"/>
                  </a:lnTo>
                  <a:lnTo>
                    <a:pt x="406" y="0"/>
                  </a:lnTo>
                  <a:lnTo>
                    <a:pt x="378" y="0"/>
                  </a:lnTo>
                  <a:lnTo>
                    <a:pt x="373" y="1"/>
                  </a:lnTo>
                  <a:lnTo>
                    <a:pt x="368" y="2"/>
                  </a:lnTo>
                  <a:lnTo>
                    <a:pt x="363" y="4"/>
                  </a:lnTo>
                  <a:lnTo>
                    <a:pt x="359" y="7"/>
                  </a:lnTo>
                  <a:lnTo>
                    <a:pt x="356" y="12"/>
                  </a:lnTo>
                  <a:lnTo>
                    <a:pt x="352" y="16"/>
                  </a:lnTo>
                  <a:lnTo>
                    <a:pt x="349" y="21"/>
                  </a:lnTo>
                  <a:lnTo>
                    <a:pt x="347" y="26"/>
                  </a:lnTo>
                  <a:lnTo>
                    <a:pt x="344" y="37"/>
                  </a:lnTo>
                  <a:lnTo>
                    <a:pt x="342" y="50"/>
                  </a:lnTo>
                  <a:lnTo>
                    <a:pt x="341" y="63"/>
                  </a:lnTo>
                  <a:lnTo>
                    <a:pt x="341" y="76"/>
                  </a:lnTo>
                  <a:lnTo>
                    <a:pt x="343" y="100"/>
                  </a:lnTo>
                  <a:lnTo>
                    <a:pt x="345" y="121"/>
                  </a:lnTo>
                  <a:lnTo>
                    <a:pt x="347" y="132"/>
                  </a:lnTo>
                  <a:lnTo>
                    <a:pt x="347" y="142"/>
                  </a:lnTo>
                  <a:lnTo>
                    <a:pt x="347" y="153"/>
                  </a:lnTo>
                  <a:lnTo>
                    <a:pt x="346" y="165"/>
                  </a:lnTo>
                  <a:lnTo>
                    <a:pt x="344" y="171"/>
                  </a:lnTo>
                  <a:lnTo>
                    <a:pt x="340" y="176"/>
                  </a:lnTo>
                  <a:lnTo>
                    <a:pt x="336" y="180"/>
                  </a:lnTo>
                  <a:lnTo>
                    <a:pt x="331" y="184"/>
                  </a:lnTo>
                  <a:lnTo>
                    <a:pt x="324" y="188"/>
                  </a:lnTo>
                  <a:lnTo>
                    <a:pt x="319" y="192"/>
                  </a:lnTo>
                  <a:lnTo>
                    <a:pt x="315" y="197"/>
                  </a:lnTo>
                  <a:lnTo>
                    <a:pt x="313" y="203"/>
                  </a:lnTo>
                  <a:lnTo>
                    <a:pt x="307" y="228"/>
                  </a:lnTo>
                  <a:lnTo>
                    <a:pt x="301" y="252"/>
                  </a:lnTo>
                  <a:lnTo>
                    <a:pt x="299" y="257"/>
                  </a:lnTo>
                  <a:lnTo>
                    <a:pt x="295" y="262"/>
                  </a:lnTo>
                  <a:lnTo>
                    <a:pt x="293" y="267"/>
                  </a:lnTo>
                  <a:lnTo>
                    <a:pt x="289" y="270"/>
                  </a:lnTo>
                  <a:lnTo>
                    <a:pt x="286" y="274"/>
                  </a:lnTo>
                  <a:lnTo>
                    <a:pt x="281" y="277"/>
                  </a:lnTo>
                  <a:lnTo>
                    <a:pt x="277" y="278"/>
                  </a:lnTo>
                  <a:lnTo>
                    <a:pt x="271" y="278"/>
                  </a:lnTo>
                  <a:lnTo>
                    <a:pt x="262" y="278"/>
                  </a:lnTo>
                  <a:lnTo>
                    <a:pt x="255" y="276"/>
                  </a:lnTo>
                  <a:lnTo>
                    <a:pt x="248" y="273"/>
                  </a:lnTo>
                  <a:lnTo>
                    <a:pt x="242" y="268"/>
                  </a:lnTo>
                  <a:lnTo>
                    <a:pt x="235" y="265"/>
                  </a:lnTo>
                  <a:lnTo>
                    <a:pt x="228" y="262"/>
                  </a:lnTo>
                  <a:lnTo>
                    <a:pt x="221" y="260"/>
                  </a:lnTo>
                  <a:lnTo>
                    <a:pt x="213" y="259"/>
                  </a:lnTo>
                  <a:lnTo>
                    <a:pt x="191" y="259"/>
                  </a:lnTo>
                  <a:lnTo>
                    <a:pt x="193" y="290"/>
                  </a:lnTo>
                  <a:lnTo>
                    <a:pt x="197" y="319"/>
                  </a:lnTo>
                  <a:lnTo>
                    <a:pt x="198" y="333"/>
                  </a:lnTo>
                  <a:lnTo>
                    <a:pt x="196" y="346"/>
                  </a:lnTo>
                  <a:lnTo>
                    <a:pt x="195" y="352"/>
                  </a:lnTo>
                  <a:lnTo>
                    <a:pt x="193" y="360"/>
                  </a:lnTo>
                  <a:lnTo>
                    <a:pt x="190" y="366"/>
                  </a:lnTo>
                  <a:lnTo>
                    <a:pt x="186" y="372"/>
                  </a:lnTo>
                  <a:lnTo>
                    <a:pt x="179" y="382"/>
                  </a:lnTo>
                  <a:lnTo>
                    <a:pt x="170" y="391"/>
                  </a:lnTo>
                  <a:lnTo>
                    <a:pt x="160" y="397"/>
                  </a:lnTo>
                  <a:lnTo>
                    <a:pt x="150" y="402"/>
                  </a:lnTo>
                  <a:lnTo>
                    <a:pt x="138" y="406"/>
                  </a:lnTo>
                  <a:lnTo>
                    <a:pt x="127" y="408"/>
                  </a:lnTo>
                  <a:lnTo>
                    <a:pt x="113" y="409"/>
                  </a:lnTo>
                  <a:lnTo>
                    <a:pt x="100" y="410"/>
                  </a:lnTo>
                  <a:lnTo>
                    <a:pt x="86" y="409"/>
                  </a:lnTo>
                  <a:lnTo>
                    <a:pt x="75" y="408"/>
                  </a:lnTo>
                  <a:lnTo>
                    <a:pt x="64" y="406"/>
                  </a:lnTo>
                  <a:lnTo>
                    <a:pt x="49" y="405"/>
                  </a:lnTo>
                  <a:lnTo>
                    <a:pt x="49" y="427"/>
                  </a:lnTo>
                  <a:lnTo>
                    <a:pt x="47" y="447"/>
                  </a:lnTo>
                  <a:lnTo>
                    <a:pt x="43" y="464"/>
                  </a:lnTo>
                  <a:lnTo>
                    <a:pt x="39" y="482"/>
                  </a:lnTo>
                  <a:lnTo>
                    <a:pt x="32" y="499"/>
                  </a:lnTo>
                  <a:lnTo>
                    <a:pt x="24" y="516"/>
                  </a:lnTo>
                  <a:lnTo>
                    <a:pt x="14" y="534"/>
                  </a:lnTo>
                  <a:lnTo>
                    <a:pt x="3" y="551"/>
                  </a:lnTo>
                  <a:lnTo>
                    <a:pt x="11" y="557"/>
                  </a:lnTo>
                  <a:lnTo>
                    <a:pt x="18" y="564"/>
                  </a:lnTo>
                  <a:lnTo>
                    <a:pt x="23" y="572"/>
                  </a:lnTo>
                  <a:lnTo>
                    <a:pt x="27" y="580"/>
                  </a:lnTo>
                  <a:lnTo>
                    <a:pt x="37" y="597"/>
                  </a:lnTo>
                  <a:lnTo>
                    <a:pt x="47" y="614"/>
                  </a:lnTo>
                  <a:lnTo>
                    <a:pt x="65" y="635"/>
                  </a:lnTo>
                  <a:lnTo>
                    <a:pt x="82" y="653"/>
                  </a:lnTo>
                  <a:lnTo>
                    <a:pt x="91" y="661"/>
                  </a:lnTo>
                  <a:lnTo>
                    <a:pt x="96" y="671"/>
                  </a:lnTo>
                  <a:lnTo>
                    <a:pt x="98" y="676"/>
                  </a:lnTo>
                  <a:lnTo>
                    <a:pt x="100" y="683"/>
                  </a:lnTo>
                  <a:lnTo>
                    <a:pt x="101" y="689"/>
                  </a:lnTo>
                  <a:lnTo>
                    <a:pt x="101" y="696"/>
                  </a:lnTo>
                  <a:lnTo>
                    <a:pt x="101" y="711"/>
                  </a:lnTo>
                  <a:lnTo>
                    <a:pt x="98" y="723"/>
                  </a:lnTo>
                  <a:lnTo>
                    <a:pt x="95" y="735"/>
                  </a:lnTo>
                  <a:lnTo>
                    <a:pt x="89" y="747"/>
                  </a:lnTo>
                  <a:lnTo>
                    <a:pt x="84" y="758"/>
                  </a:lnTo>
                  <a:lnTo>
                    <a:pt x="80" y="771"/>
                  </a:lnTo>
                  <a:lnTo>
                    <a:pt x="75" y="783"/>
                  </a:lnTo>
                  <a:lnTo>
                    <a:pt x="71" y="798"/>
                  </a:lnTo>
                  <a:lnTo>
                    <a:pt x="59" y="838"/>
                  </a:lnTo>
                  <a:lnTo>
                    <a:pt x="47" y="873"/>
                  </a:lnTo>
                  <a:lnTo>
                    <a:pt x="35" y="908"/>
                  </a:lnTo>
                  <a:lnTo>
                    <a:pt x="21" y="949"/>
                  </a:lnTo>
                  <a:lnTo>
                    <a:pt x="15" y="971"/>
                  </a:lnTo>
                  <a:lnTo>
                    <a:pt x="10" y="991"/>
                  </a:lnTo>
                  <a:lnTo>
                    <a:pt x="5" y="1012"/>
                  </a:lnTo>
                  <a:lnTo>
                    <a:pt x="0" y="1031"/>
                  </a:lnTo>
                  <a:close/>
                </a:path>
              </a:pathLst>
            </a:custGeom>
            <a:solidFill>
              <a:srgbClr val="BEBFC3"/>
            </a:solidFill>
            <a:ln w="9525">
              <a:noFill/>
              <a:round/>
              <a:headEnd/>
              <a:tailEnd/>
            </a:ln>
          </p:spPr>
          <p:txBody>
            <a:bodyPr/>
            <a:lstStyle/>
            <a:p>
              <a:endParaRPr lang="es-ES"/>
            </a:p>
          </p:txBody>
        </p:sp>
        <p:sp>
          <p:nvSpPr>
            <p:cNvPr id="5169" name="Freeform 28"/>
            <p:cNvSpPr>
              <a:spLocks/>
            </p:cNvSpPr>
            <p:nvPr/>
          </p:nvSpPr>
          <p:spPr bwMode="auto">
            <a:xfrm>
              <a:off x="782638" y="1330326"/>
              <a:ext cx="374650" cy="379413"/>
            </a:xfrm>
            <a:custGeom>
              <a:avLst/>
              <a:gdLst>
                <a:gd name="T0" fmla="*/ 0 w 1417"/>
                <a:gd name="T1" fmla="*/ 2147483647 h 1436"/>
                <a:gd name="T2" fmla="*/ 0 w 1417"/>
                <a:gd name="T3" fmla="*/ 2147483647 h 1436"/>
                <a:gd name="T4" fmla="*/ 2147483647 w 1417"/>
                <a:gd name="T5" fmla="*/ 2147483647 h 1436"/>
                <a:gd name="T6" fmla="*/ 2147483647 w 1417"/>
                <a:gd name="T7" fmla="*/ 2147483647 h 1436"/>
                <a:gd name="T8" fmla="*/ 2147483647 w 1417"/>
                <a:gd name="T9" fmla="*/ 2147483647 h 1436"/>
                <a:gd name="T10" fmla="*/ 2147483647 w 1417"/>
                <a:gd name="T11" fmla="*/ 2147483647 h 1436"/>
                <a:gd name="T12" fmla="*/ 2147483647 w 1417"/>
                <a:gd name="T13" fmla="*/ 2147483647 h 1436"/>
                <a:gd name="T14" fmla="*/ 2147483647 w 1417"/>
                <a:gd name="T15" fmla="*/ 2147483647 h 1436"/>
                <a:gd name="T16" fmla="*/ 2147483647 w 1417"/>
                <a:gd name="T17" fmla="*/ 2147483647 h 1436"/>
                <a:gd name="T18" fmla="*/ 2147483647 w 1417"/>
                <a:gd name="T19" fmla="*/ 2147483647 h 1436"/>
                <a:gd name="T20" fmla="*/ 2147483647 w 1417"/>
                <a:gd name="T21" fmla="*/ 2147483647 h 1436"/>
                <a:gd name="T22" fmla="*/ 2147483647 w 1417"/>
                <a:gd name="T23" fmla="*/ 2147483647 h 1436"/>
                <a:gd name="T24" fmla="*/ 2147483647 w 1417"/>
                <a:gd name="T25" fmla="*/ 2147483647 h 1436"/>
                <a:gd name="T26" fmla="*/ 2147483647 w 1417"/>
                <a:gd name="T27" fmla="*/ 2147483647 h 1436"/>
                <a:gd name="T28" fmla="*/ 2147483647 w 1417"/>
                <a:gd name="T29" fmla="*/ 2147483647 h 1436"/>
                <a:gd name="T30" fmla="*/ 2147483647 w 1417"/>
                <a:gd name="T31" fmla="*/ 2147483647 h 1436"/>
                <a:gd name="T32" fmla="*/ 2147483647 w 1417"/>
                <a:gd name="T33" fmla="*/ 2147483647 h 1436"/>
                <a:gd name="T34" fmla="*/ 2147483647 w 1417"/>
                <a:gd name="T35" fmla="*/ 2147483647 h 1436"/>
                <a:gd name="T36" fmla="*/ 2147483647 w 1417"/>
                <a:gd name="T37" fmla="*/ 2147483647 h 1436"/>
                <a:gd name="T38" fmla="*/ 2147483647 w 1417"/>
                <a:gd name="T39" fmla="*/ 2147483647 h 1436"/>
                <a:gd name="T40" fmla="*/ 2147483647 w 1417"/>
                <a:gd name="T41" fmla="*/ 2147483647 h 1436"/>
                <a:gd name="T42" fmla="*/ 2147483647 w 1417"/>
                <a:gd name="T43" fmla="*/ 2147483647 h 1436"/>
                <a:gd name="T44" fmla="*/ 2147483647 w 1417"/>
                <a:gd name="T45" fmla="*/ 2147483647 h 1436"/>
                <a:gd name="T46" fmla="*/ 2147483647 w 1417"/>
                <a:gd name="T47" fmla="*/ 2147483647 h 1436"/>
                <a:gd name="T48" fmla="*/ 2147483647 w 1417"/>
                <a:gd name="T49" fmla="*/ 2147483647 h 1436"/>
                <a:gd name="T50" fmla="*/ 2147483647 w 1417"/>
                <a:gd name="T51" fmla="*/ 2147483647 h 1436"/>
                <a:gd name="T52" fmla="*/ 2147483647 w 1417"/>
                <a:gd name="T53" fmla="*/ 2147483647 h 1436"/>
                <a:gd name="T54" fmla="*/ 2147483647 w 1417"/>
                <a:gd name="T55" fmla="*/ 2147483647 h 1436"/>
                <a:gd name="T56" fmla="*/ 2147483647 w 1417"/>
                <a:gd name="T57" fmla="*/ 2147483647 h 1436"/>
                <a:gd name="T58" fmla="*/ 2147483647 w 1417"/>
                <a:gd name="T59" fmla="*/ 2147483647 h 1436"/>
                <a:gd name="T60" fmla="*/ 2147483647 w 1417"/>
                <a:gd name="T61" fmla="*/ 2147483647 h 1436"/>
                <a:gd name="T62" fmla="*/ 2147483647 w 1417"/>
                <a:gd name="T63" fmla="*/ 2147483647 h 1436"/>
                <a:gd name="T64" fmla="*/ 2147483647 w 1417"/>
                <a:gd name="T65" fmla="*/ 2147483647 h 1436"/>
                <a:gd name="T66" fmla="*/ 2147483647 w 1417"/>
                <a:gd name="T67" fmla="*/ 2147483647 h 1436"/>
                <a:gd name="T68" fmla="*/ 2147483647 w 1417"/>
                <a:gd name="T69" fmla="*/ 2147483647 h 1436"/>
                <a:gd name="T70" fmla="*/ 2147483647 w 1417"/>
                <a:gd name="T71" fmla="*/ 2147483647 h 1436"/>
                <a:gd name="T72" fmla="*/ 2147483647 w 1417"/>
                <a:gd name="T73" fmla="*/ 2147483647 h 1436"/>
                <a:gd name="T74" fmla="*/ 2147483647 w 1417"/>
                <a:gd name="T75" fmla="*/ 2147483647 h 1436"/>
                <a:gd name="T76" fmla="*/ 2147483647 w 1417"/>
                <a:gd name="T77" fmla="*/ 2147483647 h 1436"/>
                <a:gd name="T78" fmla="*/ 2147483647 w 1417"/>
                <a:gd name="T79" fmla="*/ 2147483647 h 1436"/>
                <a:gd name="T80" fmla="*/ 2147483647 w 1417"/>
                <a:gd name="T81" fmla="*/ 2147483647 h 1436"/>
                <a:gd name="T82" fmla="*/ 2147483647 w 1417"/>
                <a:gd name="T83" fmla="*/ 2147483647 h 1436"/>
                <a:gd name="T84" fmla="*/ 2147483647 w 1417"/>
                <a:gd name="T85" fmla="*/ 2147483647 h 1436"/>
                <a:gd name="T86" fmla="*/ 2147483647 w 1417"/>
                <a:gd name="T87" fmla="*/ 2147483647 h 1436"/>
                <a:gd name="T88" fmla="*/ 2147483647 w 1417"/>
                <a:gd name="T89" fmla="*/ 2147483647 h 1436"/>
                <a:gd name="T90" fmla="*/ 2147483647 w 1417"/>
                <a:gd name="T91" fmla="*/ 2147483647 h 1436"/>
                <a:gd name="T92" fmla="*/ 2147483647 w 1417"/>
                <a:gd name="T93" fmla="*/ 0 h 1436"/>
                <a:gd name="T94" fmla="*/ 2147483647 w 1417"/>
                <a:gd name="T95" fmla="*/ 0 h 1436"/>
                <a:gd name="T96" fmla="*/ 2147483647 w 1417"/>
                <a:gd name="T97" fmla="*/ 0 h 1436"/>
                <a:gd name="T98" fmla="*/ 2147483647 w 1417"/>
                <a:gd name="T99" fmla="*/ 0 h 1436"/>
                <a:gd name="T100" fmla="*/ 2147483647 w 1417"/>
                <a:gd name="T101" fmla="*/ 0 h 1436"/>
                <a:gd name="T102" fmla="*/ 2147483647 w 1417"/>
                <a:gd name="T103" fmla="*/ 2147483647 h 1436"/>
                <a:gd name="T104" fmla="*/ 2147483647 w 1417"/>
                <a:gd name="T105" fmla="*/ 2147483647 h 1436"/>
                <a:gd name="T106" fmla="*/ 2147483647 w 1417"/>
                <a:gd name="T107" fmla="*/ 2147483647 h 1436"/>
                <a:gd name="T108" fmla="*/ 2147483647 w 1417"/>
                <a:gd name="T109" fmla="*/ 2147483647 h 1436"/>
                <a:gd name="T110" fmla="*/ 2147483647 w 1417"/>
                <a:gd name="T111" fmla="*/ 2147483647 h 1436"/>
                <a:gd name="T112" fmla="*/ 0 w 1417"/>
                <a:gd name="T113" fmla="*/ 2147483647 h 1436"/>
                <a:gd name="T114" fmla="*/ 0 w 1417"/>
                <a:gd name="T115" fmla="*/ 2147483647 h 1436"/>
                <a:gd name="T116" fmla="*/ 0 w 1417"/>
                <a:gd name="T117" fmla="*/ 2147483647 h 1436"/>
                <a:gd name="T118" fmla="*/ 0 w 1417"/>
                <a:gd name="T119" fmla="*/ 2147483647 h 1436"/>
                <a:gd name="T120" fmla="*/ 0 w 1417"/>
                <a:gd name="T121" fmla="*/ 2147483647 h 1436"/>
                <a:gd name="T122" fmla="*/ 0 w 1417"/>
                <a:gd name="T123" fmla="*/ 2147483647 h 14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7"/>
                <a:gd name="T187" fmla="*/ 0 h 1436"/>
                <a:gd name="T188" fmla="*/ 1417 w 1417"/>
                <a:gd name="T189" fmla="*/ 1436 h 14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7" h="1436">
                  <a:moveTo>
                    <a:pt x="0" y="1031"/>
                  </a:moveTo>
                  <a:lnTo>
                    <a:pt x="7" y="1029"/>
                  </a:lnTo>
                  <a:lnTo>
                    <a:pt x="12" y="1027"/>
                  </a:lnTo>
                  <a:lnTo>
                    <a:pt x="20" y="1032"/>
                  </a:lnTo>
                  <a:lnTo>
                    <a:pt x="28" y="1038"/>
                  </a:lnTo>
                  <a:lnTo>
                    <a:pt x="37" y="1040"/>
                  </a:lnTo>
                  <a:lnTo>
                    <a:pt x="45" y="1040"/>
                  </a:lnTo>
                  <a:lnTo>
                    <a:pt x="53" y="1040"/>
                  </a:lnTo>
                  <a:lnTo>
                    <a:pt x="60" y="1040"/>
                  </a:lnTo>
                  <a:lnTo>
                    <a:pt x="69" y="1040"/>
                  </a:lnTo>
                  <a:lnTo>
                    <a:pt x="76" y="1040"/>
                  </a:lnTo>
                  <a:lnTo>
                    <a:pt x="84" y="1042"/>
                  </a:lnTo>
                  <a:lnTo>
                    <a:pt x="92" y="1045"/>
                  </a:lnTo>
                  <a:lnTo>
                    <a:pt x="102" y="1050"/>
                  </a:lnTo>
                  <a:lnTo>
                    <a:pt x="110" y="1057"/>
                  </a:lnTo>
                  <a:lnTo>
                    <a:pt x="117" y="1063"/>
                  </a:lnTo>
                  <a:lnTo>
                    <a:pt x="124" y="1070"/>
                  </a:lnTo>
                  <a:lnTo>
                    <a:pt x="130" y="1077"/>
                  </a:lnTo>
                  <a:lnTo>
                    <a:pt x="135" y="1085"/>
                  </a:lnTo>
                  <a:lnTo>
                    <a:pt x="140" y="1092"/>
                  </a:lnTo>
                  <a:lnTo>
                    <a:pt x="144" y="1100"/>
                  </a:lnTo>
                  <a:lnTo>
                    <a:pt x="153" y="1117"/>
                  </a:lnTo>
                  <a:lnTo>
                    <a:pt x="162" y="1134"/>
                  </a:lnTo>
                  <a:lnTo>
                    <a:pt x="167" y="1143"/>
                  </a:lnTo>
                  <a:lnTo>
                    <a:pt x="172" y="1152"/>
                  </a:lnTo>
                  <a:lnTo>
                    <a:pt x="179" y="1161"/>
                  </a:lnTo>
                  <a:lnTo>
                    <a:pt x="186" y="1169"/>
                  </a:lnTo>
                  <a:lnTo>
                    <a:pt x="195" y="1180"/>
                  </a:lnTo>
                  <a:lnTo>
                    <a:pt x="204" y="1190"/>
                  </a:lnTo>
                  <a:lnTo>
                    <a:pt x="214" y="1198"/>
                  </a:lnTo>
                  <a:lnTo>
                    <a:pt x="223" y="1207"/>
                  </a:lnTo>
                  <a:lnTo>
                    <a:pt x="232" y="1215"/>
                  </a:lnTo>
                  <a:lnTo>
                    <a:pt x="243" y="1221"/>
                  </a:lnTo>
                  <a:lnTo>
                    <a:pt x="252" y="1227"/>
                  </a:lnTo>
                  <a:lnTo>
                    <a:pt x="262" y="1234"/>
                  </a:lnTo>
                  <a:lnTo>
                    <a:pt x="273" y="1239"/>
                  </a:lnTo>
                  <a:lnTo>
                    <a:pt x="283" y="1243"/>
                  </a:lnTo>
                  <a:lnTo>
                    <a:pt x="294" y="1246"/>
                  </a:lnTo>
                  <a:lnTo>
                    <a:pt x="306" y="1249"/>
                  </a:lnTo>
                  <a:lnTo>
                    <a:pt x="318" y="1251"/>
                  </a:lnTo>
                  <a:lnTo>
                    <a:pt x="331" y="1253"/>
                  </a:lnTo>
                  <a:lnTo>
                    <a:pt x="344" y="1254"/>
                  </a:lnTo>
                  <a:lnTo>
                    <a:pt x="358" y="1254"/>
                  </a:lnTo>
                  <a:lnTo>
                    <a:pt x="369" y="1253"/>
                  </a:lnTo>
                  <a:lnTo>
                    <a:pt x="380" y="1252"/>
                  </a:lnTo>
                  <a:lnTo>
                    <a:pt x="392" y="1249"/>
                  </a:lnTo>
                  <a:lnTo>
                    <a:pt x="402" y="1245"/>
                  </a:lnTo>
                  <a:lnTo>
                    <a:pt x="406" y="1242"/>
                  </a:lnTo>
                  <a:lnTo>
                    <a:pt x="410" y="1239"/>
                  </a:lnTo>
                  <a:lnTo>
                    <a:pt x="415" y="1236"/>
                  </a:lnTo>
                  <a:lnTo>
                    <a:pt x="418" y="1232"/>
                  </a:lnTo>
                  <a:lnTo>
                    <a:pt x="420" y="1227"/>
                  </a:lnTo>
                  <a:lnTo>
                    <a:pt x="422" y="1222"/>
                  </a:lnTo>
                  <a:lnTo>
                    <a:pt x="423" y="1217"/>
                  </a:lnTo>
                  <a:lnTo>
                    <a:pt x="424" y="1212"/>
                  </a:lnTo>
                  <a:lnTo>
                    <a:pt x="424" y="1190"/>
                  </a:lnTo>
                  <a:lnTo>
                    <a:pt x="424" y="1172"/>
                  </a:lnTo>
                  <a:lnTo>
                    <a:pt x="424" y="1162"/>
                  </a:lnTo>
                  <a:lnTo>
                    <a:pt x="423" y="1153"/>
                  </a:lnTo>
                  <a:lnTo>
                    <a:pt x="422" y="1143"/>
                  </a:lnTo>
                  <a:lnTo>
                    <a:pt x="419" y="1132"/>
                  </a:lnTo>
                  <a:lnTo>
                    <a:pt x="416" y="1126"/>
                  </a:lnTo>
                  <a:lnTo>
                    <a:pt x="412" y="1120"/>
                  </a:lnTo>
                  <a:lnTo>
                    <a:pt x="408" y="1116"/>
                  </a:lnTo>
                  <a:lnTo>
                    <a:pt x="404" y="1111"/>
                  </a:lnTo>
                  <a:lnTo>
                    <a:pt x="400" y="1106"/>
                  </a:lnTo>
                  <a:lnTo>
                    <a:pt x="396" y="1102"/>
                  </a:lnTo>
                  <a:lnTo>
                    <a:pt x="394" y="1096"/>
                  </a:lnTo>
                  <a:lnTo>
                    <a:pt x="393" y="1090"/>
                  </a:lnTo>
                  <a:lnTo>
                    <a:pt x="394" y="1078"/>
                  </a:lnTo>
                  <a:lnTo>
                    <a:pt x="396" y="1068"/>
                  </a:lnTo>
                  <a:lnTo>
                    <a:pt x="400" y="1059"/>
                  </a:lnTo>
                  <a:lnTo>
                    <a:pt x="403" y="1050"/>
                  </a:lnTo>
                  <a:lnTo>
                    <a:pt x="407" y="1041"/>
                  </a:lnTo>
                  <a:lnTo>
                    <a:pt x="410" y="1032"/>
                  </a:lnTo>
                  <a:lnTo>
                    <a:pt x="414" y="1022"/>
                  </a:lnTo>
                  <a:lnTo>
                    <a:pt x="414" y="1011"/>
                  </a:lnTo>
                  <a:lnTo>
                    <a:pt x="414" y="1002"/>
                  </a:lnTo>
                  <a:lnTo>
                    <a:pt x="411" y="993"/>
                  </a:lnTo>
                  <a:lnTo>
                    <a:pt x="408" y="986"/>
                  </a:lnTo>
                  <a:lnTo>
                    <a:pt x="406" y="979"/>
                  </a:lnTo>
                  <a:lnTo>
                    <a:pt x="403" y="973"/>
                  </a:lnTo>
                  <a:lnTo>
                    <a:pt x="400" y="964"/>
                  </a:lnTo>
                  <a:lnTo>
                    <a:pt x="398" y="957"/>
                  </a:lnTo>
                  <a:lnTo>
                    <a:pt x="398" y="948"/>
                  </a:lnTo>
                  <a:lnTo>
                    <a:pt x="398" y="893"/>
                  </a:lnTo>
                  <a:lnTo>
                    <a:pt x="398" y="880"/>
                  </a:lnTo>
                  <a:lnTo>
                    <a:pt x="398" y="869"/>
                  </a:lnTo>
                  <a:lnTo>
                    <a:pt x="400" y="857"/>
                  </a:lnTo>
                  <a:lnTo>
                    <a:pt x="402" y="845"/>
                  </a:lnTo>
                  <a:lnTo>
                    <a:pt x="404" y="840"/>
                  </a:lnTo>
                  <a:lnTo>
                    <a:pt x="406" y="836"/>
                  </a:lnTo>
                  <a:lnTo>
                    <a:pt x="409" y="832"/>
                  </a:lnTo>
                  <a:lnTo>
                    <a:pt x="412" y="829"/>
                  </a:lnTo>
                  <a:lnTo>
                    <a:pt x="416" y="826"/>
                  </a:lnTo>
                  <a:lnTo>
                    <a:pt x="421" y="824"/>
                  </a:lnTo>
                  <a:lnTo>
                    <a:pt x="425" y="821"/>
                  </a:lnTo>
                  <a:lnTo>
                    <a:pt x="430" y="821"/>
                  </a:lnTo>
                  <a:lnTo>
                    <a:pt x="436" y="821"/>
                  </a:lnTo>
                  <a:lnTo>
                    <a:pt x="440" y="822"/>
                  </a:lnTo>
                  <a:lnTo>
                    <a:pt x="446" y="825"/>
                  </a:lnTo>
                  <a:lnTo>
                    <a:pt x="450" y="827"/>
                  </a:lnTo>
                  <a:lnTo>
                    <a:pt x="457" y="832"/>
                  </a:lnTo>
                  <a:lnTo>
                    <a:pt x="463" y="839"/>
                  </a:lnTo>
                  <a:lnTo>
                    <a:pt x="470" y="846"/>
                  </a:lnTo>
                  <a:lnTo>
                    <a:pt x="477" y="854"/>
                  </a:lnTo>
                  <a:lnTo>
                    <a:pt x="485" y="861"/>
                  </a:lnTo>
                  <a:lnTo>
                    <a:pt x="494" y="866"/>
                  </a:lnTo>
                  <a:lnTo>
                    <a:pt x="514" y="874"/>
                  </a:lnTo>
                  <a:lnTo>
                    <a:pt x="535" y="883"/>
                  </a:lnTo>
                  <a:lnTo>
                    <a:pt x="543" y="887"/>
                  </a:lnTo>
                  <a:lnTo>
                    <a:pt x="549" y="893"/>
                  </a:lnTo>
                  <a:lnTo>
                    <a:pt x="551" y="896"/>
                  </a:lnTo>
                  <a:lnTo>
                    <a:pt x="553" y="900"/>
                  </a:lnTo>
                  <a:lnTo>
                    <a:pt x="554" y="905"/>
                  </a:lnTo>
                  <a:lnTo>
                    <a:pt x="555" y="911"/>
                  </a:lnTo>
                  <a:lnTo>
                    <a:pt x="555" y="989"/>
                  </a:lnTo>
                  <a:lnTo>
                    <a:pt x="555" y="999"/>
                  </a:lnTo>
                  <a:lnTo>
                    <a:pt x="557" y="1007"/>
                  </a:lnTo>
                  <a:lnTo>
                    <a:pt x="559" y="1015"/>
                  </a:lnTo>
                  <a:lnTo>
                    <a:pt x="562" y="1023"/>
                  </a:lnTo>
                  <a:lnTo>
                    <a:pt x="567" y="1039"/>
                  </a:lnTo>
                  <a:lnTo>
                    <a:pt x="572" y="1057"/>
                  </a:lnTo>
                  <a:lnTo>
                    <a:pt x="572" y="1080"/>
                  </a:lnTo>
                  <a:lnTo>
                    <a:pt x="571" y="1103"/>
                  </a:lnTo>
                  <a:lnTo>
                    <a:pt x="572" y="1114"/>
                  </a:lnTo>
                  <a:lnTo>
                    <a:pt x="574" y="1123"/>
                  </a:lnTo>
                  <a:lnTo>
                    <a:pt x="576" y="1127"/>
                  </a:lnTo>
                  <a:lnTo>
                    <a:pt x="579" y="1130"/>
                  </a:lnTo>
                  <a:lnTo>
                    <a:pt x="583" y="1133"/>
                  </a:lnTo>
                  <a:lnTo>
                    <a:pt x="588" y="1136"/>
                  </a:lnTo>
                  <a:lnTo>
                    <a:pt x="596" y="1140"/>
                  </a:lnTo>
                  <a:lnTo>
                    <a:pt x="603" y="1143"/>
                  </a:lnTo>
                  <a:lnTo>
                    <a:pt x="610" y="1145"/>
                  </a:lnTo>
                  <a:lnTo>
                    <a:pt x="617" y="1146"/>
                  </a:lnTo>
                  <a:lnTo>
                    <a:pt x="625" y="1148"/>
                  </a:lnTo>
                  <a:lnTo>
                    <a:pt x="632" y="1150"/>
                  </a:lnTo>
                  <a:lnTo>
                    <a:pt x="639" y="1152"/>
                  </a:lnTo>
                  <a:lnTo>
                    <a:pt x="646" y="1155"/>
                  </a:lnTo>
                  <a:lnTo>
                    <a:pt x="654" y="1160"/>
                  </a:lnTo>
                  <a:lnTo>
                    <a:pt x="659" y="1165"/>
                  </a:lnTo>
                  <a:lnTo>
                    <a:pt x="662" y="1172"/>
                  </a:lnTo>
                  <a:lnTo>
                    <a:pt x="665" y="1178"/>
                  </a:lnTo>
                  <a:lnTo>
                    <a:pt x="668" y="1185"/>
                  </a:lnTo>
                  <a:lnTo>
                    <a:pt x="671" y="1191"/>
                  </a:lnTo>
                  <a:lnTo>
                    <a:pt x="675" y="1198"/>
                  </a:lnTo>
                  <a:lnTo>
                    <a:pt x="680" y="1205"/>
                  </a:lnTo>
                  <a:lnTo>
                    <a:pt x="688" y="1213"/>
                  </a:lnTo>
                  <a:lnTo>
                    <a:pt x="696" y="1219"/>
                  </a:lnTo>
                  <a:lnTo>
                    <a:pt x="700" y="1222"/>
                  </a:lnTo>
                  <a:lnTo>
                    <a:pt x="704" y="1226"/>
                  </a:lnTo>
                  <a:lnTo>
                    <a:pt x="708" y="1231"/>
                  </a:lnTo>
                  <a:lnTo>
                    <a:pt x="711" y="1236"/>
                  </a:lnTo>
                  <a:lnTo>
                    <a:pt x="714" y="1243"/>
                  </a:lnTo>
                  <a:lnTo>
                    <a:pt x="717" y="1250"/>
                  </a:lnTo>
                  <a:lnTo>
                    <a:pt x="719" y="1258"/>
                  </a:lnTo>
                  <a:lnTo>
                    <a:pt x="720" y="1266"/>
                  </a:lnTo>
                  <a:lnTo>
                    <a:pt x="722" y="1281"/>
                  </a:lnTo>
                  <a:lnTo>
                    <a:pt x="724" y="1297"/>
                  </a:lnTo>
                  <a:lnTo>
                    <a:pt x="725" y="1304"/>
                  </a:lnTo>
                  <a:lnTo>
                    <a:pt x="726" y="1310"/>
                  </a:lnTo>
                  <a:lnTo>
                    <a:pt x="728" y="1317"/>
                  </a:lnTo>
                  <a:lnTo>
                    <a:pt x="731" y="1323"/>
                  </a:lnTo>
                  <a:lnTo>
                    <a:pt x="735" y="1328"/>
                  </a:lnTo>
                  <a:lnTo>
                    <a:pt x="740" y="1332"/>
                  </a:lnTo>
                  <a:lnTo>
                    <a:pt x="746" y="1336"/>
                  </a:lnTo>
                  <a:lnTo>
                    <a:pt x="753" y="1339"/>
                  </a:lnTo>
                  <a:lnTo>
                    <a:pt x="759" y="1340"/>
                  </a:lnTo>
                  <a:lnTo>
                    <a:pt x="766" y="1340"/>
                  </a:lnTo>
                  <a:lnTo>
                    <a:pt x="772" y="1340"/>
                  </a:lnTo>
                  <a:lnTo>
                    <a:pt x="777" y="1339"/>
                  </a:lnTo>
                  <a:lnTo>
                    <a:pt x="789" y="1338"/>
                  </a:lnTo>
                  <a:lnTo>
                    <a:pt x="802" y="1339"/>
                  </a:lnTo>
                  <a:lnTo>
                    <a:pt x="809" y="1340"/>
                  </a:lnTo>
                  <a:lnTo>
                    <a:pt x="816" y="1342"/>
                  </a:lnTo>
                  <a:lnTo>
                    <a:pt x="822" y="1346"/>
                  </a:lnTo>
                  <a:lnTo>
                    <a:pt x="829" y="1350"/>
                  </a:lnTo>
                  <a:lnTo>
                    <a:pt x="840" y="1358"/>
                  </a:lnTo>
                  <a:lnTo>
                    <a:pt x="851" y="1367"/>
                  </a:lnTo>
                  <a:lnTo>
                    <a:pt x="857" y="1371"/>
                  </a:lnTo>
                  <a:lnTo>
                    <a:pt x="863" y="1375"/>
                  </a:lnTo>
                  <a:lnTo>
                    <a:pt x="868" y="1378"/>
                  </a:lnTo>
                  <a:lnTo>
                    <a:pt x="874" y="1380"/>
                  </a:lnTo>
                  <a:lnTo>
                    <a:pt x="886" y="1383"/>
                  </a:lnTo>
                  <a:lnTo>
                    <a:pt x="898" y="1385"/>
                  </a:lnTo>
                  <a:lnTo>
                    <a:pt x="910" y="1385"/>
                  </a:lnTo>
                  <a:lnTo>
                    <a:pt x="923" y="1386"/>
                  </a:lnTo>
                  <a:lnTo>
                    <a:pt x="936" y="1388"/>
                  </a:lnTo>
                  <a:lnTo>
                    <a:pt x="950" y="1391"/>
                  </a:lnTo>
                  <a:lnTo>
                    <a:pt x="965" y="1396"/>
                  </a:lnTo>
                  <a:lnTo>
                    <a:pt x="980" y="1403"/>
                  </a:lnTo>
                  <a:lnTo>
                    <a:pt x="992" y="1410"/>
                  </a:lnTo>
                  <a:lnTo>
                    <a:pt x="1004" y="1417"/>
                  </a:lnTo>
                  <a:lnTo>
                    <a:pt x="1016" y="1424"/>
                  </a:lnTo>
                  <a:lnTo>
                    <a:pt x="1028" y="1430"/>
                  </a:lnTo>
                  <a:lnTo>
                    <a:pt x="1035" y="1433"/>
                  </a:lnTo>
                  <a:lnTo>
                    <a:pt x="1042" y="1434"/>
                  </a:lnTo>
                  <a:lnTo>
                    <a:pt x="1050" y="1435"/>
                  </a:lnTo>
                  <a:lnTo>
                    <a:pt x="1058" y="1436"/>
                  </a:lnTo>
                  <a:lnTo>
                    <a:pt x="1068" y="1435"/>
                  </a:lnTo>
                  <a:lnTo>
                    <a:pt x="1077" y="1432"/>
                  </a:lnTo>
                  <a:lnTo>
                    <a:pt x="1084" y="1427"/>
                  </a:lnTo>
                  <a:lnTo>
                    <a:pt x="1092" y="1421"/>
                  </a:lnTo>
                  <a:lnTo>
                    <a:pt x="1103" y="1408"/>
                  </a:lnTo>
                  <a:lnTo>
                    <a:pt x="1114" y="1391"/>
                  </a:lnTo>
                  <a:lnTo>
                    <a:pt x="1120" y="1382"/>
                  </a:lnTo>
                  <a:lnTo>
                    <a:pt x="1124" y="1372"/>
                  </a:lnTo>
                  <a:lnTo>
                    <a:pt x="1127" y="1368"/>
                  </a:lnTo>
                  <a:lnTo>
                    <a:pt x="1130" y="1365"/>
                  </a:lnTo>
                  <a:lnTo>
                    <a:pt x="1133" y="1363"/>
                  </a:lnTo>
                  <a:lnTo>
                    <a:pt x="1138" y="1362"/>
                  </a:lnTo>
                  <a:lnTo>
                    <a:pt x="1144" y="1363"/>
                  </a:lnTo>
                  <a:lnTo>
                    <a:pt x="1151" y="1364"/>
                  </a:lnTo>
                  <a:lnTo>
                    <a:pt x="1156" y="1365"/>
                  </a:lnTo>
                  <a:lnTo>
                    <a:pt x="1161" y="1368"/>
                  </a:lnTo>
                  <a:lnTo>
                    <a:pt x="1170" y="1374"/>
                  </a:lnTo>
                  <a:lnTo>
                    <a:pt x="1180" y="1380"/>
                  </a:lnTo>
                  <a:lnTo>
                    <a:pt x="1188" y="1387"/>
                  </a:lnTo>
                  <a:lnTo>
                    <a:pt x="1198" y="1392"/>
                  </a:lnTo>
                  <a:lnTo>
                    <a:pt x="1203" y="1394"/>
                  </a:lnTo>
                  <a:lnTo>
                    <a:pt x="1209" y="1396"/>
                  </a:lnTo>
                  <a:lnTo>
                    <a:pt x="1214" y="1397"/>
                  </a:lnTo>
                  <a:lnTo>
                    <a:pt x="1220" y="1397"/>
                  </a:lnTo>
                  <a:lnTo>
                    <a:pt x="1226" y="1397"/>
                  </a:lnTo>
                  <a:lnTo>
                    <a:pt x="1232" y="1396"/>
                  </a:lnTo>
                  <a:lnTo>
                    <a:pt x="1238" y="1395"/>
                  </a:lnTo>
                  <a:lnTo>
                    <a:pt x="1243" y="1393"/>
                  </a:lnTo>
                  <a:lnTo>
                    <a:pt x="1252" y="1388"/>
                  </a:lnTo>
                  <a:lnTo>
                    <a:pt x="1261" y="1382"/>
                  </a:lnTo>
                  <a:lnTo>
                    <a:pt x="1278" y="1367"/>
                  </a:lnTo>
                  <a:lnTo>
                    <a:pt x="1298" y="1353"/>
                  </a:lnTo>
                  <a:lnTo>
                    <a:pt x="1314" y="1347"/>
                  </a:lnTo>
                  <a:lnTo>
                    <a:pt x="1329" y="1341"/>
                  </a:lnTo>
                  <a:lnTo>
                    <a:pt x="1336" y="1339"/>
                  </a:lnTo>
                  <a:lnTo>
                    <a:pt x="1343" y="1336"/>
                  </a:lnTo>
                  <a:lnTo>
                    <a:pt x="1350" y="1332"/>
                  </a:lnTo>
                  <a:lnTo>
                    <a:pt x="1357" y="1327"/>
                  </a:lnTo>
                  <a:lnTo>
                    <a:pt x="1362" y="1322"/>
                  </a:lnTo>
                  <a:lnTo>
                    <a:pt x="1366" y="1317"/>
                  </a:lnTo>
                  <a:lnTo>
                    <a:pt x="1368" y="1310"/>
                  </a:lnTo>
                  <a:lnTo>
                    <a:pt x="1371" y="1304"/>
                  </a:lnTo>
                  <a:lnTo>
                    <a:pt x="1375" y="1292"/>
                  </a:lnTo>
                  <a:lnTo>
                    <a:pt x="1380" y="1278"/>
                  </a:lnTo>
                  <a:lnTo>
                    <a:pt x="1389" y="1263"/>
                  </a:lnTo>
                  <a:lnTo>
                    <a:pt x="1397" y="1249"/>
                  </a:lnTo>
                  <a:lnTo>
                    <a:pt x="1401" y="1243"/>
                  </a:lnTo>
                  <a:lnTo>
                    <a:pt x="1404" y="1236"/>
                  </a:lnTo>
                  <a:lnTo>
                    <a:pt x="1406" y="1227"/>
                  </a:lnTo>
                  <a:lnTo>
                    <a:pt x="1408" y="1219"/>
                  </a:lnTo>
                  <a:lnTo>
                    <a:pt x="1412" y="1191"/>
                  </a:lnTo>
                  <a:lnTo>
                    <a:pt x="1415" y="1166"/>
                  </a:lnTo>
                  <a:lnTo>
                    <a:pt x="1416" y="1144"/>
                  </a:lnTo>
                  <a:lnTo>
                    <a:pt x="1417" y="1121"/>
                  </a:lnTo>
                  <a:lnTo>
                    <a:pt x="1417" y="1098"/>
                  </a:lnTo>
                  <a:lnTo>
                    <a:pt x="1417" y="1074"/>
                  </a:lnTo>
                  <a:lnTo>
                    <a:pt x="1417" y="1049"/>
                  </a:lnTo>
                  <a:lnTo>
                    <a:pt x="1417" y="1022"/>
                  </a:lnTo>
                  <a:lnTo>
                    <a:pt x="1417" y="1000"/>
                  </a:lnTo>
                  <a:lnTo>
                    <a:pt x="1417" y="980"/>
                  </a:lnTo>
                  <a:lnTo>
                    <a:pt x="1417" y="961"/>
                  </a:lnTo>
                  <a:lnTo>
                    <a:pt x="1416" y="943"/>
                  </a:lnTo>
                  <a:lnTo>
                    <a:pt x="1416" y="925"/>
                  </a:lnTo>
                  <a:lnTo>
                    <a:pt x="1416" y="906"/>
                  </a:lnTo>
                  <a:lnTo>
                    <a:pt x="1416" y="886"/>
                  </a:lnTo>
                  <a:lnTo>
                    <a:pt x="1416" y="864"/>
                  </a:lnTo>
                  <a:lnTo>
                    <a:pt x="1402" y="862"/>
                  </a:lnTo>
                  <a:lnTo>
                    <a:pt x="1391" y="859"/>
                  </a:lnTo>
                  <a:lnTo>
                    <a:pt x="1380" y="855"/>
                  </a:lnTo>
                  <a:lnTo>
                    <a:pt x="1370" y="851"/>
                  </a:lnTo>
                  <a:lnTo>
                    <a:pt x="1360" y="848"/>
                  </a:lnTo>
                  <a:lnTo>
                    <a:pt x="1348" y="845"/>
                  </a:lnTo>
                  <a:lnTo>
                    <a:pt x="1337" y="843"/>
                  </a:lnTo>
                  <a:lnTo>
                    <a:pt x="1324" y="842"/>
                  </a:lnTo>
                  <a:lnTo>
                    <a:pt x="1319" y="843"/>
                  </a:lnTo>
                  <a:lnTo>
                    <a:pt x="1316" y="844"/>
                  </a:lnTo>
                  <a:lnTo>
                    <a:pt x="1313" y="846"/>
                  </a:lnTo>
                  <a:lnTo>
                    <a:pt x="1311" y="849"/>
                  </a:lnTo>
                  <a:lnTo>
                    <a:pt x="1307" y="857"/>
                  </a:lnTo>
                  <a:lnTo>
                    <a:pt x="1303" y="864"/>
                  </a:lnTo>
                  <a:lnTo>
                    <a:pt x="1299" y="870"/>
                  </a:lnTo>
                  <a:lnTo>
                    <a:pt x="1293" y="876"/>
                  </a:lnTo>
                  <a:lnTo>
                    <a:pt x="1288" y="882"/>
                  </a:lnTo>
                  <a:lnTo>
                    <a:pt x="1282" y="885"/>
                  </a:lnTo>
                  <a:lnTo>
                    <a:pt x="1275" y="888"/>
                  </a:lnTo>
                  <a:lnTo>
                    <a:pt x="1268" y="890"/>
                  </a:lnTo>
                  <a:lnTo>
                    <a:pt x="1260" y="892"/>
                  </a:lnTo>
                  <a:lnTo>
                    <a:pt x="1252" y="892"/>
                  </a:lnTo>
                  <a:lnTo>
                    <a:pt x="1246" y="892"/>
                  </a:lnTo>
                  <a:lnTo>
                    <a:pt x="1241" y="890"/>
                  </a:lnTo>
                  <a:lnTo>
                    <a:pt x="1237" y="888"/>
                  </a:lnTo>
                  <a:lnTo>
                    <a:pt x="1232" y="885"/>
                  </a:lnTo>
                  <a:lnTo>
                    <a:pt x="1224" y="876"/>
                  </a:lnTo>
                  <a:lnTo>
                    <a:pt x="1218" y="867"/>
                  </a:lnTo>
                  <a:lnTo>
                    <a:pt x="1211" y="859"/>
                  </a:lnTo>
                  <a:lnTo>
                    <a:pt x="1202" y="850"/>
                  </a:lnTo>
                  <a:lnTo>
                    <a:pt x="1198" y="847"/>
                  </a:lnTo>
                  <a:lnTo>
                    <a:pt x="1194" y="845"/>
                  </a:lnTo>
                  <a:lnTo>
                    <a:pt x="1189" y="843"/>
                  </a:lnTo>
                  <a:lnTo>
                    <a:pt x="1183" y="842"/>
                  </a:lnTo>
                  <a:lnTo>
                    <a:pt x="1167" y="844"/>
                  </a:lnTo>
                  <a:lnTo>
                    <a:pt x="1154" y="846"/>
                  </a:lnTo>
                  <a:lnTo>
                    <a:pt x="1139" y="848"/>
                  </a:lnTo>
                  <a:lnTo>
                    <a:pt x="1124" y="849"/>
                  </a:lnTo>
                  <a:lnTo>
                    <a:pt x="1109" y="849"/>
                  </a:lnTo>
                  <a:lnTo>
                    <a:pt x="1095" y="848"/>
                  </a:lnTo>
                  <a:lnTo>
                    <a:pt x="1080" y="846"/>
                  </a:lnTo>
                  <a:lnTo>
                    <a:pt x="1067" y="842"/>
                  </a:lnTo>
                  <a:lnTo>
                    <a:pt x="1061" y="840"/>
                  </a:lnTo>
                  <a:lnTo>
                    <a:pt x="1054" y="837"/>
                  </a:lnTo>
                  <a:lnTo>
                    <a:pt x="1049" y="834"/>
                  </a:lnTo>
                  <a:lnTo>
                    <a:pt x="1045" y="830"/>
                  </a:lnTo>
                  <a:lnTo>
                    <a:pt x="1042" y="826"/>
                  </a:lnTo>
                  <a:lnTo>
                    <a:pt x="1039" y="820"/>
                  </a:lnTo>
                  <a:lnTo>
                    <a:pt x="1038" y="814"/>
                  </a:lnTo>
                  <a:lnTo>
                    <a:pt x="1037" y="807"/>
                  </a:lnTo>
                  <a:lnTo>
                    <a:pt x="1038" y="792"/>
                  </a:lnTo>
                  <a:lnTo>
                    <a:pt x="1041" y="780"/>
                  </a:lnTo>
                  <a:lnTo>
                    <a:pt x="1043" y="767"/>
                  </a:lnTo>
                  <a:lnTo>
                    <a:pt x="1044" y="752"/>
                  </a:lnTo>
                  <a:lnTo>
                    <a:pt x="1044" y="737"/>
                  </a:lnTo>
                  <a:lnTo>
                    <a:pt x="1043" y="721"/>
                  </a:lnTo>
                  <a:lnTo>
                    <a:pt x="1041" y="705"/>
                  </a:lnTo>
                  <a:lnTo>
                    <a:pt x="1038" y="692"/>
                  </a:lnTo>
                  <a:lnTo>
                    <a:pt x="1036" y="686"/>
                  </a:lnTo>
                  <a:lnTo>
                    <a:pt x="1033" y="680"/>
                  </a:lnTo>
                  <a:lnTo>
                    <a:pt x="1029" y="673"/>
                  </a:lnTo>
                  <a:lnTo>
                    <a:pt x="1026" y="667"/>
                  </a:lnTo>
                  <a:lnTo>
                    <a:pt x="1021" y="662"/>
                  </a:lnTo>
                  <a:lnTo>
                    <a:pt x="1016" y="657"/>
                  </a:lnTo>
                  <a:lnTo>
                    <a:pt x="1011" y="652"/>
                  </a:lnTo>
                  <a:lnTo>
                    <a:pt x="1004" y="647"/>
                  </a:lnTo>
                  <a:lnTo>
                    <a:pt x="969" y="630"/>
                  </a:lnTo>
                  <a:lnTo>
                    <a:pt x="937" y="613"/>
                  </a:lnTo>
                  <a:lnTo>
                    <a:pt x="930" y="608"/>
                  </a:lnTo>
                  <a:lnTo>
                    <a:pt x="924" y="603"/>
                  </a:lnTo>
                  <a:lnTo>
                    <a:pt x="918" y="598"/>
                  </a:lnTo>
                  <a:lnTo>
                    <a:pt x="913" y="592"/>
                  </a:lnTo>
                  <a:lnTo>
                    <a:pt x="908" y="585"/>
                  </a:lnTo>
                  <a:lnTo>
                    <a:pt x="905" y="577"/>
                  </a:lnTo>
                  <a:lnTo>
                    <a:pt x="903" y="569"/>
                  </a:lnTo>
                  <a:lnTo>
                    <a:pt x="903" y="559"/>
                  </a:lnTo>
                  <a:lnTo>
                    <a:pt x="903" y="505"/>
                  </a:lnTo>
                  <a:lnTo>
                    <a:pt x="902" y="491"/>
                  </a:lnTo>
                  <a:lnTo>
                    <a:pt x="900" y="479"/>
                  </a:lnTo>
                  <a:lnTo>
                    <a:pt x="898" y="468"/>
                  </a:lnTo>
                  <a:lnTo>
                    <a:pt x="895" y="457"/>
                  </a:lnTo>
                  <a:lnTo>
                    <a:pt x="892" y="447"/>
                  </a:lnTo>
                  <a:lnTo>
                    <a:pt x="889" y="435"/>
                  </a:lnTo>
                  <a:lnTo>
                    <a:pt x="888" y="423"/>
                  </a:lnTo>
                  <a:lnTo>
                    <a:pt x="887" y="409"/>
                  </a:lnTo>
                  <a:lnTo>
                    <a:pt x="887" y="363"/>
                  </a:lnTo>
                  <a:lnTo>
                    <a:pt x="942" y="194"/>
                  </a:lnTo>
                  <a:lnTo>
                    <a:pt x="850" y="194"/>
                  </a:lnTo>
                  <a:lnTo>
                    <a:pt x="823" y="194"/>
                  </a:lnTo>
                  <a:lnTo>
                    <a:pt x="799" y="193"/>
                  </a:lnTo>
                  <a:lnTo>
                    <a:pt x="776" y="192"/>
                  </a:lnTo>
                  <a:lnTo>
                    <a:pt x="754" y="190"/>
                  </a:lnTo>
                  <a:lnTo>
                    <a:pt x="731" y="188"/>
                  </a:lnTo>
                  <a:lnTo>
                    <a:pt x="710" y="183"/>
                  </a:lnTo>
                  <a:lnTo>
                    <a:pt x="686" y="177"/>
                  </a:lnTo>
                  <a:lnTo>
                    <a:pt x="661" y="170"/>
                  </a:lnTo>
                  <a:lnTo>
                    <a:pt x="653" y="166"/>
                  </a:lnTo>
                  <a:lnTo>
                    <a:pt x="645" y="162"/>
                  </a:lnTo>
                  <a:lnTo>
                    <a:pt x="638" y="155"/>
                  </a:lnTo>
                  <a:lnTo>
                    <a:pt x="633" y="149"/>
                  </a:lnTo>
                  <a:lnTo>
                    <a:pt x="627" y="143"/>
                  </a:lnTo>
                  <a:lnTo>
                    <a:pt x="621" y="138"/>
                  </a:lnTo>
                  <a:lnTo>
                    <a:pt x="613" y="132"/>
                  </a:lnTo>
                  <a:lnTo>
                    <a:pt x="604" y="128"/>
                  </a:lnTo>
                  <a:lnTo>
                    <a:pt x="592" y="123"/>
                  </a:lnTo>
                  <a:lnTo>
                    <a:pt x="579" y="120"/>
                  </a:lnTo>
                  <a:lnTo>
                    <a:pt x="568" y="118"/>
                  </a:lnTo>
                  <a:lnTo>
                    <a:pt x="555" y="116"/>
                  </a:lnTo>
                  <a:lnTo>
                    <a:pt x="544" y="114"/>
                  </a:lnTo>
                  <a:lnTo>
                    <a:pt x="533" y="111"/>
                  </a:lnTo>
                  <a:lnTo>
                    <a:pt x="521" y="107"/>
                  </a:lnTo>
                  <a:lnTo>
                    <a:pt x="511" y="100"/>
                  </a:lnTo>
                  <a:lnTo>
                    <a:pt x="506" y="95"/>
                  </a:lnTo>
                  <a:lnTo>
                    <a:pt x="503" y="91"/>
                  </a:lnTo>
                  <a:lnTo>
                    <a:pt x="500" y="86"/>
                  </a:lnTo>
                  <a:lnTo>
                    <a:pt x="498" y="81"/>
                  </a:lnTo>
                  <a:lnTo>
                    <a:pt x="495" y="71"/>
                  </a:lnTo>
                  <a:lnTo>
                    <a:pt x="494" y="59"/>
                  </a:lnTo>
                  <a:lnTo>
                    <a:pt x="492" y="48"/>
                  </a:lnTo>
                  <a:lnTo>
                    <a:pt x="490" y="37"/>
                  </a:lnTo>
                  <a:lnTo>
                    <a:pt x="488" y="32"/>
                  </a:lnTo>
                  <a:lnTo>
                    <a:pt x="485" y="28"/>
                  </a:lnTo>
                  <a:lnTo>
                    <a:pt x="482" y="23"/>
                  </a:lnTo>
                  <a:lnTo>
                    <a:pt x="478" y="20"/>
                  </a:lnTo>
                  <a:lnTo>
                    <a:pt x="466" y="12"/>
                  </a:lnTo>
                  <a:lnTo>
                    <a:pt x="455" y="6"/>
                  </a:lnTo>
                  <a:lnTo>
                    <a:pt x="444" y="3"/>
                  </a:lnTo>
                  <a:lnTo>
                    <a:pt x="431" y="1"/>
                  </a:lnTo>
                  <a:lnTo>
                    <a:pt x="406" y="0"/>
                  </a:lnTo>
                  <a:lnTo>
                    <a:pt x="378" y="0"/>
                  </a:lnTo>
                  <a:lnTo>
                    <a:pt x="373" y="1"/>
                  </a:lnTo>
                  <a:lnTo>
                    <a:pt x="368" y="2"/>
                  </a:lnTo>
                  <a:lnTo>
                    <a:pt x="363" y="4"/>
                  </a:lnTo>
                  <a:lnTo>
                    <a:pt x="359" y="7"/>
                  </a:lnTo>
                  <a:lnTo>
                    <a:pt x="356" y="12"/>
                  </a:lnTo>
                  <a:lnTo>
                    <a:pt x="352" y="16"/>
                  </a:lnTo>
                  <a:lnTo>
                    <a:pt x="349" y="21"/>
                  </a:lnTo>
                  <a:lnTo>
                    <a:pt x="347" y="26"/>
                  </a:lnTo>
                  <a:lnTo>
                    <a:pt x="344" y="37"/>
                  </a:lnTo>
                  <a:lnTo>
                    <a:pt x="342" y="50"/>
                  </a:lnTo>
                  <a:lnTo>
                    <a:pt x="341" y="63"/>
                  </a:lnTo>
                  <a:lnTo>
                    <a:pt x="341" y="76"/>
                  </a:lnTo>
                  <a:lnTo>
                    <a:pt x="343" y="100"/>
                  </a:lnTo>
                  <a:lnTo>
                    <a:pt x="345" y="121"/>
                  </a:lnTo>
                  <a:lnTo>
                    <a:pt x="347" y="132"/>
                  </a:lnTo>
                  <a:lnTo>
                    <a:pt x="347" y="142"/>
                  </a:lnTo>
                  <a:lnTo>
                    <a:pt x="347" y="153"/>
                  </a:lnTo>
                  <a:lnTo>
                    <a:pt x="346" y="165"/>
                  </a:lnTo>
                  <a:lnTo>
                    <a:pt x="344" y="171"/>
                  </a:lnTo>
                  <a:lnTo>
                    <a:pt x="340" y="176"/>
                  </a:lnTo>
                  <a:lnTo>
                    <a:pt x="336" y="180"/>
                  </a:lnTo>
                  <a:lnTo>
                    <a:pt x="331" y="184"/>
                  </a:lnTo>
                  <a:lnTo>
                    <a:pt x="324" y="188"/>
                  </a:lnTo>
                  <a:lnTo>
                    <a:pt x="319" y="192"/>
                  </a:lnTo>
                  <a:lnTo>
                    <a:pt x="315" y="197"/>
                  </a:lnTo>
                  <a:lnTo>
                    <a:pt x="313" y="203"/>
                  </a:lnTo>
                  <a:lnTo>
                    <a:pt x="307" y="228"/>
                  </a:lnTo>
                  <a:lnTo>
                    <a:pt x="301" y="252"/>
                  </a:lnTo>
                  <a:lnTo>
                    <a:pt x="299" y="257"/>
                  </a:lnTo>
                  <a:lnTo>
                    <a:pt x="295" y="262"/>
                  </a:lnTo>
                  <a:lnTo>
                    <a:pt x="293" y="267"/>
                  </a:lnTo>
                  <a:lnTo>
                    <a:pt x="289" y="270"/>
                  </a:lnTo>
                  <a:lnTo>
                    <a:pt x="286" y="274"/>
                  </a:lnTo>
                  <a:lnTo>
                    <a:pt x="281" y="277"/>
                  </a:lnTo>
                  <a:lnTo>
                    <a:pt x="277" y="278"/>
                  </a:lnTo>
                  <a:lnTo>
                    <a:pt x="271" y="278"/>
                  </a:lnTo>
                  <a:lnTo>
                    <a:pt x="262" y="278"/>
                  </a:lnTo>
                  <a:lnTo>
                    <a:pt x="255" y="276"/>
                  </a:lnTo>
                  <a:lnTo>
                    <a:pt x="248" y="273"/>
                  </a:lnTo>
                  <a:lnTo>
                    <a:pt x="242" y="268"/>
                  </a:lnTo>
                  <a:lnTo>
                    <a:pt x="235" y="265"/>
                  </a:lnTo>
                  <a:lnTo>
                    <a:pt x="228" y="262"/>
                  </a:lnTo>
                  <a:lnTo>
                    <a:pt x="221" y="260"/>
                  </a:lnTo>
                  <a:lnTo>
                    <a:pt x="213" y="259"/>
                  </a:lnTo>
                  <a:lnTo>
                    <a:pt x="191" y="259"/>
                  </a:lnTo>
                  <a:lnTo>
                    <a:pt x="193" y="290"/>
                  </a:lnTo>
                  <a:lnTo>
                    <a:pt x="197" y="319"/>
                  </a:lnTo>
                  <a:lnTo>
                    <a:pt x="198" y="333"/>
                  </a:lnTo>
                  <a:lnTo>
                    <a:pt x="196" y="346"/>
                  </a:lnTo>
                  <a:lnTo>
                    <a:pt x="195" y="352"/>
                  </a:lnTo>
                  <a:lnTo>
                    <a:pt x="193" y="360"/>
                  </a:lnTo>
                  <a:lnTo>
                    <a:pt x="190" y="366"/>
                  </a:lnTo>
                  <a:lnTo>
                    <a:pt x="186" y="372"/>
                  </a:lnTo>
                  <a:lnTo>
                    <a:pt x="179" y="382"/>
                  </a:lnTo>
                  <a:lnTo>
                    <a:pt x="170" y="391"/>
                  </a:lnTo>
                  <a:lnTo>
                    <a:pt x="160" y="397"/>
                  </a:lnTo>
                  <a:lnTo>
                    <a:pt x="150" y="402"/>
                  </a:lnTo>
                  <a:lnTo>
                    <a:pt x="138" y="406"/>
                  </a:lnTo>
                  <a:lnTo>
                    <a:pt x="127" y="408"/>
                  </a:lnTo>
                  <a:lnTo>
                    <a:pt x="113" y="409"/>
                  </a:lnTo>
                  <a:lnTo>
                    <a:pt x="100" y="410"/>
                  </a:lnTo>
                  <a:lnTo>
                    <a:pt x="86" y="409"/>
                  </a:lnTo>
                  <a:lnTo>
                    <a:pt x="75" y="408"/>
                  </a:lnTo>
                  <a:lnTo>
                    <a:pt x="64" y="406"/>
                  </a:lnTo>
                  <a:lnTo>
                    <a:pt x="49" y="405"/>
                  </a:lnTo>
                  <a:lnTo>
                    <a:pt x="49" y="427"/>
                  </a:lnTo>
                  <a:lnTo>
                    <a:pt x="47" y="447"/>
                  </a:lnTo>
                  <a:lnTo>
                    <a:pt x="43" y="464"/>
                  </a:lnTo>
                  <a:lnTo>
                    <a:pt x="39" y="482"/>
                  </a:lnTo>
                  <a:lnTo>
                    <a:pt x="32" y="499"/>
                  </a:lnTo>
                  <a:lnTo>
                    <a:pt x="24" y="516"/>
                  </a:lnTo>
                  <a:lnTo>
                    <a:pt x="14" y="534"/>
                  </a:lnTo>
                  <a:lnTo>
                    <a:pt x="3" y="551"/>
                  </a:lnTo>
                  <a:lnTo>
                    <a:pt x="11" y="557"/>
                  </a:lnTo>
                  <a:lnTo>
                    <a:pt x="18" y="564"/>
                  </a:lnTo>
                  <a:lnTo>
                    <a:pt x="23" y="572"/>
                  </a:lnTo>
                  <a:lnTo>
                    <a:pt x="27" y="580"/>
                  </a:lnTo>
                  <a:lnTo>
                    <a:pt x="37" y="597"/>
                  </a:lnTo>
                  <a:lnTo>
                    <a:pt x="47" y="614"/>
                  </a:lnTo>
                  <a:lnTo>
                    <a:pt x="65" y="635"/>
                  </a:lnTo>
                  <a:lnTo>
                    <a:pt x="82" y="653"/>
                  </a:lnTo>
                  <a:lnTo>
                    <a:pt x="91" y="661"/>
                  </a:lnTo>
                  <a:lnTo>
                    <a:pt x="96" y="671"/>
                  </a:lnTo>
                  <a:lnTo>
                    <a:pt x="98" y="676"/>
                  </a:lnTo>
                  <a:lnTo>
                    <a:pt x="100" y="683"/>
                  </a:lnTo>
                  <a:lnTo>
                    <a:pt x="101" y="689"/>
                  </a:lnTo>
                  <a:lnTo>
                    <a:pt x="101" y="696"/>
                  </a:lnTo>
                  <a:lnTo>
                    <a:pt x="101" y="711"/>
                  </a:lnTo>
                  <a:lnTo>
                    <a:pt x="98" y="723"/>
                  </a:lnTo>
                  <a:lnTo>
                    <a:pt x="95" y="735"/>
                  </a:lnTo>
                  <a:lnTo>
                    <a:pt x="89" y="747"/>
                  </a:lnTo>
                  <a:lnTo>
                    <a:pt x="84" y="758"/>
                  </a:lnTo>
                  <a:lnTo>
                    <a:pt x="80" y="771"/>
                  </a:lnTo>
                  <a:lnTo>
                    <a:pt x="75" y="783"/>
                  </a:lnTo>
                  <a:lnTo>
                    <a:pt x="71" y="798"/>
                  </a:lnTo>
                  <a:lnTo>
                    <a:pt x="59" y="838"/>
                  </a:lnTo>
                  <a:lnTo>
                    <a:pt x="47" y="873"/>
                  </a:lnTo>
                  <a:lnTo>
                    <a:pt x="35" y="908"/>
                  </a:lnTo>
                  <a:lnTo>
                    <a:pt x="21" y="949"/>
                  </a:lnTo>
                  <a:lnTo>
                    <a:pt x="15" y="971"/>
                  </a:lnTo>
                  <a:lnTo>
                    <a:pt x="10" y="991"/>
                  </a:lnTo>
                  <a:lnTo>
                    <a:pt x="5" y="1012"/>
                  </a:lnTo>
                  <a:lnTo>
                    <a:pt x="0" y="1031"/>
                  </a:lnTo>
                </a:path>
              </a:pathLst>
            </a:custGeom>
            <a:noFill/>
            <a:ln w="1588">
              <a:solidFill>
                <a:srgbClr val="63696D"/>
              </a:solidFill>
              <a:round/>
              <a:headEnd/>
              <a:tailEnd/>
            </a:ln>
          </p:spPr>
          <p:txBody>
            <a:bodyPr/>
            <a:lstStyle/>
            <a:p>
              <a:endParaRPr lang="es-ES"/>
            </a:p>
          </p:txBody>
        </p:sp>
        <p:sp>
          <p:nvSpPr>
            <p:cNvPr id="5170" name="Freeform 29"/>
            <p:cNvSpPr>
              <a:spLocks/>
            </p:cNvSpPr>
            <p:nvPr/>
          </p:nvSpPr>
          <p:spPr bwMode="auto">
            <a:xfrm>
              <a:off x="1250950" y="1646238"/>
              <a:ext cx="587375" cy="514350"/>
            </a:xfrm>
            <a:custGeom>
              <a:avLst/>
              <a:gdLst>
                <a:gd name="T0" fmla="*/ 0 w 2218"/>
                <a:gd name="T1" fmla="*/ 2147483647 h 1946"/>
                <a:gd name="T2" fmla="*/ 2147483647 w 2218"/>
                <a:gd name="T3" fmla="*/ 2147483647 h 1946"/>
                <a:gd name="T4" fmla="*/ 2147483647 w 2218"/>
                <a:gd name="T5" fmla="*/ 2147483647 h 1946"/>
                <a:gd name="T6" fmla="*/ 2147483647 w 2218"/>
                <a:gd name="T7" fmla="*/ 2147483647 h 1946"/>
                <a:gd name="T8" fmla="*/ 2147483647 w 2218"/>
                <a:gd name="T9" fmla="*/ 2147483647 h 1946"/>
                <a:gd name="T10" fmla="*/ 2147483647 w 2218"/>
                <a:gd name="T11" fmla="*/ 2147483647 h 1946"/>
                <a:gd name="T12" fmla="*/ 2147483647 w 2218"/>
                <a:gd name="T13" fmla="*/ 2147483647 h 1946"/>
                <a:gd name="T14" fmla="*/ 2147483647 w 2218"/>
                <a:gd name="T15" fmla="*/ 2147483647 h 1946"/>
                <a:gd name="T16" fmla="*/ 2147483647 w 2218"/>
                <a:gd name="T17" fmla="*/ 2147483647 h 1946"/>
                <a:gd name="T18" fmla="*/ 2147483647 w 2218"/>
                <a:gd name="T19" fmla="*/ 2147483647 h 1946"/>
                <a:gd name="T20" fmla="*/ 2147483647 w 2218"/>
                <a:gd name="T21" fmla="*/ 2147483647 h 1946"/>
                <a:gd name="T22" fmla="*/ 2147483647 w 2218"/>
                <a:gd name="T23" fmla="*/ 2147483647 h 1946"/>
                <a:gd name="T24" fmla="*/ 2147483647 w 2218"/>
                <a:gd name="T25" fmla="*/ 2147483647 h 1946"/>
                <a:gd name="T26" fmla="*/ 2147483647 w 2218"/>
                <a:gd name="T27" fmla="*/ 2147483647 h 1946"/>
                <a:gd name="T28" fmla="*/ 2147483647 w 2218"/>
                <a:gd name="T29" fmla="*/ 2147483647 h 1946"/>
                <a:gd name="T30" fmla="*/ 2147483647 w 2218"/>
                <a:gd name="T31" fmla="*/ 2147483647 h 1946"/>
                <a:gd name="T32" fmla="*/ 2147483647 w 2218"/>
                <a:gd name="T33" fmla="*/ 2147483647 h 1946"/>
                <a:gd name="T34" fmla="*/ 2147483647 w 2218"/>
                <a:gd name="T35" fmla="*/ 2147483647 h 1946"/>
                <a:gd name="T36" fmla="*/ 2147483647 w 2218"/>
                <a:gd name="T37" fmla="*/ 2147483647 h 1946"/>
                <a:gd name="T38" fmla="*/ 2147483647 w 2218"/>
                <a:gd name="T39" fmla="*/ 2147483647 h 1946"/>
                <a:gd name="T40" fmla="*/ 2147483647 w 2218"/>
                <a:gd name="T41" fmla="*/ 2147483647 h 1946"/>
                <a:gd name="T42" fmla="*/ 2147483647 w 2218"/>
                <a:gd name="T43" fmla="*/ 2147483647 h 1946"/>
                <a:gd name="T44" fmla="*/ 2147483647 w 2218"/>
                <a:gd name="T45" fmla="*/ 2147483647 h 1946"/>
                <a:gd name="T46" fmla="*/ 2147483647 w 2218"/>
                <a:gd name="T47" fmla="*/ 2147483647 h 1946"/>
                <a:gd name="T48" fmla="*/ 2147483647 w 2218"/>
                <a:gd name="T49" fmla="*/ 2147483647 h 1946"/>
                <a:gd name="T50" fmla="*/ 2147483647 w 2218"/>
                <a:gd name="T51" fmla="*/ 2147483647 h 1946"/>
                <a:gd name="T52" fmla="*/ 2147483647 w 2218"/>
                <a:gd name="T53" fmla="*/ 2147483647 h 1946"/>
                <a:gd name="T54" fmla="*/ 2147483647 w 2218"/>
                <a:gd name="T55" fmla="*/ 2147483647 h 1946"/>
                <a:gd name="T56" fmla="*/ 2147483647 w 2218"/>
                <a:gd name="T57" fmla="*/ 2147483647 h 1946"/>
                <a:gd name="T58" fmla="*/ 2147483647 w 2218"/>
                <a:gd name="T59" fmla="*/ 2147483647 h 1946"/>
                <a:gd name="T60" fmla="*/ 2147483647 w 2218"/>
                <a:gd name="T61" fmla="*/ 2147483647 h 1946"/>
                <a:gd name="T62" fmla="*/ 2147483647 w 2218"/>
                <a:gd name="T63" fmla="*/ 2147483647 h 1946"/>
                <a:gd name="T64" fmla="*/ 2147483647 w 2218"/>
                <a:gd name="T65" fmla="*/ 2147483647 h 1946"/>
                <a:gd name="T66" fmla="*/ 2147483647 w 2218"/>
                <a:gd name="T67" fmla="*/ 2147483647 h 1946"/>
                <a:gd name="T68" fmla="*/ 2147483647 w 2218"/>
                <a:gd name="T69" fmla="*/ 2147483647 h 1946"/>
                <a:gd name="T70" fmla="*/ 2147483647 w 2218"/>
                <a:gd name="T71" fmla="*/ 2147483647 h 1946"/>
                <a:gd name="T72" fmla="*/ 2147483647 w 2218"/>
                <a:gd name="T73" fmla="*/ 2147483647 h 1946"/>
                <a:gd name="T74" fmla="*/ 2147483647 w 2218"/>
                <a:gd name="T75" fmla="*/ 2147483647 h 1946"/>
                <a:gd name="T76" fmla="*/ 2147483647 w 2218"/>
                <a:gd name="T77" fmla="*/ 2147483647 h 1946"/>
                <a:gd name="T78" fmla="*/ 2147483647 w 2218"/>
                <a:gd name="T79" fmla="*/ 2147483647 h 1946"/>
                <a:gd name="T80" fmla="*/ 2147483647 w 2218"/>
                <a:gd name="T81" fmla="*/ 2147483647 h 1946"/>
                <a:gd name="T82" fmla="*/ 2147483647 w 2218"/>
                <a:gd name="T83" fmla="*/ 2147483647 h 1946"/>
                <a:gd name="T84" fmla="*/ 2147483647 w 2218"/>
                <a:gd name="T85" fmla="*/ 2147483647 h 1946"/>
                <a:gd name="T86" fmla="*/ 2147483647 w 2218"/>
                <a:gd name="T87" fmla="*/ 2147483647 h 1946"/>
                <a:gd name="T88" fmla="*/ 2147483647 w 2218"/>
                <a:gd name="T89" fmla="*/ 2147483647 h 1946"/>
                <a:gd name="T90" fmla="*/ 2147483647 w 2218"/>
                <a:gd name="T91" fmla="*/ 2147483647 h 1946"/>
                <a:gd name="T92" fmla="*/ 2147483647 w 2218"/>
                <a:gd name="T93" fmla="*/ 2147483647 h 1946"/>
                <a:gd name="T94" fmla="*/ 2147483647 w 2218"/>
                <a:gd name="T95" fmla="*/ 2147483647 h 1946"/>
                <a:gd name="T96" fmla="*/ 2147483647 w 2218"/>
                <a:gd name="T97" fmla="*/ 2147483647 h 1946"/>
                <a:gd name="T98" fmla="*/ 2147483647 w 2218"/>
                <a:gd name="T99" fmla="*/ 2147483647 h 1946"/>
                <a:gd name="T100" fmla="*/ 2147483647 w 2218"/>
                <a:gd name="T101" fmla="*/ 0 h 1946"/>
                <a:gd name="T102" fmla="*/ 2147483647 w 2218"/>
                <a:gd name="T103" fmla="*/ 0 h 1946"/>
                <a:gd name="T104" fmla="*/ 2147483647 w 2218"/>
                <a:gd name="T105" fmla="*/ 0 h 1946"/>
                <a:gd name="T106" fmla="*/ 2147483647 w 2218"/>
                <a:gd name="T107" fmla="*/ 0 h 1946"/>
                <a:gd name="T108" fmla="*/ 2147483647 w 2218"/>
                <a:gd name="T109" fmla="*/ 0 h 19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18"/>
                <a:gd name="T166" fmla="*/ 0 h 1946"/>
                <a:gd name="T167" fmla="*/ 2218 w 2218"/>
                <a:gd name="T168" fmla="*/ 1946 h 19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18" h="1946">
                  <a:moveTo>
                    <a:pt x="501" y="0"/>
                  </a:moveTo>
                  <a:lnTo>
                    <a:pt x="499" y="126"/>
                  </a:lnTo>
                  <a:lnTo>
                    <a:pt x="0" y="737"/>
                  </a:lnTo>
                  <a:lnTo>
                    <a:pt x="773" y="744"/>
                  </a:lnTo>
                  <a:lnTo>
                    <a:pt x="769" y="1918"/>
                  </a:lnTo>
                  <a:lnTo>
                    <a:pt x="2003" y="1946"/>
                  </a:lnTo>
                  <a:lnTo>
                    <a:pt x="2004" y="1937"/>
                  </a:lnTo>
                  <a:lnTo>
                    <a:pt x="2005" y="1930"/>
                  </a:lnTo>
                  <a:lnTo>
                    <a:pt x="2007" y="1922"/>
                  </a:lnTo>
                  <a:lnTo>
                    <a:pt x="2009" y="1913"/>
                  </a:lnTo>
                  <a:lnTo>
                    <a:pt x="2013" y="1905"/>
                  </a:lnTo>
                  <a:lnTo>
                    <a:pt x="2015" y="1897"/>
                  </a:lnTo>
                  <a:lnTo>
                    <a:pt x="2020" y="1890"/>
                  </a:lnTo>
                  <a:lnTo>
                    <a:pt x="2024" y="1880"/>
                  </a:lnTo>
                  <a:lnTo>
                    <a:pt x="2032" y="1869"/>
                  </a:lnTo>
                  <a:lnTo>
                    <a:pt x="2040" y="1856"/>
                  </a:lnTo>
                  <a:lnTo>
                    <a:pt x="2044" y="1848"/>
                  </a:lnTo>
                  <a:lnTo>
                    <a:pt x="2049" y="1841"/>
                  </a:lnTo>
                  <a:lnTo>
                    <a:pt x="2053" y="1834"/>
                  </a:lnTo>
                  <a:lnTo>
                    <a:pt x="2056" y="1825"/>
                  </a:lnTo>
                  <a:lnTo>
                    <a:pt x="2061" y="1810"/>
                  </a:lnTo>
                  <a:lnTo>
                    <a:pt x="2064" y="1795"/>
                  </a:lnTo>
                  <a:lnTo>
                    <a:pt x="2066" y="1782"/>
                  </a:lnTo>
                  <a:lnTo>
                    <a:pt x="2070" y="1766"/>
                  </a:lnTo>
                  <a:lnTo>
                    <a:pt x="2073" y="1755"/>
                  </a:lnTo>
                  <a:lnTo>
                    <a:pt x="2079" y="1743"/>
                  </a:lnTo>
                  <a:lnTo>
                    <a:pt x="2081" y="1734"/>
                  </a:lnTo>
                  <a:lnTo>
                    <a:pt x="2083" y="1726"/>
                  </a:lnTo>
                  <a:lnTo>
                    <a:pt x="2084" y="1719"/>
                  </a:lnTo>
                  <a:lnTo>
                    <a:pt x="2086" y="1709"/>
                  </a:lnTo>
                  <a:lnTo>
                    <a:pt x="2089" y="1695"/>
                  </a:lnTo>
                  <a:lnTo>
                    <a:pt x="2092" y="1680"/>
                  </a:lnTo>
                  <a:lnTo>
                    <a:pt x="2094" y="1669"/>
                  </a:lnTo>
                  <a:lnTo>
                    <a:pt x="2096" y="1659"/>
                  </a:lnTo>
                  <a:lnTo>
                    <a:pt x="2099" y="1648"/>
                  </a:lnTo>
                  <a:lnTo>
                    <a:pt x="2102" y="1638"/>
                  </a:lnTo>
                  <a:lnTo>
                    <a:pt x="2102" y="1636"/>
                  </a:lnTo>
                  <a:lnTo>
                    <a:pt x="2102" y="1635"/>
                  </a:lnTo>
                  <a:lnTo>
                    <a:pt x="2108" y="1626"/>
                  </a:lnTo>
                  <a:lnTo>
                    <a:pt x="2114" y="1616"/>
                  </a:lnTo>
                  <a:lnTo>
                    <a:pt x="2116" y="1611"/>
                  </a:lnTo>
                  <a:lnTo>
                    <a:pt x="2117" y="1606"/>
                  </a:lnTo>
                  <a:lnTo>
                    <a:pt x="2119" y="1602"/>
                  </a:lnTo>
                  <a:lnTo>
                    <a:pt x="2123" y="1598"/>
                  </a:lnTo>
                  <a:lnTo>
                    <a:pt x="2120" y="1586"/>
                  </a:lnTo>
                  <a:lnTo>
                    <a:pt x="2118" y="1576"/>
                  </a:lnTo>
                  <a:lnTo>
                    <a:pt x="2117" y="1565"/>
                  </a:lnTo>
                  <a:lnTo>
                    <a:pt x="2116" y="1553"/>
                  </a:lnTo>
                  <a:lnTo>
                    <a:pt x="2116" y="1521"/>
                  </a:lnTo>
                  <a:lnTo>
                    <a:pt x="2117" y="1491"/>
                  </a:lnTo>
                  <a:lnTo>
                    <a:pt x="2119" y="1477"/>
                  </a:lnTo>
                  <a:lnTo>
                    <a:pt x="2122" y="1463"/>
                  </a:lnTo>
                  <a:lnTo>
                    <a:pt x="2127" y="1448"/>
                  </a:lnTo>
                  <a:lnTo>
                    <a:pt x="2135" y="1433"/>
                  </a:lnTo>
                  <a:lnTo>
                    <a:pt x="2137" y="1430"/>
                  </a:lnTo>
                  <a:lnTo>
                    <a:pt x="2140" y="1427"/>
                  </a:lnTo>
                  <a:lnTo>
                    <a:pt x="2143" y="1425"/>
                  </a:lnTo>
                  <a:lnTo>
                    <a:pt x="2147" y="1424"/>
                  </a:lnTo>
                  <a:lnTo>
                    <a:pt x="2155" y="1420"/>
                  </a:lnTo>
                  <a:lnTo>
                    <a:pt x="2162" y="1416"/>
                  </a:lnTo>
                  <a:lnTo>
                    <a:pt x="2178" y="1407"/>
                  </a:lnTo>
                  <a:lnTo>
                    <a:pt x="2191" y="1400"/>
                  </a:lnTo>
                  <a:lnTo>
                    <a:pt x="2205" y="1392"/>
                  </a:lnTo>
                  <a:lnTo>
                    <a:pt x="2218" y="1385"/>
                  </a:lnTo>
                  <a:lnTo>
                    <a:pt x="2196" y="1353"/>
                  </a:lnTo>
                  <a:lnTo>
                    <a:pt x="2174" y="1322"/>
                  </a:lnTo>
                  <a:lnTo>
                    <a:pt x="2153" y="1294"/>
                  </a:lnTo>
                  <a:lnTo>
                    <a:pt x="2131" y="1267"/>
                  </a:lnTo>
                  <a:lnTo>
                    <a:pt x="2119" y="1255"/>
                  </a:lnTo>
                  <a:lnTo>
                    <a:pt x="2108" y="1243"/>
                  </a:lnTo>
                  <a:lnTo>
                    <a:pt x="2094" y="1232"/>
                  </a:lnTo>
                  <a:lnTo>
                    <a:pt x="2081" y="1222"/>
                  </a:lnTo>
                  <a:lnTo>
                    <a:pt x="2066" y="1212"/>
                  </a:lnTo>
                  <a:lnTo>
                    <a:pt x="2051" y="1204"/>
                  </a:lnTo>
                  <a:lnTo>
                    <a:pt x="2033" y="1196"/>
                  </a:lnTo>
                  <a:lnTo>
                    <a:pt x="2014" y="1188"/>
                  </a:lnTo>
                  <a:lnTo>
                    <a:pt x="2006" y="1185"/>
                  </a:lnTo>
                  <a:lnTo>
                    <a:pt x="1998" y="1182"/>
                  </a:lnTo>
                  <a:lnTo>
                    <a:pt x="1991" y="1178"/>
                  </a:lnTo>
                  <a:lnTo>
                    <a:pt x="1984" y="1174"/>
                  </a:lnTo>
                  <a:lnTo>
                    <a:pt x="1972" y="1165"/>
                  </a:lnTo>
                  <a:lnTo>
                    <a:pt x="1961" y="1154"/>
                  </a:lnTo>
                  <a:lnTo>
                    <a:pt x="1949" y="1144"/>
                  </a:lnTo>
                  <a:lnTo>
                    <a:pt x="1937" y="1134"/>
                  </a:lnTo>
                  <a:lnTo>
                    <a:pt x="1924" y="1123"/>
                  </a:lnTo>
                  <a:lnTo>
                    <a:pt x="1909" y="1114"/>
                  </a:lnTo>
                  <a:lnTo>
                    <a:pt x="1874" y="1096"/>
                  </a:lnTo>
                  <a:lnTo>
                    <a:pt x="1841" y="1082"/>
                  </a:lnTo>
                  <a:lnTo>
                    <a:pt x="1833" y="1078"/>
                  </a:lnTo>
                  <a:lnTo>
                    <a:pt x="1826" y="1073"/>
                  </a:lnTo>
                  <a:lnTo>
                    <a:pt x="1819" y="1068"/>
                  </a:lnTo>
                  <a:lnTo>
                    <a:pt x="1813" y="1063"/>
                  </a:lnTo>
                  <a:lnTo>
                    <a:pt x="1806" y="1057"/>
                  </a:lnTo>
                  <a:lnTo>
                    <a:pt x="1801" y="1050"/>
                  </a:lnTo>
                  <a:lnTo>
                    <a:pt x="1796" y="1042"/>
                  </a:lnTo>
                  <a:lnTo>
                    <a:pt x="1792" y="1033"/>
                  </a:lnTo>
                  <a:lnTo>
                    <a:pt x="1789" y="1028"/>
                  </a:lnTo>
                  <a:lnTo>
                    <a:pt x="1786" y="1024"/>
                  </a:lnTo>
                  <a:lnTo>
                    <a:pt x="1783" y="1020"/>
                  </a:lnTo>
                  <a:lnTo>
                    <a:pt x="1779" y="1017"/>
                  </a:lnTo>
                  <a:lnTo>
                    <a:pt x="1771" y="1010"/>
                  </a:lnTo>
                  <a:lnTo>
                    <a:pt x="1763" y="1005"/>
                  </a:lnTo>
                  <a:lnTo>
                    <a:pt x="1743" y="997"/>
                  </a:lnTo>
                  <a:lnTo>
                    <a:pt x="1724" y="986"/>
                  </a:lnTo>
                  <a:lnTo>
                    <a:pt x="1716" y="981"/>
                  </a:lnTo>
                  <a:lnTo>
                    <a:pt x="1712" y="975"/>
                  </a:lnTo>
                  <a:lnTo>
                    <a:pt x="1708" y="968"/>
                  </a:lnTo>
                  <a:lnTo>
                    <a:pt x="1705" y="962"/>
                  </a:lnTo>
                  <a:lnTo>
                    <a:pt x="1702" y="954"/>
                  </a:lnTo>
                  <a:lnTo>
                    <a:pt x="1699" y="947"/>
                  </a:lnTo>
                  <a:lnTo>
                    <a:pt x="1696" y="940"/>
                  </a:lnTo>
                  <a:lnTo>
                    <a:pt x="1690" y="933"/>
                  </a:lnTo>
                  <a:lnTo>
                    <a:pt x="1678" y="919"/>
                  </a:lnTo>
                  <a:lnTo>
                    <a:pt x="1667" y="908"/>
                  </a:lnTo>
                  <a:lnTo>
                    <a:pt x="1654" y="898"/>
                  </a:lnTo>
                  <a:lnTo>
                    <a:pt x="1642" y="889"/>
                  </a:lnTo>
                  <a:lnTo>
                    <a:pt x="1631" y="880"/>
                  </a:lnTo>
                  <a:lnTo>
                    <a:pt x="1620" y="868"/>
                  </a:lnTo>
                  <a:lnTo>
                    <a:pt x="1616" y="862"/>
                  </a:lnTo>
                  <a:lnTo>
                    <a:pt x="1611" y="856"/>
                  </a:lnTo>
                  <a:lnTo>
                    <a:pt x="1607" y="849"/>
                  </a:lnTo>
                  <a:lnTo>
                    <a:pt x="1603" y="840"/>
                  </a:lnTo>
                  <a:lnTo>
                    <a:pt x="1598" y="827"/>
                  </a:lnTo>
                  <a:lnTo>
                    <a:pt x="1594" y="815"/>
                  </a:lnTo>
                  <a:lnTo>
                    <a:pt x="1592" y="809"/>
                  </a:lnTo>
                  <a:lnTo>
                    <a:pt x="1589" y="804"/>
                  </a:lnTo>
                  <a:lnTo>
                    <a:pt x="1585" y="799"/>
                  </a:lnTo>
                  <a:lnTo>
                    <a:pt x="1580" y="794"/>
                  </a:lnTo>
                  <a:lnTo>
                    <a:pt x="1571" y="788"/>
                  </a:lnTo>
                  <a:lnTo>
                    <a:pt x="1563" y="783"/>
                  </a:lnTo>
                  <a:lnTo>
                    <a:pt x="1555" y="779"/>
                  </a:lnTo>
                  <a:lnTo>
                    <a:pt x="1546" y="777"/>
                  </a:lnTo>
                  <a:lnTo>
                    <a:pt x="1529" y="773"/>
                  </a:lnTo>
                  <a:lnTo>
                    <a:pt x="1509" y="768"/>
                  </a:lnTo>
                  <a:lnTo>
                    <a:pt x="1505" y="765"/>
                  </a:lnTo>
                  <a:lnTo>
                    <a:pt x="1501" y="762"/>
                  </a:lnTo>
                  <a:lnTo>
                    <a:pt x="1498" y="759"/>
                  </a:lnTo>
                  <a:lnTo>
                    <a:pt x="1496" y="754"/>
                  </a:lnTo>
                  <a:lnTo>
                    <a:pt x="1493" y="745"/>
                  </a:lnTo>
                  <a:lnTo>
                    <a:pt x="1489" y="735"/>
                  </a:lnTo>
                  <a:lnTo>
                    <a:pt x="1477" y="711"/>
                  </a:lnTo>
                  <a:lnTo>
                    <a:pt x="1469" y="689"/>
                  </a:lnTo>
                  <a:lnTo>
                    <a:pt x="1461" y="667"/>
                  </a:lnTo>
                  <a:lnTo>
                    <a:pt x="1450" y="643"/>
                  </a:lnTo>
                  <a:lnTo>
                    <a:pt x="1448" y="637"/>
                  </a:lnTo>
                  <a:lnTo>
                    <a:pt x="1444" y="632"/>
                  </a:lnTo>
                  <a:lnTo>
                    <a:pt x="1440" y="628"/>
                  </a:lnTo>
                  <a:lnTo>
                    <a:pt x="1436" y="625"/>
                  </a:lnTo>
                  <a:lnTo>
                    <a:pt x="1425" y="618"/>
                  </a:lnTo>
                  <a:lnTo>
                    <a:pt x="1415" y="610"/>
                  </a:lnTo>
                  <a:lnTo>
                    <a:pt x="1398" y="595"/>
                  </a:lnTo>
                  <a:lnTo>
                    <a:pt x="1383" y="583"/>
                  </a:lnTo>
                  <a:lnTo>
                    <a:pt x="1366" y="571"/>
                  </a:lnTo>
                  <a:lnTo>
                    <a:pt x="1350" y="562"/>
                  </a:lnTo>
                  <a:lnTo>
                    <a:pt x="1333" y="552"/>
                  </a:lnTo>
                  <a:lnTo>
                    <a:pt x="1316" y="543"/>
                  </a:lnTo>
                  <a:lnTo>
                    <a:pt x="1298" y="533"/>
                  </a:lnTo>
                  <a:lnTo>
                    <a:pt x="1279" y="520"/>
                  </a:lnTo>
                  <a:lnTo>
                    <a:pt x="1274" y="517"/>
                  </a:lnTo>
                  <a:lnTo>
                    <a:pt x="1270" y="513"/>
                  </a:lnTo>
                  <a:lnTo>
                    <a:pt x="1267" y="509"/>
                  </a:lnTo>
                  <a:lnTo>
                    <a:pt x="1264" y="505"/>
                  </a:lnTo>
                  <a:lnTo>
                    <a:pt x="1260" y="497"/>
                  </a:lnTo>
                  <a:lnTo>
                    <a:pt x="1256" y="486"/>
                  </a:lnTo>
                  <a:lnTo>
                    <a:pt x="1252" y="477"/>
                  </a:lnTo>
                  <a:lnTo>
                    <a:pt x="1248" y="467"/>
                  </a:lnTo>
                  <a:lnTo>
                    <a:pt x="1243" y="457"/>
                  </a:lnTo>
                  <a:lnTo>
                    <a:pt x="1237" y="448"/>
                  </a:lnTo>
                  <a:lnTo>
                    <a:pt x="1228" y="439"/>
                  </a:lnTo>
                  <a:lnTo>
                    <a:pt x="1219" y="431"/>
                  </a:lnTo>
                  <a:lnTo>
                    <a:pt x="1210" y="424"/>
                  </a:lnTo>
                  <a:lnTo>
                    <a:pt x="1202" y="419"/>
                  </a:lnTo>
                  <a:lnTo>
                    <a:pt x="1183" y="407"/>
                  </a:lnTo>
                  <a:lnTo>
                    <a:pt x="1161" y="396"/>
                  </a:lnTo>
                  <a:lnTo>
                    <a:pt x="1134" y="380"/>
                  </a:lnTo>
                  <a:lnTo>
                    <a:pt x="1111" y="363"/>
                  </a:lnTo>
                  <a:lnTo>
                    <a:pt x="1090" y="347"/>
                  </a:lnTo>
                  <a:lnTo>
                    <a:pt x="1069" y="331"/>
                  </a:lnTo>
                  <a:lnTo>
                    <a:pt x="1049" y="315"/>
                  </a:lnTo>
                  <a:lnTo>
                    <a:pt x="1028" y="299"/>
                  </a:lnTo>
                  <a:lnTo>
                    <a:pt x="1004" y="281"/>
                  </a:lnTo>
                  <a:lnTo>
                    <a:pt x="978" y="265"/>
                  </a:lnTo>
                  <a:lnTo>
                    <a:pt x="954" y="251"/>
                  </a:lnTo>
                  <a:lnTo>
                    <a:pt x="932" y="240"/>
                  </a:lnTo>
                  <a:lnTo>
                    <a:pt x="910" y="230"/>
                  </a:lnTo>
                  <a:lnTo>
                    <a:pt x="889" y="221"/>
                  </a:lnTo>
                  <a:lnTo>
                    <a:pt x="867" y="213"/>
                  </a:lnTo>
                  <a:lnTo>
                    <a:pt x="847" y="202"/>
                  </a:lnTo>
                  <a:lnTo>
                    <a:pt x="835" y="196"/>
                  </a:lnTo>
                  <a:lnTo>
                    <a:pt x="824" y="190"/>
                  </a:lnTo>
                  <a:lnTo>
                    <a:pt x="814" y="183"/>
                  </a:lnTo>
                  <a:lnTo>
                    <a:pt x="801" y="174"/>
                  </a:lnTo>
                  <a:lnTo>
                    <a:pt x="793" y="168"/>
                  </a:lnTo>
                  <a:lnTo>
                    <a:pt x="786" y="161"/>
                  </a:lnTo>
                  <a:lnTo>
                    <a:pt x="779" y="154"/>
                  </a:lnTo>
                  <a:lnTo>
                    <a:pt x="773" y="145"/>
                  </a:lnTo>
                  <a:lnTo>
                    <a:pt x="762" y="130"/>
                  </a:lnTo>
                  <a:lnTo>
                    <a:pt x="747" y="113"/>
                  </a:lnTo>
                  <a:lnTo>
                    <a:pt x="732" y="99"/>
                  </a:lnTo>
                  <a:lnTo>
                    <a:pt x="717" y="84"/>
                  </a:lnTo>
                  <a:lnTo>
                    <a:pt x="702" y="72"/>
                  </a:lnTo>
                  <a:lnTo>
                    <a:pt x="687" y="62"/>
                  </a:lnTo>
                  <a:lnTo>
                    <a:pt x="679" y="56"/>
                  </a:lnTo>
                  <a:lnTo>
                    <a:pt x="672" y="52"/>
                  </a:lnTo>
                  <a:lnTo>
                    <a:pt x="662" y="48"/>
                  </a:lnTo>
                  <a:lnTo>
                    <a:pt x="654" y="45"/>
                  </a:lnTo>
                  <a:lnTo>
                    <a:pt x="645" y="42"/>
                  </a:lnTo>
                  <a:lnTo>
                    <a:pt x="634" y="40"/>
                  </a:lnTo>
                  <a:lnTo>
                    <a:pt x="624" y="38"/>
                  </a:lnTo>
                  <a:lnTo>
                    <a:pt x="614" y="36"/>
                  </a:lnTo>
                  <a:lnTo>
                    <a:pt x="597" y="34"/>
                  </a:lnTo>
                  <a:lnTo>
                    <a:pt x="583" y="32"/>
                  </a:lnTo>
                  <a:lnTo>
                    <a:pt x="568" y="29"/>
                  </a:lnTo>
                  <a:lnTo>
                    <a:pt x="555" y="25"/>
                  </a:lnTo>
                  <a:lnTo>
                    <a:pt x="541" y="21"/>
                  </a:lnTo>
                  <a:lnTo>
                    <a:pt x="528" y="16"/>
                  </a:lnTo>
                  <a:lnTo>
                    <a:pt x="514" y="9"/>
                  </a:lnTo>
                  <a:lnTo>
                    <a:pt x="501" y="0"/>
                  </a:lnTo>
                  <a:close/>
                </a:path>
              </a:pathLst>
            </a:custGeom>
            <a:solidFill>
              <a:srgbClr val="BEBFC3"/>
            </a:solidFill>
            <a:ln w="9525">
              <a:noFill/>
              <a:round/>
              <a:headEnd/>
              <a:tailEnd/>
            </a:ln>
          </p:spPr>
          <p:txBody>
            <a:bodyPr/>
            <a:lstStyle/>
            <a:p>
              <a:endParaRPr lang="es-ES"/>
            </a:p>
          </p:txBody>
        </p:sp>
        <p:sp>
          <p:nvSpPr>
            <p:cNvPr id="5171" name="Freeform 30"/>
            <p:cNvSpPr>
              <a:spLocks/>
            </p:cNvSpPr>
            <p:nvPr/>
          </p:nvSpPr>
          <p:spPr bwMode="auto">
            <a:xfrm>
              <a:off x="1250950" y="1646238"/>
              <a:ext cx="587375" cy="514350"/>
            </a:xfrm>
            <a:custGeom>
              <a:avLst/>
              <a:gdLst>
                <a:gd name="T0" fmla="*/ 0 w 2218"/>
                <a:gd name="T1" fmla="*/ 2147483647 h 1946"/>
                <a:gd name="T2" fmla="*/ 2147483647 w 2218"/>
                <a:gd name="T3" fmla="*/ 2147483647 h 1946"/>
                <a:gd name="T4" fmla="*/ 2147483647 w 2218"/>
                <a:gd name="T5" fmla="*/ 2147483647 h 1946"/>
                <a:gd name="T6" fmla="*/ 2147483647 w 2218"/>
                <a:gd name="T7" fmla="*/ 2147483647 h 1946"/>
                <a:gd name="T8" fmla="*/ 2147483647 w 2218"/>
                <a:gd name="T9" fmla="*/ 2147483647 h 1946"/>
                <a:gd name="T10" fmla="*/ 2147483647 w 2218"/>
                <a:gd name="T11" fmla="*/ 2147483647 h 1946"/>
                <a:gd name="T12" fmla="*/ 2147483647 w 2218"/>
                <a:gd name="T13" fmla="*/ 2147483647 h 1946"/>
                <a:gd name="T14" fmla="*/ 2147483647 w 2218"/>
                <a:gd name="T15" fmla="*/ 2147483647 h 1946"/>
                <a:gd name="T16" fmla="*/ 2147483647 w 2218"/>
                <a:gd name="T17" fmla="*/ 2147483647 h 1946"/>
                <a:gd name="T18" fmla="*/ 2147483647 w 2218"/>
                <a:gd name="T19" fmla="*/ 2147483647 h 1946"/>
                <a:gd name="T20" fmla="*/ 2147483647 w 2218"/>
                <a:gd name="T21" fmla="*/ 2147483647 h 1946"/>
                <a:gd name="T22" fmla="*/ 2147483647 w 2218"/>
                <a:gd name="T23" fmla="*/ 2147483647 h 1946"/>
                <a:gd name="T24" fmla="*/ 2147483647 w 2218"/>
                <a:gd name="T25" fmla="*/ 2147483647 h 1946"/>
                <a:gd name="T26" fmla="*/ 2147483647 w 2218"/>
                <a:gd name="T27" fmla="*/ 2147483647 h 1946"/>
                <a:gd name="T28" fmla="*/ 2147483647 w 2218"/>
                <a:gd name="T29" fmla="*/ 2147483647 h 1946"/>
                <a:gd name="T30" fmla="*/ 2147483647 w 2218"/>
                <a:gd name="T31" fmla="*/ 2147483647 h 1946"/>
                <a:gd name="T32" fmla="*/ 2147483647 w 2218"/>
                <a:gd name="T33" fmla="*/ 2147483647 h 1946"/>
                <a:gd name="T34" fmla="*/ 2147483647 w 2218"/>
                <a:gd name="T35" fmla="*/ 2147483647 h 1946"/>
                <a:gd name="T36" fmla="*/ 2147483647 w 2218"/>
                <a:gd name="T37" fmla="*/ 2147483647 h 1946"/>
                <a:gd name="T38" fmla="*/ 2147483647 w 2218"/>
                <a:gd name="T39" fmla="*/ 2147483647 h 1946"/>
                <a:gd name="T40" fmla="*/ 2147483647 w 2218"/>
                <a:gd name="T41" fmla="*/ 2147483647 h 1946"/>
                <a:gd name="T42" fmla="*/ 2147483647 w 2218"/>
                <a:gd name="T43" fmla="*/ 2147483647 h 1946"/>
                <a:gd name="T44" fmla="*/ 2147483647 w 2218"/>
                <a:gd name="T45" fmla="*/ 2147483647 h 1946"/>
                <a:gd name="T46" fmla="*/ 2147483647 w 2218"/>
                <a:gd name="T47" fmla="*/ 2147483647 h 1946"/>
                <a:gd name="T48" fmla="*/ 2147483647 w 2218"/>
                <a:gd name="T49" fmla="*/ 2147483647 h 1946"/>
                <a:gd name="T50" fmla="*/ 2147483647 w 2218"/>
                <a:gd name="T51" fmla="*/ 2147483647 h 1946"/>
                <a:gd name="T52" fmla="*/ 2147483647 w 2218"/>
                <a:gd name="T53" fmla="*/ 2147483647 h 1946"/>
                <a:gd name="T54" fmla="*/ 2147483647 w 2218"/>
                <a:gd name="T55" fmla="*/ 2147483647 h 1946"/>
                <a:gd name="T56" fmla="*/ 2147483647 w 2218"/>
                <a:gd name="T57" fmla="*/ 2147483647 h 1946"/>
                <a:gd name="T58" fmla="*/ 2147483647 w 2218"/>
                <a:gd name="T59" fmla="*/ 2147483647 h 1946"/>
                <a:gd name="T60" fmla="*/ 2147483647 w 2218"/>
                <a:gd name="T61" fmla="*/ 2147483647 h 1946"/>
                <a:gd name="T62" fmla="*/ 2147483647 w 2218"/>
                <a:gd name="T63" fmla="*/ 2147483647 h 1946"/>
                <a:gd name="T64" fmla="*/ 2147483647 w 2218"/>
                <a:gd name="T65" fmla="*/ 2147483647 h 1946"/>
                <a:gd name="T66" fmla="*/ 2147483647 w 2218"/>
                <a:gd name="T67" fmla="*/ 2147483647 h 1946"/>
                <a:gd name="T68" fmla="*/ 2147483647 w 2218"/>
                <a:gd name="T69" fmla="*/ 2147483647 h 1946"/>
                <a:gd name="T70" fmla="*/ 2147483647 w 2218"/>
                <a:gd name="T71" fmla="*/ 2147483647 h 1946"/>
                <a:gd name="T72" fmla="*/ 2147483647 w 2218"/>
                <a:gd name="T73" fmla="*/ 2147483647 h 1946"/>
                <a:gd name="T74" fmla="*/ 2147483647 w 2218"/>
                <a:gd name="T75" fmla="*/ 2147483647 h 1946"/>
                <a:gd name="T76" fmla="*/ 2147483647 w 2218"/>
                <a:gd name="T77" fmla="*/ 2147483647 h 1946"/>
                <a:gd name="T78" fmla="*/ 2147483647 w 2218"/>
                <a:gd name="T79" fmla="*/ 2147483647 h 1946"/>
                <a:gd name="T80" fmla="*/ 2147483647 w 2218"/>
                <a:gd name="T81" fmla="*/ 2147483647 h 1946"/>
                <a:gd name="T82" fmla="*/ 2147483647 w 2218"/>
                <a:gd name="T83" fmla="*/ 2147483647 h 1946"/>
                <a:gd name="T84" fmla="*/ 2147483647 w 2218"/>
                <a:gd name="T85" fmla="*/ 2147483647 h 1946"/>
                <a:gd name="T86" fmla="*/ 2147483647 w 2218"/>
                <a:gd name="T87" fmla="*/ 2147483647 h 1946"/>
                <a:gd name="T88" fmla="*/ 2147483647 w 2218"/>
                <a:gd name="T89" fmla="*/ 2147483647 h 1946"/>
                <a:gd name="T90" fmla="*/ 2147483647 w 2218"/>
                <a:gd name="T91" fmla="*/ 2147483647 h 1946"/>
                <a:gd name="T92" fmla="*/ 2147483647 w 2218"/>
                <a:gd name="T93" fmla="*/ 2147483647 h 1946"/>
                <a:gd name="T94" fmla="*/ 2147483647 w 2218"/>
                <a:gd name="T95" fmla="*/ 2147483647 h 1946"/>
                <a:gd name="T96" fmla="*/ 2147483647 w 2218"/>
                <a:gd name="T97" fmla="*/ 2147483647 h 1946"/>
                <a:gd name="T98" fmla="*/ 2147483647 w 2218"/>
                <a:gd name="T99" fmla="*/ 2147483647 h 1946"/>
                <a:gd name="T100" fmla="*/ 2147483647 w 2218"/>
                <a:gd name="T101" fmla="*/ 0 h 1946"/>
                <a:gd name="T102" fmla="*/ 2147483647 w 2218"/>
                <a:gd name="T103" fmla="*/ 0 h 1946"/>
                <a:gd name="T104" fmla="*/ 2147483647 w 2218"/>
                <a:gd name="T105" fmla="*/ 0 h 1946"/>
                <a:gd name="T106" fmla="*/ 2147483647 w 2218"/>
                <a:gd name="T107" fmla="*/ 0 h 1946"/>
                <a:gd name="T108" fmla="*/ 2147483647 w 2218"/>
                <a:gd name="T109" fmla="*/ 0 h 1946"/>
                <a:gd name="T110" fmla="*/ 2147483647 w 2218"/>
                <a:gd name="T111" fmla="*/ 0 h 19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18"/>
                <a:gd name="T169" fmla="*/ 0 h 1946"/>
                <a:gd name="T170" fmla="*/ 2218 w 2218"/>
                <a:gd name="T171" fmla="*/ 1946 h 19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18" h="1946">
                  <a:moveTo>
                    <a:pt x="501" y="0"/>
                  </a:moveTo>
                  <a:lnTo>
                    <a:pt x="499" y="126"/>
                  </a:lnTo>
                  <a:lnTo>
                    <a:pt x="0" y="737"/>
                  </a:lnTo>
                  <a:lnTo>
                    <a:pt x="773" y="744"/>
                  </a:lnTo>
                  <a:lnTo>
                    <a:pt x="769" y="1918"/>
                  </a:lnTo>
                  <a:lnTo>
                    <a:pt x="2003" y="1946"/>
                  </a:lnTo>
                  <a:lnTo>
                    <a:pt x="2004" y="1937"/>
                  </a:lnTo>
                  <a:lnTo>
                    <a:pt x="2005" y="1930"/>
                  </a:lnTo>
                  <a:lnTo>
                    <a:pt x="2007" y="1922"/>
                  </a:lnTo>
                  <a:lnTo>
                    <a:pt x="2009" y="1913"/>
                  </a:lnTo>
                  <a:lnTo>
                    <a:pt x="2013" y="1905"/>
                  </a:lnTo>
                  <a:lnTo>
                    <a:pt x="2015" y="1897"/>
                  </a:lnTo>
                  <a:lnTo>
                    <a:pt x="2020" y="1890"/>
                  </a:lnTo>
                  <a:lnTo>
                    <a:pt x="2024" y="1880"/>
                  </a:lnTo>
                  <a:lnTo>
                    <a:pt x="2032" y="1869"/>
                  </a:lnTo>
                  <a:lnTo>
                    <a:pt x="2040" y="1856"/>
                  </a:lnTo>
                  <a:lnTo>
                    <a:pt x="2044" y="1848"/>
                  </a:lnTo>
                  <a:lnTo>
                    <a:pt x="2049" y="1841"/>
                  </a:lnTo>
                  <a:lnTo>
                    <a:pt x="2053" y="1834"/>
                  </a:lnTo>
                  <a:lnTo>
                    <a:pt x="2056" y="1825"/>
                  </a:lnTo>
                  <a:lnTo>
                    <a:pt x="2061" y="1810"/>
                  </a:lnTo>
                  <a:lnTo>
                    <a:pt x="2064" y="1795"/>
                  </a:lnTo>
                  <a:lnTo>
                    <a:pt x="2066" y="1782"/>
                  </a:lnTo>
                  <a:lnTo>
                    <a:pt x="2070" y="1766"/>
                  </a:lnTo>
                  <a:lnTo>
                    <a:pt x="2073" y="1755"/>
                  </a:lnTo>
                  <a:lnTo>
                    <a:pt x="2079" y="1743"/>
                  </a:lnTo>
                  <a:lnTo>
                    <a:pt x="2081" y="1734"/>
                  </a:lnTo>
                  <a:lnTo>
                    <a:pt x="2083" y="1726"/>
                  </a:lnTo>
                  <a:lnTo>
                    <a:pt x="2084" y="1719"/>
                  </a:lnTo>
                  <a:lnTo>
                    <a:pt x="2086" y="1709"/>
                  </a:lnTo>
                  <a:lnTo>
                    <a:pt x="2089" y="1695"/>
                  </a:lnTo>
                  <a:lnTo>
                    <a:pt x="2092" y="1680"/>
                  </a:lnTo>
                  <a:lnTo>
                    <a:pt x="2094" y="1669"/>
                  </a:lnTo>
                  <a:lnTo>
                    <a:pt x="2096" y="1659"/>
                  </a:lnTo>
                  <a:lnTo>
                    <a:pt x="2099" y="1648"/>
                  </a:lnTo>
                  <a:lnTo>
                    <a:pt x="2102" y="1638"/>
                  </a:lnTo>
                  <a:lnTo>
                    <a:pt x="2102" y="1636"/>
                  </a:lnTo>
                  <a:lnTo>
                    <a:pt x="2102" y="1635"/>
                  </a:lnTo>
                  <a:lnTo>
                    <a:pt x="2108" y="1626"/>
                  </a:lnTo>
                  <a:lnTo>
                    <a:pt x="2114" y="1616"/>
                  </a:lnTo>
                  <a:lnTo>
                    <a:pt x="2116" y="1611"/>
                  </a:lnTo>
                  <a:lnTo>
                    <a:pt x="2117" y="1606"/>
                  </a:lnTo>
                  <a:lnTo>
                    <a:pt x="2119" y="1602"/>
                  </a:lnTo>
                  <a:lnTo>
                    <a:pt x="2123" y="1598"/>
                  </a:lnTo>
                  <a:lnTo>
                    <a:pt x="2120" y="1586"/>
                  </a:lnTo>
                  <a:lnTo>
                    <a:pt x="2118" y="1576"/>
                  </a:lnTo>
                  <a:lnTo>
                    <a:pt x="2117" y="1565"/>
                  </a:lnTo>
                  <a:lnTo>
                    <a:pt x="2116" y="1553"/>
                  </a:lnTo>
                  <a:lnTo>
                    <a:pt x="2116" y="1521"/>
                  </a:lnTo>
                  <a:lnTo>
                    <a:pt x="2117" y="1491"/>
                  </a:lnTo>
                  <a:lnTo>
                    <a:pt x="2119" y="1477"/>
                  </a:lnTo>
                  <a:lnTo>
                    <a:pt x="2122" y="1463"/>
                  </a:lnTo>
                  <a:lnTo>
                    <a:pt x="2127" y="1448"/>
                  </a:lnTo>
                  <a:lnTo>
                    <a:pt x="2135" y="1433"/>
                  </a:lnTo>
                  <a:lnTo>
                    <a:pt x="2137" y="1430"/>
                  </a:lnTo>
                  <a:lnTo>
                    <a:pt x="2140" y="1427"/>
                  </a:lnTo>
                  <a:lnTo>
                    <a:pt x="2143" y="1425"/>
                  </a:lnTo>
                  <a:lnTo>
                    <a:pt x="2147" y="1424"/>
                  </a:lnTo>
                  <a:lnTo>
                    <a:pt x="2155" y="1420"/>
                  </a:lnTo>
                  <a:lnTo>
                    <a:pt x="2162" y="1416"/>
                  </a:lnTo>
                  <a:lnTo>
                    <a:pt x="2178" y="1407"/>
                  </a:lnTo>
                  <a:lnTo>
                    <a:pt x="2191" y="1400"/>
                  </a:lnTo>
                  <a:lnTo>
                    <a:pt x="2205" y="1392"/>
                  </a:lnTo>
                  <a:lnTo>
                    <a:pt x="2218" y="1385"/>
                  </a:lnTo>
                  <a:lnTo>
                    <a:pt x="2196" y="1353"/>
                  </a:lnTo>
                  <a:lnTo>
                    <a:pt x="2174" y="1322"/>
                  </a:lnTo>
                  <a:lnTo>
                    <a:pt x="2153" y="1294"/>
                  </a:lnTo>
                  <a:lnTo>
                    <a:pt x="2131" y="1267"/>
                  </a:lnTo>
                  <a:lnTo>
                    <a:pt x="2119" y="1255"/>
                  </a:lnTo>
                  <a:lnTo>
                    <a:pt x="2108" y="1243"/>
                  </a:lnTo>
                  <a:lnTo>
                    <a:pt x="2094" y="1232"/>
                  </a:lnTo>
                  <a:lnTo>
                    <a:pt x="2081" y="1222"/>
                  </a:lnTo>
                  <a:lnTo>
                    <a:pt x="2066" y="1212"/>
                  </a:lnTo>
                  <a:lnTo>
                    <a:pt x="2051" y="1204"/>
                  </a:lnTo>
                  <a:lnTo>
                    <a:pt x="2033" y="1196"/>
                  </a:lnTo>
                  <a:lnTo>
                    <a:pt x="2014" y="1188"/>
                  </a:lnTo>
                  <a:lnTo>
                    <a:pt x="2006" y="1185"/>
                  </a:lnTo>
                  <a:lnTo>
                    <a:pt x="1998" y="1182"/>
                  </a:lnTo>
                  <a:lnTo>
                    <a:pt x="1991" y="1178"/>
                  </a:lnTo>
                  <a:lnTo>
                    <a:pt x="1984" y="1174"/>
                  </a:lnTo>
                  <a:lnTo>
                    <a:pt x="1972" y="1165"/>
                  </a:lnTo>
                  <a:lnTo>
                    <a:pt x="1961" y="1154"/>
                  </a:lnTo>
                  <a:lnTo>
                    <a:pt x="1949" y="1144"/>
                  </a:lnTo>
                  <a:lnTo>
                    <a:pt x="1937" y="1134"/>
                  </a:lnTo>
                  <a:lnTo>
                    <a:pt x="1924" y="1123"/>
                  </a:lnTo>
                  <a:lnTo>
                    <a:pt x="1909" y="1114"/>
                  </a:lnTo>
                  <a:lnTo>
                    <a:pt x="1874" y="1096"/>
                  </a:lnTo>
                  <a:lnTo>
                    <a:pt x="1841" y="1082"/>
                  </a:lnTo>
                  <a:lnTo>
                    <a:pt x="1833" y="1078"/>
                  </a:lnTo>
                  <a:lnTo>
                    <a:pt x="1826" y="1073"/>
                  </a:lnTo>
                  <a:lnTo>
                    <a:pt x="1819" y="1068"/>
                  </a:lnTo>
                  <a:lnTo>
                    <a:pt x="1813" y="1063"/>
                  </a:lnTo>
                  <a:lnTo>
                    <a:pt x="1806" y="1057"/>
                  </a:lnTo>
                  <a:lnTo>
                    <a:pt x="1801" y="1050"/>
                  </a:lnTo>
                  <a:lnTo>
                    <a:pt x="1796" y="1042"/>
                  </a:lnTo>
                  <a:lnTo>
                    <a:pt x="1792" y="1033"/>
                  </a:lnTo>
                  <a:lnTo>
                    <a:pt x="1789" y="1028"/>
                  </a:lnTo>
                  <a:lnTo>
                    <a:pt x="1786" y="1024"/>
                  </a:lnTo>
                  <a:lnTo>
                    <a:pt x="1783" y="1020"/>
                  </a:lnTo>
                  <a:lnTo>
                    <a:pt x="1779" y="1017"/>
                  </a:lnTo>
                  <a:lnTo>
                    <a:pt x="1771" y="1010"/>
                  </a:lnTo>
                  <a:lnTo>
                    <a:pt x="1763" y="1005"/>
                  </a:lnTo>
                  <a:lnTo>
                    <a:pt x="1743" y="997"/>
                  </a:lnTo>
                  <a:lnTo>
                    <a:pt x="1724" y="986"/>
                  </a:lnTo>
                  <a:lnTo>
                    <a:pt x="1716" y="981"/>
                  </a:lnTo>
                  <a:lnTo>
                    <a:pt x="1712" y="975"/>
                  </a:lnTo>
                  <a:lnTo>
                    <a:pt x="1708" y="968"/>
                  </a:lnTo>
                  <a:lnTo>
                    <a:pt x="1705" y="962"/>
                  </a:lnTo>
                  <a:lnTo>
                    <a:pt x="1702" y="954"/>
                  </a:lnTo>
                  <a:lnTo>
                    <a:pt x="1699" y="947"/>
                  </a:lnTo>
                  <a:lnTo>
                    <a:pt x="1696" y="940"/>
                  </a:lnTo>
                  <a:lnTo>
                    <a:pt x="1690" y="933"/>
                  </a:lnTo>
                  <a:lnTo>
                    <a:pt x="1678" y="919"/>
                  </a:lnTo>
                  <a:lnTo>
                    <a:pt x="1667" y="908"/>
                  </a:lnTo>
                  <a:lnTo>
                    <a:pt x="1654" y="898"/>
                  </a:lnTo>
                  <a:lnTo>
                    <a:pt x="1642" y="889"/>
                  </a:lnTo>
                  <a:lnTo>
                    <a:pt x="1631" y="880"/>
                  </a:lnTo>
                  <a:lnTo>
                    <a:pt x="1620" y="868"/>
                  </a:lnTo>
                  <a:lnTo>
                    <a:pt x="1616" y="862"/>
                  </a:lnTo>
                  <a:lnTo>
                    <a:pt x="1611" y="856"/>
                  </a:lnTo>
                  <a:lnTo>
                    <a:pt x="1607" y="849"/>
                  </a:lnTo>
                  <a:lnTo>
                    <a:pt x="1603" y="840"/>
                  </a:lnTo>
                  <a:lnTo>
                    <a:pt x="1598" y="827"/>
                  </a:lnTo>
                  <a:lnTo>
                    <a:pt x="1594" y="815"/>
                  </a:lnTo>
                  <a:lnTo>
                    <a:pt x="1592" y="809"/>
                  </a:lnTo>
                  <a:lnTo>
                    <a:pt x="1589" y="804"/>
                  </a:lnTo>
                  <a:lnTo>
                    <a:pt x="1585" y="799"/>
                  </a:lnTo>
                  <a:lnTo>
                    <a:pt x="1580" y="794"/>
                  </a:lnTo>
                  <a:lnTo>
                    <a:pt x="1571" y="788"/>
                  </a:lnTo>
                  <a:lnTo>
                    <a:pt x="1563" y="783"/>
                  </a:lnTo>
                  <a:lnTo>
                    <a:pt x="1555" y="779"/>
                  </a:lnTo>
                  <a:lnTo>
                    <a:pt x="1546" y="777"/>
                  </a:lnTo>
                  <a:lnTo>
                    <a:pt x="1529" y="773"/>
                  </a:lnTo>
                  <a:lnTo>
                    <a:pt x="1509" y="768"/>
                  </a:lnTo>
                  <a:lnTo>
                    <a:pt x="1505" y="765"/>
                  </a:lnTo>
                  <a:lnTo>
                    <a:pt x="1501" y="762"/>
                  </a:lnTo>
                  <a:lnTo>
                    <a:pt x="1498" y="759"/>
                  </a:lnTo>
                  <a:lnTo>
                    <a:pt x="1496" y="754"/>
                  </a:lnTo>
                  <a:lnTo>
                    <a:pt x="1493" y="745"/>
                  </a:lnTo>
                  <a:lnTo>
                    <a:pt x="1489" y="735"/>
                  </a:lnTo>
                  <a:lnTo>
                    <a:pt x="1477" y="711"/>
                  </a:lnTo>
                  <a:lnTo>
                    <a:pt x="1469" y="689"/>
                  </a:lnTo>
                  <a:lnTo>
                    <a:pt x="1461" y="667"/>
                  </a:lnTo>
                  <a:lnTo>
                    <a:pt x="1450" y="643"/>
                  </a:lnTo>
                  <a:lnTo>
                    <a:pt x="1448" y="637"/>
                  </a:lnTo>
                  <a:lnTo>
                    <a:pt x="1444" y="632"/>
                  </a:lnTo>
                  <a:lnTo>
                    <a:pt x="1440" y="628"/>
                  </a:lnTo>
                  <a:lnTo>
                    <a:pt x="1436" y="625"/>
                  </a:lnTo>
                  <a:lnTo>
                    <a:pt x="1425" y="618"/>
                  </a:lnTo>
                  <a:lnTo>
                    <a:pt x="1415" y="610"/>
                  </a:lnTo>
                  <a:lnTo>
                    <a:pt x="1398" y="595"/>
                  </a:lnTo>
                  <a:lnTo>
                    <a:pt x="1383" y="583"/>
                  </a:lnTo>
                  <a:lnTo>
                    <a:pt x="1366" y="571"/>
                  </a:lnTo>
                  <a:lnTo>
                    <a:pt x="1350" y="562"/>
                  </a:lnTo>
                  <a:lnTo>
                    <a:pt x="1333" y="552"/>
                  </a:lnTo>
                  <a:lnTo>
                    <a:pt x="1316" y="543"/>
                  </a:lnTo>
                  <a:lnTo>
                    <a:pt x="1298" y="533"/>
                  </a:lnTo>
                  <a:lnTo>
                    <a:pt x="1279" y="520"/>
                  </a:lnTo>
                  <a:lnTo>
                    <a:pt x="1274" y="517"/>
                  </a:lnTo>
                  <a:lnTo>
                    <a:pt x="1270" y="513"/>
                  </a:lnTo>
                  <a:lnTo>
                    <a:pt x="1267" y="509"/>
                  </a:lnTo>
                  <a:lnTo>
                    <a:pt x="1264" y="505"/>
                  </a:lnTo>
                  <a:lnTo>
                    <a:pt x="1260" y="497"/>
                  </a:lnTo>
                  <a:lnTo>
                    <a:pt x="1256" y="486"/>
                  </a:lnTo>
                  <a:lnTo>
                    <a:pt x="1252" y="477"/>
                  </a:lnTo>
                  <a:lnTo>
                    <a:pt x="1248" y="467"/>
                  </a:lnTo>
                  <a:lnTo>
                    <a:pt x="1243" y="457"/>
                  </a:lnTo>
                  <a:lnTo>
                    <a:pt x="1237" y="448"/>
                  </a:lnTo>
                  <a:lnTo>
                    <a:pt x="1228" y="439"/>
                  </a:lnTo>
                  <a:lnTo>
                    <a:pt x="1219" y="431"/>
                  </a:lnTo>
                  <a:lnTo>
                    <a:pt x="1210" y="424"/>
                  </a:lnTo>
                  <a:lnTo>
                    <a:pt x="1202" y="419"/>
                  </a:lnTo>
                  <a:lnTo>
                    <a:pt x="1183" y="407"/>
                  </a:lnTo>
                  <a:lnTo>
                    <a:pt x="1161" y="396"/>
                  </a:lnTo>
                  <a:lnTo>
                    <a:pt x="1134" y="380"/>
                  </a:lnTo>
                  <a:lnTo>
                    <a:pt x="1111" y="363"/>
                  </a:lnTo>
                  <a:lnTo>
                    <a:pt x="1090" y="347"/>
                  </a:lnTo>
                  <a:lnTo>
                    <a:pt x="1069" y="331"/>
                  </a:lnTo>
                  <a:lnTo>
                    <a:pt x="1049" y="315"/>
                  </a:lnTo>
                  <a:lnTo>
                    <a:pt x="1028" y="299"/>
                  </a:lnTo>
                  <a:lnTo>
                    <a:pt x="1004" y="281"/>
                  </a:lnTo>
                  <a:lnTo>
                    <a:pt x="978" y="265"/>
                  </a:lnTo>
                  <a:lnTo>
                    <a:pt x="954" y="251"/>
                  </a:lnTo>
                  <a:lnTo>
                    <a:pt x="932" y="240"/>
                  </a:lnTo>
                  <a:lnTo>
                    <a:pt x="910" y="230"/>
                  </a:lnTo>
                  <a:lnTo>
                    <a:pt x="889" y="221"/>
                  </a:lnTo>
                  <a:lnTo>
                    <a:pt x="867" y="213"/>
                  </a:lnTo>
                  <a:lnTo>
                    <a:pt x="847" y="202"/>
                  </a:lnTo>
                  <a:lnTo>
                    <a:pt x="835" y="196"/>
                  </a:lnTo>
                  <a:lnTo>
                    <a:pt x="824" y="190"/>
                  </a:lnTo>
                  <a:lnTo>
                    <a:pt x="814" y="183"/>
                  </a:lnTo>
                  <a:lnTo>
                    <a:pt x="801" y="174"/>
                  </a:lnTo>
                  <a:lnTo>
                    <a:pt x="793" y="168"/>
                  </a:lnTo>
                  <a:lnTo>
                    <a:pt x="786" y="161"/>
                  </a:lnTo>
                  <a:lnTo>
                    <a:pt x="779" y="154"/>
                  </a:lnTo>
                  <a:lnTo>
                    <a:pt x="773" y="145"/>
                  </a:lnTo>
                  <a:lnTo>
                    <a:pt x="762" y="130"/>
                  </a:lnTo>
                  <a:lnTo>
                    <a:pt x="747" y="113"/>
                  </a:lnTo>
                  <a:lnTo>
                    <a:pt x="732" y="99"/>
                  </a:lnTo>
                  <a:lnTo>
                    <a:pt x="717" y="84"/>
                  </a:lnTo>
                  <a:lnTo>
                    <a:pt x="702" y="72"/>
                  </a:lnTo>
                  <a:lnTo>
                    <a:pt x="687" y="62"/>
                  </a:lnTo>
                  <a:lnTo>
                    <a:pt x="679" y="56"/>
                  </a:lnTo>
                  <a:lnTo>
                    <a:pt x="672" y="52"/>
                  </a:lnTo>
                  <a:lnTo>
                    <a:pt x="662" y="48"/>
                  </a:lnTo>
                  <a:lnTo>
                    <a:pt x="654" y="45"/>
                  </a:lnTo>
                  <a:lnTo>
                    <a:pt x="645" y="42"/>
                  </a:lnTo>
                  <a:lnTo>
                    <a:pt x="634" y="40"/>
                  </a:lnTo>
                  <a:lnTo>
                    <a:pt x="624" y="38"/>
                  </a:lnTo>
                  <a:lnTo>
                    <a:pt x="614" y="36"/>
                  </a:lnTo>
                  <a:lnTo>
                    <a:pt x="597" y="34"/>
                  </a:lnTo>
                  <a:lnTo>
                    <a:pt x="583" y="32"/>
                  </a:lnTo>
                  <a:lnTo>
                    <a:pt x="568" y="29"/>
                  </a:lnTo>
                  <a:lnTo>
                    <a:pt x="555" y="25"/>
                  </a:lnTo>
                  <a:lnTo>
                    <a:pt x="541" y="21"/>
                  </a:lnTo>
                  <a:lnTo>
                    <a:pt x="528" y="16"/>
                  </a:lnTo>
                  <a:lnTo>
                    <a:pt x="514" y="9"/>
                  </a:lnTo>
                  <a:lnTo>
                    <a:pt x="501" y="0"/>
                  </a:lnTo>
                  <a:close/>
                </a:path>
              </a:pathLst>
            </a:custGeom>
            <a:noFill/>
            <a:ln w="1588">
              <a:solidFill>
                <a:srgbClr val="63696D"/>
              </a:solidFill>
              <a:round/>
              <a:headEnd/>
              <a:tailEnd/>
            </a:ln>
          </p:spPr>
          <p:txBody>
            <a:bodyPr/>
            <a:lstStyle/>
            <a:p>
              <a:endParaRPr lang="es-ES"/>
            </a:p>
          </p:txBody>
        </p:sp>
        <p:sp>
          <p:nvSpPr>
            <p:cNvPr id="5172" name="Freeform 31"/>
            <p:cNvSpPr>
              <a:spLocks/>
            </p:cNvSpPr>
            <p:nvPr/>
          </p:nvSpPr>
          <p:spPr bwMode="auto">
            <a:xfrm>
              <a:off x="1384300" y="1439863"/>
              <a:ext cx="573087" cy="573088"/>
            </a:xfrm>
            <a:custGeom>
              <a:avLst/>
              <a:gdLst>
                <a:gd name="T0" fmla="*/ 0 w 2168"/>
                <a:gd name="T1" fmla="*/ 2147483647 h 2162"/>
                <a:gd name="T2" fmla="*/ 0 w 2168"/>
                <a:gd name="T3" fmla="*/ 2147483647 h 2162"/>
                <a:gd name="T4" fmla="*/ 2147483647 w 2168"/>
                <a:gd name="T5" fmla="*/ 2147483647 h 2162"/>
                <a:gd name="T6" fmla="*/ 2147483647 w 2168"/>
                <a:gd name="T7" fmla="*/ 2147483647 h 2162"/>
                <a:gd name="T8" fmla="*/ 2147483647 w 2168"/>
                <a:gd name="T9" fmla="*/ 2147483647 h 2162"/>
                <a:gd name="T10" fmla="*/ 2147483647 w 2168"/>
                <a:gd name="T11" fmla="*/ 2147483647 h 2162"/>
                <a:gd name="T12" fmla="*/ 2147483647 w 2168"/>
                <a:gd name="T13" fmla="*/ 2147483647 h 2162"/>
                <a:gd name="T14" fmla="*/ 2147483647 w 2168"/>
                <a:gd name="T15" fmla="*/ 2147483647 h 2162"/>
                <a:gd name="T16" fmla="*/ 2147483647 w 2168"/>
                <a:gd name="T17" fmla="*/ 2147483647 h 2162"/>
                <a:gd name="T18" fmla="*/ 2147483647 w 2168"/>
                <a:gd name="T19" fmla="*/ 2147483647 h 2162"/>
                <a:gd name="T20" fmla="*/ 2147483647 w 2168"/>
                <a:gd name="T21" fmla="*/ 2147483647 h 2162"/>
                <a:gd name="T22" fmla="*/ 2147483647 w 2168"/>
                <a:gd name="T23" fmla="*/ 2147483647 h 2162"/>
                <a:gd name="T24" fmla="*/ 2147483647 w 2168"/>
                <a:gd name="T25" fmla="*/ 2147483647 h 2162"/>
                <a:gd name="T26" fmla="*/ 2147483647 w 2168"/>
                <a:gd name="T27" fmla="*/ 2147483647 h 2162"/>
                <a:gd name="T28" fmla="*/ 2147483647 w 2168"/>
                <a:gd name="T29" fmla="*/ 2147483647 h 2162"/>
                <a:gd name="T30" fmla="*/ 2147483647 w 2168"/>
                <a:gd name="T31" fmla="*/ 2147483647 h 2162"/>
                <a:gd name="T32" fmla="*/ 2147483647 w 2168"/>
                <a:gd name="T33" fmla="*/ 2147483647 h 2162"/>
                <a:gd name="T34" fmla="*/ 2147483647 w 2168"/>
                <a:gd name="T35" fmla="*/ 2147483647 h 2162"/>
                <a:gd name="T36" fmla="*/ 2147483647 w 2168"/>
                <a:gd name="T37" fmla="*/ 2147483647 h 2162"/>
                <a:gd name="T38" fmla="*/ 2147483647 w 2168"/>
                <a:gd name="T39" fmla="*/ 2147483647 h 2162"/>
                <a:gd name="T40" fmla="*/ 2147483647 w 2168"/>
                <a:gd name="T41" fmla="*/ 2147483647 h 2162"/>
                <a:gd name="T42" fmla="*/ 2147483647 w 2168"/>
                <a:gd name="T43" fmla="*/ 2147483647 h 2162"/>
                <a:gd name="T44" fmla="*/ 2147483647 w 2168"/>
                <a:gd name="T45" fmla="*/ 2147483647 h 2162"/>
                <a:gd name="T46" fmla="*/ 2147483647 w 2168"/>
                <a:gd name="T47" fmla="*/ 2147483647 h 2162"/>
                <a:gd name="T48" fmla="*/ 2147483647 w 2168"/>
                <a:gd name="T49" fmla="*/ 2147483647 h 2162"/>
                <a:gd name="T50" fmla="*/ 2147483647 w 2168"/>
                <a:gd name="T51" fmla="*/ 2147483647 h 2162"/>
                <a:gd name="T52" fmla="*/ 2147483647 w 2168"/>
                <a:gd name="T53" fmla="*/ 2147483647 h 2162"/>
                <a:gd name="T54" fmla="*/ 2147483647 w 2168"/>
                <a:gd name="T55" fmla="*/ 2147483647 h 2162"/>
                <a:gd name="T56" fmla="*/ 2147483647 w 2168"/>
                <a:gd name="T57" fmla="*/ 2147483647 h 2162"/>
                <a:gd name="T58" fmla="*/ 2147483647 w 2168"/>
                <a:gd name="T59" fmla="*/ 2147483647 h 2162"/>
                <a:gd name="T60" fmla="*/ 2147483647 w 2168"/>
                <a:gd name="T61" fmla="*/ 2147483647 h 2162"/>
                <a:gd name="T62" fmla="*/ 2147483647 w 2168"/>
                <a:gd name="T63" fmla="*/ 2147483647 h 2162"/>
                <a:gd name="T64" fmla="*/ 2147483647 w 2168"/>
                <a:gd name="T65" fmla="*/ 2147483647 h 2162"/>
                <a:gd name="T66" fmla="*/ 2147483647 w 2168"/>
                <a:gd name="T67" fmla="*/ 2147483647 h 2162"/>
                <a:gd name="T68" fmla="*/ 2147483647 w 2168"/>
                <a:gd name="T69" fmla="*/ 2147483647 h 2162"/>
                <a:gd name="T70" fmla="*/ 2147483647 w 2168"/>
                <a:gd name="T71" fmla="*/ 2147483647 h 2162"/>
                <a:gd name="T72" fmla="*/ 2147483647 w 2168"/>
                <a:gd name="T73" fmla="*/ 2147483647 h 2162"/>
                <a:gd name="T74" fmla="*/ 2147483647 w 2168"/>
                <a:gd name="T75" fmla="*/ 2147483647 h 2162"/>
                <a:gd name="T76" fmla="*/ 2147483647 w 2168"/>
                <a:gd name="T77" fmla="*/ 2147483647 h 2162"/>
                <a:gd name="T78" fmla="*/ 2147483647 w 2168"/>
                <a:gd name="T79" fmla="*/ 2147483647 h 2162"/>
                <a:gd name="T80" fmla="*/ 2147483647 w 2168"/>
                <a:gd name="T81" fmla="*/ 2147483647 h 2162"/>
                <a:gd name="T82" fmla="*/ 2147483647 w 2168"/>
                <a:gd name="T83" fmla="*/ 2147483647 h 2162"/>
                <a:gd name="T84" fmla="*/ 2147483647 w 2168"/>
                <a:gd name="T85" fmla="*/ 2147483647 h 2162"/>
                <a:gd name="T86" fmla="*/ 2147483647 w 2168"/>
                <a:gd name="T87" fmla="*/ 2147483647 h 2162"/>
                <a:gd name="T88" fmla="*/ 2147483647 w 2168"/>
                <a:gd name="T89" fmla="*/ 2147483647 h 2162"/>
                <a:gd name="T90" fmla="*/ 2147483647 w 2168"/>
                <a:gd name="T91" fmla="*/ 2147483647 h 2162"/>
                <a:gd name="T92" fmla="*/ 2147483647 w 2168"/>
                <a:gd name="T93" fmla="*/ 2147483647 h 2162"/>
                <a:gd name="T94" fmla="*/ 2147483647 w 2168"/>
                <a:gd name="T95" fmla="*/ 2147483647 h 2162"/>
                <a:gd name="T96" fmla="*/ 2147483647 w 2168"/>
                <a:gd name="T97" fmla="*/ 2147483647 h 2162"/>
                <a:gd name="T98" fmla="*/ 2147483647 w 2168"/>
                <a:gd name="T99" fmla="*/ 2147483647 h 2162"/>
                <a:gd name="T100" fmla="*/ 2147483647 w 2168"/>
                <a:gd name="T101" fmla="*/ 2147483647 h 2162"/>
                <a:gd name="T102" fmla="*/ 2147483647 w 2168"/>
                <a:gd name="T103" fmla="*/ 2147483647 h 2162"/>
                <a:gd name="T104" fmla="*/ 2147483647 w 2168"/>
                <a:gd name="T105" fmla="*/ 2147483647 h 2162"/>
                <a:gd name="T106" fmla="*/ 2147483647 w 2168"/>
                <a:gd name="T107" fmla="*/ 2147483647 h 2162"/>
                <a:gd name="T108" fmla="*/ 2147483647 w 2168"/>
                <a:gd name="T109" fmla="*/ 2147483647 h 2162"/>
                <a:gd name="T110" fmla="*/ 2147483647 w 2168"/>
                <a:gd name="T111" fmla="*/ 2147483647 h 2162"/>
                <a:gd name="T112" fmla="*/ 2147483647 w 2168"/>
                <a:gd name="T113" fmla="*/ 2147483647 h 2162"/>
                <a:gd name="T114" fmla="*/ 2147483647 w 2168"/>
                <a:gd name="T115" fmla="*/ 2147483647 h 2162"/>
                <a:gd name="T116" fmla="*/ 2147483647 w 2168"/>
                <a:gd name="T117" fmla="*/ 2147483647 h 2162"/>
                <a:gd name="T118" fmla="*/ 2147483647 w 2168"/>
                <a:gd name="T119" fmla="*/ 2147483647 h 2162"/>
                <a:gd name="T120" fmla="*/ 2147483647 w 2168"/>
                <a:gd name="T121" fmla="*/ 2147483647 h 2162"/>
                <a:gd name="T122" fmla="*/ 0 w 2168"/>
                <a:gd name="T123" fmla="*/ 0 h 21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8"/>
                <a:gd name="T187" fmla="*/ 0 h 2162"/>
                <a:gd name="T188" fmla="*/ 2168 w 2168"/>
                <a:gd name="T189" fmla="*/ 2162 h 21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8" h="2162">
                  <a:moveTo>
                    <a:pt x="8" y="0"/>
                  </a:moveTo>
                  <a:lnTo>
                    <a:pt x="0" y="777"/>
                  </a:lnTo>
                  <a:lnTo>
                    <a:pt x="13" y="786"/>
                  </a:lnTo>
                  <a:lnTo>
                    <a:pt x="27" y="793"/>
                  </a:lnTo>
                  <a:lnTo>
                    <a:pt x="40" y="798"/>
                  </a:lnTo>
                  <a:lnTo>
                    <a:pt x="54" y="802"/>
                  </a:lnTo>
                  <a:lnTo>
                    <a:pt x="67" y="806"/>
                  </a:lnTo>
                  <a:lnTo>
                    <a:pt x="82" y="809"/>
                  </a:lnTo>
                  <a:lnTo>
                    <a:pt x="96" y="811"/>
                  </a:lnTo>
                  <a:lnTo>
                    <a:pt x="113" y="813"/>
                  </a:lnTo>
                  <a:lnTo>
                    <a:pt x="123" y="815"/>
                  </a:lnTo>
                  <a:lnTo>
                    <a:pt x="133" y="817"/>
                  </a:lnTo>
                  <a:lnTo>
                    <a:pt x="144" y="819"/>
                  </a:lnTo>
                  <a:lnTo>
                    <a:pt x="153" y="822"/>
                  </a:lnTo>
                  <a:lnTo>
                    <a:pt x="161" y="825"/>
                  </a:lnTo>
                  <a:lnTo>
                    <a:pt x="171" y="829"/>
                  </a:lnTo>
                  <a:lnTo>
                    <a:pt x="178" y="833"/>
                  </a:lnTo>
                  <a:lnTo>
                    <a:pt x="186" y="839"/>
                  </a:lnTo>
                  <a:lnTo>
                    <a:pt x="201" y="849"/>
                  </a:lnTo>
                  <a:lnTo>
                    <a:pt x="216" y="861"/>
                  </a:lnTo>
                  <a:lnTo>
                    <a:pt x="231" y="876"/>
                  </a:lnTo>
                  <a:lnTo>
                    <a:pt x="246" y="890"/>
                  </a:lnTo>
                  <a:lnTo>
                    <a:pt x="261" y="907"/>
                  </a:lnTo>
                  <a:lnTo>
                    <a:pt x="272" y="922"/>
                  </a:lnTo>
                  <a:lnTo>
                    <a:pt x="278" y="931"/>
                  </a:lnTo>
                  <a:lnTo>
                    <a:pt x="285" y="938"/>
                  </a:lnTo>
                  <a:lnTo>
                    <a:pt x="292" y="945"/>
                  </a:lnTo>
                  <a:lnTo>
                    <a:pt x="300" y="951"/>
                  </a:lnTo>
                  <a:lnTo>
                    <a:pt x="313" y="960"/>
                  </a:lnTo>
                  <a:lnTo>
                    <a:pt x="323" y="967"/>
                  </a:lnTo>
                  <a:lnTo>
                    <a:pt x="334" y="973"/>
                  </a:lnTo>
                  <a:lnTo>
                    <a:pt x="346" y="979"/>
                  </a:lnTo>
                  <a:lnTo>
                    <a:pt x="366" y="990"/>
                  </a:lnTo>
                  <a:lnTo>
                    <a:pt x="388" y="998"/>
                  </a:lnTo>
                  <a:lnTo>
                    <a:pt x="409" y="1007"/>
                  </a:lnTo>
                  <a:lnTo>
                    <a:pt x="431" y="1017"/>
                  </a:lnTo>
                  <a:lnTo>
                    <a:pt x="453" y="1028"/>
                  </a:lnTo>
                  <a:lnTo>
                    <a:pt x="477" y="1042"/>
                  </a:lnTo>
                  <a:lnTo>
                    <a:pt x="503" y="1058"/>
                  </a:lnTo>
                  <a:lnTo>
                    <a:pt x="527" y="1076"/>
                  </a:lnTo>
                  <a:lnTo>
                    <a:pt x="548" y="1092"/>
                  </a:lnTo>
                  <a:lnTo>
                    <a:pt x="568" y="1108"/>
                  </a:lnTo>
                  <a:lnTo>
                    <a:pt x="589" y="1124"/>
                  </a:lnTo>
                  <a:lnTo>
                    <a:pt x="610" y="1140"/>
                  </a:lnTo>
                  <a:lnTo>
                    <a:pt x="633" y="1157"/>
                  </a:lnTo>
                  <a:lnTo>
                    <a:pt x="660" y="1173"/>
                  </a:lnTo>
                  <a:lnTo>
                    <a:pt x="682" y="1184"/>
                  </a:lnTo>
                  <a:lnTo>
                    <a:pt x="701" y="1196"/>
                  </a:lnTo>
                  <a:lnTo>
                    <a:pt x="709" y="1201"/>
                  </a:lnTo>
                  <a:lnTo>
                    <a:pt x="718" y="1208"/>
                  </a:lnTo>
                  <a:lnTo>
                    <a:pt x="727" y="1216"/>
                  </a:lnTo>
                  <a:lnTo>
                    <a:pt x="736" y="1225"/>
                  </a:lnTo>
                  <a:lnTo>
                    <a:pt x="742" y="1234"/>
                  </a:lnTo>
                  <a:lnTo>
                    <a:pt x="747" y="1244"/>
                  </a:lnTo>
                  <a:lnTo>
                    <a:pt x="751" y="1254"/>
                  </a:lnTo>
                  <a:lnTo>
                    <a:pt x="755" y="1263"/>
                  </a:lnTo>
                  <a:lnTo>
                    <a:pt x="759" y="1274"/>
                  </a:lnTo>
                  <a:lnTo>
                    <a:pt x="763" y="1282"/>
                  </a:lnTo>
                  <a:lnTo>
                    <a:pt x="766" y="1286"/>
                  </a:lnTo>
                  <a:lnTo>
                    <a:pt x="769" y="1290"/>
                  </a:lnTo>
                  <a:lnTo>
                    <a:pt x="773" y="1294"/>
                  </a:lnTo>
                  <a:lnTo>
                    <a:pt x="778" y="1297"/>
                  </a:lnTo>
                  <a:lnTo>
                    <a:pt x="797" y="1310"/>
                  </a:lnTo>
                  <a:lnTo>
                    <a:pt x="815" y="1320"/>
                  </a:lnTo>
                  <a:lnTo>
                    <a:pt x="832" y="1329"/>
                  </a:lnTo>
                  <a:lnTo>
                    <a:pt x="849" y="1339"/>
                  </a:lnTo>
                  <a:lnTo>
                    <a:pt x="865" y="1348"/>
                  </a:lnTo>
                  <a:lnTo>
                    <a:pt x="882" y="1360"/>
                  </a:lnTo>
                  <a:lnTo>
                    <a:pt x="897" y="1372"/>
                  </a:lnTo>
                  <a:lnTo>
                    <a:pt x="914" y="1387"/>
                  </a:lnTo>
                  <a:lnTo>
                    <a:pt x="924" y="1395"/>
                  </a:lnTo>
                  <a:lnTo>
                    <a:pt x="935" y="1402"/>
                  </a:lnTo>
                  <a:lnTo>
                    <a:pt x="939" y="1405"/>
                  </a:lnTo>
                  <a:lnTo>
                    <a:pt x="943" y="1409"/>
                  </a:lnTo>
                  <a:lnTo>
                    <a:pt x="947" y="1414"/>
                  </a:lnTo>
                  <a:lnTo>
                    <a:pt x="949" y="1420"/>
                  </a:lnTo>
                  <a:lnTo>
                    <a:pt x="960" y="1444"/>
                  </a:lnTo>
                  <a:lnTo>
                    <a:pt x="968" y="1466"/>
                  </a:lnTo>
                  <a:lnTo>
                    <a:pt x="976" y="1488"/>
                  </a:lnTo>
                  <a:lnTo>
                    <a:pt x="988" y="1512"/>
                  </a:lnTo>
                  <a:lnTo>
                    <a:pt x="992" y="1522"/>
                  </a:lnTo>
                  <a:lnTo>
                    <a:pt x="995" y="1531"/>
                  </a:lnTo>
                  <a:lnTo>
                    <a:pt x="997" y="1536"/>
                  </a:lnTo>
                  <a:lnTo>
                    <a:pt x="1000" y="1539"/>
                  </a:lnTo>
                  <a:lnTo>
                    <a:pt x="1004" y="1542"/>
                  </a:lnTo>
                  <a:lnTo>
                    <a:pt x="1008" y="1545"/>
                  </a:lnTo>
                  <a:lnTo>
                    <a:pt x="1028" y="1550"/>
                  </a:lnTo>
                  <a:lnTo>
                    <a:pt x="1045" y="1554"/>
                  </a:lnTo>
                  <a:lnTo>
                    <a:pt x="1054" y="1556"/>
                  </a:lnTo>
                  <a:lnTo>
                    <a:pt x="1062" y="1560"/>
                  </a:lnTo>
                  <a:lnTo>
                    <a:pt x="1070" y="1565"/>
                  </a:lnTo>
                  <a:lnTo>
                    <a:pt x="1079" y="1571"/>
                  </a:lnTo>
                  <a:lnTo>
                    <a:pt x="1084" y="1576"/>
                  </a:lnTo>
                  <a:lnTo>
                    <a:pt x="1088" y="1581"/>
                  </a:lnTo>
                  <a:lnTo>
                    <a:pt x="1091" y="1586"/>
                  </a:lnTo>
                  <a:lnTo>
                    <a:pt x="1093" y="1592"/>
                  </a:lnTo>
                  <a:lnTo>
                    <a:pt x="1097" y="1604"/>
                  </a:lnTo>
                  <a:lnTo>
                    <a:pt x="1102" y="1617"/>
                  </a:lnTo>
                  <a:lnTo>
                    <a:pt x="1106" y="1626"/>
                  </a:lnTo>
                  <a:lnTo>
                    <a:pt x="1110" y="1633"/>
                  </a:lnTo>
                  <a:lnTo>
                    <a:pt x="1115" y="1639"/>
                  </a:lnTo>
                  <a:lnTo>
                    <a:pt x="1119" y="1645"/>
                  </a:lnTo>
                  <a:lnTo>
                    <a:pt x="1130" y="1657"/>
                  </a:lnTo>
                  <a:lnTo>
                    <a:pt x="1141" y="1666"/>
                  </a:lnTo>
                  <a:lnTo>
                    <a:pt x="1153" y="1675"/>
                  </a:lnTo>
                  <a:lnTo>
                    <a:pt x="1166" y="1685"/>
                  </a:lnTo>
                  <a:lnTo>
                    <a:pt x="1177" y="1696"/>
                  </a:lnTo>
                  <a:lnTo>
                    <a:pt x="1189" y="1710"/>
                  </a:lnTo>
                  <a:lnTo>
                    <a:pt x="1195" y="1717"/>
                  </a:lnTo>
                  <a:lnTo>
                    <a:pt x="1198" y="1724"/>
                  </a:lnTo>
                  <a:lnTo>
                    <a:pt x="1201" y="1731"/>
                  </a:lnTo>
                  <a:lnTo>
                    <a:pt x="1204" y="1739"/>
                  </a:lnTo>
                  <a:lnTo>
                    <a:pt x="1207" y="1745"/>
                  </a:lnTo>
                  <a:lnTo>
                    <a:pt x="1211" y="1752"/>
                  </a:lnTo>
                  <a:lnTo>
                    <a:pt x="1215" y="1758"/>
                  </a:lnTo>
                  <a:lnTo>
                    <a:pt x="1223" y="1763"/>
                  </a:lnTo>
                  <a:lnTo>
                    <a:pt x="1242" y="1774"/>
                  </a:lnTo>
                  <a:lnTo>
                    <a:pt x="1262" y="1782"/>
                  </a:lnTo>
                  <a:lnTo>
                    <a:pt x="1270" y="1787"/>
                  </a:lnTo>
                  <a:lnTo>
                    <a:pt x="1278" y="1794"/>
                  </a:lnTo>
                  <a:lnTo>
                    <a:pt x="1282" y="1797"/>
                  </a:lnTo>
                  <a:lnTo>
                    <a:pt x="1285" y="1801"/>
                  </a:lnTo>
                  <a:lnTo>
                    <a:pt x="1288" y="1805"/>
                  </a:lnTo>
                  <a:lnTo>
                    <a:pt x="1291" y="1810"/>
                  </a:lnTo>
                  <a:lnTo>
                    <a:pt x="1295" y="1819"/>
                  </a:lnTo>
                  <a:lnTo>
                    <a:pt x="1300" y="1827"/>
                  </a:lnTo>
                  <a:lnTo>
                    <a:pt x="1305" y="1834"/>
                  </a:lnTo>
                  <a:lnTo>
                    <a:pt x="1312" y="1840"/>
                  </a:lnTo>
                  <a:lnTo>
                    <a:pt x="1318" y="1845"/>
                  </a:lnTo>
                  <a:lnTo>
                    <a:pt x="1325" y="1850"/>
                  </a:lnTo>
                  <a:lnTo>
                    <a:pt x="1332" y="1855"/>
                  </a:lnTo>
                  <a:lnTo>
                    <a:pt x="1340" y="1859"/>
                  </a:lnTo>
                  <a:lnTo>
                    <a:pt x="1373" y="1873"/>
                  </a:lnTo>
                  <a:lnTo>
                    <a:pt x="1408" y="1891"/>
                  </a:lnTo>
                  <a:lnTo>
                    <a:pt x="1423" y="1900"/>
                  </a:lnTo>
                  <a:lnTo>
                    <a:pt x="1436" y="1911"/>
                  </a:lnTo>
                  <a:lnTo>
                    <a:pt x="1448" y="1921"/>
                  </a:lnTo>
                  <a:lnTo>
                    <a:pt x="1460" y="1931"/>
                  </a:lnTo>
                  <a:lnTo>
                    <a:pt x="1471" y="1942"/>
                  </a:lnTo>
                  <a:lnTo>
                    <a:pt x="1483" y="1951"/>
                  </a:lnTo>
                  <a:lnTo>
                    <a:pt x="1490" y="1955"/>
                  </a:lnTo>
                  <a:lnTo>
                    <a:pt x="1497" y="1959"/>
                  </a:lnTo>
                  <a:lnTo>
                    <a:pt x="1505" y="1962"/>
                  </a:lnTo>
                  <a:lnTo>
                    <a:pt x="1513" y="1965"/>
                  </a:lnTo>
                  <a:lnTo>
                    <a:pt x="1532" y="1973"/>
                  </a:lnTo>
                  <a:lnTo>
                    <a:pt x="1550" y="1981"/>
                  </a:lnTo>
                  <a:lnTo>
                    <a:pt x="1565" y="1989"/>
                  </a:lnTo>
                  <a:lnTo>
                    <a:pt x="1580" y="1999"/>
                  </a:lnTo>
                  <a:lnTo>
                    <a:pt x="1593" y="2009"/>
                  </a:lnTo>
                  <a:lnTo>
                    <a:pt x="1607" y="2020"/>
                  </a:lnTo>
                  <a:lnTo>
                    <a:pt x="1618" y="2032"/>
                  </a:lnTo>
                  <a:lnTo>
                    <a:pt x="1630" y="2044"/>
                  </a:lnTo>
                  <a:lnTo>
                    <a:pt x="1652" y="2071"/>
                  </a:lnTo>
                  <a:lnTo>
                    <a:pt x="1673" y="2099"/>
                  </a:lnTo>
                  <a:lnTo>
                    <a:pt x="1695" y="2130"/>
                  </a:lnTo>
                  <a:lnTo>
                    <a:pt x="1717" y="2162"/>
                  </a:lnTo>
                  <a:lnTo>
                    <a:pt x="1730" y="2155"/>
                  </a:lnTo>
                  <a:lnTo>
                    <a:pt x="1742" y="2147"/>
                  </a:lnTo>
                  <a:lnTo>
                    <a:pt x="1749" y="2140"/>
                  </a:lnTo>
                  <a:lnTo>
                    <a:pt x="1757" y="2134"/>
                  </a:lnTo>
                  <a:lnTo>
                    <a:pt x="1763" y="2128"/>
                  </a:lnTo>
                  <a:lnTo>
                    <a:pt x="1769" y="2122"/>
                  </a:lnTo>
                  <a:lnTo>
                    <a:pt x="1778" y="2108"/>
                  </a:lnTo>
                  <a:lnTo>
                    <a:pt x="1787" y="2094"/>
                  </a:lnTo>
                  <a:lnTo>
                    <a:pt x="1794" y="2079"/>
                  </a:lnTo>
                  <a:lnTo>
                    <a:pt x="1800" y="2063"/>
                  </a:lnTo>
                  <a:lnTo>
                    <a:pt x="1806" y="2045"/>
                  </a:lnTo>
                  <a:lnTo>
                    <a:pt x="1813" y="2027"/>
                  </a:lnTo>
                  <a:lnTo>
                    <a:pt x="1817" y="2017"/>
                  </a:lnTo>
                  <a:lnTo>
                    <a:pt x="1821" y="2008"/>
                  </a:lnTo>
                  <a:lnTo>
                    <a:pt x="1824" y="2000"/>
                  </a:lnTo>
                  <a:lnTo>
                    <a:pt x="1826" y="1989"/>
                  </a:lnTo>
                  <a:lnTo>
                    <a:pt x="1828" y="1965"/>
                  </a:lnTo>
                  <a:lnTo>
                    <a:pt x="1829" y="1945"/>
                  </a:lnTo>
                  <a:lnTo>
                    <a:pt x="1830" y="1934"/>
                  </a:lnTo>
                  <a:lnTo>
                    <a:pt x="1834" y="1925"/>
                  </a:lnTo>
                  <a:lnTo>
                    <a:pt x="1836" y="1921"/>
                  </a:lnTo>
                  <a:lnTo>
                    <a:pt x="1840" y="1917"/>
                  </a:lnTo>
                  <a:lnTo>
                    <a:pt x="1844" y="1913"/>
                  </a:lnTo>
                  <a:lnTo>
                    <a:pt x="1848" y="1910"/>
                  </a:lnTo>
                  <a:lnTo>
                    <a:pt x="1872" y="1889"/>
                  </a:lnTo>
                  <a:lnTo>
                    <a:pt x="1891" y="1870"/>
                  </a:lnTo>
                  <a:lnTo>
                    <a:pt x="1911" y="1852"/>
                  </a:lnTo>
                  <a:lnTo>
                    <a:pt x="1935" y="1832"/>
                  </a:lnTo>
                  <a:lnTo>
                    <a:pt x="1945" y="1826"/>
                  </a:lnTo>
                  <a:lnTo>
                    <a:pt x="1955" y="1820"/>
                  </a:lnTo>
                  <a:lnTo>
                    <a:pt x="1961" y="1818"/>
                  </a:lnTo>
                  <a:lnTo>
                    <a:pt x="1965" y="1815"/>
                  </a:lnTo>
                  <a:lnTo>
                    <a:pt x="1969" y="1811"/>
                  </a:lnTo>
                  <a:lnTo>
                    <a:pt x="1972" y="1806"/>
                  </a:lnTo>
                  <a:lnTo>
                    <a:pt x="1978" y="1791"/>
                  </a:lnTo>
                  <a:lnTo>
                    <a:pt x="1983" y="1778"/>
                  </a:lnTo>
                  <a:lnTo>
                    <a:pt x="1987" y="1766"/>
                  </a:lnTo>
                  <a:lnTo>
                    <a:pt x="1991" y="1752"/>
                  </a:lnTo>
                  <a:lnTo>
                    <a:pt x="1997" y="1726"/>
                  </a:lnTo>
                  <a:lnTo>
                    <a:pt x="2005" y="1697"/>
                  </a:lnTo>
                  <a:lnTo>
                    <a:pt x="2008" y="1690"/>
                  </a:lnTo>
                  <a:lnTo>
                    <a:pt x="2012" y="1684"/>
                  </a:lnTo>
                  <a:lnTo>
                    <a:pt x="2018" y="1679"/>
                  </a:lnTo>
                  <a:lnTo>
                    <a:pt x="2024" y="1673"/>
                  </a:lnTo>
                  <a:lnTo>
                    <a:pt x="2036" y="1665"/>
                  </a:lnTo>
                  <a:lnTo>
                    <a:pt x="2050" y="1655"/>
                  </a:lnTo>
                  <a:lnTo>
                    <a:pt x="2061" y="1644"/>
                  </a:lnTo>
                  <a:lnTo>
                    <a:pt x="2071" y="1633"/>
                  </a:lnTo>
                  <a:lnTo>
                    <a:pt x="2081" y="1623"/>
                  </a:lnTo>
                  <a:lnTo>
                    <a:pt x="2088" y="1611"/>
                  </a:lnTo>
                  <a:lnTo>
                    <a:pt x="2105" y="1589"/>
                  </a:lnTo>
                  <a:lnTo>
                    <a:pt x="2125" y="1566"/>
                  </a:lnTo>
                  <a:lnTo>
                    <a:pt x="2141" y="1548"/>
                  </a:lnTo>
                  <a:lnTo>
                    <a:pt x="2154" y="1530"/>
                  </a:lnTo>
                  <a:lnTo>
                    <a:pt x="2160" y="1521"/>
                  </a:lnTo>
                  <a:lnTo>
                    <a:pt x="2164" y="1512"/>
                  </a:lnTo>
                  <a:lnTo>
                    <a:pt x="2167" y="1500"/>
                  </a:lnTo>
                  <a:lnTo>
                    <a:pt x="2168" y="1488"/>
                  </a:lnTo>
                  <a:lnTo>
                    <a:pt x="2167" y="1476"/>
                  </a:lnTo>
                  <a:lnTo>
                    <a:pt x="2165" y="1464"/>
                  </a:lnTo>
                  <a:lnTo>
                    <a:pt x="2162" y="1454"/>
                  </a:lnTo>
                  <a:lnTo>
                    <a:pt x="2158" y="1443"/>
                  </a:lnTo>
                  <a:lnTo>
                    <a:pt x="2149" y="1424"/>
                  </a:lnTo>
                  <a:lnTo>
                    <a:pt x="2139" y="1401"/>
                  </a:lnTo>
                  <a:lnTo>
                    <a:pt x="2136" y="1391"/>
                  </a:lnTo>
                  <a:lnTo>
                    <a:pt x="2133" y="1381"/>
                  </a:lnTo>
                  <a:lnTo>
                    <a:pt x="2131" y="1376"/>
                  </a:lnTo>
                  <a:lnTo>
                    <a:pt x="2129" y="1372"/>
                  </a:lnTo>
                  <a:lnTo>
                    <a:pt x="2126" y="1368"/>
                  </a:lnTo>
                  <a:lnTo>
                    <a:pt x="2122" y="1364"/>
                  </a:lnTo>
                  <a:lnTo>
                    <a:pt x="2116" y="1357"/>
                  </a:lnTo>
                  <a:lnTo>
                    <a:pt x="2109" y="1351"/>
                  </a:lnTo>
                  <a:lnTo>
                    <a:pt x="2101" y="1346"/>
                  </a:lnTo>
                  <a:lnTo>
                    <a:pt x="2094" y="1341"/>
                  </a:lnTo>
                  <a:lnTo>
                    <a:pt x="2080" y="1333"/>
                  </a:lnTo>
                  <a:lnTo>
                    <a:pt x="2065" y="1325"/>
                  </a:lnTo>
                  <a:lnTo>
                    <a:pt x="2051" y="1318"/>
                  </a:lnTo>
                  <a:lnTo>
                    <a:pt x="2037" y="1310"/>
                  </a:lnTo>
                  <a:lnTo>
                    <a:pt x="2030" y="1305"/>
                  </a:lnTo>
                  <a:lnTo>
                    <a:pt x="2023" y="1299"/>
                  </a:lnTo>
                  <a:lnTo>
                    <a:pt x="2017" y="1293"/>
                  </a:lnTo>
                  <a:lnTo>
                    <a:pt x="2009" y="1286"/>
                  </a:lnTo>
                  <a:lnTo>
                    <a:pt x="1997" y="1269"/>
                  </a:lnTo>
                  <a:lnTo>
                    <a:pt x="1986" y="1255"/>
                  </a:lnTo>
                  <a:lnTo>
                    <a:pt x="1980" y="1248"/>
                  </a:lnTo>
                  <a:lnTo>
                    <a:pt x="1974" y="1240"/>
                  </a:lnTo>
                  <a:lnTo>
                    <a:pt x="1967" y="1234"/>
                  </a:lnTo>
                  <a:lnTo>
                    <a:pt x="1959" y="1227"/>
                  </a:lnTo>
                  <a:lnTo>
                    <a:pt x="1946" y="1219"/>
                  </a:lnTo>
                  <a:lnTo>
                    <a:pt x="1934" y="1212"/>
                  </a:lnTo>
                  <a:lnTo>
                    <a:pt x="1921" y="1206"/>
                  </a:lnTo>
                  <a:lnTo>
                    <a:pt x="1910" y="1201"/>
                  </a:lnTo>
                  <a:lnTo>
                    <a:pt x="1887" y="1193"/>
                  </a:lnTo>
                  <a:lnTo>
                    <a:pt x="1864" y="1187"/>
                  </a:lnTo>
                  <a:lnTo>
                    <a:pt x="1841" y="1181"/>
                  </a:lnTo>
                  <a:lnTo>
                    <a:pt x="1817" y="1175"/>
                  </a:lnTo>
                  <a:lnTo>
                    <a:pt x="1791" y="1169"/>
                  </a:lnTo>
                  <a:lnTo>
                    <a:pt x="1763" y="1162"/>
                  </a:lnTo>
                  <a:lnTo>
                    <a:pt x="1753" y="1152"/>
                  </a:lnTo>
                  <a:lnTo>
                    <a:pt x="1741" y="1145"/>
                  </a:lnTo>
                  <a:lnTo>
                    <a:pt x="1731" y="1140"/>
                  </a:lnTo>
                  <a:lnTo>
                    <a:pt x="1720" y="1135"/>
                  </a:lnTo>
                  <a:lnTo>
                    <a:pt x="1709" y="1132"/>
                  </a:lnTo>
                  <a:lnTo>
                    <a:pt x="1698" y="1129"/>
                  </a:lnTo>
                  <a:lnTo>
                    <a:pt x="1686" y="1126"/>
                  </a:lnTo>
                  <a:lnTo>
                    <a:pt x="1675" y="1124"/>
                  </a:lnTo>
                  <a:lnTo>
                    <a:pt x="1651" y="1123"/>
                  </a:lnTo>
                  <a:lnTo>
                    <a:pt x="1627" y="1121"/>
                  </a:lnTo>
                  <a:lnTo>
                    <a:pt x="1601" y="1119"/>
                  </a:lnTo>
                  <a:lnTo>
                    <a:pt x="1575" y="1114"/>
                  </a:lnTo>
                  <a:lnTo>
                    <a:pt x="1564" y="1111"/>
                  </a:lnTo>
                  <a:lnTo>
                    <a:pt x="1554" y="1107"/>
                  </a:lnTo>
                  <a:lnTo>
                    <a:pt x="1546" y="1102"/>
                  </a:lnTo>
                  <a:lnTo>
                    <a:pt x="1537" y="1095"/>
                  </a:lnTo>
                  <a:lnTo>
                    <a:pt x="1529" y="1090"/>
                  </a:lnTo>
                  <a:lnTo>
                    <a:pt x="1520" y="1085"/>
                  </a:lnTo>
                  <a:lnTo>
                    <a:pt x="1510" y="1080"/>
                  </a:lnTo>
                  <a:lnTo>
                    <a:pt x="1500" y="1077"/>
                  </a:lnTo>
                  <a:lnTo>
                    <a:pt x="1464" y="1066"/>
                  </a:lnTo>
                  <a:lnTo>
                    <a:pt x="1431" y="1056"/>
                  </a:lnTo>
                  <a:lnTo>
                    <a:pt x="1415" y="1050"/>
                  </a:lnTo>
                  <a:lnTo>
                    <a:pt x="1400" y="1045"/>
                  </a:lnTo>
                  <a:lnTo>
                    <a:pt x="1385" y="1037"/>
                  </a:lnTo>
                  <a:lnTo>
                    <a:pt x="1371" y="1031"/>
                  </a:lnTo>
                  <a:lnTo>
                    <a:pt x="1356" y="1024"/>
                  </a:lnTo>
                  <a:lnTo>
                    <a:pt x="1343" y="1016"/>
                  </a:lnTo>
                  <a:lnTo>
                    <a:pt x="1330" y="1006"/>
                  </a:lnTo>
                  <a:lnTo>
                    <a:pt x="1317" y="996"/>
                  </a:lnTo>
                  <a:lnTo>
                    <a:pt x="1304" y="986"/>
                  </a:lnTo>
                  <a:lnTo>
                    <a:pt x="1293" y="973"/>
                  </a:lnTo>
                  <a:lnTo>
                    <a:pt x="1281" y="960"/>
                  </a:lnTo>
                  <a:lnTo>
                    <a:pt x="1269" y="945"/>
                  </a:lnTo>
                  <a:lnTo>
                    <a:pt x="1259" y="930"/>
                  </a:lnTo>
                  <a:lnTo>
                    <a:pt x="1250" y="916"/>
                  </a:lnTo>
                  <a:lnTo>
                    <a:pt x="1243" y="902"/>
                  </a:lnTo>
                  <a:lnTo>
                    <a:pt x="1236" y="888"/>
                  </a:lnTo>
                  <a:lnTo>
                    <a:pt x="1229" y="875"/>
                  </a:lnTo>
                  <a:lnTo>
                    <a:pt x="1221" y="860"/>
                  </a:lnTo>
                  <a:lnTo>
                    <a:pt x="1213" y="847"/>
                  </a:lnTo>
                  <a:lnTo>
                    <a:pt x="1204" y="832"/>
                  </a:lnTo>
                  <a:lnTo>
                    <a:pt x="1194" y="820"/>
                  </a:lnTo>
                  <a:lnTo>
                    <a:pt x="1183" y="810"/>
                  </a:lnTo>
                  <a:lnTo>
                    <a:pt x="1172" y="802"/>
                  </a:lnTo>
                  <a:lnTo>
                    <a:pt x="1160" y="795"/>
                  </a:lnTo>
                  <a:lnTo>
                    <a:pt x="1137" y="782"/>
                  </a:lnTo>
                  <a:lnTo>
                    <a:pt x="1110" y="766"/>
                  </a:lnTo>
                  <a:lnTo>
                    <a:pt x="1087" y="752"/>
                  </a:lnTo>
                  <a:lnTo>
                    <a:pt x="1066" y="739"/>
                  </a:lnTo>
                  <a:lnTo>
                    <a:pt x="1045" y="728"/>
                  </a:lnTo>
                  <a:lnTo>
                    <a:pt x="1026" y="717"/>
                  </a:lnTo>
                  <a:lnTo>
                    <a:pt x="1005" y="709"/>
                  </a:lnTo>
                  <a:lnTo>
                    <a:pt x="984" y="701"/>
                  </a:lnTo>
                  <a:lnTo>
                    <a:pt x="961" y="693"/>
                  </a:lnTo>
                  <a:lnTo>
                    <a:pt x="936" y="686"/>
                  </a:lnTo>
                  <a:lnTo>
                    <a:pt x="915" y="680"/>
                  </a:lnTo>
                  <a:lnTo>
                    <a:pt x="897" y="674"/>
                  </a:lnTo>
                  <a:lnTo>
                    <a:pt x="881" y="667"/>
                  </a:lnTo>
                  <a:lnTo>
                    <a:pt x="864" y="659"/>
                  </a:lnTo>
                  <a:lnTo>
                    <a:pt x="849" y="653"/>
                  </a:lnTo>
                  <a:lnTo>
                    <a:pt x="832" y="648"/>
                  </a:lnTo>
                  <a:lnTo>
                    <a:pt x="823" y="647"/>
                  </a:lnTo>
                  <a:lnTo>
                    <a:pt x="814" y="645"/>
                  </a:lnTo>
                  <a:lnTo>
                    <a:pt x="803" y="644"/>
                  </a:lnTo>
                  <a:lnTo>
                    <a:pt x="793" y="644"/>
                  </a:lnTo>
                  <a:lnTo>
                    <a:pt x="683" y="644"/>
                  </a:lnTo>
                  <a:lnTo>
                    <a:pt x="671" y="643"/>
                  </a:lnTo>
                  <a:lnTo>
                    <a:pt x="659" y="641"/>
                  </a:lnTo>
                  <a:lnTo>
                    <a:pt x="649" y="637"/>
                  </a:lnTo>
                  <a:lnTo>
                    <a:pt x="640" y="632"/>
                  </a:lnTo>
                  <a:lnTo>
                    <a:pt x="631" y="626"/>
                  </a:lnTo>
                  <a:lnTo>
                    <a:pt x="623" y="619"/>
                  </a:lnTo>
                  <a:lnTo>
                    <a:pt x="616" y="612"/>
                  </a:lnTo>
                  <a:lnTo>
                    <a:pt x="609" y="603"/>
                  </a:lnTo>
                  <a:lnTo>
                    <a:pt x="594" y="585"/>
                  </a:lnTo>
                  <a:lnTo>
                    <a:pt x="580" y="566"/>
                  </a:lnTo>
                  <a:lnTo>
                    <a:pt x="572" y="557"/>
                  </a:lnTo>
                  <a:lnTo>
                    <a:pt x="564" y="547"/>
                  </a:lnTo>
                  <a:lnTo>
                    <a:pt x="555" y="539"/>
                  </a:lnTo>
                  <a:lnTo>
                    <a:pt x="545" y="531"/>
                  </a:lnTo>
                  <a:lnTo>
                    <a:pt x="534" y="524"/>
                  </a:lnTo>
                  <a:lnTo>
                    <a:pt x="523" y="518"/>
                  </a:lnTo>
                  <a:lnTo>
                    <a:pt x="511" y="514"/>
                  </a:lnTo>
                  <a:lnTo>
                    <a:pt x="500" y="511"/>
                  </a:lnTo>
                  <a:lnTo>
                    <a:pt x="487" y="509"/>
                  </a:lnTo>
                  <a:lnTo>
                    <a:pt x="476" y="507"/>
                  </a:lnTo>
                  <a:lnTo>
                    <a:pt x="464" y="503"/>
                  </a:lnTo>
                  <a:lnTo>
                    <a:pt x="451" y="498"/>
                  </a:lnTo>
                  <a:lnTo>
                    <a:pt x="432" y="487"/>
                  </a:lnTo>
                  <a:lnTo>
                    <a:pt x="413" y="478"/>
                  </a:lnTo>
                  <a:lnTo>
                    <a:pt x="395" y="468"/>
                  </a:lnTo>
                  <a:lnTo>
                    <a:pt x="379" y="457"/>
                  </a:lnTo>
                  <a:lnTo>
                    <a:pt x="363" y="447"/>
                  </a:lnTo>
                  <a:lnTo>
                    <a:pt x="348" y="437"/>
                  </a:lnTo>
                  <a:lnTo>
                    <a:pt x="333" y="425"/>
                  </a:lnTo>
                  <a:lnTo>
                    <a:pt x="320" y="414"/>
                  </a:lnTo>
                  <a:lnTo>
                    <a:pt x="305" y="402"/>
                  </a:lnTo>
                  <a:lnTo>
                    <a:pt x="292" y="390"/>
                  </a:lnTo>
                  <a:lnTo>
                    <a:pt x="279" y="377"/>
                  </a:lnTo>
                  <a:lnTo>
                    <a:pt x="266" y="363"/>
                  </a:lnTo>
                  <a:lnTo>
                    <a:pt x="239" y="334"/>
                  </a:lnTo>
                  <a:lnTo>
                    <a:pt x="211" y="300"/>
                  </a:lnTo>
                  <a:lnTo>
                    <a:pt x="199" y="283"/>
                  </a:lnTo>
                  <a:lnTo>
                    <a:pt x="189" y="267"/>
                  </a:lnTo>
                  <a:lnTo>
                    <a:pt x="181" y="249"/>
                  </a:lnTo>
                  <a:lnTo>
                    <a:pt x="173" y="233"/>
                  </a:lnTo>
                  <a:lnTo>
                    <a:pt x="166" y="216"/>
                  </a:lnTo>
                  <a:lnTo>
                    <a:pt x="157" y="198"/>
                  </a:lnTo>
                  <a:lnTo>
                    <a:pt x="148" y="182"/>
                  </a:lnTo>
                  <a:lnTo>
                    <a:pt x="137" y="164"/>
                  </a:lnTo>
                  <a:lnTo>
                    <a:pt x="118" y="140"/>
                  </a:lnTo>
                  <a:lnTo>
                    <a:pt x="101" y="118"/>
                  </a:lnTo>
                  <a:lnTo>
                    <a:pt x="85" y="97"/>
                  </a:lnTo>
                  <a:lnTo>
                    <a:pt x="68" y="77"/>
                  </a:lnTo>
                  <a:lnTo>
                    <a:pt x="53" y="58"/>
                  </a:lnTo>
                  <a:lnTo>
                    <a:pt x="38" y="39"/>
                  </a:lnTo>
                  <a:lnTo>
                    <a:pt x="24" y="19"/>
                  </a:lnTo>
                  <a:lnTo>
                    <a:pt x="8" y="0"/>
                  </a:lnTo>
                  <a:close/>
                </a:path>
              </a:pathLst>
            </a:custGeom>
            <a:solidFill>
              <a:srgbClr val="BEBFC3"/>
            </a:solidFill>
            <a:ln w="9525">
              <a:noFill/>
              <a:round/>
              <a:headEnd/>
              <a:tailEnd/>
            </a:ln>
          </p:spPr>
          <p:txBody>
            <a:bodyPr/>
            <a:lstStyle/>
            <a:p>
              <a:endParaRPr lang="es-ES"/>
            </a:p>
          </p:txBody>
        </p:sp>
        <p:sp>
          <p:nvSpPr>
            <p:cNvPr id="5173" name="Freeform 32"/>
            <p:cNvSpPr>
              <a:spLocks/>
            </p:cNvSpPr>
            <p:nvPr/>
          </p:nvSpPr>
          <p:spPr bwMode="auto">
            <a:xfrm>
              <a:off x="1384300" y="1439863"/>
              <a:ext cx="573087" cy="573088"/>
            </a:xfrm>
            <a:custGeom>
              <a:avLst/>
              <a:gdLst>
                <a:gd name="T0" fmla="*/ 0 w 2168"/>
                <a:gd name="T1" fmla="*/ 2147483647 h 2162"/>
                <a:gd name="T2" fmla="*/ 0 w 2168"/>
                <a:gd name="T3" fmla="*/ 2147483647 h 2162"/>
                <a:gd name="T4" fmla="*/ 2147483647 w 2168"/>
                <a:gd name="T5" fmla="*/ 2147483647 h 2162"/>
                <a:gd name="T6" fmla="*/ 2147483647 w 2168"/>
                <a:gd name="T7" fmla="*/ 2147483647 h 2162"/>
                <a:gd name="T8" fmla="*/ 2147483647 w 2168"/>
                <a:gd name="T9" fmla="*/ 2147483647 h 2162"/>
                <a:gd name="T10" fmla="*/ 2147483647 w 2168"/>
                <a:gd name="T11" fmla="*/ 2147483647 h 2162"/>
                <a:gd name="T12" fmla="*/ 2147483647 w 2168"/>
                <a:gd name="T13" fmla="*/ 2147483647 h 2162"/>
                <a:gd name="T14" fmla="*/ 2147483647 w 2168"/>
                <a:gd name="T15" fmla="*/ 2147483647 h 2162"/>
                <a:gd name="T16" fmla="*/ 2147483647 w 2168"/>
                <a:gd name="T17" fmla="*/ 2147483647 h 2162"/>
                <a:gd name="T18" fmla="*/ 2147483647 w 2168"/>
                <a:gd name="T19" fmla="*/ 2147483647 h 2162"/>
                <a:gd name="T20" fmla="*/ 2147483647 w 2168"/>
                <a:gd name="T21" fmla="*/ 2147483647 h 2162"/>
                <a:gd name="T22" fmla="*/ 2147483647 w 2168"/>
                <a:gd name="T23" fmla="*/ 2147483647 h 2162"/>
                <a:gd name="T24" fmla="*/ 2147483647 w 2168"/>
                <a:gd name="T25" fmla="*/ 2147483647 h 2162"/>
                <a:gd name="T26" fmla="*/ 2147483647 w 2168"/>
                <a:gd name="T27" fmla="*/ 2147483647 h 2162"/>
                <a:gd name="T28" fmla="*/ 2147483647 w 2168"/>
                <a:gd name="T29" fmla="*/ 2147483647 h 2162"/>
                <a:gd name="T30" fmla="*/ 2147483647 w 2168"/>
                <a:gd name="T31" fmla="*/ 2147483647 h 2162"/>
                <a:gd name="T32" fmla="*/ 2147483647 w 2168"/>
                <a:gd name="T33" fmla="*/ 2147483647 h 2162"/>
                <a:gd name="T34" fmla="*/ 2147483647 w 2168"/>
                <a:gd name="T35" fmla="*/ 2147483647 h 2162"/>
                <a:gd name="T36" fmla="*/ 2147483647 w 2168"/>
                <a:gd name="T37" fmla="*/ 2147483647 h 2162"/>
                <a:gd name="T38" fmla="*/ 2147483647 w 2168"/>
                <a:gd name="T39" fmla="*/ 2147483647 h 2162"/>
                <a:gd name="T40" fmla="*/ 2147483647 w 2168"/>
                <a:gd name="T41" fmla="*/ 2147483647 h 2162"/>
                <a:gd name="T42" fmla="*/ 2147483647 w 2168"/>
                <a:gd name="T43" fmla="*/ 2147483647 h 2162"/>
                <a:gd name="T44" fmla="*/ 2147483647 w 2168"/>
                <a:gd name="T45" fmla="*/ 2147483647 h 2162"/>
                <a:gd name="T46" fmla="*/ 2147483647 w 2168"/>
                <a:gd name="T47" fmla="*/ 2147483647 h 2162"/>
                <a:gd name="T48" fmla="*/ 2147483647 w 2168"/>
                <a:gd name="T49" fmla="*/ 2147483647 h 2162"/>
                <a:gd name="T50" fmla="*/ 2147483647 w 2168"/>
                <a:gd name="T51" fmla="*/ 2147483647 h 2162"/>
                <a:gd name="T52" fmla="*/ 2147483647 w 2168"/>
                <a:gd name="T53" fmla="*/ 2147483647 h 2162"/>
                <a:gd name="T54" fmla="*/ 2147483647 w 2168"/>
                <a:gd name="T55" fmla="*/ 2147483647 h 2162"/>
                <a:gd name="T56" fmla="*/ 2147483647 w 2168"/>
                <a:gd name="T57" fmla="*/ 2147483647 h 2162"/>
                <a:gd name="T58" fmla="*/ 2147483647 w 2168"/>
                <a:gd name="T59" fmla="*/ 2147483647 h 2162"/>
                <a:gd name="T60" fmla="*/ 2147483647 w 2168"/>
                <a:gd name="T61" fmla="*/ 2147483647 h 2162"/>
                <a:gd name="T62" fmla="*/ 2147483647 w 2168"/>
                <a:gd name="T63" fmla="*/ 2147483647 h 2162"/>
                <a:gd name="T64" fmla="*/ 2147483647 w 2168"/>
                <a:gd name="T65" fmla="*/ 2147483647 h 2162"/>
                <a:gd name="T66" fmla="*/ 2147483647 w 2168"/>
                <a:gd name="T67" fmla="*/ 2147483647 h 2162"/>
                <a:gd name="T68" fmla="*/ 2147483647 w 2168"/>
                <a:gd name="T69" fmla="*/ 2147483647 h 2162"/>
                <a:gd name="T70" fmla="*/ 2147483647 w 2168"/>
                <a:gd name="T71" fmla="*/ 2147483647 h 2162"/>
                <a:gd name="T72" fmla="*/ 2147483647 w 2168"/>
                <a:gd name="T73" fmla="*/ 2147483647 h 2162"/>
                <a:gd name="T74" fmla="*/ 2147483647 w 2168"/>
                <a:gd name="T75" fmla="*/ 2147483647 h 2162"/>
                <a:gd name="T76" fmla="*/ 2147483647 w 2168"/>
                <a:gd name="T77" fmla="*/ 2147483647 h 2162"/>
                <a:gd name="T78" fmla="*/ 2147483647 w 2168"/>
                <a:gd name="T79" fmla="*/ 2147483647 h 2162"/>
                <a:gd name="T80" fmla="*/ 2147483647 w 2168"/>
                <a:gd name="T81" fmla="*/ 2147483647 h 2162"/>
                <a:gd name="T82" fmla="*/ 2147483647 w 2168"/>
                <a:gd name="T83" fmla="*/ 2147483647 h 2162"/>
                <a:gd name="T84" fmla="*/ 2147483647 w 2168"/>
                <a:gd name="T85" fmla="*/ 2147483647 h 2162"/>
                <a:gd name="T86" fmla="*/ 2147483647 w 2168"/>
                <a:gd name="T87" fmla="*/ 2147483647 h 2162"/>
                <a:gd name="T88" fmla="*/ 2147483647 w 2168"/>
                <a:gd name="T89" fmla="*/ 2147483647 h 2162"/>
                <a:gd name="T90" fmla="*/ 2147483647 w 2168"/>
                <a:gd name="T91" fmla="*/ 2147483647 h 2162"/>
                <a:gd name="T92" fmla="*/ 2147483647 w 2168"/>
                <a:gd name="T93" fmla="*/ 2147483647 h 2162"/>
                <a:gd name="T94" fmla="*/ 2147483647 w 2168"/>
                <a:gd name="T95" fmla="*/ 2147483647 h 2162"/>
                <a:gd name="T96" fmla="*/ 2147483647 w 2168"/>
                <a:gd name="T97" fmla="*/ 2147483647 h 2162"/>
                <a:gd name="T98" fmla="*/ 2147483647 w 2168"/>
                <a:gd name="T99" fmla="*/ 2147483647 h 2162"/>
                <a:gd name="T100" fmla="*/ 2147483647 w 2168"/>
                <a:gd name="T101" fmla="*/ 2147483647 h 2162"/>
                <a:gd name="T102" fmla="*/ 2147483647 w 2168"/>
                <a:gd name="T103" fmla="*/ 2147483647 h 2162"/>
                <a:gd name="T104" fmla="*/ 2147483647 w 2168"/>
                <a:gd name="T105" fmla="*/ 2147483647 h 2162"/>
                <a:gd name="T106" fmla="*/ 2147483647 w 2168"/>
                <a:gd name="T107" fmla="*/ 2147483647 h 2162"/>
                <a:gd name="T108" fmla="*/ 2147483647 w 2168"/>
                <a:gd name="T109" fmla="*/ 2147483647 h 2162"/>
                <a:gd name="T110" fmla="*/ 2147483647 w 2168"/>
                <a:gd name="T111" fmla="*/ 2147483647 h 2162"/>
                <a:gd name="T112" fmla="*/ 2147483647 w 2168"/>
                <a:gd name="T113" fmla="*/ 2147483647 h 2162"/>
                <a:gd name="T114" fmla="*/ 2147483647 w 2168"/>
                <a:gd name="T115" fmla="*/ 2147483647 h 2162"/>
                <a:gd name="T116" fmla="*/ 2147483647 w 2168"/>
                <a:gd name="T117" fmla="*/ 2147483647 h 2162"/>
                <a:gd name="T118" fmla="*/ 2147483647 w 2168"/>
                <a:gd name="T119" fmla="*/ 2147483647 h 2162"/>
                <a:gd name="T120" fmla="*/ 2147483647 w 2168"/>
                <a:gd name="T121" fmla="*/ 2147483647 h 2162"/>
                <a:gd name="T122" fmla="*/ 0 w 2168"/>
                <a:gd name="T123" fmla="*/ 0 h 21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8"/>
                <a:gd name="T187" fmla="*/ 0 h 2162"/>
                <a:gd name="T188" fmla="*/ 2168 w 2168"/>
                <a:gd name="T189" fmla="*/ 2162 h 21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8" h="2162">
                  <a:moveTo>
                    <a:pt x="8" y="0"/>
                  </a:moveTo>
                  <a:lnTo>
                    <a:pt x="0" y="777"/>
                  </a:lnTo>
                  <a:lnTo>
                    <a:pt x="13" y="786"/>
                  </a:lnTo>
                  <a:lnTo>
                    <a:pt x="27" y="793"/>
                  </a:lnTo>
                  <a:lnTo>
                    <a:pt x="40" y="798"/>
                  </a:lnTo>
                  <a:lnTo>
                    <a:pt x="54" y="802"/>
                  </a:lnTo>
                  <a:lnTo>
                    <a:pt x="67" y="806"/>
                  </a:lnTo>
                  <a:lnTo>
                    <a:pt x="82" y="809"/>
                  </a:lnTo>
                  <a:lnTo>
                    <a:pt x="96" y="811"/>
                  </a:lnTo>
                  <a:lnTo>
                    <a:pt x="113" y="813"/>
                  </a:lnTo>
                  <a:lnTo>
                    <a:pt x="123" y="815"/>
                  </a:lnTo>
                  <a:lnTo>
                    <a:pt x="133" y="817"/>
                  </a:lnTo>
                  <a:lnTo>
                    <a:pt x="144" y="819"/>
                  </a:lnTo>
                  <a:lnTo>
                    <a:pt x="153" y="822"/>
                  </a:lnTo>
                  <a:lnTo>
                    <a:pt x="161" y="825"/>
                  </a:lnTo>
                  <a:lnTo>
                    <a:pt x="171" y="829"/>
                  </a:lnTo>
                  <a:lnTo>
                    <a:pt x="178" y="833"/>
                  </a:lnTo>
                  <a:lnTo>
                    <a:pt x="186" y="839"/>
                  </a:lnTo>
                  <a:lnTo>
                    <a:pt x="201" y="849"/>
                  </a:lnTo>
                  <a:lnTo>
                    <a:pt x="216" y="861"/>
                  </a:lnTo>
                  <a:lnTo>
                    <a:pt x="231" y="876"/>
                  </a:lnTo>
                  <a:lnTo>
                    <a:pt x="246" y="890"/>
                  </a:lnTo>
                  <a:lnTo>
                    <a:pt x="261" y="907"/>
                  </a:lnTo>
                  <a:lnTo>
                    <a:pt x="272" y="922"/>
                  </a:lnTo>
                  <a:lnTo>
                    <a:pt x="278" y="931"/>
                  </a:lnTo>
                  <a:lnTo>
                    <a:pt x="285" y="938"/>
                  </a:lnTo>
                  <a:lnTo>
                    <a:pt x="292" y="945"/>
                  </a:lnTo>
                  <a:lnTo>
                    <a:pt x="300" y="951"/>
                  </a:lnTo>
                  <a:lnTo>
                    <a:pt x="313" y="960"/>
                  </a:lnTo>
                  <a:lnTo>
                    <a:pt x="323" y="967"/>
                  </a:lnTo>
                  <a:lnTo>
                    <a:pt x="334" y="973"/>
                  </a:lnTo>
                  <a:lnTo>
                    <a:pt x="346" y="979"/>
                  </a:lnTo>
                  <a:lnTo>
                    <a:pt x="366" y="990"/>
                  </a:lnTo>
                  <a:lnTo>
                    <a:pt x="388" y="998"/>
                  </a:lnTo>
                  <a:lnTo>
                    <a:pt x="409" y="1007"/>
                  </a:lnTo>
                  <a:lnTo>
                    <a:pt x="431" y="1017"/>
                  </a:lnTo>
                  <a:lnTo>
                    <a:pt x="453" y="1028"/>
                  </a:lnTo>
                  <a:lnTo>
                    <a:pt x="477" y="1042"/>
                  </a:lnTo>
                  <a:lnTo>
                    <a:pt x="503" y="1058"/>
                  </a:lnTo>
                  <a:lnTo>
                    <a:pt x="527" y="1076"/>
                  </a:lnTo>
                  <a:lnTo>
                    <a:pt x="548" y="1092"/>
                  </a:lnTo>
                  <a:lnTo>
                    <a:pt x="568" y="1108"/>
                  </a:lnTo>
                  <a:lnTo>
                    <a:pt x="589" y="1124"/>
                  </a:lnTo>
                  <a:lnTo>
                    <a:pt x="610" y="1140"/>
                  </a:lnTo>
                  <a:lnTo>
                    <a:pt x="633" y="1157"/>
                  </a:lnTo>
                  <a:lnTo>
                    <a:pt x="660" y="1173"/>
                  </a:lnTo>
                  <a:lnTo>
                    <a:pt x="682" y="1184"/>
                  </a:lnTo>
                  <a:lnTo>
                    <a:pt x="701" y="1196"/>
                  </a:lnTo>
                  <a:lnTo>
                    <a:pt x="709" y="1201"/>
                  </a:lnTo>
                  <a:lnTo>
                    <a:pt x="718" y="1208"/>
                  </a:lnTo>
                  <a:lnTo>
                    <a:pt x="727" y="1216"/>
                  </a:lnTo>
                  <a:lnTo>
                    <a:pt x="736" y="1225"/>
                  </a:lnTo>
                  <a:lnTo>
                    <a:pt x="742" y="1234"/>
                  </a:lnTo>
                  <a:lnTo>
                    <a:pt x="747" y="1244"/>
                  </a:lnTo>
                  <a:lnTo>
                    <a:pt x="751" y="1254"/>
                  </a:lnTo>
                  <a:lnTo>
                    <a:pt x="755" y="1263"/>
                  </a:lnTo>
                  <a:lnTo>
                    <a:pt x="759" y="1274"/>
                  </a:lnTo>
                  <a:lnTo>
                    <a:pt x="763" y="1282"/>
                  </a:lnTo>
                  <a:lnTo>
                    <a:pt x="766" y="1286"/>
                  </a:lnTo>
                  <a:lnTo>
                    <a:pt x="769" y="1290"/>
                  </a:lnTo>
                  <a:lnTo>
                    <a:pt x="773" y="1294"/>
                  </a:lnTo>
                  <a:lnTo>
                    <a:pt x="778" y="1297"/>
                  </a:lnTo>
                  <a:lnTo>
                    <a:pt x="797" y="1310"/>
                  </a:lnTo>
                  <a:lnTo>
                    <a:pt x="815" y="1320"/>
                  </a:lnTo>
                  <a:lnTo>
                    <a:pt x="832" y="1329"/>
                  </a:lnTo>
                  <a:lnTo>
                    <a:pt x="849" y="1339"/>
                  </a:lnTo>
                  <a:lnTo>
                    <a:pt x="865" y="1348"/>
                  </a:lnTo>
                  <a:lnTo>
                    <a:pt x="882" y="1360"/>
                  </a:lnTo>
                  <a:lnTo>
                    <a:pt x="897" y="1372"/>
                  </a:lnTo>
                  <a:lnTo>
                    <a:pt x="914" y="1387"/>
                  </a:lnTo>
                  <a:lnTo>
                    <a:pt x="924" y="1395"/>
                  </a:lnTo>
                  <a:lnTo>
                    <a:pt x="935" y="1402"/>
                  </a:lnTo>
                  <a:lnTo>
                    <a:pt x="939" y="1405"/>
                  </a:lnTo>
                  <a:lnTo>
                    <a:pt x="943" y="1409"/>
                  </a:lnTo>
                  <a:lnTo>
                    <a:pt x="947" y="1414"/>
                  </a:lnTo>
                  <a:lnTo>
                    <a:pt x="949" y="1420"/>
                  </a:lnTo>
                  <a:lnTo>
                    <a:pt x="960" y="1444"/>
                  </a:lnTo>
                  <a:lnTo>
                    <a:pt x="968" y="1466"/>
                  </a:lnTo>
                  <a:lnTo>
                    <a:pt x="976" y="1488"/>
                  </a:lnTo>
                  <a:lnTo>
                    <a:pt x="988" y="1512"/>
                  </a:lnTo>
                  <a:lnTo>
                    <a:pt x="992" y="1522"/>
                  </a:lnTo>
                  <a:lnTo>
                    <a:pt x="995" y="1531"/>
                  </a:lnTo>
                  <a:lnTo>
                    <a:pt x="997" y="1536"/>
                  </a:lnTo>
                  <a:lnTo>
                    <a:pt x="1000" y="1539"/>
                  </a:lnTo>
                  <a:lnTo>
                    <a:pt x="1004" y="1542"/>
                  </a:lnTo>
                  <a:lnTo>
                    <a:pt x="1008" y="1545"/>
                  </a:lnTo>
                  <a:lnTo>
                    <a:pt x="1028" y="1550"/>
                  </a:lnTo>
                  <a:lnTo>
                    <a:pt x="1045" y="1554"/>
                  </a:lnTo>
                  <a:lnTo>
                    <a:pt x="1054" y="1556"/>
                  </a:lnTo>
                  <a:lnTo>
                    <a:pt x="1062" y="1560"/>
                  </a:lnTo>
                  <a:lnTo>
                    <a:pt x="1070" y="1565"/>
                  </a:lnTo>
                  <a:lnTo>
                    <a:pt x="1079" y="1571"/>
                  </a:lnTo>
                  <a:lnTo>
                    <a:pt x="1084" y="1576"/>
                  </a:lnTo>
                  <a:lnTo>
                    <a:pt x="1088" y="1581"/>
                  </a:lnTo>
                  <a:lnTo>
                    <a:pt x="1091" y="1586"/>
                  </a:lnTo>
                  <a:lnTo>
                    <a:pt x="1093" y="1592"/>
                  </a:lnTo>
                  <a:lnTo>
                    <a:pt x="1097" y="1604"/>
                  </a:lnTo>
                  <a:lnTo>
                    <a:pt x="1102" y="1617"/>
                  </a:lnTo>
                  <a:lnTo>
                    <a:pt x="1106" y="1626"/>
                  </a:lnTo>
                  <a:lnTo>
                    <a:pt x="1110" y="1633"/>
                  </a:lnTo>
                  <a:lnTo>
                    <a:pt x="1115" y="1639"/>
                  </a:lnTo>
                  <a:lnTo>
                    <a:pt x="1119" y="1645"/>
                  </a:lnTo>
                  <a:lnTo>
                    <a:pt x="1130" y="1657"/>
                  </a:lnTo>
                  <a:lnTo>
                    <a:pt x="1141" y="1666"/>
                  </a:lnTo>
                  <a:lnTo>
                    <a:pt x="1153" y="1675"/>
                  </a:lnTo>
                  <a:lnTo>
                    <a:pt x="1166" y="1685"/>
                  </a:lnTo>
                  <a:lnTo>
                    <a:pt x="1177" y="1696"/>
                  </a:lnTo>
                  <a:lnTo>
                    <a:pt x="1189" y="1710"/>
                  </a:lnTo>
                  <a:lnTo>
                    <a:pt x="1195" y="1717"/>
                  </a:lnTo>
                  <a:lnTo>
                    <a:pt x="1198" y="1724"/>
                  </a:lnTo>
                  <a:lnTo>
                    <a:pt x="1201" y="1731"/>
                  </a:lnTo>
                  <a:lnTo>
                    <a:pt x="1204" y="1739"/>
                  </a:lnTo>
                  <a:lnTo>
                    <a:pt x="1207" y="1745"/>
                  </a:lnTo>
                  <a:lnTo>
                    <a:pt x="1211" y="1752"/>
                  </a:lnTo>
                  <a:lnTo>
                    <a:pt x="1215" y="1758"/>
                  </a:lnTo>
                  <a:lnTo>
                    <a:pt x="1223" y="1763"/>
                  </a:lnTo>
                  <a:lnTo>
                    <a:pt x="1242" y="1774"/>
                  </a:lnTo>
                  <a:lnTo>
                    <a:pt x="1262" y="1782"/>
                  </a:lnTo>
                  <a:lnTo>
                    <a:pt x="1270" y="1787"/>
                  </a:lnTo>
                  <a:lnTo>
                    <a:pt x="1278" y="1794"/>
                  </a:lnTo>
                  <a:lnTo>
                    <a:pt x="1282" y="1797"/>
                  </a:lnTo>
                  <a:lnTo>
                    <a:pt x="1285" y="1801"/>
                  </a:lnTo>
                  <a:lnTo>
                    <a:pt x="1288" y="1805"/>
                  </a:lnTo>
                  <a:lnTo>
                    <a:pt x="1291" y="1810"/>
                  </a:lnTo>
                  <a:lnTo>
                    <a:pt x="1295" y="1819"/>
                  </a:lnTo>
                  <a:lnTo>
                    <a:pt x="1300" y="1827"/>
                  </a:lnTo>
                  <a:lnTo>
                    <a:pt x="1305" y="1834"/>
                  </a:lnTo>
                  <a:lnTo>
                    <a:pt x="1312" y="1840"/>
                  </a:lnTo>
                  <a:lnTo>
                    <a:pt x="1318" y="1845"/>
                  </a:lnTo>
                  <a:lnTo>
                    <a:pt x="1325" y="1850"/>
                  </a:lnTo>
                  <a:lnTo>
                    <a:pt x="1332" y="1855"/>
                  </a:lnTo>
                  <a:lnTo>
                    <a:pt x="1340" y="1859"/>
                  </a:lnTo>
                  <a:lnTo>
                    <a:pt x="1373" y="1873"/>
                  </a:lnTo>
                  <a:lnTo>
                    <a:pt x="1408" y="1891"/>
                  </a:lnTo>
                  <a:lnTo>
                    <a:pt x="1423" y="1900"/>
                  </a:lnTo>
                  <a:lnTo>
                    <a:pt x="1436" y="1911"/>
                  </a:lnTo>
                  <a:lnTo>
                    <a:pt x="1448" y="1921"/>
                  </a:lnTo>
                  <a:lnTo>
                    <a:pt x="1460" y="1931"/>
                  </a:lnTo>
                  <a:lnTo>
                    <a:pt x="1471" y="1942"/>
                  </a:lnTo>
                  <a:lnTo>
                    <a:pt x="1483" y="1951"/>
                  </a:lnTo>
                  <a:lnTo>
                    <a:pt x="1490" y="1955"/>
                  </a:lnTo>
                  <a:lnTo>
                    <a:pt x="1497" y="1959"/>
                  </a:lnTo>
                  <a:lnTo>
                    <a:pt x="1505" y="1962"/>
                  </a:lnTo>
                  <a:lnTo>
                    <a:pt x="1513" y="1965"/>
                  </a:lnTo>
                  <a:lnTo>
                    <a:pt x="1532" y="1973"/>
                  </a:lnTo>
                  <a:lnTo>
                    <a:pt x="1550" y="1981"/>
                  </a:lnTo>
                  <a:lnTo>
                    <a:pt x="1565" y="1989"/>
                  </a:lnTo>
                  <a:lnTo>
                    <a:pt x="1580" y="1999"/>
                  </a:lnTo>
                  <a:lnTo>
                    <a:pt x="1593" y="2009"/>
                  </a:lnTo>
                  <a:lnTo>
                    <a:pt x="1607" y="2020"/>
                  </a:lnTo>
                  <a:lnTo>
                    <a:pt x="1618" y="2032"/>
                  </a:lnTo>
                  <a:lnTo>
                    <a:pt x="1630" y="2044"/>
                  </a:lnTo>
                  <a:lnTo>
                    <a:pt x="1652" y="2071"/>
                  </a:lnTo>
                  <a:lnTo>
                    <a:pt x="1673" y="2099"/>
                  </a:lnTo>
                  <a:lnTo>
                    <a:pt x="1695" y="2130"/>
                  </a:lnTo>
                  <a:lnTo>
                    <a:pt x="1717" y="2162"/>
                  </a:lnTo>
                  <a:lnTo>
                    <a:pt x="1730" y="2155"/>
                  </a:lnTo>
                  <a:lnTo>
                    <a:pt x="1742" y="2147"/>
                  </a:lnTo>
                  <a:lnTo>
                    <a:pt x="1749" y="2140"/>
                  </a:lnTo>
                  <a:lnTo>
                    <a:pt x="1757" y="2134"/>
                  </a:lnTo>
                  <a:lnTo>
                    <a:pt x="1763" y="2128"/>
                  </a:lnTo>
                  <a:lnTo>
                    <a:pt x="1769" y="2122"/>
                  </a:lnTo>
                  <a:lnTo>
                    <a:pt x="1778" y="2108"/>
                  </a:lnTo>
                  <a:lnTo>
                    <a:pt x="1787" y="2094"/>
                  </a:lnTo>
                  <a:lnTo>
                    <a:pt x="1794" y="2079"/>
                  </a:lnTo>
                  <a:lnTo>
                    <a:pt x="1800" y="2063"/>
                  </a:lnTo>
                  <a:lnTo>
                    <a:pt x="1806" y="2045"/>
                  </a:lnTo>
                  <a:lnTo>
                    <a:pt x="1813" y="2027"/>
                  </a:lnTo>
                  <a:lnTo>
                    <a:pt x="1817" y="2017"/>
                  </a:lnTo>
                  <a:lnTo>
                    <a:pt x="1821" y="2008"/>
                  </a:lnTo>
                  <a:lnTo>
                    <a:pt x="1824" y="2000"/>
                  </a:lnTo>
                  <a:lnTo>
                    <a:pt x="1826" y="1989"/>
                  </a:lnTo>
                  <a:lnTo>
                    <a:pt x="1828" y="1965"/>
                  </a:lnTo>
                  <a:lnTo>
                    <a:pt x="1829" y="1945"/>
                  </a:lnTo>
                  <a:lnTo>
                    <a:pt x="1830" y="1934"/>
                  </a:lnTo>
                  <a:lnTo>
                    <a:pt x="1834" y="1925"/>
                  </a:lnTo>
                  <a:lnTo>
                    <a:pt x="1836" y="1921"/>
                  </a:lnTo>
                  <a:lnTo>
                    <a:pt x="1840" y="1917"/>
                  </a:lnTo>
                  <a:lnTo>
                    <a:pt x="1844" y="1913"/>
                  </a:lnTo>
                  <a:lnTo>
                    <a:pt x="1848" y="1910"/>
                  </a:lnTo>
                  <a:lnTo>
                    <a:pt x="1872" y="1889"/>
                  </a:lnTo>
                  <a:lnTo>
                    <a:pt x="1891" y="1870"/>
                  </a:lnTo>
                  <a:lnTo>
                    <a:pt x="1911" y="1852"/>
                  </a:lnTo>
                  <a:lnTo>
                    <a:pt x="1935" y="1832"/>
                  </a:lnTo>
                  <a:lnTo>
                    <a:pt x="1945" y="1826"/>
                  </a:lnTo>
                  <a:lnTo>
                    <a:pt x="1955" y="1820"/>
                  </a:lnTo>
                  <a:lnTo>
                    <a:pt x="1961" y="1818"/>
                  </a:lnTo>
                  <a:lnTo>
                    <a:pt x="1965" y="1815"/>
                  </a:lnTo>
                  <a:lnTo>
                    <a:pt x="1969" y="1811"/>
                  </a:lnTo>
                  <a:lnTo>
                    <a:pt x="1972" y="1806"/>
                  </a:lnTo>
                  <a:lnTo>
                    <a:pt x="1978" y="1791"/>
                  </a:lnTo>
                  <a:lnTo>
                    <a:pt x="1983" y="1778"/>
                  </a:lnTo>
                  <a:lnTo>
                    <a:pt x="1987" y="1766"/>
                  </a:lnTo>
                  <a:lnTo>
                    <a:pt x="1991" y="1752"/>
                  </a:lnTo>
                  <a:lnTo>
                    <a:pt x="1997" y="1726"/>
                  </a:lnTo>
                  <a:lnTo>
                    <a:pt x="2005" y="1697"/>
                  </a:lnTo>
                  <a:lnTo>
                    <a:pt x="2008" y="1690"/>
                  </a:lnTo>
                  <a:lnTo>
                    <a:pt x="2012" y="1684"/>
                  </a:lnTo>
                  <a:lnTo>
                    <a:pt x="2018" y="1679"/>
                  </a:lnTo>
                  <a:lnTo>
                    <a:pt x="2024" y="1673"/>
                  </a:lnTo>
                  <a:lnTo>
                    <a:pt x="2036" y="1665"/>
                  </a:lnTo>
                  <a:lnTo>
                    <a:pt x="2050" y="1655"/>
                  </a:lnTo>
                  <a:lnTo>
                    <a:pt x="2061" y="1644"/>
                  </a:lnTo>
                  <a:lnTo>
                    <a:pt x="2071" y="1633"/>
                  </a:lnTo>
                  <a:lnTo>
                    <a:pt x="2081" y="1623"/>
                  </a:lnTo>
                  <a:lnTo>
                    <a:pt x="2088" y="1611"/>
                  </a:lnTo>
                  <a:lnTo>
                    <a:pt x="2105" y="1589"/>
                  </a:lnTo>
                  <a:lnTo>
                    <a:pt x="2125" y="1566"/>
                  </a:lnTo>
                  <a:lnTo>
                    <a:pt x="2141" y="1548"/>
                  </a:lnTo>
                  <a:lnTo>
                    <a:pt x="2154" y="1530"/>
                  </a:lnTo>
                  <a:lnTo>
                    <a:pt x="2160" y="1521"/>
                  </a:lnTo>
                  <a:lnTo>
                    <a:pt x="2164" y="1512"/>
                  </a:lnTo>
                  <a:lnTo>
                    <a:pt x="2167" y="1500"/>
                  </a:lnTo>
                  <a:lnTo>
                    <a:pt x="2168" y="1488"/>
                  </a:lnTo>
                  <a:lnTo>
                    <a:pt x="2167" y="1476"/>
                  </a:lnTo>
                  <a:lnTo>
                    <a:pt x="2165" y="1464"/>
                  </a:lnTo>
                  <a:lnTo>
                    <a:pt x="2162" y="1454"/>
                  </a:lnTo>
                  <a:lnTo>
                    <a:pt x="2158" y="1443"/>
                  </a:lnTo>
                  <a:lnTo>
                    <a:pt x="2149" y="1424"/>
                  </a:lnTo>
                  <a:lnTo>
                    <a:pt x="2139" y="1401"/>
                  </a:lnTo>
                  <a:lnTo>
                    <a:pt x="2136" y="1391"/>
                  </a:lnTo>
                  <a:lnTo>
                    <a:pt x="2133" y="1381"/>
                  </a:lnTo>
                  <a:lnTo>
                    <a:pt x="2131" y="1376"/>
                  </a:lnTo>
                  <a:lnTo>
                    <a:pt x="2129" y="1372"/>
                  </a:lnTo>
                  <a:lnTo>
                    <a:pt x="2126" y="1368"/>
                  </a:lnTo>
                  <a:lnTo>
                    <a:pt x="2122" y="1364"/>
                  </a:lnTo>
                  <a:lnTo>
                    <a:pt x="2116" y="1357"/>
                  </a:lnTo>
                  <a:lnTo>
                    <a:pt x="2109" y="1351"/>
                  </a:lnTo>
                  <a:lnTo>
                    <a:pt x="2101" y="1346"/>
                  </a:lnTo>
                  <a:lnTo>
                    <a:pt x="2094" y="1341"/>
                  </a:lnTo>
                  <a:lnTo>
                    <a:pt x="2080" y="1333"/>
                  </a:lnTo>
                  <a:lnTo>
                    <a:pt x="2065" y="1325"/>
                  </a:lnTo>
                  <a:lnTo>
                    <a:pt x="2051" y="1318"/>
                  </a:lnTo>
                  <a:lnTo>
                    <a:pt x="2037" y="1310"/>
                  </a:lnTo>
                  <a:lnTo>
                    <a:pt x="2030" y="1305"/>
                  </a:lnTo>
                  <a:lnTo>
                    <a:pt x="2023" y="1299"/>
                  </a:lnTo>
                  <a:lnTo>
                    <a:pt x="2017" y="1293"/>
                  </a:lnTo>
                  <a:lnTo>
                    <a:pt x="2009" y="1286"/>
                  </a:lnTo>
                  <a:lnTo>
                    <a:pt x="1997" y="1269"/>
                  </a:lnTo>
                  <a:lnTo>
                    <a:pt x="1986" y="1255"/>
                  </a:lnTo>
                  <a:lnTo>
                    <a:pt x="1980" y="1248"/>
                  </a:lnTo>
                  <a:lnTo>
                    <a:pt x="1974" y="1240"/>
                  </a:lnTo>
                  <a:lnTo>
                    <a:pt x="1967" y="1234"/>
                  </a:lnTo>
                  <a:lnTo>
                    <a:pt x="1959" y="1227"/>
                  </a:lnTo>
                  <a:lnTo>
                    <a:pt x="1946" y="1219"/>
                  </a:lnTo>
                  <a:lnTo>
                    <a:pt x="1934" y="1212"/>
                  </a:lnTo>
                  <a:lnTo>
                    <a:pt x="1921" y="1206"/>
                  </a:lnTo>
                  <a:lnTo>
                    <a:pt x="1910" y="1201"/>
                  </a:lnTo>
                  <a:lnTo>
                    <a:pt x="1887" y="1193"/>
                  </a:lnTo>
                  <a:lnTo>
                    <a:pt x="1864" y="1187"/>
                  </a:lnTo>
                  <a:lnTo>
                    <a:pt x="1841" y="1181"/>
                  </a:lnTo>
                  <a:lnTo>
                    <a:pt x="1817" y="1175"/>
                  </a:lnTo>
                  <a:lnTo>
                    <a:pt x="1791" y="1169"/>
                  </a:lnTo>
                  <a:lnTo>
                    <a:pt x="1763" y="1162"/>
                  </a:lnTo>
                  <a:lnTo>
                    <a:pt x="1753" y="1152"/>
                  </a:lnTo>
                  <a:lnTo>
                    <a:pt x="1741" y="1145"/>
                  </a:lnTo>
                  <a:lnTo>
                    <a:pt x="1731" y="1140"/>
                  </a:lnTo>
                  <a:lnTo>
                    <a:pt x="1720" y="1135"/>
                  </a:lnTo>
                  <a:lnTo>
                    <a:pt x="1709" y="1132"/>
                  </a:lnTo>
                  <a:lnTo>
                    <a:pt x="1698" y="1129"/>
                  </a:lnTo>
                  <a:lnTo>
                    <a:pt x="1686" y="1126"/>
                  </a:lnTo>
                  <a:lnTo>
                    <a:pt x="1675" y="1124"/>
                  </a:lnTo>
                  <a:lnTo>
                    <a:pt x="1651" y="1123"/>
                  </a:lnTo>
                  <a:lnTo>
                    <a:pt x="1627" y="1121"/>
                  </a:lnTo>
                  <a:lnTo>
                    <a:pt x="1601" y="1119"/>
                  </a:lnTo>
                  <a:lnTo>
                    <a:pt x="1575" y="1114"/>
                  </a:lnTo>
                  <a:lnTo>
                    <a:pt x="1564" y="1111"/>
                  </a:lnTo>
                  <a:lnTo>
                    <a:pt x="1554" y="1107"/>
                  </a:lnTo>
                  <a:lnTo>
                    <a:pt x="1546" y="1102"/>
                  </a:lnTo>
                  <a:lnTo>
                    <a:pt x="1537" y="1095"/>
                  </a:lnTo>
                  <a:lnTo>
                    <a:pt x="1529" y="1090"/>
                  </a:lnTo>
                  <a:lnTo>
                    <a:pt x="1520" y="1085"/>
                  </a:lnTo>
                  <a:lnTo>
                    <a:pt x="1510" y="1080"/>
                  </a:lnTo>
                  <a:lnTo>
                    <a:pt x="1500" y="1077"/>
                  </a:lnTo>
                  <a:lnTo>
                    <a:pt x="1464" y="1066"/>
                  </a:lnTo>
                  <a:lnTo>
                    <a:pt x="1431" y="1056"/>
                  </a:lnTo>
                  <a:lnTo>
                    <a:pt x="1415" y="1050"/>
                  </a:lnTo>
                  <a:lnTo>
                    <a:pt x="1400" y="1045"/>
                  </a:lnTo>
                  <a:lnTo>
                    <a:pt x="1385" y="1037"/>
                  </a:lnTo>
                  <a:lnTo>
                    <a:pt x="1371" y="1031"/>
                  </a:lnTo>
                  <a:lnTo>
                    <a:pt x="1356" y="1024"/>
                  </a:lnTo>
                  <a:lnTo>
                    <a:pt x="1343" y="1016"/>
                  </a:lnTo>
                  <a:lnTo>
                    <a:pt x="1330" y="1006"/>
                  </a:lnTo>
                  <a:lnTo>
                    <a:pt x="1317" y="996"/>
                  </a:lnTo>
                  <a:lnTo>
                    <a:pt x="1304" y="986"/>
                  </a:lnTo>
                  <a:lnTo>
                    <a:pt x="1293" y="973"/>
                  </a:lnTo>
                  <a:lnTo>
                    <a:pt x="1281" y="960"/>
                  </a:lnTo>
                  <a:lnTo>
                    <a:pt x="1269" y="945"/>
                  </a:lnTo>
                  <a:lnTo>
                    <a:pt x="1259" y="930"/>
                  </a:lnTo>
                  <a:lnTo>
                    <a:pt x="1250" y="916"/>
                  </a:lnTo>
                  <a:lnTo>
                    <a:pt x="1243" y="902"/>
                  </a:lnTo>
                  <a:lnTo>
                    <a:pt x="1236" y="888"/>
                  </a:lnTo>
                  <a:lnTo>
                    <a:pt x="1229" y="875"/>
                  </a:lnTo>
                  <a:lnTo>
                    <a:pt x="1221" y="860"/>
                  </a:lnTo>
                  <a:lnTo>
                    <a:pt x="1213" y="847"/>
                  </a:lnTo>
                  <a:lnTo>
                    <a:pt x="1204" y="832"/>
                  </a:lnTo>
                  <a:lnTo>
                    <a:pt x="1194" y="820"/>
                  </a:lnTo>
                  <a:lnTo>
                    <a:pt x="1183" y="810"/>
                  </a:lnTo>
                  <a:lnTo>
                    <a:pt x="1172" y="802"/>
                  </a:lnTo>
                  <a:lnTo>
                    <a:pt x="1160" y="795"/>
                  </a:lnTo>
                  <a:lnTo>
                    <a:pt x="1137" y="782"/>
                  </a:lnTo>
                  <a:lnTo>
                    <a:pt x="1110" y="766"/>
                  </a:lnTo>
                  <a:lnTo>
                    <a:pt x="1087" y="752"/>
                  </a:lnTo>
                  <a:lnTo>
                    <a:pt x="1066" y="739"/>
                  </a:lnTo>
                  <a:lnTo>
                    <a:pt x="1045" y="728"/>
                  </a:lnTo>
                  <a:lnTo>
                    <a:pt x="1026" y="717"/>
                  </a:lnTo>
                  <a:lnTo>
                    <a:pt x="1005" y="709"/>
                  </a:lnTo>
                  <a:lnTo>
                    <a:pt x="984" y="701"/>
                  </a:lnTo>
                  <a:lnTo>
                    <a:pt x="961" y="693"/>
                  </a:lnTo>
                  <a:lnTo>
                    <a:pt x="936" y="686"/>
                  </a:lnTo>
                  <a:lnTo>
                    <a:pt x="915" y="680"/>
                  </a:lnTo>
                  <a:lnTo>
                    <a:pt x="897" y="674"/>
                  </a:lnTo>
                  <a:lnTo>
                    <a:pt x="881" y="667"/>
                  </a:lnTo>
                  <a:lnTo>
                    <a:pt x="864" y="659"/>
                  </a:lnTo>
                  <a:lnTo>
                    <a:pt x="849" y="653"/>
                  </a:lnTo>
                  <a:lnTo>
                    <a:pt x="832" y="648"/>
                  </a:lnTo>
                  <a:lnTo>
                    <a:pt x="823" y="647"/>
                  </a:lnTo>
                  <a:lnTo>
                    <a:pt x="814" y="645"/>
                  </a:lnTo>
                  <a:lnTo>
                    <a:pt x="803" y="644"/>
                  </a:lnTo>
                  <a:lnTo>
                    <a:pt x="793" y="644"/>
                  </a:lnTo>
                  <a:lnTo>
                    <a:pt x="683" y="644"/>
                  </a:lnTo>
                  <a:lnTo>
                    <a:pt x="671" y="643"/>
                  </a:lnTo>
                  <a:lnTo>
                    <a:pt x="659" y="641"/>
                  </a:lnTo>
                  <a:lnTo>
                    <a:pt x="649" y="637"/>
                  </a:lnTo>
                  <a:lnTo>
                    <a:pt x="640" y="632"/>
                  </a:lnTo>
                  <a:lnTo>
                    <a:pt x="631" y="626"/>
                  </a:lnTo>
                  <a:lnTo>
                    <a:pt x="623" y="619"/>
                  </a:lnTo>
                  <a:lnTo>
                    <a:pt x="616" y="612"/>
                  </a:lnTo>
                  <a:lnTo>
                    <a:pt x="609" y="603"/>
                  </a:lnTo>
                  <a:lnTo>
                    <a:pt x="594" y="585"/>
                  </a:lnTo>
                  <a:lnTo>
                    <a:pt x="580" y="566"/>
                  </a:lnTo>
                  <a:lnTo>
                    <a:pt x="572" y="557"/>
                  </a:lnTo>
                  <a:lnTo>
                    <a:pt x="564" y="547"/>
                  </a:lnTo>
                  <a:lnTo>
                    <a:pt x="555" y="539"/>
                  </a:lnTo>
                  <a:lnTo>
                    <a:pt x="545" y="531"/>
                  </a:lnTo>
                  <a:lnTo>
                    <a:pt x="534" y="524"/>
                  </a:lnTo>
                  <a:lnTo>
                    <a:pt x="523" y="518"/>
                  </a:lnTo>
                  <a:lnTo>
                    <a:pt x="511" y="514"/>
                  </a:lnTo>
                  <a:lnTo>
                    <a:pt x="500" y="511"/>
                  </a:lnTo>
                  <a:lnTo>
                    <a:pt x="487" y="509"/>
                  </a:lnTo>
                  <a:lnTo>
                    <a:pt x="476" y="507"/>
                  </a:lnTo>
                  <a:lnTo>
                    <a:pt x="464" y="503"/>
                  </a:lnTo>
                  <a:lnTo>
                    <a:pt x="451" y="498"/>
                  </a:lnTo>
                  <a:lnTo>
                    <a:pt x="432" y="487"/>
                  </a:lnTo>
                  <a:lnTo>
                    <a:pt x="413" y="478"/>
                  </a:lnTo>
                  <a:lnTo>
                    <a:pt x="395" y="468"/>
                  </a:lnTo>
                  <a:lnTo>
                    <a:pt x="379" y="457"/>
                  </a:lnTo>
                  <a:lnTo>
                    <a:pt x="363" y="447"/>
                  </a:lnTo>
                  <a:lnTo>
                    <a:pt x="348" y="437"/>
                  </a:lnTo>
                  <a:lnTo>
                    <a:pt x="333" y="425"/>
                  </a:lnTo>
                  <a:lnTo>
                    <a:pt x="320" y="414"/>
                  </a:lnTo>
                  <a:lnTo>
                    <a:pt x="305" y="402"/>
                  </a:lnTo>
                  <a:lnTo>
                    <a:pt x="292" y="390"/>
                  </a:lnTo>
                  <a:lnTo>
                    <a:pt x="279" y="377"/>
                  </a:lnTo>
                  <a:lnTo>
                    <a:pt x="266" y="363"/>
                  </a:lnTo>
                  <a:lnTo>
                    <a:pt x="239" y="334"/>
                  </a:lnTo>
                  <a:lnTo>
                    <a:pt x="211" y="300"/>
                  </a:lnTo>
                  <a:lnTo>
                    <a:pt x="199" y="283"/>
                  </a:lnTo>
                  <a:lnTo>
                    <a:pt x="189" y="267"/>
                  </a:lnTo>
                  <a:lnTo>
                    <a:pt x="181" y="249"/>
                  </a:lnTo>
                  <a:lnTo>
                    <a:pt x="173" y="233"/>
                  </a:lnTo>
                  <a:lnTo>
                    <a:pt x="166" y="216"/>
                  </a:lnTo>
                  <a:lnTo>
                    <a:pt x="157" y="198"/>
                  </a:lnTo>
                  <a:lnTo>
                    <a:pt x="148" y="182"/>
                  </a:lnTo>
                  <a:lnTo>
                    <a:pt x="137" y="164"/>
                  </a:lnTo>
                  <a:lnTo>
                    <a:pt x="118" y="140"/>
                  </a:lnTo>
                  <a:lnTo>
                    <a:pt x="101" y="118"/>
                  </a:lnTo>
                  <a:lnTo>
                    <a:pt x="85" y="97"/>
                  </a:lnTo>
                  <a:lnTo>
                    <a:pt x="68" y="77"/>
                  </a:lnTo>
                  <a:lnTo>
                    <a:pt x="53" y="58"/>
                  </a:lnTo>
                  <a:lnTo>
                    <a:pt x="38" y="39"/>
                  </a:lnTo>
                  <a:lnTo>
                    <a:pt x="24" y="19"/>
                  </a:lnTo>
                  <a:lnTo>
                    <a:pt x="8" y="0"/>
                  </a:lnTo>
                  <a:close/>
                </a:path>
              </a:pathLst>
            </a:custGeom>
            <a:noFill/>
            <a:ln w="1588">
              <a:solidFill>
                <a:srgbClr val="63696D"/>
              </a:solidFill>
              <a:round/>
              <a:headEnd/>
              <a:tailEnd/>
            </a:ln>
          </p:spPr>
          <p:txBody>
            <a:bodyPr/>
            <a:lstStyle/>
            <a:p>
              <a:endParaRPr lang="es-ES"/>
            </a:p>
          </p:txBody>
        </p:sp>
        <p:sp>
          <p:nvSpPr>
            <p:cNvPr id="5174" name="Freeform 33"/>
            <p:cNvSpPr>
              <a:spLocks/>
            </p:cNvSpPr>
            <p:nvPr/>
          </p:nvSpPr>
          <p:spPr bwMode="auto">
            <a:xfrm>
              <a:off x="2128838" y="1825626"/>
              <a:ext cx="287337" cy="377825"/>
            </a:xfrm>
            <a:custGeom>
              <a:avLst/>
              <a:gdLst>
                <a:gd name="T0" fmla="*/ 0 w 1089"/>
                <a:gd name="T1" fmla="*/ 2147483647 h 1426"/>
                <a:gd name="T2" fmla="*/ 0 w 1089"/>
                <a:gd name="T3" fmla="*/ 2147483647 h 1426"/>
                <a:gd name="T4" fmla="*/ 0 w 1089"/>
                <a:gd name="T5" fmla="*/ 2147483647 h 1426"/>
                <a:gd name="T6" fmla="*/ 0 w 1089"/>
                <a:gd name="T7" fmla="*/ 2147483647 h 1426"/>
                <a:gd name="T8" fmla="*/ 0 w 1089"/>
                <a:gd name="T9" fmla="*/ 2147483647 h 1426"/>
                <a:gd name="T10" fmla="*/ 0 w 1089"/>
                <a:gd name="T11" fmla="*/ 2147483647 h 1426"/>
                <a:gd name="T12" fmla="*/ 2147483647 w 1089"/>
                <a:gd name="T13" fmla="*/ 2147483647 h 1426"/>
                <a:gd name="T14" fmla="*/ 2147483647 w 1089"/>
                <a:gd name="T15" fmla="*/ 2147483647 h 1426"/>
                <a:gd name="T16" fmla="*/ 2147483647 w 1089"/>
                <a:gd name="T17" fmla="*/ 2147483647 h 1426"/>
                <a:gd name="T18" fmla="*/ 2147483647 w 1089"/>
                <a:gd name="T19" fmla="*/ 2147483647 h 1426"/>
                <a:gd name="T20" fmla="*/ 2147483647 w 1089"/>
                <a:gd name="T21" fmla="*/ 2147483647 h 1426"/>
                <a:gd name="T22" fmla="*/ 2147483647 w 1089"/>
                <a:gd name="T23" fmla="*/ 2147483647 h 1426"/>
                <a:gd name="T24" fmla="*/ 2147483647 w 1089"/>
                <a:gd name="T25" fmla="*/ 2147483647 h 1426"/>
                <a:gd name="T26" fmla="*/ 2147483647 w 1089"/>
                <a:gd name="T27" fmla="*/ 2147483647 h 1426"/>
                <a:gd name="T28" fmla="*/ 2147483647 w 1089"/>
                <a:gd name="T29" fmla="*/ 2147483647 h 1426"/>
                <a:gd name="T30" fmla="*/ 2147483647 w 1089"/>
                <a:gd name="T31" fmla="*/ 2147483647 h 1426"/>
                <a:gd name="T32" fmla="*/ 2147483647 w 1089"/>
                <a:gd name="T33" fmla="*/ 2147483647 h 1426"/>
                <a:gd name="T34" fmla="*/ 2147483647 w 1089"/>
                <a:gd name="T35" fmla="*/ 2147483647 h 1426"/>
                <a:gd name="T36" fmla="*/ 2147483647 w 1089"/>
                <a:gd name="T37" fmla="*/ 2147483647 h 1426"/>
                <a:gd name="T38" fmla="*/ 2147483647 w 1089"/>
                <a:gd name="T39" fmla="*/ 2147483647 h 1426"/>
                <a:gd name="T40" fmla="*/ 2147483647 w 1089"/>
                <a:gd name="T41" fmla="*/ 2147483647 h 1426"/>
                <a:gd name="T42" fmla="*/ 2147483647 w 1089"/>
                <a:gd name="T43" fmla="*/ 2147483647 h 1426"/>
                <a:gd name="T44" fmla="*/ 2147483647 w 1089"/>
                <a:gd name="T45" fmla="*/ 2147483647 h 1426"/>
                <a:gd name="T46" fmla="*/ 2147483647 w 1089"/>
                <a:gd name="T47" fmla="*/ 2147483647 h 1426"/>
                <a:gd name="T48" fmla="*/ 2147483647 w 1089"/>
                <a:gd name="T49" fmla="*/ 2147483647 h 1426"/>
                <a:gd name="T50" fmla="*/ 2147483647 w 1089"/>
                <a:gd name="T51" fmla="*/ 2147483647 h 1426"/>
                <a:gd name="T52" fmla="*/ 2147483647 w 1089"/>
                <a:gd name="T53" fmla="*/ 2147483647 h 1426"/>
                <a:gd name="T54" fmla="*/ 2147483647 w 1089"/>
                <a:gd name="T55" fmla="*/ 2147483647 h 1426"/>
                <a:gd name="T56" fmla="*/ 2147483647 w 1089"/>
                <a:gd name="T57" fmla="*/ 2147483647 h 1426"/>
                <a:gd name="T58" fmla="*/ 2147483647 w 1089"/>
                <a:gd name="T59" fmla="*/ 2147483647 h 1426"/>
                <a:gd name="T60" fmla="*/ 2147483647 w 1089"/>
                <a:gd name="T61" fmla="*/ 2147483647 h 1426"/>
                <a:gd name="T62" fmla="*/ 2147483647 w 1089"/>
                <a:gd name="T63" fmla="*/ 2147483647 h 1426"/>
                <a:gd name="T64" fmla="*/ 2147483647 w 1089"/>
                <a:gd name="T65" fmla="*/ 0 h 1426"/>
                <a:gd name="T66" fmla="*/ 2147483647 w 1089"/>
                <a:gd name="T67" fmla="*/ 0 h 1426"/>
                <a:gd name="T68" fmla="*/ 2147483647 w 1089"/>
                <a:gd name="T69" fmla="*/ 0 h 1426"/>
                <a:gd name="T70" fmla="*/ 2147483647 w 1089"/>
                <a:gd name="T71" fmla="*/ 0 h 1426"/>
                <a:gd name="T72" fmla="*/ 2147483647 w 1089"/>
                <a:gd name="T73" fmla="*/ 0 h 1426"/>
                <a:gd name="T74" fmla="*/ 2147483647 w 1089"/>
                <a:gd name="T75" fmla="*/ 0 h 1426"/>
                <a:gd name="T76" fmla="*/ 2147483647 w 1089"/>
                <a:gd name="T77" fmla="*/ 2147483647 h 1426"/>
                <a:gd name="T78" fmla="*/ 2147483647 w 1089"/>
                <a:gd name="T79" fmla="*/ 2147483647 h 1426"/>
                <a:gd name="T80" fmla="*/ 2147483647 w 1089"/>
                <a:gd name="T81" fmla="*/ 2147483647 h 1426"/>
                <a:gd name="T82" fmla="*/ 2147483647 w 1089"/>
                <a:gd name="T83" fmla="*/ 2147483647 h 1426"/>
                <a:gd name="T84" fmla="*/ 2147483647 w 1089"/>
                <a:gd name="T85" fmla="*/ 2147483647 h 1426"/>
                <a:gd name="T86" fmla="*/ 2147483647 w 1089"/>
                <a:gd name="T87" fmla="*/ 2147483647 h 1426"/>
                <a:gd name="T88" fmla="*/ 2147483647 w 1089"/>
                <a:gd name="T89" fmla="*/ 2147483647 h 1426"/>
                <a:gd name="T90" fmla="*/ 2147483647 w 1089"/>
                <a:gd name="T91" fmla="*/ 2147483647 h 1426"/>
                <a:gd name="T92" fmla="*/ 2147483647 w 1089"/>
                <a:gd name="T93" fmla="*/ 2147483647 h 1426"/>
                <a:gd name="T94" fmla="*/ 2147483647 w 1089"/>
                <a:gd name="T95" fmla="*/ 2147483647 h 1426"/>
                <a:gd name="T96" fmla="*/ 2147483647 w 1089"/>
                <a:gd name="T97" fmla="*/ 2147483647 h 1426"/>
                <a:gd name="T98" fmla="*/ 2147483647 w 1089"/>
                <a:gd name="T99" fmla="*/ 2147483647 h 1426"/>
                <a:gd name="T100" fmla="*/ 2147483647 w 1089"/>
                <a:gd name="T101" fmla="*/ 2147483647 h 1426"/>
                <a:gd name="T102" fmla="*/ 2147483647 w 1089"/>
                <a:gd name="T103" fmla="*/ 2147483647 h 1426"/>
                <a:gd name="T104" fmla="*/ 0 w 1089"/>
                <a:gd name="T105" fmla="*/ 2147483647 h 1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89"/>
                <a:gd name="T160" fmla="*/ 0 h 1426"/>
                <a:gd name="T161" fmla="*/ 1089 w 1089"/>
                <a:gd name="T162" fmla="*/ 1426 h 1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89" h="1426">
                  <a:moveTo>
                    <a:pt x="53" y="977"/>
                  </a:moveTo>
                  <a:lnTo>
                    <a:pt x="33" y="1002"/>
                  </a:lnTo>
                  <a:lnTo>
                    <a:pt x="16" y="1025"/>
                  </a:lnTo>
                  <a:lnTo>
                    <a:pt x="10" y="1037"/>
                  </a:lnTo>
                  <a:lnTo>
                    <a:pt x="5" y="1049"/>
                  </a:lnTo>
                  <a:lnTo>
                    <a:pt x="3" y="1055"/>
                  </a:lnTo>
                  <a:lnTo>
                    <a:pt x="2" y="1062"/>
                  </a:lnTo>
                  <a:lnTo>
                    <a:pt x="1" y="1071"/>
                  </a:lnTo>
                  <a:lnTo>
                    <a:pt x="0" y="1079"/>
                  </a:lnTo>
                  <a:lnTo>
                    <a:pt x="0" y="1132"/>
                  </a:lnTo>
                  <a:lnTo>
                    <a:pt x="1" y="1145"/>
                  </a:lnTo>
                  <a:lnTo>
                    <a:pt x="4" y="1157"/>
                  </a:lnTo>
                  <a:lnTo>
                    <a:pt x="8" y="1168"/>
                  </a:lnTo>
                  <a:lnTo>
                    <a:pt x="12" y="1178"/>
                  </a:lnTo>
                  <a:lnTo>
                    <a:pt x="17" y="1189"/>
                  </a:lnTo>
                  <a:lnTo>
                    <a:pt x="24" y="1199"/>
                  </a:lnTo>
                  <a:lnTo>
                    <a:pt x="29" y="1211"/>
                  </a:lnTo>
                  <a:lnTo>
                    <a:pt x="33" y="1223"/>
                  </a:lnTo>
                  <a:lnTo>
                    <a:pt x="42" y="1252"/>
                  </a:lnTo>
                  <a:lnTo>
                    <a:pt x="52" y="1277"/>
                  </a:lnTo>
                  <a:lnTo>
                    <a:pt x="61" y="1301"/>
                  </a:lnTo>
                  <a:lnTo>
                    <a:pt x="69" y="1324"/>
                  </a:lnTo>
                  <a:lnTo>
                    <a:pt x="77" y="1346"/>
                  </a:lnTo>
                  <a:lnTo>
                    <a:pt x="85" y="1370"/>
                  </a:lnTo>
                  <a:lnTo>
                    <a:pt x="91" y="1396"/>
                  </a:lnTo>
                  <a:lnTo>
                    <a:pt x="96" y="1426"/>
                  </a:lnTo>
                  <a:lnTo>
                    <a:pt x="103" y="1423"/>
                  </a:lnTo>
                  <a:lnTo>
                    <a:pt x="112" y="1422"/>
                  </a:lnTo>
                  <a:lnTo>
                    <a:pt x="121" y="1422"/>
                  </a:lnTo>
                  <a:lnTo>
                    <a:pt x="129" y="1422"/>
                  </a:lnTo>
                  <a:lnTo>
                    <a:pt x="139" y="1422"/>
                  </a:lnTo>
                  <a:lnTo>
                    <a:pt x="148" y="1422"/>
                  </a:lnTo>
                  <a:lnTo>
                    <a:pt x="158" y="1421"/>
                  </a:lnTo>
                  <a:lnTo>
                    <a:pt x="168" y="1419"/>
                  </a:lnTo>
                  <a:lnTo>
                    <a:pt x="187" y="1412"/>
                  </a:lnTo>
                  <a:lnTo>
                    <a:pt x="205" y="1404"/>
                  </a:lnTo>
                  <a:lnTo>
                    <a:pt x="221" y="1397"/>
                  </a:lnTo>
                  <a:lnTo>
                    <a:pt x="236" y="1389"/>
                  </a:lnTo>
                  <a:lnTo>
                    <a:pt x="250" y="1379"/>
                  </a:lnTo>
                  <a:lnTo>
                    <a:pt x="265" y="1369"/>
                  </a:lnTo>
                  <a:lnTo>
                    <a:pt x="278" y="1356"/>
                  </a:lnTo>
                  <a:lnTo>
                    <a:pt x="292" y="1341"/>
                  </a:lnTo>
                  <a:lnTo>
                    <a:pt x="303" y="1329"/>
                  </a:lnTo>
                  <a:lnTo>
                    <a:pt x="313" y="1317"/>
                  </a:lnTo>
                  <a:lnTo>
                    <a:pt x="325" y="1308"/>
                  </a:lnTo>
                  <a:lnTo>
                    <a:pt x="335" y="1299"/>
                  </a:lnTo>
                  <a:lnTo>
                    <a:pt x="347" y="1289"/>
                  </a:lnTo>
                  <a:lnTo>
                    <a:pt x="358" y="1282"/>
                  </a:lnTo>
                  <a:lnTo>
                    <a:pt x="369" y="1275"/>
                  </a:lnTo>
                  <a:lnTo>
                    <a:pt x="381" y="1269"/>
                  </a:lnTo>
                  <a:lnTo>
                    <a:pt x="393" y="1262"/>
                  </a:lnTo>
                  <a:lnTo>
                    <a:pt x="406" y="1257"/>
                  </a:lnTo>
                  <a:lnTo>
                    <a:pt x="418" y="1253"/>
                  </a:lnTo>
                  <a:lnTo>
                    <a:pt x="432" y="1248"/>
                  </a:lnTo>
                  <a:lnTo>
                    <a:pt x="460" y="1240"/>
                  </a:lnTo>
                  <a:lnTo>
                    <a:pt x="492" y="1232"/>
                  </a:lnTo>
                  <a:lnTo>
                    <a:pt x="505" y="1228"/>
                  </a:lnTo>
                  <a:lnTo>
                    <a:pt x="517" y="1223"/>
                  </a:lnTo>
                  <a:lnTo>
                    <a:pt x="523" y="1220"/>
                  </a:lnTo>
                  <a:lnTo>
                    <a:pt x="529" y="1218"/>
                  </a:lnTo>
                  <a:lnTo>
                    <a:pt x="536" y="1217"/>
                  </a:lnTo>
                  <a:lnTo>
                    <a:pt x="543" y="1216"/>
                  </a:lnTo>
                  <a:lnTo>
                    <a:pt x="555" y="1219"/>
                  </a:lnTo>
                  <a:lnTo>
                    <a:pt x="567" y="1221"/>
                  </a:lnTo>
                  <a:lnTo>
                    <a:pt x="575" y="1221"/>
                  </a:lnTo>
                  <a:lnTo>
                    <a:pt x="583" y="1220"/>
                  </a:lnTo>
                  <a:lnTo>
                    <a:pt x="591" y="1219"/>
                  </a:lnTo>
                  <a:lnTo>
                    <a:pt x="598" y="1217"/>
                  </a:lnTo>
                  <a:lnTo>
                    <a:pt x="605" y="1215"/>
                  </a:lnTo>
                  <a:lnTo>
                    <a:pt x="612" y="1212"/>
                  </a:lnTo>
                  <a:lnTo>
                    <a:pt x="619" y="1209"/>
                  </a:lnTo>
                  <a:lnTo>
                    <a:pt x="625" y="1205"/>
                  </a:lnTo>
                  <a:lnTo>
                    <a:pt x="636" y="1197"/>
                  </a:lnTo>
                  <a:lnTo>
                    <a:pt x="648" y="1187"/>
                  </a:lnTo>
                  <a:lnTo>
                    <a:pt x="658" y="1175"/>
                  </a:lnTo>
                  <a:lnTo>
                    <a:pt x="668" y="1162"/>
                  </a:lnTo>
                  <a:lnTo>
                    <a:pt x="686" y="1130"/>
                  </a:lnTo>
                  <a:lnTo>
                    <a:pt x="702" y="1099"/>
                  </a:lnTo>
                  <a:lnTo>
                    <a:pt x="706" y="1093"/>
                  </a:lnTo>
                  <a:lnTo>
                    <a:pt x="710" y="1085"/>
                  </a:lnTo>
                  <a:lnTo>
                    <a:pt x="715" y="1079"/>
                  </a:lnTo>
                  <a:lnTo>
                    <a:pt x="720" y="1074"/>
                  </a:lnTo>
                  <a:lnTo>
                    <a:pt x="727" y="1069"/>
                  </a:lnTo>
                  <a:lnTo>
                    <a:pt x="734" y="1064"/>
                  </a:lnTo>
                  <a:lnTo>
                    <a:pt x="741" y="1059"/>
                  </a:lnTo>
                  <a:lnTo>
                    <a:pt x="750" y="1056"/>
                  </a:lnTo>
                  <a:lnTo>
                    <a:pt x="768" y="1050"/>
                  </a:lnTo>
                  <a:lnTo>
                    <a:pt x="783" y="1044"/>
                  </a:lnTo>
                  <a:lnTo>
                    <a:pt x="798" y="1036"/>
                  </a:lnTo>
                  <a:lnTo>
                    <a:pt x="811" y="1027"/>
                  </a:lnTo>
                  <a:lnTo>
                    <a:pt x="818" y="1022"/>
                  </a:lnTo>
                  <a:lnTo>
                    <a:pt x="823" y="1017"/>
                  </a:lnTo>
                  <a:lnTo>
                    <a:pt x="829" y="1011"/>
                  </a:lnTo>
                  <a:lnTo>
                    <a:pt x="834" y="1004"/>
                  </a:lnTo>
                  <a:lnTo>
                    <a:pt x="838" y="997"/>
                  </a:lnTo>
                  <a:lnTo>
                    <a:pt x="844" y="990"/>
                  </a:lnTo>
                  <a:lnTo>
                    <a:pt x="848" y="983"/>
                  </a:lnTo>
                  <a:lnTo>
                    <a:pt x="852" y="974"/>
                  </a:lnTo>
                  <a:lnTo>
                    <a:pt x="855" y="967"/>
                  </a:lnTo>
                  <a:lnTo>
                    <a:pt x="860" y="962"/>
                  </a:lnTo>
                  <a:lnTo>
                    <a:pt x="865" y="958"/>
                  </a:lnTo>
                  <a:lnTo>
                    <a:pt x="871" y="955"/>
                  </a:lnTo>
                  <a:lnTo>
                    <a:pt x="878" y="954"/>
                  </a:lnTo>
                  <a:lnTo>
                    <a:pt x="885" y="953"/>
                  </a:lnTo>
                  <a:lnTo>
                    <a:pt x="893" y="953"/>
                  </a:lnTo>
                  <a:lnTo>
                    <a:pt x="900" y="953"/>
                  </a:lnTo>
                  <a:lnTo>
                    <a:pt x="917" y="953"/>
                  </a:lnTo>
                  <a:lnTo>
                    <a:pt x="934" y="953"/>
                  </a:lnTo>
                  <a:lnTo>
                    <a:pt x="942" y="952"/>
                  </a:lnTo>
                  <a:lnTo>
                    <a:pt x="949" y="949"/>
                  </a:lnTo>
                  <a:lnTo>
                    <a:pt x="957" y="945"/>
                  </a:lnTo>
                  <a:lnTo>
                    <a:pt x="965" y="941"/>
                  </a:lnTo>
                  <a:lnTo>
                    <a:pt x="979" y="902"/>
                  </a:lnTo>
                  <a:lnTo>
                    <a:pt x="994" y="866"/>
                  </a:lnTo>
                  <a:lnTo>
                    <a:pt x="1005" y="833"/>
                  </a:lnTo>
                  <a:lnTo>
                    <a:pt x="1016" y="800"/>
                  </a:lnTo>
                  <a:lnTo>
                    <a:pt x="1027" y="768"/>
                  </a:lnTo>
                  <a:lnTo>
                    <a:pt x="1037" y="735"/>
                  </a:lnTo>
                  <a:lnTo>
                    <a:pt x="1047" y="699"/>
                  </a:lnTo>
                  <a:lnTo>
                    <a:pt x="1058" y="659"/>
                  </a:lnTo>
                  <a:lnTo>
                    <a:pt x="1062" y="645"/>
                  </a:lnTo>
                  <a:lnTo>
                    <a:pt x="1067" y="633"/>
                  </a:lnTo>
                  <a:lnTo>
                    <a:pt x="1072" y="620"/>
                  </a:lnTo>
                  <a:lnTo>
                    <a:pt x="1078" y="609"/>
                  </a:lnTo>
                  <a:lnTo>
                    <a:pt x="1082" y="597"/>
                  </a:lnTo>
                  <a:lnTo>
                    <a:pt x="1086" y="586"/>
                  </a:lnTo>
                  <a:lnTo>
                    <a:pt x="1088" y="573"/>
                  </a:lnTo>
                  <a:lnTo>
                    <a:pt x="1089" y="558"/>
                  </a:lnTo>
                  <a:lnTo>
                    <a:pt x="1089" y="503"/>
                  </a:lnTo>
                  <a:lnTo>
                    <a:pt x="1088" y="495"/>
                  </a:lnTo>
                  <a:lnTo>
                    <a:pt x="1087" y="488"/>
                  </a:lnTo>
                  <a:lnTo>
                    <a:pt x="1085" y="481"/>
                  </a:lnTo>
                  <a:lnTo>
                    <a:pt x="1082" y="475"/>
                  </a:lnTo>
                  <a:lnTo>
                    <a:pt x="1074" y="464"/>
                  </a:lnTo>
                  <a:lnTo>
                    <a:pt x="1065" y="453"/>
                  </a:lnTo>
                  <a:lnTo>
                    <a:pt x="1056" y="442"/>
                  </a:lnTo>
                  <a:lnTo>
                    <a:pt x="1046" y="432"/>
                  </a:lnTo>
                  <a:lnTo>
                    <a:pt x="1042" y="426"/>
                  </a:lnTo>
                  <a:lnTo>
                    <a:pt x="1038" y="419"/>
                  </a:lnTo>
                  <a:lnTo>
                    <a:pt x="1035" y="412"/>
                  </a:lnTo>
                  <a:lnTo>
                    <a:pt x="1032" y="405"/>
                  </a:lnTo>
                  <a:lnTo>
                    <a:pt x="1030" y="394"/>
                  </a:lnTo>
                  <a:lnTo>
                    <a:pt x="1028" y="385"/>
                  </a:lnTo>
                  <a:lnTo>
                    <a:pt x="1026" y="376"/>
                  </a:lnTo>
                  <a:lnTo>
                    <a:pt x="1026" y="366"/>
                  </a:lnTo>
                  <a:lnTo>
                    <a:pt x="1025" y="349"/>
                  </a:lnTo>
                  <a:lnTo>
                    <a:pt x="1026" y="328"/>
                  </a:lnTo>
                  <a:lnTo>
                    <a:pt x="1026" y="254"/>
                  </a:lnTo>
                  <a:lnTo>
                    <a:pt x="1025" y="236"/>
                  </a:lnTo>
                  <a:lnTo>
                    <a:pt x="1022" y="219"/>
                  </a:lnTo>
                  <a:lnTo>
                    <a:pt x="1017" y="205"/>
                  </a:lnTo>
                  <a:lnTo>
                    <a:pt x="1011" y="190"/>
                  </a:lnTo>
                  <a:lnTo>
                    <a:pt x="1004" y="177"/>
                  </a:lnTo>
                  <a:lnTo>
                    <a:pt x="996" y="163"/>
                  </a:lnTo>
                  <a:lnTo>
                    <a:pt x="986" y="149"/>
                  </a:lnTo>
                  <a:lnTo>
                    <a:pt x="976" y="134"/>
                  </a:lnTo>
                  <a:lnTo>
                    <a:pt x="964" y="115"/>
                  </a:lnTo>
                  <a:lnTo>
                    <a:pt x="952" y="96"/>
                  </a:lnTo>
                  <a:lnTo>
                    <a:pt x="945" y="88"/>
                  </a:lnTo>
                  <a:lnTo>
                    <a:pt x="938" y="82"/>
                  </a:lnTo>
                  <a:lnTo>
                    <a:pt x="933" y="80"/>
                  </a:lnTo>
                  <a:lnTo>
                    <a:pt x="928" y="77"/>
                  </a:lnTo>
                  <a:lnTo>
                    <a:pt x="923" y="76"/>
                  </a:lnTo>
                  <a:lnTo>
                    <a:pt x="917" y="75"/>
                  </a:lnTo>
                  <a:lnTo>
                    <a:pt x="879" y="75"/>
                  </a:lnTo>
                  <a:lnTo>
                    <a:pt x="845" y="79"/>
                  </a:lnTo>
                  <a:lnTo>
                    <a:pt x="836" y="79"/>
                  </a:lnTo>
                  <a:lnTo>
                    <a:pt x="828" y="77"/>
                  </a:lnTo>
                  <a:lnTo>
                    <a:pt x="821" y="76"/>
                  </a:lnTo>
                  <a:lnTo>
                    <a:pt x="812" y="75"/>
                  </a:lnTo>
                  <a:lnTo>
                    <a:pt x="804" y="72"/>
                  </a:lnTo>
                  <a:lnTo>
                    <a:pt x="797" y="69"/>
                  </a:lnTo>
                  <a:lnTo>
                    <a:pt x="789" y="65"/>
                  </a:lnTo>
                  <a:lnTo>
                    <a:pt x="780" y="59"/>
                  </a:lnTo>
                  <a:lnTo>
                    <a:pt x="774" y="53"/>
                  </a:lnTo>
                  <a:lnTo>
                    <a:pt x="769" y="45"/>
                  </a:lnTo>
                  <a:lnTo>
                    <a:pt x="765" y="39"/>
                  </a:lnTo>
                  <a:lnTo>
                    <a:pt x="761" y="31"/>
                  </a:lnTo>
                  <a:lnTo>
                    <a:pt x="758" y="24"/>
                  </a:lnTo>
                  <a:lnTo>
                    <a:pt x="755" y="16"/>
                  </a:lnTo>
                  <a:lnTo>
                    <a:pt x="750" y="8"/>
                  </a:lnTo>
                  <a:lnTo>
                    <a:pt x="745" y="0"/>
                  </a:lnTo>
                  <a:lnTo>
                    <a:pt x="732" y="11"/>
                  </a:lnTo>
                  <a:lnTo>
                    <a:pt x="720" y="23"/>
                  </a:lnTo>
                  <a:lnTo>
                    <a:pt x="710" y="34"/>
                  </a:lnTo>
                  <a:lnTo>
                    <a:pt x="701" y="45"/>
                  </a:lnTo>
                  <a:lnTo>
                    <a:pt x="693" y="58"/>
                  </a:lnTo>
                  <a:lnTo>
                    <a:pt x="686" y="70"/>
                  </a:lnTo>
                  <a:lnTo>
                    <a:pt x="680" y="84"/>
                  </a:lnTo>
                  <a:lnTo>
                    <a:pt x="675" y="97"/>
                  </a:lnTo>
                  <a:lnTo>
                    <a:pt x="665" y="126"/>
                  </a:lnTo>
                  <a:lnTo>
                    <a:pt x="658" y="156"/>
                  </a:lnTo>
                  <a:lnTo>
                    <a:pt x="652" y="187"/>
                  </a:lnTo>
                  <a:lnTo>
                    <a:pt x="645" y="221"/>
                  </a:lnTo>
                  <a:lnTo>
                    <a:pt x="642" y="230"/>
                  </a:lnTo>
                  <a:lnTo>
                    <a:pt x="638" y="237"/>
                  </a:lnTo>
                  <a:lnTo>
                    <a:pt x="632" y="244"/>
                  </a:lnTo>
                  <a:lnTo>
                    <a:pt x="628" y="252"/>
                  </a:lnTo>
                  <a:lnTo>
                    <a:pt x="622" y="265"/>
                  </a:lnTo>
                  <a:lnTo>
                    <a:pt x="618" y="276"/>
                  </a:lnTo>
                  <a:lnTo>
                    <a:pt x="615" y="289"/>
                  </a:lnTo>
                  <a:lnTo>
                    <a:pt x="613" y="300"/>
                  </a:lnTo>
                  <a:lnTo>
                    <a:pt x="612" y="325"/>
                  </a:lnTo>
                  <a:lnTo>
                    <a:pt x="612" y="352"/>
                  </a:lnTo>
                  <a:lnTo>
                    <a:pt x="612" y="371"/>
                  </a:lnTo>
                  <a:lnTo>
                    <a:pt x="614" y="388"/>
                  </a:lnTo>
                  <a:lnTo>
                    <a:pt x="616" y="405"/>
                  </a:lnTo>
                  <a:lnTo>
                    <a:pt x="619" y="420"/>
                  </a:lnTo>
                  <a:lnTo>
                    <a:pt x="621" y="437"/>
                  </a:lnTo>
                  <a:lnTo>
                    <a:pt x="623" y="452"/>
                  </a:lnTo>
                  <a:lnTo>
                    <a:pt x="625" y="470"/>
                  </a:lnTo>
                  <a:lnTo>
                    <a:pt x="626" y="490"/>
                  </a:lnTo>
                  <a:lnTo>
                    <a:pt x="625" y="500"/>
                  </a:lnTo>
                  <a:lnTo>
                    <a:pt x="624" y="509"/>
                  </a:lnTo>
                  <a:lnTo>
                    <a:pt x="623" y="519"/>
                  </a:lnTo>
                  <a:lnTo>
                    <a:pt x="620" y="527"/>
                  </a:lnTo>
                  <a:lnTo>
                    <a:pt x="615" y="543"/>
                  </a:lnTo>
                  <a:lnTo>
                    <a:pt x="606" y="558"/>
                  </a:lnTo>
                  <a:lnTo>
                    <a:pt x="590" y="588"/>
                  </a:lnTo>
                  <a:lnTo>
                    <a:pt x="571" y="623"/>
                  </a:lnTo>
                  <a:lnTo>
                    <a:pt x="565" y="637"/>
                  </a:lnTo>
                  <a:lnTo>
                    <a:pt x="559" y="649"/>
                  </a:lnTo>
                  <a:lnTo>
                    <a:pt x="552" y="660"/>
                  </a:lnTo>
                  <a:lnTo>
                    <a:pt x="543" y="670"/>
                  </a:lnTo>
                  <a:lnTo>
                    <a:pt x="535" y="679"/>
                  </a:lnTo>
                  <a:lnTo>
                    <a:pt x="526" y="689"/>
                  </a:lnTo>
                  <a:lnTo>
                    <a:pt x="516" y="696"/>
                  </a:lnTo>
                  <a:lnTo>
                    <a:pt x="507" y="703"/>
                  </a:lnTo>
                  <a:lnTo>
                    <a:pt x="497" y="710"/>
                  </a:lnTo>
                  <a:lnTo>
                    <a:pt x="486" y="717"/>
                  </a:lnTo>
                  <a:lnTo>
                    <a:pt x="475" y="723"/>
                  </a:lnTo>
                  <a:lnTo>
                    <a:pt x="463" y="728"/>
                  </a:lnTo>
                  <a:lnTo>
                    <a:pt x="438" y="739"/>
                  </a:lnTo>
                  <a:lnTo>
                    <a:pt x="412" y="751"/>
                  </a:lnTo>
                  <a:lnTo>
                    <a:pt x="393" y="756"/>
                  </a:lnTo>
                  <a:lnTo>
                    <a:pt x="377" y="760"/>
                  </a:lnTo>
                  <a:lnTo>
                    <a:pt x="368" y="762"/>
                  </a:lnTo>
                  <a:lnTo>
                    <a:pt x="360" y="764"/>
                  </a:lnTo>
                  <a:lnTo>
                    <a:pt x="352" y="767"/>
                  </a:lnTo>
                  <a:lnTo>
                    <a:pt x="344" y="771"/>
                  </a:lnTo>
                  <a:lnTo>
                    <a:pt x="337" y="777"/>
                  </a:lnTo>
                  <a:lnTo>
                    <a:pt x="332" y="783"/>
                  </a:lnTo>
                  <a:lnTo>
                    <a:pt x="327" y="790"/>
                  </a:lnTo>
                  <a:lnTo>
                    <a:pt x="323" y="797"/>
                  </a:lnTo>
                  <a:lnTo>
                    <a:pt x="303" y="820"/>
                  </a:lnTo>
                  <a:lnTo>
                    <a:pt x="286" y="840"/>
                  </a:lnTo>
                  <a:lnTo>
                    <a:pt x="268" y="858"/>
                  </a:lnTo>
                  <a:lnTo>
                    <a:pt x="249" y="882"/>
                  </a:lnTo>
                  <a:lnTo>
                    <a:pt x="235" y="902"/>
                  </a:lnTo>
                  <a:lnTo>
                    <a:pt x="220" y="919"/>
                  </a:lnTo>
                  <a:lnTo>
                    <a:pt x="212" y="926"/>
                  </a:lnTo>
                  <a:lnTo>
                    <a:pt x="204" y="933"/>
                  </a:lnTo>
                  <a:lnTo>
                    <a:pt x="194" y="940"/>
                  </a:lnTo>
                  <a:lnTo>
                    <a:pt x="184" y="949"/>
                  </a:lnTo>
                  <a:lnTo>
                    <a:pt x="170" y="959"/>
                  </a:lnTo>
                  <a:lnTo>
                    <a:pt x="156" y="967"/>
                  </a:lnTo>
                  <a:lnTo>
                    <a:pt x="149" y="971"/>
                  </a:lnTo>
                  <a:lnTo>
                    <a:pt x="142" y="974"/>
                  </a:lnTo>
                  <a:lnTo>
                    <a:pt x="133" y="975"/>
                  </a:lnTo>
                  <a:lnTo>
                    <a:pt x="124" y="977"/>
                  </a:lnTo>
                  <a:lnTo>
                    <a:pt x="57" y="977"/>
                  </a:lnTo>
                  <a:lnTo>
                    <a:pt x="55" y="977"/>
                  </a:lnTo>
                  <a:lnTo>
                    <a:pt x="53" y="977"/>
                  </a:lnTo>
                  <a:close/>
                </a:path>
              </a:pathLst>
            </a:custGeom>
            <a:solidFill>
              <a:srgbClr val="BEBFC3"/>
            </a:solidFill>
            <a:ln w="9525">
              <a:noFill/>
              <a:round/>
              <a:headEnd/>
              <a:tailEnd/>
            </a:ln>
          </p:spPr>
          <p:txBody>
            <a:bodyPr/>
            <a:lstStyle/>
            <a:p>
              <a:endParaRPr lang="es-ES"/>
            </a:p>
          </p:txBody>
        </p:sp>
        <p:sp>
          <p:nvSpPr>
            <p:cNvPr id="5175" name="Freeform 34"/>
            <p:cNvSpPr>
              <a:spLocks/>
            </p:cNvSpPr>
            <p:nvPr/>
          </p:nvSpPr>
          <p:spPr bwMode="auto">
            <a:xfrm>
              <a:off x="2128838" y="1825626"/>
              <a:ext cx="287337" cy="377825"/>
            </a:xfrm>
            <a:custGeom>
              <a:avLst/>
              <a:gdLst>
                <a:gd name="T0" fmla="*/ 0 w 1089"/>
                <a:gd name="T1" fmla="*/ 2147483647 h 1426"/>
                <a:gd name="T2" fmla="*/ 0 w 1089"/>
                <a:gd name="T3" fmla="*/ 2147483647 h 1426"/>
                <a:gd name="T4" fmla="*/ 0 w 1089"/>
                <a:gd name="T5" fmla="*/ 2147483647 h 1426"/>
                <a:gd name="T6" fmla="*/ 0 w 1089"/>
                <a:gd name="T7" fmla="*/ 2147483647 h 1426"/>
                <a:gd name="T8" fmla="*/ 0 w 1089"/>
                <a:gd name="T9" fmla="*/ 2147483647 h 1426"/>
                <a:gd name="T10" fmla="*/ 0 w 1089"/>
                <a:gd name="T11" fmla="*/ 2147483647 h 1426"/>
                <a:gd name="T12" fmla="*/ 2147483647 w 1089"/>
                <a:gd name="T13" fmla="*/ 2147483647 h 1426"/>
                <a:gd name="T14" fmla="*/ 2147483647 w 1089"/>
                <a:gd name="T15" fmla="*/ 2147483647 h 1426"/>
                <a:gd name="T16" fmla="*/ 2147483647 w 1089"/>
                <a:gd name="T17" fmla="*/ 2147483647 h 1426"/>
                <a:gd name="T18" fmla="*/ 2147483647 w 1089"/>
                <a:gd name="T19" fmla="*/ 2147483647 h 1426"/>
                <a:gd name="T20" fmla="*/ 2147483647 w 1089"/>
                <a:gd name="T21" fmla="*/ 2147483647 h 1426"/>
                <a:gd name="T22" fmla="*/ 2147483647 w 1089"/>
                <a:gd name="T23" fmla="*/ 2147483647 h 1426"/>
                <a:gd name="T24" fmla="*/ 2147483647 w 1089"/>
                <a:gd name="T25" fmla="*/ 2147483647 h 1426"/>
                <a:gd name="T26" fmla="*/ 2147483647 w 1089"/>
                <a:gd name="T27" fmla="*/ 2147483647 h 1426"/>
                <a:gd name="T28" fmla="*/ 2147483647 w 1089"/>
                <a:gd name="T29" fmla="*/ 2147483647 h 1426"/>
                <a:gd name="T30" fmla="*/ 2147483647 w 1089"/>
                <a:gd name="T31" fmla="*/ 2147483647 h 1426"/>
                <a:gd name="T32" fmla="*/ 2147483647 w 1089"/>
                <a:gd name="T33" fmla="*/ 2147483647 h 1426"/>
                <a:gd name="T34" fmla="*/ 2147483647 w 1089"/>
                <a:gd name="T35" fmla="*/ 2147483647 h 1426"/>
                <a:gd name="T36" fmla="*/ 2147483647 w 1089"/>
                <a:gd name="T37" fmla="*/ 2147483647 h 1426"/>
                <a:gd name="T38" fmla="*/ 2147483647 w 1089"/>
                <a:gd name="T39" fmla="*/ 2147483647 h 1426"/>
                <a:gd name="T40" fmla="*/ 2147483647 w 1089"/>
                <a:gd name="T41" fmla="*/ 2147483647 h 1426"/>
                <a:gd name="T42" fmla="*/ 2147483647 w 1089"/>
                <a:gd name="T43" fmla="*/ 2147483647 h 1426"/>
                <a:gd name="T44" fmla="*/ 2147483647 w 1089"/>
                <a:gd name="T45" fmla="*/ 2147483647 h 1426"/>
                <a:gd name="T46" fmla="*/ 2147483647 w 1089"/>
                <a:gd name="T47" fmla="*/ 2147483647 h 1426"/>
                <a:gd name="T48" fmla="*/ 2147483647 w 1089"/>
                <a:gd name="T49" fmla="*/ 2147483647 h 1426"/>
                <a:gd name="T50" fmla="*/ 2147483647 w 1089"/>
                <a:gd name="T51" fmla="*/ 2147483647 h 1426"/>
                <a:gd name="T52" fmla="*/ 2147483647 w 1089"/>
                <a:gd name="T53" fmla="*/ 2147483647 h 1426"/>
                <a:gd name="T54" fmla="*/ 2147483647 w 1089"/>
                <a:gd name="T55" fmla="*/ 2147483647 h 1426"/>
                <a:gd name="T56" fmla="*/ 2147483647 w 1089"/>
                <a:gd name="T57" fmla="*/ 2147483647 h 1426"/>
                <a:gd name="T58" fmla="*/ 2147483647 w 1089"/>
                <a:gd name="T59" fmla="*/ 2147483647 h 1426"/>
                <a:gd name="T60" fmla="*/ 2147483647 w 1089"/>
                <a:gd name="T61" fmla="*/ 2147483647 h 1426"/>
                <a:gd name="T62" fmla="*/ 2147483647 w 1089"/>
                <a:gd name="T63" fmla="*/ 2147483647 h 1426"/>
                <a:gd name="T64" fmla="*/ 2147483647 w 1089"/>
                <a:gd name="T65" fmla="*/ 0 h 1426"/>
                <a:gd name="T66" fmla="*/ 2147483647 w 1089"/>
                <a:gd name="T67" fmla="*/ 0 h 1426"/>
                <a:gd name="T68" fmla="*/ 2147483647 w 1089"/>
                <a:gd name="T69" fmla="*/ 0 h 1426"/>
                <a:gd name="T70" fmla="*/ 2147483647 w 1089"/>
                <a:gd name="T71" fmla="*/ 0 h 1426"/>
                <a:gd name="T72" fmla="*/ 2147483647 w 1089"/>
                <a:gd name="T73" fmla="*/ 0 h 1426"/>
                <a:gd name="T74" fmla="*/ 2147483647 w 1089"/>
                <a:gd name="T75" fmla="*/ 0 h 1426"/>
                <a:gd name="T76" fmla="*/ 2147483647 w 1089"/>
                <a:gd name="T77" fmla="*/ 2147483647 h 1426"/>
                <a:gd name="T78" fmla="*/ 2147483647 w 1089"/>
                <a:gd name="T79" fmla="*/ 2147483647 h 1426"/>
                <a:gd name="T80" fmla="*/ 2147483647 w 1089"/>
                <a:gd name="T81" fmla="*/ 2147483647 h 1426"/>
                <a:gd name="T82" fmla="*/ 2147483647 w 1089"/>
                <a:gd name="T83" fmla="*/ 2147483647 h 1426"/>
                <a:gd name="T84" fmla="*/ 2147483647 w 1089"/>
                <a:gd name="T85" fmla="*/ 2147483647 h 1426"/>
                <a:gd name="T86" fmla="*/ 2147483647 w 1089"/>
                <a:gd name="T87" fmla="*/ 2147483647 h 1426"/>
                <a:gd name="T88" fmla="*/ 2147483647 w 1089"/>
                <a:gd name="T89" fmla="*/ 2147483647 h 1426"/>
                <a:gd name="T90" fmla="*/ 2147483647 w 1089"/>
                <a:gd name="T91" fmla="*/ 2147483647 h 1426"/>
                <a:gd name="T92" fmla="*/ 2147483647 w 1089"/>
                <a:gd name="T93" fmla="*/ 2147483647 h 1426"/>
                <a:gd name="T94" fmla="*/ 2147483647 w 1089"/>
                <a:gd name="T95" fmla="*/ 2147483647 h 1426"/>
                <a:gd name="T96" fmla="*/ 2147483647 w 1089"/>
                <a:gd name="T97" fmla="*/ 2147483647 h 1426"/>
                <a:gd name="T98" fmla="*/ 2147483647 w 1089"/>
                <a:gd name="T99" fmla="*/ 2147483647 h 1426"/>
                <a:gd name="T100" fmla="*/ 2147483647 w 1089"/>
                <a:gd name="T101" fmla="*/ 2147483647 h 1426"/>
                <a:gd name="T102" fmla="*/ 2147483647 w 1089"/>
                <a:gd name="T103" fmla="*/ 2147483647 h 1426"/>
                <a:gd name="T104" fmla="*/ 0 w 1089"/>
                <a:gd name="T105" fmla="*/ 2147483647 h 1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89"/>
                <a:gd name="T160" fmla="*/ 0 h 1426"/>
                <a:gd name="T161" fmla="*/ 1089 w 1089"/>
                <a:gd name="T162" fmla="*/ 1426 h 1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89" h="1426">
                  <a:moveTo>
                    <a:pt x="53" y="977"/>
                  </a:moveTo>
                  <a:lnTo>
                    <a:pt x="33" y="1002"/>
                  </a:lnTo>
                  <a:lnTo>
                    <a:pt x="16" y="1025"/>
                  </a:lnTo>
                  <a:lnTo>
                    <a:pt x="10" y="1037"/>
                  </a:lnTo>
                  <a:lnTo>
                    <a:pt x="5" y="1049"/>
                  </a:lnTo>
                  <a:lnTo>
                    <a:pt x="3" y="1055"/>
                  </a:lnTo>
                  <a:lnTo>
                    <a:pt x="2" y="1062"/>
                  </a:lnTo>
                  <a:lnTo>
                    <a:pt x="1" y="1071"/>
                  </a:lnTo>
                  <a:lnTo>
                    <a:pt x="0" y="1079"/>
                  </a:lnTo>
                  <a:lnTo>
                    <a:pt x="0" y="1132"/>
                  </a:lnTo>
                  <a:lnTo>
                    <a:pt x="1" y="1145"/>
                  </a:lnTo>
                  <a:lnTo>
                    <a:pt x="4" y="1157"/>
                  </a:lnTo>
                  <a:lnTo>
                    <a:pt x="8" y="1168"/>
                  </a:lnTo>
                  <a:lnTo>
                    <a:pt x="12" y="1178"/>
                  </a:lnTo>
                  <a:lnTo>
                    <a:pt x="17" y="1189"/>
                  </a:lnTo>
                  <a:lnTo>
                    <a:pt x="24" y="1199"/>
                  </a:lnTo>
                  <a:lnTo>
                    <a:pt x="29" y="1211"/>
                  </a:lnTo>
                  <a:lnTo>
                    <a:pt x="33" y="1223"/>
                  </a:lnTo>
                  <a:lnTo>
                    <a:pt x="42" y="1252"/>
                  </a:lnTo>
                  <a:lnTo>
                    <a:pt x="52" y="1277"/>
                  </a:lnTo>
                  <a:lnTo>
                    <a:pt x="61" y="1301"/>
                  </a:lnTo>
                  <a:lnTo>
                    <a:pt x="69" y="1324"/>
                  </a:lnTo>
                  <a:lnTo>
                    <a:pt x="77" y="1346"/>
                  </a:lnTo>
                  <a:lnTo>
                    <a:pt x="85" y="1370"/>
                  </a:lnTo>
                  <a:lnTo>
                    <a:pt x="91" y="1396"/>
                  </a:lnTo>
                  <a:lnTo>
                    <a:pt x="96" y="1426"/>
                  </a:lnTo>
                  <a:lnTo>
                    <a:pt x="103" y="1423"/>
                  </a:lnTo>
                  <a:lnTo>
                    <a:pt x="112" y="1422"/>
                  </a:lnTo>
                  <a:lnTo>
                    <a:pt x="121" y="1422"/>
                  </a:lnTo>
                  <a:lnTo>
                    <a:pt x="129" y="1422"/>
                  </a:lnTo>
                  <a:lnTo>
                    <a:pt x="139" y="1422"/>
                  </a:lnTo>
                  <a:lnTo>
                    <a:pt x="148" y="1422"/>
                  </a:lnTo>
                  <a:lnTo>
                    <a:pt x="158" y="1421"/>
                  </a:lnTo>
                  <a:lnTo>
                    <a:pt x="168" y="1419"/>
                  </a:lnTo>
                  <a:lnTo>
                    <a:pt x="187" y="1412"/>
                  </a:lnTo>
                  <a:lnTo>
                    <a:pt x="205" y="1404"/>
                  </a:lnTo>
                  <a:lnTo>
                    <a:pt x="221" y="1397"/>
                  </a:lnTo>
                  <a:lnTo>
                    <a:pt x="236" y="1389"/>
                  </a:lnTo>
                  <a:lnTo>
                    <a:pt x="250" y="1379"/>
                  </a:lnTo>
                  <a:lnTo>
                    <a:pt x="265" y="1369"/>
                  </a:lnTo>
                  <a:lnTo>
                    <a:pt x="278" y="1356"/>
                  </a:lnTo>
                  <a:lnTo>
                    <a:pt x="292" y="1341"/>
                  </a:lnTo>
                  <a:lnTo>
                    <a:pt x="303" y="1329"/>
                  </a:lnTo>
                  <a:lnTo>
                    <a:pt x="313" y="1317"/>
                  </a:lnTo>
                  <a:lnTo>
                    <a:pt x="325" y="1308"/>
                  </a:lnTo>
                  <a:lnTo>
                    <a:pt x="335" y="1299"/>
                  </a:lnTo>
                  <a:lnTo>
                    <a:pt x="347" y="1289"/>
                  </a:lnTo>
                  <a:lnTo>
                    <a:pt x="358" y="1282"/>
                  </a:lnTo>
                  <a:lnTo>
                    <a:pt x="369" y="1275"/>
                  </a:lnTo>
                  <a:lnTo>
                    <a:pt x="381" y="1269"/>
                  </a:lnTo>
                  <a:lnTo>
                    <a:pt x="393" y="1262"/>
                  </a:lnTo>
                  <a:lnTo>
                    <a:pt x="406" y="1257"/>
                  </a:lnTo>
                  <a:lnTo>
                    <a:pt x="418" y="1253"/>
                  </a:lnTo>
                  <a:lnTo>
                    <a:pt x="432" y="1248"/>
                  </a:lnTo>
                  <a:lnTo>
                    <a:pt x="460" y="1240"/>
                  </a:lnTo>
                  <a:lnTo>
                    <a:pt x="492" y="1232"/>
                  </a:lnTo>
                  <a:lnTo>
                    <a:pt x="505" y="1228"/>
                  </a:lnTo>
                  <a:lnTo>
                    <a:pt x="517" y="1223"/>
                  </a:lnTo>
                  <a:lnTo>
                    <a:pt x="523" y="1220"/>
                  </a:lnTo>
                  <a:lnTo>
                    <a:pt x="529" y="1218"/>
                  </a:lnTo>
                  <a:lnTo>
                    <a:pt x="536" y="1217"/>
                  </a:lnTo>
                  <a:lnTo>
                    <a:pt x="543" y="1216"/>
                  </a:lnTo>
                  <a:lnTo>
                    <a:pt x="555" y="1219"/>
                  </a:lnTo>
                  <a:lnTo>
                    <a:pt x="567" y="1221"/>
                  </a:lnTo>
                  <a:lnTo>
                    <a:pt x="575" y="1221"/>
                  </a:lnTo>
                  <a:lnTo>
                    <a:pt x="583" y="1220"/>
                  </a:lnTo>
                  <a:lnTo>
                    <a:pt x="591" y="1219"/>
                  </a:lnTo>
                  <a:lnTo>
                    <a:pt x="598" y="1217"/>
                  </a:lnTo>
                  <a:lnTo>
                    <a:pt x="605" y="1215"/>
                  </a:lnTo>
                  <a:lnTo>
                    <a:pt x="612" y="1212"/>
                  </a:lnTo>
                  <a:lnTo>
                    <a:pt x="619" y="1209"/>
                  </a:lnTo>
                  <a:lnTo>
                    <a:pt x="625" y="1205"/>
                  </a:lnTo>
                  <a:lnTo>
                    <a:pt x="636" y="1197"/>
                  </a:lnTo>
                  <a:lnTo>
                    <a:pt x="648" y="1187"/>
                  </a:lnTo>
                  <a:lnTo>
                    <a:pt x="658" y="1175"/>
                  </a:lnTo>
                  <a:lnTo>
                    <a:pt x="668" y="1162"/>
                  </a:lnTo>
                  <a:lnTo>
                    <a:pt x="686" y="1130"/>
                  </a:lnTo>
                  <a:lnTo>
                    <a:pt x="702" y="1099"/>
                  </a:lnTo>
                  <a:lnTo>
                    <a:pt x="706" y="1093"/>
                  </a:lnTo>
                  <a:lnTo>
                    <a:pt x="710" y="1085"/>
                  </a:lnTo>
                  <a:lnTo>
                    <a:pt x="715" y="1079"/>
                  </a:lnTo>
                  <a:lnTo>
                    <a:pt x="720" y="1074"/>
                  </a:lnTo>
                  <a:lnTo>
                    <a:pt x="727" y="1069"/>
                  </a:lnTo>
                  <a:lnTo>
                    <a:pt x="734" y="1064"/>
                  </a:lnTo>
                  <a:lnTo>
                    <a:pt x="741" y="1059"/>
                  </a:lnTo>
                  <a:lnTo>
                    <a:pt x="750" y="1056"/>
                  </a:lnTo>
                  <a:lnTo>
                    <a:pt x="768" y="1050"/>
                  </a:lnTo>
                  <a:lnTo>
                    <a:pt x="783" y="1044"/>
                  </a:lnTo>
                  <a:lnTo>
                    <a:pt x="798" y="1036"/>
                  </a:lnTo>
                  <a:lnTo>
                    <a:pt x="811" y="1027"/>
                  </a:lnTo>
                  <a:lnTo>
                    <a:pt x="818" y="1022"/>
                  </a:lnTo>
                  <a:lnTo>
                    <a:pt x="823" y="1017"/>
                  </a:lnTo>
                  <a:lnTo>
                    <a:pt x="829" y="1011"/>
                  </a:lnTo>
                  <a:lnTo>
                    <a:pt x="834" y="1004"/>
                  </a:lnTo>
                  <a:lnTo>
                    <a:pt x="838" y="997"/>
                  </a:lnTo>
                  <a:lnTo>
                    <a:pt x="844" y="990"/>
                  </a:lnTo>
                  <a:lnTo>
                    <a:pt x="848" y="983"/>
                  </a:lnTo>
                  <a:lnTo>
                    <a:pt x="852" y="974"/>
                  </a:lnTo>
                  <a:lnTo>
                    <a:pt x="855" y="967"/>
                  </a:lnTo>
                  <a:lnTo>
                    <a:pt x="860" y="962"/>
                  </a:lnTo>
                  <a:lnTo>
                    <a:pt x="865" y="958"/>
                  </a:lnTo>
                  <a:lnTo>
                    <a:pt x="871" y="955"/>
                  </a:lnTo>
                  <a:lnTo>
                    <a:pt x="878" y="954"/>
                  </a:lnTo>
                  <a:lnTo>
                    <a:pt x="885" y="953"/>
                  </a:lnTo>
                  <a:lnTo>
                    <a:pt x="893" y="953"/>
                  </a:lnTo>
                  <a:lnTo>
                    <a:pt x="900" y="953"/>
                  </a:lnTo>
                  <a:lnTo>
                    <a:pt x="917" y="953"/>
                  </a:lnTo>
                  <a:lnTo>
                    <a:pt x="934" y="953"/>
                  </a:lnTo>
                  <a:lnTo>
                    <a:pt x="942" y="952"/>
                  </a:lnTo>
                  <a:lnTo>
                    <a:pt x="949" y="949"/>
                  </a:lnTo>
                  <a:lnTo>
                    <a:pt x="957" y="945"/>
                  </a:lnTo>
                  <a:lnTo>
                    <a:pt x="965" y="941"/>
                  </a:lnTo>
                  <a:lnTo>
                    <a:pt x="979" y="902"/>
                  </a:lnTo>
                  <a:lnTo>
                    <a:pt x="994" y="866"/>
                  </a:lnTo>
                  <a:lnTo>
                    <a:pt x="1005" y="833"/>
                  </a:lnTo>
                  <a:lnTo>
                    <a:pt x="1016" y="800"/>
                  </a:lnTo>
                  <a:lnTo>
                    <a:pt x="1027" y="768"/>
                  </a:lnTo>
                  <a:lnTo>
                    <a:pt x="1037" y="735"/>
                  </a:lnTo>
                  <a:lnTo>
                    <a:pt x="1047" y="699"/>
                  </a:lnTo>
                  <a:lnTo>
                    <a:pt x="1058" y="659"/>
                  </a:lnTo>
                  <a:lnTo>
                    <a:pt x="1062" y="645"/>
                  </a:lnTo>
                  <a:lnTo>
                    <a:pt x="1067" y="633"/>
                  </a:lnTo>
                  <a:lnTo>
                    <a:pt x="1072" y="620"/>
                  </a:lnTo>
                  <a:lnTo>
                    <a:pt x="1078" y="609"/>
                  </a:lnTo>
                  <a:lnTo>
                    <a:pt x="1082" y="597"/>
                  </a:lnTo>
                  <a:lnTo>
                    <a:pt x="1086" y="586"/>
                  </a:lnTo>
                  <a:lnTo>
                    <a:pt x="1088" y="573"/>
                  </a:lnTo>
                  <a:lnTo>
                    <a:pt x="1089" y="558"/>
                  </a:lnTo>
                  <a:lnTo>
                    <a:pt x="1089" y="503"/>
                  </a:lnTo>
                  <a:lnTo>
                    <a:pt x="1088" y="495"/>
                  </a:lnTo>
                  <a:lnTo>
                    <a:pt x="1087" y="488"/>
                  </a:lnTo>
                  <a:lnTo>
                    <a:pt x="1085" y="481"/>
                  </a:lnTo>
                  <a:lnTo>
                    <a:pt x="1082" y="475"/>
                  </a:lnTo>
                  <a:lnTo>
                    <a:pt x="1074" y="464"/>
                  </a:lnTo>
                  <a:lnTo>
                    <a:pt x="1065" y="453"/>
                  </a:lnTo>
                  <a:lnTo>
                    <a:pt x="1056" y="442"/>
                  </a:lnTo>
                  <a:lnTo>
                    <a:pt x="1046" y="432"/>
                  </a:lnTo>
                  <a:lnTo>
                    <a:pt x="1042" y="426"/>
                  </a:lnTo>
                  <a:lnTo>
                    <a:pt x="1038" y="419"/>
                  </a:lnTo>
                  <a:lnTo>
                    <a:pt x="1035" y="412"/>
                  </a:lnTo>
                  <a:lnTo>
                    <a:pt x="1032" y="405"/>
                  </a:lnTo>
                  <a:lnTo>
                    <a:pt x="1030" y="394"/>
                  </a:lnTo>
                  <a:lnTo>
                    <a:pt x="1028" y="385"/>
                  </a:lnTo>
                  <a:lnTo>
                    <a:pt x="1026" y="376"/>
                  </a:lnTo>
                  <a:lnTo>
                    <a:pt x="1026" y="366"/>
                  </a:lnTo>
                  <a:lnTo>
                    <a:pt x="1025" y="349"/>
                  </a:lnTo>
                  <a:lnTo>
                    <a:pt x="1026" y="328"/>
                  </a:lnTo>
                  <a:lnTo>
                    <a:pt x="1026" y="254"/>
                  </a:lnTo>
                  <a:lnTo>
                    <a:pt x="1025" y="236"/>
                  </a:lnTo>
                  <a:lnTo>
                    <a:pt x="1022" y="219"/>
                  </a:lnTo>
                  <a:lnTo>
                    <a:pt x="1017" y="205"/>
                  </a:lnTo>
                  <a:lnTo>
                    <a:pt x="1011" y="190"/>
                  </a:lnTo>
                  <a:lnTo>
                    <a:pt x="1004" y="177"/>
                  </a:lnTo>
                  <a:lnTo>
                    <a:pt x="996" y="163"/>
                  </a:lnTo>
                  <a:lnTo>
                    <a:pt x="986" y="149"/>
                  </a:lnTo>
                  <a:lnTo>
                    <a:pt x="976" y="134"/>
                  </a:lnTo>
                  <a:lnTo>
                    <a:pt x="964" y="115"/>
                  </a:lnTo>
                  <a:lnTo>
                    <a:pt x="952" y="96"/>
                  </a:lnTo>
                  <a:lnTo>
                    <a:pt x="945" y="88"/>
                  </a:lnTo>
                  <a:lnTo>
                    <a:pt x="938" y="82"/>
                  </a:lnTo>
                  <a:lnTo>
                    <a:pt x="933" y="80"/>
                  </a:lnTo>
                  <a:lnTo>
                    <a:pt x="928" y="77"/>
                  </a:lnTo>
                  <a:lnTo>
                    <a:pt x="923" y="76"/>
                  </a:lnTo>
                  <a:lnTo>
                    <a:pt x="917" y="75"/>
                  </a:lnTo>
                  <a:lnTo>
                    <a:pt x="879" y="75"/>
                  </a:lnTo>
                  <a:lnTo>
                    <a:pt x="845" y="79"/>
                  </a:lnTo>
                  <a:lnTo>
                    <a:pt x="836" y="79"/>
                  </a:lnTo>
                  <a:lnTo>
                    <a:pt x="828" y="77"/>
                  </a:lnTo>
                  <a:lnTo>
                    <a:pt x="821" y="76"/>
                  </a:lnTo>
                  <a:lnTo>
                    <a:pt x="812" y="75"/>
                  </a:lnTo>
                  <a:lnTo>
                    <a:pt x="804" y="72"/>
                  </a:lnTo>
                  <a:lnTo>
                    <a:pt x="797" y="69"/>
                  </a:lnTo>
                  <a:lnTo>
                    <a:pt x="789" y="65"/>
                  </a:lnTo>
                  <a:lnTo>
                    <a:pt x="780" y="59"/>
                  </a:lnTo>
                  <a:lnTo>
                    <a:pt x="774" y="53"/>
                  </a:lnTo>
                  <a:lnTo>
                    <a:pt x="769" y="45"/>
                  </a:lnTo>
                  <a:lnTo>
                    <a:pt x="765" y="39"/>
                  </a:lnTo>
                  <a:lnTo>
                    <a:pt x="761" y="31"/>
                  </a:lnTo>
                  <a:lnTo>
                    <a:pt x="758" y="24"/>
                  </a:lnTo>
                  <a:lnTo>
                    <a:pt x="755" y="16"/>
                  </a:lnTo>
                  <a:lnTo>
                    <a:pt x="750" y="8"/>
                  </a:lnTo>
                  <a:lnTo>
                    <a:pt x="745" y="0"/>
                  </a:lnTo>
                  <a:lnTo>
                    <a:pt x="732" y="11"/>
                  </a:lnTo>
                  <a:lnTo>
                    <a:pt x="720" y="23"/>
                  </a:lnTo>
                  <a:lnTo>
                    <a:pt x="710" y="34"/>
                  </a:lnTo>
                  <a:lnTo>
                    <a:pt x="701" y="45"/>
                  </a:lnTo>
                  <a:lnTo>
                    <a:pt x="693" y="58"/>
                  </a:lnTo>
                  <a:lnTo>
                    <a:pt x="686" y="70"/>
                  </a:lnTo>
                  <a:lnTo>
                    <a:pt x="680" y="84"/>
                  </a:lnTo>
                  <a:lnTo>
                    <a:pt x="675" y="97"/>
                  </a:lnTo>
                  <a:lnTo>
                    <a:pt x="665" y="126"/>
                  </a:lnTo>
                  <a:lnTo>
                    <a:pt x="658" y="156"/>
                  </a:lnTo>
                  <a:lnTo>
                    <a:pt x="652" y="187"/>
                  </a:lnTo>
                  <a:lnTo>
                    <a:pt x="645" y="221"/>
                  </a:lnTo>
                  <a:lnTo>
                    <a:pt x="642" y="230"/>
                  </a:lnTo>
                  <a:lnTo>
                    <a:pt x="638" y="237"/>
                  </a:lnTo>
                  <a:lnTo>
                    <a:pt x="632" y="244"/>
                  </a:lnTo>
                  <a:lnTo>
                    <a:pt x="628" y="252"/>
                  </a:lnTo>
                  <a:lnTo>
                    <a:pt x="622" y="265"/>
                  </a:lnTo>
                  <a:lnTo>
                    <a:pt x="618" y="276"/>
                  </a:lnTo>
                  <a:lnTo>
                    <a:pt x="615" y="289"/>
                  </a:lnTo>
                  <a:lnTo>
                    <a:pt x="613" y="300"/>
                  </a:lnTo>
                  <a:lnTo>
                    <a:pt x="612" y="325"/>
                  </a:lnTo>
                  <a:lnTo>
                    <a:pt x="612" y="352"/>
                  </a:lnTo>
                  <a:lnTo>
                    <a:pt x="612" y="371"/>
                  </a:lnTo>
                  <a:lnTo>
                    <a:pt x="614" y="388"/>
                  </a:lnTo>
                  <a:lnTo>
                    <a:pt x="616" y="405"/>
                  </a:lnTo>
                  <a:lnTo>
                    <a:pt x="619" y="420"/>
                  </a:lnTo>
                  <a:lnTo>
                    <a:pt x="621" y="437"/>
                  </a:lnTo>
                  <a:lnTo>
                    <a:pt x="623" y="452"/>
                  </a:lnTo>
                  <a:lnTo>
                    <a:pt x="625" y="470"/>
                  </a:lnTo>
                  <a:lnTo>
                    <a:pt x="626" y="490"/>
                  </a:lnTo>
                  <a:lnTo>
                    <a:pt x="625" y="500"/>
                  </a:lnTo>
                  <a:lnTo>
                    <a:pt x="624" y="509"/>
                  </a:lnTo>
                  <a:lnTo>
                    <a:pt x="623" y="519"/>
                  </a:lnTo>
                  <a:lnTo>
                    <a:pt x="620" y="527"/>
                  </a:lnTo>
                  <a:lnTo>
                    <a:pt x="615" y="543"/>
                  </a:lnTo>
                  <a:lnTo>
                    <a:pt x="606" y="558"/>
                  </a:lnTo>
                  <a:lnTo>
                    <a:pt x="590" y="588"/>
                  </a:lnTo>
                  <a:lnTo>
                    <a:pt x="571" y="623"/>
                  </a:lnTo>
                  <a:lnTo>
                    <a:pt x="565" y="637"/>
                  </a:lnTo>
                  <a:lnTo>
                    <a:pt x="559" y="649"/>
                  </a:lnTo>
                  <a:lnTo>
                    <a:pt x="552" y="660"/>
                  </a:lnTo>
                  <a:lnTo>
                    <a:pt x="543" y="670"/>
                  </a:lnTo>
                  <a:lnTo>
                    <a:pt x="535" y="679"/>
                  </a:lnTo>
                  <a:lnTo>
                    <a:pt x="526" y="689"/>
                  </a:lnTo>
                  <a:lnTo>
                    <a:pt x="516" y="696"/>
                  </a:lnTo>
                  <a:lnTo>
                    <a:pt x="507" y="703"/>
                  </a:lnTo>
                  <a:lnTo>
                    <a:pt x="497" y="710"/>
                  </a:lnTo>
                  <a:lnTo>
                    <a:pt x="486" y="717"/>
                  </a:lnTo>
                  <a:lnTo>
                    <a:pt x="475" y="723"/>
                  </a:lnTo>
                  <a:lnTo>
                    <a:pt x="463" y="728"/>
                  </a:lnTo>
                  <a:lnTo>
                    <a:pt x="438" y="739"/>
                  </a:lnTo>
                  <a:lnTo>
                    <a:pt x="412" y="751"/>
                  </a:lnTo>
                  <a:lnTo>
                    <a:pt x="393" y="756"/>
                  </a:lnTo>
                  <a:lnTo>
                    <a:pt x="377" y="760"/>
                  </a:lnTo>
                  <a:lnTo>
                    <a:pt x="368" y="762"/>
                  </a:lnTo>
                  <a:lnTo>
                    <a:pt x="360" y="764"/>
                  </a:lnTo>
                  <a:lnTo>
                    <a:pt x="352" y="767"/>
                  </a:lnTo>
                  <a:lnTo>
                    <a:pt x="344" y="771"/>
                  </a:lnTo>
                  <a:lnTo>
                    <a:pt x="337" y="777"/>
                  </a:lnTo>
                  <a:lnTo>
                    <a:pt x="332" y="783"/>
                  </a:lnTo>
                  <a:lnTo>
                    <a:pt x="327" y="790"/>
                  </a:lnTo>
                  <a:lnTo>
                    <a:pt x="323" y="797"/>
                  </a:lnTo>
                  <a:lnTo>
                    <a:pt x="303" y="820"/>
                  </a:lnTo>
                  <a:lnTo>
                    <a:pt x="286" y="840"/>
                  </a:lnTo>
                  <a:lnTo>
                    <a:pt x="268" y="858"/>
                  </a:lnTo>
                  <a:lnTo>
                    <a:pt x="249" y="882"/>
                  </a:lnTo>
                  <a:lnTo>
                    <a:pt x="235" y="902"/>
                  </a:lnTo>
                  <a:lnTo>
                    <a:pt x="220" y="919"/>
                  </a:lnTo>
                  <a:lnTo>
                    <a:pt x="212" y="926"/>
                  </a:lnTo>
                  <a:lnTo>
                    <a:pt x="204" y="933"/>
                  </a:lnTo>
                  <a:lnTo>
                    <a:pt x="194" y="940"/>
                  </a:lnTo>
                  <a:lnTo>
                    <a:pt x="184" y="949"/>
                  </a:lnTo>
                  <a:lnTo>
                    <a:pt x="170" y="959"/>
                  </a:lnTo>
                  <a:lnTo>
                    <a:pt x="156" y="967"/>
                  </a:lnTo>
                  <a:lnTo>
                    <a:pt x="149" y="971"/>
                  </a:lnTo>
                  <a:lnTo>
                    <a:pt x="142" y="974"/>
                  </a:lnTo>
                  <a:lnTo>
                    <a:pt x="133" y="975"/>
                  </a:lnTo>
                  <a:lnTo>
                    <a:pt x="124" y="977"/>
                  </a:lnTo>
                  <a:lnTo>
                    <a:pt x="57" y="977"/>
                  </a:lnTo>
                  <a:lnTo>
                    <a:pt x="55" y="977"/>
                  </a:lnTo>
                  <a:lnTo>
                    <a:pt x="53" y="977"/>
                  </a:lnTo>
                  <a:close/>
                </a:path>
              </a:pathLst>
            </a:custGeom>
            <a:noFill/>
            <a:ln w="1588">
              <a:solidFill>
                <a:srgbClr val="63696D"/>
              </a:solidFill>
              <a:round/>
              <a:headEnd/>
              <a:tailEnd/>
            </a:ln>
          </p:spPr>
          <p:txBody>
            <a:bodyPr/>
            <a:lstStyle/>
            <a:p>
              <a:endParaRPr lang="es-ES"/>
            </a:p>
          </p:txBody>
        </p:sp>
        <p:sp>
          <p:nvSpPr>
            <p:cNvPr id="5176" name="Freeform 35"/>
            <p:cNvSpPr>
              <a:spLocks/>
            </p:cNvSpPr>
            <p:nvPr/>
          </p:nvSpPr>
          <p:spPr bwMode="auto">
            <a:xfrm>
              <a:off x="1687513" y="2052638"/>
              <a:ext cx="466725" cy="447675"/>
            </a:xfrm>
            <a:custGeom>
              <a:avLst/>
              <a:gdLst>
                <a:gd name="T0" fmla="*/ 2147483647 w 1765"/>
                <a:gd name="T1" fmla="*/ 0 h 1691"/>
                <a:gd name="T2" fmla="*/ 2147483647 w 1765"/>
                <a:gd name="T3" fmla="*/ 0 h 1691"/>
                <a:gd name="T4" fmla="*/ 2147483647 w 1765"/>
                <a:gd name="T5" fmla="*/ 0 h 1691"/>
                <a:gd name="T6" fmla="*/ 2147483647 w 1765"/>
                <a:gd name="T7" fmla="*/ 0 h 1691"/>
                <a:gd name="T8" fmla="*/ 2147483647 w 1765"/>
                <a:gd name="T9" fmla="*/ 0 h 1691"/>
                <a:gd name="T10" fmla="*/ 2147483647 w 1765"/>
                <a:gd name="T11" fmla="*/ 2147483647 h 1691"/>
                <a:gd name="T12" fmla="*/ 2147483647 w 1765"/>
                <a:gd name="T13" fmla="*/ 2147483647 h 1691"/>
                <a:gd name="T14" fmla="*/ 2147483647 w 1765"/>
                <a:gd name="T15" fmla="*/ 2147483647 h 1691"/>
                <a:gd name="T16" fmla="*/ 2147483647 w 1765"/>
                <a:gd name="T17" fmla="*/ 2147483647 h 1691"/>
                <a:gd name="T18" fmla="*/ 2147483647 w 1765"/>
                <a:gd name="T19" fmla="*/ 2147483647 h 1691"/>
                <a:gd name="T20" fmla="*/ 2147483647 w 1765"/>
                <a:gd name="T21" fmla="*/ 2147483647 h 1691"/>
                <a:gd name="T22" fmla="*/ 2147483647 w 1765"/>
                <a:gd name="T23" fmla="*/ 2147483647 h 1691"/>
                <a:gd name="T24" fmla="*/ 2147483647 w 1765"/>
                <a:gd name="T25" fmla="*/ 2147483647 h 1691"/>
                <a:gd name="T26" fmla="*/ 2147483647 w 1765"/>
                <a:gd name="T27" fmla="*/ 2147483647 h 1691"/>
                <a:gd name="T28" fmla="*/ 2147483647 w 1765"/>
                <a:gd name="T29" fmla="*/ 2147483647 h 1691"/>
                <a:gd name="T30" fmla="*/ 2147483647 w 1765"/>
                <a:gd name="T31" fmla="*/ 2147483647 h 1691"/>
                <a:gd name="T32" fmla="*/ 2147483647 w 1765"/>
                <a:gd name="T33" fmla="*/ 2147483647 h 1691"/>
                <a:gd name="T34" fmla="*/ 2147483647 w 1765"/>
                <a:gd name="T35" fmla="*/ 2147483647 h 1691"/>
                <a:gd name="T36" fmla="*/ 2147483647 w 1765"/>
                <a:gd name="T37" fmla="*/ 2147483647 h 1691"/>
                <a:gd name="T38" fmla="*/ 2147483647 w 1765"/>
                <a:gd name="T39" fmla="*/ 2147483647 h 1691"/>
                <a:gd name="T40" fmla="*/ 2147483647 w 1765"/>
                <a:gd name="T41" fmla="*/ 2147483647 h 1691"/>
                <a:gd name="T42" fmla="*/ 2147483647 w 1765"/>
                <a:gd name="T43" fmla="*/ 2147483647 h 1691"/>
                <a:gd name="T44" fmla="*/ 2147483647 w 1765"/>
                <a:gd name="T45" fmla="*/ 2147483647 h 1691"/>
                <a:gd name="T46" fmla="*/ 2147483647 w 1765"/>
                <a:gd name="T47" fmla="*/ 2147483647 h 1691"/>
                <a:gd name="T48" fmla="*/ 2147483647 w 1765"/>
                <a:gd name="T49" fmla="*/ 2147483647 h 1691"/>
                <a:gd name="T50" fmla="*/ 2147483647 w 1765"/>
                <a:gd name="T51" fmla="*/ 2147483647 h 1691"/>
                <a:gd name="T52" fmla="*/ 2147483647 w 1765"/>
                <a:gd name="T53" fmla="*/ 2147483647 h 1691"/>
                <a:gd name="T54" fmla="*/ 2147483647 w 1765"/>
                <a:gd name="T55" fmla="*/ 2147483647 h 1691"/>
                <a:gd name="T56" fmla="*/ 2147483647 w 1765"/>
                <a:gd name="T57" fmla="*/ 2147483647 h 1691"/>
                <a:gd name="T58" fmla="*/ 2147483647 w 1765"/>
                <a:gd name="T59" fmla="*/ 2147483647 h 1691"/>
                <a:gd name="T60" fmla="*/ 2147483647 w 1765"/>
                <a:gd name="T61" fmla="*/ 2147483647 h 1691"/>
                <a:gd name="T62" fmla="*/ 2147483647 w 1765"/>
                <a:gd name="T63" fmla="*/ 2147483647 h 1691"/>
                <a:gd name="T64" fmla="*/ 2147483647 w 1765"/>
                <a:gd name="T65" fmla="*/ 2147483647 h 1691"/>
                <a:gd name="T66" fmla="*/ 2147483647 w 1765"/>
                <a:gd name="T67" fmla="*/ 2147483647 h 1691"/>
                <a:gd name="T68" fmla="*/ 2147483647 w 1765"/>
                <a:gd name="T69" fmla="*/ 2147483647 h 1691"/>
                <a:gd name="T70" fmla="*/ 2147483647 w 1765"/>
                <a:gd name="T71" fmla="*/ 2147483647 h 1691"/>
                <a:gd name="T72" fmla="*/ 2147483647 w 1765"/>
                <a:gd name="T73" fmla="*/ 2147483647 h 1691"/>
                <a:gd name="T74" fmla="*/ 2147483647 w 1765"/>
                <a:gd name="T75" fmla="*/ 2147483647 h 1691"/>
                <a:gd name="T76" fmla="*/ 2147483647 w 1765"/>
                <a:gd name="T77" fmla="*/ 2147483647 h 1691"/>
                <a:gd name="T78" fmla="*/ 2147483647 w 1765"/>
                <a:gd name="T79" fmla="*/ 2147483647 h 1691"/>
                <a:gd name="T80" fmla="*/ 2147483647 w 1765"/>
                <a:gd name="T81" fmla="*/ 2147483647 h 1691"/>
                <a:gd name="T82" fmla="*/ 2147483647 w 1765"/>
                <a:gd name="T83" fmla="*/ 2147483647 h 1691"/>
                <a:gd name="T84" fmla="*/ 2147483647 w 1765"/>
                <a:gd name="T85" fmla="*/ 2147483647 h 1691"/>
                <a:gd name="T86" fmla="*/ 2147483647 w 1765"/>
                <a:gd name="T87" fmla="*/ 2147483647 h 1691"/>
                <a:gd name="T88" fmla="*/ 0 w 1765"/>
                <a:gd name="T89" fmla="*/ 2147483647 h 1691"/>
                <a:gd name="T90" fmla="*/ 0 w 1765"/>
                <a:gd name="T91" fmla="*/ 2147483647 h 1691"/>
                <a:gd name="T92" fmla="*/ 0 w 1765"/>
                <a:gd name="T93" fmla="*/ 2147483647 h 1691"/>
                <a:gd name="T94" fmla="*/ 0 w 1765"/>
                <a:gd name="T95" fmla="*/ 2147483647 h 1691"/>
                <a:gd name="T96" fmla="*/ 0 w 1765"/>
                <a:gd name="T97" fmla="*/ 2147483647 h 1691"/>
                <a:gd name="T98" fmla="*/ 0 w 1765"/>
                <a:gd name="T99" fmla="*/ 2147483647 h 1691"/>
                <a:gd name="T100" fmla="*/ 2147483647 w 1765"/>
                <a:gd name="T101" fmla="*/ 2147483647 h 1691"/>
                <a:gd name="T102" fmla="*/ 2147483647 w 1765"/>
                <a:gd name="T103" fmla="*/ 2147483647 h 1691"/>
                <a:gd name="T104" fmla="*/ 2147483647 w 1765"/>
                <a:gd name="T105" fmla="*/ 2147483647 h 1691"/>
                <a:gd name="T106" fmla="*/ 2147483647 w 1765"/>
                <a:gd name="T107" fmla="*/ 2147483647 h 1691"/>
                <a:gd name="T108" fmla="*/ 2147483647 w 1765"/>
                <a:gd name="T109" fmla="*/ 2147483647 h 1691"/>
                <a:gd name="T110" fmla="*/ 2147483647 w 1765"/>
                <a:gd name="T111" fmla="*/ 2147483647 h 1691"/>
                <a:gd name="T112" fmla="*/ 2147483647 w 1765"/>
                <a:gd name="T113" fmla="*/ 2147483647 h 1691"/>
                <a:gd name="T114" fmla="*/ 2147483647 w 1765"/>
                <a:gd name="T115" fmla="*/ 2147483647 h 1691"/>
                <a:gd name="T116" fmla="*/ 2147483647 w 1765"/>
                <a:gd name="T117" fmla="*/ 2147483647 h 1691"/>
                <a:gd name="T118" fmla="*/ 2147483647 w 1765"/>
                <a:gd name="T119" fmla="*/ 0 h 16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5"/>
                <a:gd name="T181" fmla="*/ 0 h 1691"/>
                <a:gd name="T182" fmla="*/ 1765 w 1765"/>
                <a:gd name="T183" fmla="*/ 1691 h 16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5" h="1691">
                  <a:moveTo>
                    <a:pt x="475" y="62"/>
                  </a:moveTo>
                  <a:lnTo>
                    <a:pt x="484" y="61"/>
                  </a:lnTo>
                  <a:lnTo>
                    <a:pt x="494" y="58"/>
                  </a:lnTo>
                  <a:lnTo>
                    <a:pt x="502" y="54"/>
                  </a:lnTo>
                  <a:lnTo>
                    <a:pt x="509" y="50"/>
                  </a:lnTo>
                  <a:lnTo>
                    <a:pt x="525" y="41"/>
                  </a:lnTo>
                  <a:lnTo>
                    <a:pt x="538" y="29"/>
                  </a:lnTo>
                  <a:lnTo>
                    <a:pt x="553" y="19"/>
                  </a:lnTo>
                  <a:lnTo>
                    <a:pt x="567" y="10"/>
                  </a:lnTo>
                  <a:lnTo>
                    <a:pt x="575" y="6"/>
                  </a:lnTo>
                  <a:lnTo>
                    <a:pt x="583" y="4"/>
                  </a:lnTo>
                  <a:lnTo>
                    <a:pt x="592" y="1"/>
                  </a:lnTo>
                  <a:lnTo>
                    <a:pt x="601" y="0"/>
                  </a:lnTo>
                  <a:lnTo>
                    <a:pt x="614" y="1"/>
                  </a:lnTo>
                  <a:lnTo>
                    <a:pt x="625" y="3"/>
                  </a:lnTo>
                  <a:lnTo>
                    <a:pt x="637" y="5"/>
                  </a:lnTo>
                  <a:lnTo>
                    <a:pt x="647" y="7"/>
                  </a:lnTo>
                  <a:lnTo>
                    <a:pt x="656" y="9"/>
                  </a:lnTo>
                  <a:lnTo>
                    <a:pt x="668" y="11"/>
                  </a:lnTo>
                  <a:lnTo>
                    <a:pt x="679" y="12"/>
                  </a:lnTo>
                  <a:lnTo>
                    <a:pt x="692" y="13"/>
                  </a:lnTo>
                  <a:lnTo>
                    <a:pt x="717" y="12"/>
                  </a:lnTo>
                  <a:lnTo>
                    <a:pt x="740" y="10"/>
                  </a:lnTo>
                  <a:lnTo>
                    <a:pt x="763" y="9"/>
                  </a:lnTo>
                  <a:lnTo>
                    <a:pt x="789" y="8"/>
                  </a:lnTo>
                  <a:lnTo>
                    <a:pt x="810" y="7"/>
                  </a:lnTo>
                  <a:lnTo>
                    <a:pt x="829" y="7"/>
                  </a:lnTo>
                  <a:lnTo>
                    <a:pt x="839" y="8"/>
                  </a:lnTo>
                  <a:lnTo>
                    <a:pt x="848" y="10"/>
                  </a:lnTo>
                  <a:lnTo>
                    <a:pt x="856" y="14"/>
                  </a:lnTo>
                  <a:lnTo>
                    <a:pt x="865" y="19"/>
                  </a:lnTo>
                  <a:lnTo>
                    <a:pt x="874" y="27"/>
                  </a:lnTo>
                  <a:lnTo>
                    <a:pt x="881" y="35"/>
                  </a:lnTo>
                  <a:lnTo>
                    <a:pt x="887" y="42"/>
                  </a:lnTo>
                  <a:lnTo>
                    <a:pt x="892" y="50"/>
                  </a:lnTo>
                  <a:lnTo>
                    <a:pt x="899" y="57"/>
                  </a:lnTo>
                  <a:lnTo>
                    <a:pt x="905" y="65"/>
                  </a:lnTo>
                  <a:lnTo>
                    <a:pt x="912" y="72"/>
                  </a:lnTo>
                  <a:lnTo>
                    <a:pt x="921" y="78"/>
                  </a:lnTo>
                  <a:lnTo>
                    <a:pt x="938" y="88"/>
                  </a:lnTo>
                  <a:lnTo>
                    <a:pt x="952" y="97"/>
                  </a:lnTo>
                  <a:lnTo>
                    <a:pt x="968" y="104"/>
                  </a:lnTo>
                  <a:lnTo>
                    <a:pt x="982" y="111"/>
                  </a:lnTo>
                  <a:lnTo>
                    <a:pt x="1012" y="123"/>
                  </a:lnTo>
                  <a:lnTo>
                    <a:pt x="1047" y="135"/>
                  </a:lnTo>
                  <a:lnTo>
                    <a:pt x="1064" y="139"/>
                  </a:lnTo>
                  <a:lnTo>
                    <a:pt x="1081" y="142"/>
                  </a:lnTo>
                  <a:lnTo>
                    <a:pt x="1097" y="143"/>
                  </a:lnTo>
                  <a:lnTo>
                    <a:pt x="1113" y="144"/>
                  </a:lnTo>
                  <a:lnTo>
                    <a:pt x="1129" y="144"/>
                  </a:lnTo>
                  <a:lnTo>
                    <a:pt x="1145" y="146"/>
                  </a:lnTo>
                  <a:lnTo>
                    <a:pt x="1163" y="149"/>
                  </a:lnTo>
                  <a:lnTo>
                    <a:pt x="1180" y="154"/>
                  </a:lnTo>
                  <a:lnTo>
                    <a:pt x="1203" y="161"/>
                  </a:lnTo>
                  <a:lnTo>
                    <a:pt x="1223" y="168"/>
                  </a:lnTo>
                  <a:lnTo>
                    <a:pt x="1231" y="173"/>
                  </a:lnTo>
                  <a:lnTo>
                    <a:pt x="1240" y="179"/>
                  </a:lnTo>
                  <a:lnTo>
                    <a:pt x="1248" y="186"/>
                  </a:lnTo>
                  <a:lnTo>
                    <a:pt x="1258" y="194"/>
                  </a:lnTo>
                  <a:lnTo>
                    <a:pt x="1269" y="206"/>
                  </a:lnTo>
                  <a:lnTo>
                    <a:pt x="1279" y="217"/>
                  </a:lnTo>
                  <a:lnTo>
                    <a:pt x="1285" y="222"/>
                  </a:lnTo>
                  <a:lnTo>
                    <a:pt x="1291" y="225"/>
                  </a:lnTo>
                  <a:lnTo>
                    <a:pt x="1297" y="228"/>
                  </a:lnTo>
                  <a:lnTo>
                    <a:pt x="1305" y="229"/>
                  </a:lnTo>
                  <a:lnTo>
                    <a:pt x="1363" y="229"/>
                  </a:lnTo>
                  <a:lnTo>
                    <a:pt x="1370" y="228"/>
                  </a:lnTo>
                  <a:lnTo>
                    <a:pt x="1377" y="228"/>
                  </a:lnTo>
                  <a:lnTo>
                    <a:pt x="1382" y="226"/>
                  </a:lnTo>
                  <a:lnTo>
                    <a:pt x="1388" y="224"/>
                  </a:lnTo>
                  <a:lnTo>
                    <a:pt x="1400" y="219"/>
                  </a:lnTo>
                  <a:lnTo>
                    <a:pt x="1411" y="213"/>
                  </a:lnTo>
                  <a:lnTo>
                    <a:pt x="1415" y="208"/>
                  </a:lnTo>
                  <a:lnTo>
                    <a:pt x="1418" y="202"/>
                  </a:lnTo>
                  <a:lnTo>
                    <a:pt x="1420" y="200"/>
                  </a:lnTo>
                  <a:lnTo>
                    <a:pt x="1421" y="198"/>
                  </a:lnTo>
                  <a:lnTo>
                    <a:pt x="1424" y="196"/>
                  </a:lnTo>
                  <a:lnTo>
                    <a:pt x="1428" y="196"/>
                  </a:lnTo>
                  <a:lnTo>
                    <a:pt x="1436" y="196"/>
                  </a:lnTo>
                  <a:lnTo>
                    <a:pt x="1445" y="197"/>
                  </a:lnTo>
                  <a:lnTo>
                    <a:pt x="1452" y="199"/>
                  </a:lnTo>
                  <a:lnTo>
                    <a:pt x="1460" y="201"/>
                  </a:lnTo>
                  <a:lnTo>
                    <a:pt x="1467" y="206"/>
                  </a:lnTo>
                  <a:lnTo>
                    <a:pt x="1473" y="210"/>
                  </a:lnTo>
                  <a:lnTo>
                    <a:pt x="1479" y="215"/>
                  </a:lnTo>
                  <a:lnTo>
                    <a:pt x="1486" y="222"/>
                  </a:lnTo>
                  <a:lnTo>
                    <a:pt x="1492" y="230"/>
                  </a:lnTo>
                  <a:lnTo>
                    <a:pt x="1498" y="238"/>
                  </a:lnTo>
                  <a:lnTo>
                    <a:pt x="1501" y="241"/>
                  </a:lnTo>
                  <a:lnTo>
                    <a:pt x="1505" y="243"/>
                  </a:lnTo>
                  <a:lnTo>
                    <a:pt x="1509" y="245"/>
                  </a:lnTo>
                  <a:lnTo>
                    <a:pt x="1515" y="245"/>
                  </a:lnTo>
                  <a:lnTo>
                    <a:pt x="1525" y="245"/>
                  </a:lnTo>
                  <a:lnTo>
                    <a:pt x="1535" y="243"/>
                  </a:lnTo>
                  <a:lnTo>
                    <a:pt x="1545" y="241"/>
                  </a:lnTo>
                  <a:lnTo>
                    <a:pt x="1553" y="238"/>
                  </a:lnTo>
                  <a:lnTo>
                    <a:pt x="1561" y="232"/>
                  </a:lnTo>
                  <a:lnTo>
                    <a:pt x="1568" y="227"/>
                  </a:lnTo>
                  <a:lnTo>
                    <a:pt x="1576" y="222"/>
                  </a:lnTo>
                  <a:lnTo>
                    <a:pt x="1583" y="216"/>
                  </a:lnTo>
                  <a:lnTo>
                    <a:pt x="1595" y="200"/>
                  </a:lnTo>
                  <a:lnTo>
                    <a:pt x="1608" y="184"/>
                  </a:lnTo>
                  <a:lnTo>
                    <a:pt x="1618" y="166"/>
                  </a:lnTo>
                  <a:lnTo>
                    <a:pt x="1629" y="146"/>
                  </a:lnTo>
                  <a:lnTo>
                    <a:pt x="1633" y="141"/>
                  </a:lnTo>
                  <a:lnTo>
                    <a:pt x="1637" y="136"/>
                  </a:lnTo>
                  <a:lnTo>
                    <a:pt x="1642" y="132"/>
                  </a:lnTo>
                  <a:lnTo>
                    <a:pt x="1646" y="128"/>
                  </a:lnTo>
                  <a:lnTo>
                    <a:pt x="1651" y="126"/>
                  </a:lnTo>
                  <a:lnTo>
                    <a:pt x="1656" y="123"/>
                  </a:lnTo>
                  <a:lnTo>
                    <a:pt x="1663" y="122"/>
                  </a:lnTo>
                  <a:lnTo>
                    <a:pt x="1669" y="120"/>
                  </a:lnTo>
                  <a:lnTo>
                    <a:pt x="1681" y="119"/>
                  </a:lnTo>
                  <a:lnTo>
                    <a:pt x="1694" y="117"/>
                  </a:lnTo>
                  <a:lnTo>
                    <a:pt x="1707" y="119"/>
                  </a:lnTo>
                  <a:lnTo>
                    <a:pt x="1722" y="119"/>
                  </a:lnTo>
                  <a:lnTo>
                    <a:pt x="1702" y="144"/>
                  </a:lnTo>
                  <a:lnTo>
                    <a:pt x="1685" y="167"/>
                  </a:lnTo>
                  <a:lnTo>
                    <a:pt x="1679" y="179"/>
                  </a:lnTo>
                  <a:lnTo>
                    <a:pt x="1674" y="191"/>
                  </a:lnTo>
                  <a:lnTo>
                    <a:pt x="1672" y="197"/>
                  </a:lnTo>
                  <a:lnTo>
                    <a:pt x="1671" y="204"/>
                  </a:lnTo>
                  <a:lnTo>
                    <a:pt x="1670" y="213"/>
                  </a:lnTo>
                  <a:lnTo>
                    <a:pt x="1669" y="221"/>
                  </a:lnTo>
                  <a:lnTo>
                    <a:pt x="1669" y="274"/>
                  </a:lnTo>
                  <a:lnTo>
                    <a:pt x="1670" y="287"/>
                  </a:lnTo>
                  <a:lnTo>
                    <a:pt x="1673" y="299"/>
                  </a:lnTo>
                  <a:lnTo>
                    <a:pt x="1677" y="310"/>
                  </a:lnTo>
                  <a:lnTo>
                    <a:pt x="1681" y="320"/>
                  </a:lnTo>
                  <a:lnTo>
                    <a:pt x="1686" y="331"/>
                  </a:lnTo>
                  <a:lnTo>
                    <a:pt x="1693" y="341"/>
                  </a:lnTo>
                  <a:lnTo>
                    <a:pt x="1698" y="353"/>
                  </a:lnTo>
                  <a:lnTo>
                    <a:pt x="1702" y="365"/>
                  </a:lnTo>
                  <a:lnTo>
                    <a:pt x="1711" y="394"/>
                  </a:lnTo>
                  <a:lnTo>
                    <a:pt x="1721" y="419"/>
                  </a:lnTo>
                  <a:lnTo>
                    <a:pt x="1730" y="443"/>
                  </a:lnTo>
                  <a:lnTo>
                    <a:pt x="1738" y="466"/>
                  </a:lnTo>
                  <a:lnTo>
                    <a:pt x="1746" y="488"/>
                  </a:lnTo>
                  <a:lnTo>
                    <a:pt x="1754" y="512"/>
                  </a:lnTo>
                  <a:lnTo>
                    <a:pt x="1760" y="538"/>
                  </a:lnTo>
                  <a:lnTo>
                    <a:pt x="1765" y="568"/>
                  </a:lnTo>
                  <a:lnTo>
                    <a:pt x="1762" y="570"/>
                  </a:lnTo>
                  <a:lnTo>
                    <a:pt x="1758" y="572"/>
                  </a:lnTo>
                  <a:lnTo>
                    <a:pt x="1755" y="575"/>
                  </a:lnTo>
                  <a:lnTo>
                    <a:pt x="1752" y="579"/>
                  </a:lnTo>
                  <a:lnTo>
                    <a:pt x="1747" y="588"/>
                  </a:lnTo>
                  <a:lnTo>
                    <a:pt x="1744" y="595"/>
                  </a:lnTo>
                  <a:lnTo>
                    <a:pt x="1743" y="603"/>
                  </a:lnTo>
                  <a:lnTo>
                    <a:pt x="1743" y="611"/>
                  </a:lnTo>
                  <a:lnTo>
                    <a:pt x="1743" y="627"/>
                  </a:lnTo>
                  <a:lnTo>
                    <a:pt x="1742" y="646"/>
                  </a:lnTo>
                  <a:lnTo>
                    <a:pt x="1741" y="650"/>
                  </a:lnTo>
                  <a:lnTo>
                    <a:pt x="1739" y="654"/>
                  </a:lnTo>
                  <a:lnTo>
                    <a:pt x="1737" y="657"/>
                  </a:lnTo>
                  <a:lnTo>
                    <a:pt x="1734" y="660"/>
                  </a:lnTo>
                  <a:lnTo>
                    <a:pt x="1728" y="665"/>
                  </a:lnTo>
                  <a:lnTo>
                    <a:pt x="1720" y="670"/>
                  </a:lnTo>
                  <a:lnTo>
                    <a:pt x="1702" y="675"/>
                  </a:lnTo>
                  <a:lnTo>
                    <a:pt x="1683" y="681"/>
                  </a:lnTo>
                  <a:lnTo>
                    <a:pt x="1681" y="682"/>
                  </a:lnTo>
                  <a:lnTo>
                    <a:pt x="1680" y="685"/>
                  </a:lnTo>
                  <a:lnTo>
                    <a:pt x="1679" y="689"/>
                  </a:lnTo>
                  <a:lnTo>
                    <a:pt x="1679" y="692"/>
                  </a:lnTo>
                  <a:lnTo>
                    <a:pt x="1670" y="706"/>
                  </a:lnTo>
                  <a:lnTo>
                    <a:pt x="1661" y="717"/>
                  </a:lnTo>
                  <a:lnTo>
                    <a:pt x="1651" y="729"/>
                  </a:lnTo>
                  <a:lnTo>
                    <a:pt x="1641" y="742"/>
                  </a:lnTo>
                  <a:lnTo>
                    <a:pt x="1637" y="746"/>
                  </a:lnTo>
                  <a:lnTo>
                    <a:pt x="1632" y="750"/>
                  </a:lnTo>
                  <a:lnTo>
                    <a:pt x="1627" y="753"/>
                  </a:lnTo>
                  <a:lnTo>
                    <a:pt x="1622" y="757"/>
                  </a:lnTo>
                  <a:lnTo>
                    <a:pt x="1612" y="763"/>
                  </a:lnTo>
                  <a:lnTo>
                    <a:pt x="1602" y="770"/>
                  </a:lnTo>
                  <a:lnTo>
                    <a:pt x="1590" y="779"/>
                  </a:lnTo>
                  <a:lnTo>
                    <a:pt x="1582" y="789"/>
                  </a:lnTo>
                  <a:lnTo>
                    <a:pt x="1574" y="797"/>
                  </a:lnTo>
                  <a:lnTo>
                    <a:pt x="1565" y="806"/>
                  </a:lnTo>
                  <a:lnTo>
                    <a:pt x="1551" y="826"/>
                  </a:lnTo>
                  <a:lnTo>
                    <a:pt x="1535" y="848"/>
                  </a:lnTo>
                  <a:lnTo>
                    <a:pt x="1524" y="865"/>
                  </a:lnTo>
                  <a:lnTo>
                    <a:pt x="1516" y="883"/>
                  </a:lnTo>
                  <a:lnTo>
                    <a:pt x="1511" y="891"/>
                  </a:lnTo>
                  <a:lnTo>
                    <a:pt x="1507" y="901"/>
                  </a:lnTo>
                  <a:lnTo>
                    <a:pt x="1502" y="909"/>
                  </a:lnTo>
                  <a:lnTo>
                    <a:pt x="1495" y="918"/>
                  </a:lnTo>
                  <a:lnTo>
                    <a:pt x="1486" y="930"/>
                  </a:lnTo>
                  <a:lnTo>
                    <a:pt x="1475" y="940"/>
                  </a:lnTo>
                  <a:lnTo>
                    <a:pt x="1465" y="949"/>
                  </a:lnTo>
                  <a:lnTo>
                    <a:pt x="1454" y="959"/>
                  </a:lnTo>
                  <a:lnTo>
                    <a:pt x="1434" y="973"/>
                  </a:lnTo>
                  <a:lnTo>
                    <a:pt x="1412" y="986"/>
                  </a:lnTo>
                  <a:lnTo>
                    <a:pt x="1390" y="999"/>
                  </a:lnTo>
                  <a:lnTo>
                    <a:pt x="1368" y="1012"/>
                  </a:lnTo>
                  <a:lnTo>
                    <a:pt x="1356" y="1020"/>
                  </a:lnTo>
                  <a:lnTo>
                    <a:pt x="1345" y="1028"/>
                  </a:lnTo>
                  <a:lnTo>
                    <a:pt x="1333" y="1037"/>
                  </a:lnTo>
                  <a:lnTo>
                    <a:pt x="1321" y="1048"/>
                  </a:lnTo>
                  <a:lnTo>
                    <a:pt x="1316" y="1053"/>
                  </a:lnTo>
                  <a:lnTo>
                    <a:pt x="1311" y="1059"/>
                  </a:lnTo>
                  <a:lnTo>
                    <a:pt x="1305" y="1065"/>
                  </a:lnTo>
                  <a:lnTo>
                    <a:pt x="1301" y="1071"/>
                  </a:lnTo>
                  <a:lnTo>
                    <a:pt x="1295" y="1084"/>
                  </a:lnTo>
                  <a:lnTo>
                    <a:pt x="1290" y="1097"/>
                  </a:lnTo>
                  <a:lnTo>
                    <a:pt x="1286" y="1111"/>
                  </a:lnTo>
                  <a:lnTo>
                    <a:pt x="1282" y="1125"/>
                  </a:lnTo>
                  <a:lnTo>
                    <a:pt x="1276" y="1140"/>
                  </a:lnTo>
                  <a:lnTo>
                    <a:pt x="1269" y="1155"/>
                  </a:lnTo>
                  <a:lnTo>
                    <a:pt x="1267" y="1159"/>
                  </a:lnTo>
                  <a:lnTo>
                    <a:pt x="1265" y="1163"/>
                  </a:lnTo>
                  <a:lnTo>
                    <a:pt x="1262" y="1166"/>
                  </a:lnTo>
                  <a:lnTo>
                    <a:pt x="1259" y="1168"/>
                  </a:lnTo>
                  <a:lnTo>
                    <a:pt x="1252" y="1172"/>
                  </a:lnTo>
                  <a:lnTo>
                    <a:pt x="1244" y="1174"/>
                  </a:lnTo>
                  <a:lnTo>
                    <a:pt x="1236" y="1177"/>
                  </a:lnTo>
                  <a:lnTo>
                    <a:pt x="1228" y="1179"/>
                  </a:lnTo>
                  <a:lnTo>
                    <a:pt x="1219" y="1182"/>
                  </a:lnTo>
                  <a:lnTo>
                    <a:pt x="1211" y="1186"/>
                  </a:lnTo>
                  <a:lnTo>
                    <a:pt x="1188" y="1201"/>
                  </a:lnTo>
                  <a:lnTo>
                    <a:pt x="1168" y="1215"/>
                  </a:lnTo>
                  <a:lnTo>
                    <a:pt x="1149" y="1229"/>
                  </a:lnTo>
                  <a:lnTo>
                    <a:pt x="1131" y="1242"/>
                  </a:lnTo>
                  <a:lnTo>
                    <a:pt x="1114" y="1256"/>
                  </a:lnTo>
                  <a:lnTo>
                    <a:pt x="1095" y="1269"/>
                  </a:lnTo>
                  <a:lnTo>
                    <a:pt x="1075" y="1283"/>
                  </a:lnTo>
                  <a:lnTo>
                    <a:pt x="1051" y="1297"/>
                  </a:lnTo>
                  <a:lnTo>
                    <a:pt x="1036" y="1304"/>
                  </a:lnTo>
                  <a:lnTo>
                    <a:pt x="1023" y="1311"/>
                  </a:lnTo>
                  <a:lnTo>
                    <a:pt x="1017" y="1315"/>
                  </a:lnTo>
                  <a:lnTo>
                    <a:pt x="1011" y="1320"/>
                  </a:lnTo>
                  <a:lnTo>
                    <a:pt x="1006" y="1325"/>
                  </a:lnTo>
                  <a:lnTo>
                    <a:pt x="1001" y="1332"/>
                  </a:lnTo>
                  <a:lnTo>
                    <a:pt x="994" y="1348"/>
                  </a:lnTo>
                  <a:lnTo>
                    <a:pt x="988" y="1363"/>
                  </a:lnTo>
                  <a:lnTo>
                    <a:pt x="983" y="1379"/>
                  </a:lnTo>
                  <a:lnTo>
                    <a:pt x="979" y="1395"/>
                  </a:lnTo>
                  <a:lnTo>
                    <a:pt x="974" y="1409"/>
                  </a:lnTo>
                  <a:lnTo>
                    <a:pt x="967" y="1423"/>
                  </a:lnTo>
                  <a:lnTo>
                    <a:pt x="963" y="1429"/>
                  </a:lnTo>
                  <a:lnTo>
                    <a:pt x="958" y="1436"/>
                  </a:lnTo>
                  <a:lnTo>
                    <a:pt x="952" y="1441"/>
                  </a:lnTo>
                  <a:lnTo>
                    <a:pt x="945" y="1447"/>
                  </a:lnTo>
                  <a:lnTo>
                    <a:pt x="932" y="1459"/>
                  </a:lnTo>
                  <a:lnTo>
                    <a:pt x="921" y="1470"/>
                  </a:lnTo>
                  <a:lnTo>
                    <a:pt x="911" y="1482"/>
                  </a:lnTo>
                  <a:lnTo>
                    <a:pt x="899" y="1494"/>
                  </a:lnTo>
                  <a:lnTo>
                    <a:pt x="876" y="1513"/>
                  </a:lnTo>
                  <a:lnTo>
                    <a:pt x="855" y="1530"/>
                  </a:lnTo>
                  <a:lnTo>
                    <a:pt x="847" y="1540"/>
                  </a:lnTo>
                  <a:lnTo>
                    <a:pt x="840" y="1551"/>
                  </a:lnTo>
                  <a:lnTo>
                    <a:pt x="836" y="1556"/>
                  </a:lnTo>
                  <a:lnTo>
                    <a:pt x="833" y="1562"/>
                  </a:lnTo>
                  <a:lnTo>
                    <a:pt x="831" y="1570"/>
                  </a:lnTo>
                  <a:lnTo>
                    <a:pt x="830" y="1577"/>
                  </a:lnTo>
                  <a:lnTo>
                    <a:pt x="820" y="1592"/>
                  </a:lnTo>
                  <a:lnTo>
                    <a:pt x="812" y="1607"/>
                  </a:lnTo>
                  <a:lnTo>
                    <a:pt x="807" y="1613"/>
                  </a:lnTo>
                  <a:lnTo>
                    <a:pt x="803" y="1620"/>
                  </a:lnTo>
                  <a:lnTo>
                    <a:pt x="797" y="1627"/>
                  </a:lnTo>
                  <a:lnTo>
                    <a:pt x="790" y="1633"/>
                  </a:lnTo>
                  <a:lnTo>
                    <a:pt x="773" y="1646"/>
                  </a:lnTo>
                  <a:lnTo>
                    <a:pt x="758" y="1659"/>
                  </a:lnTo>
                  <a:lnTo>
                    <a:pt x="752" y="1665"/>
                  </a:lnTo>
                  <a:lnTo>
                    <a:pt x="746" y="1673"/>
                  </a:lnTo>
                  <a:lnTo>
                    <a:pt x="744" y="1676"/>
                  </a:lnTo>
                  <a:lnTo>
                    <a:pt x="742" y="1681"/>
                  </a:lnTo>
                  <a:lnTo>
                    <a:pt x="741" y="1686"/>
                  </a:lnTo>
                  <a:lnTo>
                    <a:pt x="741" y="1691"/>
                  </a:lnTo>
                  <a:lnTo>
                    <a:pt x="732" y="1688"/>
                  </a:lnTo>
                  <a:lnTo>
                    <a:pt x="725" y="1685"/>
                  </a:lnTo>
                  <a:lnTo>
                    <a:pt x="716" y="1680"/>
                  </a:lnTo>
                  <a:lnTo>
                    <a:pt x="710" y="1676"/>
                  </a:lnTo>
                  <a:lnTo>
                    <a:pt x="696" y="1667"/>
                  </a:lnTo>
                  <a:lnTo>
                    <a:pt x="682" y="1657"/>
                  </a:lnTo>
                  <a:lnTo>
                    <a:pt x="671" y="1649"/>
                  </a:lnTo>
                  <a:lnTo>
                    <a:pt x="661" y="1643"/>
                  </a:lnTo>
                  <a:lnTo>
                    <a:pt x="656" y="1639"/>
                  </a:lnTo>
                  <a:lnTo>
                    <a:pt x="653" y="1635"/>
                  </a:lnTo>
                  <a:lnTo>
                    <a:pt x="649" y="1630"/>
                  </a:lnTo>
                  <a:lnTo>
                    <a:pt x="647" y="1623"/>
                  </a:lnTo>
                  <a:lnTo>
                    <a:pt x="642" y="1611"/>
                  </a:lnTo>
                  <a:lnTo>
                    <a:pt x="637" y="1599"/>
                  </a:lnTo>
                  <a:lnTo>
                    <a:pt x="630" y="1587"/>
                  </a:lnTo>
                  <a:lnTo>
                    <a:pt x="625" y="1578"/>
                  </a:lnTo>
                  <a:lnTo>
                    <a:pt x="618" y="1568"/>
                  </a:lnTo>
                  <a:lnTo>
                    <a:pt x="611" y="1558"/>
                  </a:lnTo>
                  <a:lnTo>
                    <a:pt x="602" y="1549"/>
                  </a:lnTo>
                  <a:lnTo>
                    <a:pt x="592" y="1539"/>
                  </a:lnTo>
                  <a:lnTo>
                    <a:pt x="582" y="1529"/>
                  </a:lnTo>
                  <a:lnTo>
                    <a:pt x="570" y="1519"/>
                  </a:lnTo>
                  <a:lnTo>
                    <a:pt x="559" y="1511"/>
                  </a:lnTo>
                  <a:lnTo>
                    <a:pt x="548" y="1502"/>
                  </a:lnTo>
                  <a:lnTo>
                    <a:pt x="536" y="1495"/>
                  </a:lnTo>
                  <a:lnTo>
                    <a:pt x="525" y="1489"/>
                  </a:lnTo>
                  <a:lnTo>
                    <a:pt x="513" y="1483"/>
                  </a:lnTo>
                  <a:lnTo>
                    <a:pt x="502" y="1477"/>
                  </a:lnTo>
                  <a:lnTo>
                    <a:pt x="490" y="1473"/>
                  </a:lnTo>
                  <a:lnTo>
                    <a:pt x="477" y="1469"/>
                  </a:lnTo>
                  <a:lnTo>
                    <a:pt x="465" y="1466"/>
                  </a:lnTo>
                  <a:lnTo>
                    <a:pt x="451" y="1464"/>
                  </a:lnTo>
                  <a:lnTo>
                    <a:pt x="438" y="1462"/>
                  </a:lnTo>
                  <a:lnTo>
                    <a:pt x="423" y="1460"/>
                  </a:lnTo>
                  <a:lnTo>
                    <a:pt x="409" y="1460"/>
                  </a:lnTo>
                  <a:lnTo>
                    <a:pt x="393" y="1459"/>
                  </a:lnTo>
                  <a:lnTo>
                    <a:pt x="358" y="1460"/>
                  </a:lnTo>
                  <a:lnTo>
                    <a:pt x="325" y="1462"/>
                  </a:lnTo>
                  <a:lnTo>
                    <a:pt x="294" y="1465"/>
                  </a:lnTo>
                  <a:lnTo>
                    <a:pt x="264" y="1470"/>
                  </a:lnTo>
                  <a:lnTo>
                    <a:pt x="234" y="1477"/>
                  </a:lnTo>
                  <a:lnTo>
                    <a:pt x="204" y="1486"/>
                  </a:lnTo>
                  <a:lnTo>
                    <a:pt x="173" y="1496"/>
                  </a:lnTo>
                  <a:lnTo>
                    <a:pt x="139" y="1509"/>
                  </a:lnTo>
                  <a:lnTo>
                    <a:pt x="102" y="1524"/>
                  </a:lnTo>
                  <a:lnTo>
                    <a:pt x="70" y="1540"/>
                  </a:lnTo>
                  <a:lnTo>
                    <a:pt x="55" y="1546"/>
                  </a:lnTo>
                  <a:lnTo>
                    <a:pt x="38" y="1551"/>
                  </a:lnTo>
                  <a:lnTo>
                    <a:pt x="21" y="1555"/>
                  </a:lnTo>
                  <a:lnTo>
                    <a:pt x="0" y="1558"/>
                  </a:lnTo>
                  <a:lnTo>
                    <a:pt x="11" y="1534"/>
                  </a:lnTo>
                  <a:lnTo>
                    <a:pt x="21" y="1514"/>
                  </a:lnTo>
                  <a:lnTo>
                    <a:pt x="24" y="1503"/>
                  </a:lnTo>
                  <a:lnTo>
                    <a:pt x="26" y="1492"/>
                  </a:lnTo>
                  <a:lnTo>
                    <a:pt x="28" y="1481"/>
                  </a:lnTo>
                  <a:lnTo>
                    <a:pt x="28" y="1467"/>
                  </a:lnTo>
                  <a:lnTo>
                    <a:pt x="27" y="1439"/>
                  </a:lnTo>
                  <a:lnTo>
                    <a:pt x="25" y="1415"/>
                  </a:lnTo>
                  <a:lnTo>
                    <a:pt x="23" y="1390"/>
                  </a:lnTo>
                  <a:lnTo>
                    <a:pt x="21" y="1362"/>
                  </a:lnTo>
                  <a:lnTo>
                    <a:pt x="22" y="1327"/>
                  </a:lnTo>
                  <a:lnTo>
                    <a:pt x="25" y="1297"/>
                  </a:lnTo>
                  <a:lnTo>
                    <a:pt x="28" y="1266"/>
                  </a:lnTo>
                  <a:lnTo>
                    <a:pt x="31" y="1231"/>
                  </a:lnTo>
                  <a:lnTo>
                    <a:pt x="31" y="1152"/>
                  </a:lnTo>
                  <a:lnTo>
                    <a:pt x="31" y="1128"/>
                  </a:lnTo>
                  <a:lnTo>
                    <a:pt x="32" y="1106"/>
                  </a:lnTo>
                  <a:lnTo>
                    <a:pt x="35" y="1085"/>
                  </a:lnTo>
                  <a:lnTo>
                    <a:pt x="39" y="1064"/>
                  </a:lnTo>
                  <a:lnTo>
                    <a:pt x="41" y="1055"/>
                  </a:lnTo>
                  <a:lnTo>
                    <a:pt x="46" y="1046"/>
                  </a:lnTo>
                  <a:lnTo>
                    <a:pt x="49" y="1035"/>
                  </a:lnTo>
                  <a:lnTo>
                    <a:pt x="54" y="1026"/>
                  </a:lnTo>
                  <a:lnTo>
                    <a:pt x="64" y="1006"/>
                  </a:lnTo>
                  <a:lnTo>
                    <a:pt x="78" y="986"/>
                  </a:lnTo>
                  <a:lnTo>
                    <a:pt x="86" y="976"/>
                  </a:lnTo>
                  <a:lnTo>
                    <a:pt x="94" y="969"/>
                  </a:lnTo>
                  <a:lnTo>
                    <a:pt x="102" y="962"/>
                  </a:lnTo>
                  <a:lnTo>
                    <a:pt x="112" y="956"/>
                  </a:lnTo>
                  <a:lnTo>
                    <a:pt x="121" y="950"/>
                  </a:lnTo>
                  <a:lnTo>
                    <a:pt x="131" y="945"/>
                  </a:lnTo>
                  <a:lnTo>
                    <a:pt x="141" y="938"/>
                  </a:lnTo>
                  <a:lnTo>
                    <a:pt x="150" y="930"/>
                  </a:lnTo>
                  <a:lnTo>
                    <a:pt x="167" y="914"/>
                  </a:lnTo>
                  <a:lnTo>
                    <a:pt x="181" y="899"/>
                  </a:lnTo>
                  <a:lnTo>
                    <a:pt x="195" y="884"/>
                  </a:lnTo>
                  <a:lnTo>
                    <a:pt x="206" y="868"/>
                  </a:lnTo>
                  <a:lnTo>
                    <a:pt x="215" y="853"/>
                  </a:lnTo>
                  <a:lnTo>
                    <a:pt x="225" y="835"/>
                  </a:lnTo>
                  <a:lnTo>
                    <a:pt x="232" y="816"/>
                  </a:lnTo>
                  <a:lnTo>
                    <a:pt x="237" y="794"/>
                  </a:lnTo>
                  <a:lnTo>
                    <a:pt x="242" y="770"/>
                  </a:lnTo>
                  <a:lnTo>
                    <a:pt x="244" y="749"/>
                  </a:lnTo>
                  <a:lnTo>
                    <a:pt x="246" y="728"/>
                  </a:lnTo>
                  <a:lnTo>
                    <a:pt x="249" y="704"/>
                  </a:lnTo>
                  <a:lnTo>
                    <a:pt x="252" y="689"/>
                  </a:lnTo>
                  <a:lnTo>
                    <a:pt x="254" y="677"/>
                  </a:lnTo>
                  <a:lnTo>
                    <a:pt x="257" y="664"/>
                  </a:lnTo>
                  <a:lnTo>
                    <a:pt x="261" y="652"/>
                  </a:lnTo>
                  <a:lnTo>
                    <a:pt x="264" y="641"/>
                  </a:lnTo>
                  <a:lnTo>
                    <a:pt x="266" y="628"/>
                  </a:lnTo>
                  <a:lnTo>
                    <a:pt x="269" y="615"/>
                  </a:lnTo>
                  <a:lnTo>
                    <a:pt x="270" y="600"/>
                  </a:lnTo>
                  <a:lnTo>
                    <a:pt x="272" y="586"/>
                  </a:lnTo>
                  <a:lnTo>
                    <a:pt x="275" y="572"/>
                  </a:lnTo>
                  <a:lnTo>
                    <a:pt x="281" y="560"/>
                  </a:lnTo>
                  <a:lnTo>
                    <a:pt x="286" y="547"/>
                  </a:lnTo>
                  <a:lnTo>
                    <a:pt x="298" y="526"/>
                  </a:lnTo>
                  <a:lnTo>
                    <a:pt x="313" y="505"/>
                  </a:lnTo>
                  <a:lnTo>
                    <a:pt x="327" y="485"/>
                  </a:lnTo>
                  <a:lnTo>
                    <a:pt x="340" y="463"/>
                  </a:lnTo>
                  <a:lnTo>
                    <a:pt x="346" y="451"/>
                  </a:lnTo>
                  <a:lnTo>
                    <a:pt x="350" y="439"/>
                  </a:lnTo>
                  <a:lnTo>
                    <a:pt x="353" y="425"/>
                  </a:lnTo>
                  <a:lnTo>
                    <a:pt x="355" y="410"/>
                  </a:lnTo>
                  <a:lnTo>
                    <a:pt x="356" y="401"/>
                  </a:lnTo>
                  <a:lnTo>
                    <a:pt x="357" y="394"/>
                  </a:lnTo>
                  <a:lnTo>
                    <a:pt x="359" y="386"/>
                  </a:lnTo>
                  <a:lnTo>
                    <a:pt x="361" y="377"/>
                  </a:lnTo>
                  <a:lnTo>
                    <a:pt x="365" y="369"/>
                  </a:lnTo>
                  <a:lnTo>
                    <a:pt x="367" y="361"/>
                  </a:lnTo>
                  <a:lnTo>
                    <a:pt x="372" y="354"/>
                  </a:lnTo>
                  <a:lnTo>
                    <a:pt x="376" y="344"/>
                  </a:lnTo>
                  <a:lnTo>
                    <a:pt x="384" y="333"/>
                  </a:lnTo>
                  <a:lnTo>
                    <a:pt x="392" y="320"/>
                  </a:lnTo>
                  <a:lnTo>
                    <a:pt x="396" y="312"/>
                  </a:lnTo>
                  <a:lnTo>
                    <a:pt x="401" y="305"/>
                  </a:lnTo>
                  <a:lnTo>
                    <a:pt x="405" y="298"/>
                  </a:lnTo>
                  <a:lnTo>
                    <a:pt x="408" y="289"/>
                  </a:lnTo>
                  <a:lnTo>
                    <a:pt x="413" y="274"/>
                  </a:lnTo>
                  <a:lnTo>
                    <a:pt x="416" y="259"/>
                  </a:lnTo>
                  <a:lnTo>
                    <a:pt x="418" y="246"/>
                  </a:lnTo>
                  <a:lnTo>
                    <a:pt x="422" y="230"/>
                  </a:lnTo>
                  <a:lnTo>
                    <a:pt x="425" y="219"/>
                  </a:lnTo>
                  <a:lnTo>
                    <a:pt x="431" y="207"/>
                  </a:lnTo>
                  <a:lnTo>
                    <a:pt x="433" y="198"/>
                  </a:lnTo>
                  <a:lnTo>
                    <a:pt x="435" y="190"/>
                  </a:lnTo>
                  <a:lnTo>
                    <a:pt x="436" y="183"/>
                  </a:lnTo>
                  <a:lnTo>
                    <a:pt x="438" y="173"/>
                  </a:lnTo>
                  <a:lnTo>
                    <a:pt x="441" y="159"/>
                  </a:lnTo>
                  <a:lnTo>
                    <a:pt x="444" y="144"/>
                  </a:lnTo>
                  <a:lnTo>
                    <a:pt x="446" y="133"/>
                  </a:lnTo>
                  <a:lnTo>
                    <a:pt x="448" y="123"/>
                  </a:lnTo>
                  <a:lnTo>
                    <a:pt x="451" y="112"/>
                  </a:lnTo>
                  <a:lnTo>
                    <a:pt x="454" y="102"/>
                  </a:lnTo>
                  <a:lnTo>
                    <a:pt x="454" y="100"/>
                  </a:lnTo>
                  <a:lnTo>
                    <a:pt x="454" y="99"/>
                  </a:lnTo>
                  <a:lnTo>
                    <a:pt x="460" y="90"/>
                  </a:lnTo>
                  <a:lnTo>
                    <a:pt x="466" y="80"/>
                  </a:lnTo>
                  <a:lnTo>
                    <a:pt x="468" y="75"/>
                  </a:lnTo>
                  <a:lnTo>
                    <a:pt x="469" y="70"/>
                  </a:lnTo>
                  <a:lnTo>
                    <a:pt x="471" y="66"/>
                  </a:lnTo>
                  <a:lnTo>
                    <a:pt x="475" y="62"/>
                  </a:lnTo>
                  <a:close/>
                </a:path>
              </a:pathLst>
            </a:custGeom>
            <a:solidFill>
              <a:srgbClr val="BEBFC3"/>
            </a:solidFill>
            <a:ln w="9525">
              <a:noFill/>
              <a:round/>
              <a:headEnd/>
              <a:tailEnd/>
            </a:ln>
          </p:spPr>
          <p:txBody>
            <a:bodyPr/>
            <a:lstStyle/>
            <a:p>
              <a:endParaRPr lang="es-ES"/>
            </a:p>
          </p:txBody>
        </p:sp>
        <p:sp>
          <p:nvSpPr>
            <p:cNvPr id="5177" name="Freeform 36"/>
            <p:cNvSpPr>
              <a:spLocks/>
            </p:cNvSpPr>
            <p:nvPr/>
          </p:nvSpPr>
          <p:spPr bwMode="auto">
            <a:xfrm>
              <a:off x="1687513" y="2052638"/>
              <a:ext cx="466725" cy="447675"/>
            </a:xfrm>
            <a:custGeom>
              <a:avLst/>
              <a:gdLst>
                <a:gd name="T0" fmla="*/ 2147483647 w 1765"/>
                <a:gd name="T1" fmla="*/ 0 h 1691"/>
                <a:gd name="T2" fmla="*/ 2147483647 w 1765"/>
                <a:gd name="T3" fmla="*/ 0 h 1691"/>
                <a:gd name="T4" fmla="*/ 2147483647 w 1765"/>
                <a:gd name="T5" fmla="*/ 0 h 1691"/>
                <a:gd name="T6" fmla="*/ 2147483647 w 1765"/>
                <a:gd name="T7" fmla="*/ 0 h 1691"/>
                <a:gd name="T8" fmla="*/ 2147483647 w 1765"/>
                <a:gd name="T9" fmla="*/ 0 h 1691"/>
                <a:gd name="T10" fmla="*/ 2147483647 w 1765"/>
                <a:gd name="T11" fmla="*/ 2147483647 h 1691"/>
                <a:gd name="T12" fmla="*/ 2147483647 w 1765"/>
                <a:gd name="T13" fmla="*/ 2147483647 h 1691"/>
                <a:gd name="T14" fmla="*/ 2147483647 w 1765"/>
                <a:gd name="T15" fmla="*/ 2147483647 h 1691"/>
                <a:gd name="T16" fmla="*/ 2147483647 w 1765"/>
                <a:gd name="T17" fmla="*/ 2147483647 h 1691"/>
                <a:gd name="T18" fmla="*/ 2147483647 w 1765"/>
                <a:gd name="T19" fmla="*/ 2147483647 h 1691"/>
                <a:gd name="T20" fmla="*/ 2147483647 w 1765"/>
                <a:gd name="T21" fmla="*/ 2147483647 h 1691"/>
                <a:gd name="T22" fmla="*/ 2147483647 w 1765"/>
                <a:gd name="T23" fmla="*/ 2147483647 h 1691"/>
                <a:gd name="T24" fmla="*/ 2147483647 w 1765"/>
                <a:gd name="T25" fmla="*/ 2147483647 h 1691"/>
                <a:gd name="T26" fmla="*/ 2147483647 w 1765"/>
                <a:gd name="T27" fmla="*/ 2147483647 h 1691"/>
                <a:gd name="T28" fmla="*/ 2147483647 w 1765"/>
                <a:gd name="T29" fmla="*/ 2147483647 h 1691"/>
                <a:gd name="T30" fmla="*/ 2147483647 w 1765"/>
                <a:gd name="T31" fmla="*/ 2147483647 h 1691"/>
                <a:gd name="T32" fmla="*/ 2147483647 w 1765"/>
                <a:gd name="T33" fmla="*/ 2147483647 h 1691"/>
                <a:gd name="T34" fmla="*/ 2147483647 w 1765"/>
                <a:gd name="T35" fmla="*/ 2147483647 h 1691"/>
                <a:gd name="T36" fmla="*/ 2147483647 w 1765"/>
                <a:gd name="T37" fmla="*/ 2147483647 h 1691"/>
                <a:gd name="T38" fmla="*/ 2147483647 w 1765"/>
                <a:gd name="T39" fmla="*/ 2147483647 h 1691"/>
                <a:gd name="T40" fmla="*/ 2147483647 w 1765"/>
                <a:gd name="T41" fmla="*/ 2147483647 h 1691"/>
                <a:gd name="T42" fmla="*/ 2147483647 w 1765"/>
                <a:gd name="T43" fmla="*/ 2147483647 h 1691"/>
                <a:gd name="T44" fmla="*/ 2147483647 w 1765"/>
                <a:gd name="T45" fmla="*/ 2147483647 h 1691"/>
                <a:gd name="T46" fmla="*/ 2147483647 w 1765"/>
                <a:gd name="T47" fmla="*/ 2147483647 h 1691"/>
                <a:gd name="T48" fmla="*/ 2147483647 w 1765"/>
                <a:gd name="T49" fmla="*/ 2147483647 h 1691"/>
                <a:gd name="T50" fmla="*/ 2147483647 w 1765"/>
                <a:gd name="T51" fmla="*/ 2147483647 h 1691"/>
                <a:gd name="T52" fmla="*/ 2147483647 w 1765"/>
                <a:gd name="T53" fmla="*/ 2147483647 h 1691"/>
                <a:gd name="T54" fmla="*/ 2147483647 w 1765"/>
                <a:gd name="T55" fmla="*/ 2147483647 h 1691"/>
                <a:gd name="T56" fmla="*/ 2147483647 w 1765"/>
                <a:gd name="T57" fmla="*/ 2147483647 h 1691"/>
                <a:gd name="T58" fmla="*/ 2147483647 w 1765"/>
                <a:gd name="T59" fmla="*/ 2147483647 h 1691"/>
                <a:gd name="T60" fmla="*/ 2147483647 w 1765"/>
                <a:gd name="T61" fmla="*/ 2147483647 h 1691"/>
                <a:gd name="T62" fmla="*/ 2147483647 w 1765"/>
                <a:gd name="T63" fmla="*/ 2147483647 h 1691"/>
                <a:gd name="T64" fmla="*/ 2147483647 w 1765"/>
                <a:gd name="T65" fmla="*/ 2147483647 h 1691"/>
                <a:gd name="T66" fmla="*/ 2147483647 w 1765"/>
                <a:gd name="T67" fmla="*/ 2147483647 h 1691"/>
                <a:gd name="T68" fmla="*/ 2147483647 w 1765"/>
                <a:gd name="T69" fmla="*/ 2147483647 h 1691"/>
                <a:gd name="T70" fmla="*/ 2147483647 w 1765"/>
                <a:gd name="T71" fmla="*/ 2147483647 h 1691"/>
                <a:gd name="T72" fmla="*/ 2147483647 w 1765"/>
                <a:gd name="T73" fmla="*/ 2147483647 h 1691"/>
                <a:gd name="T74" fmla="*/ 2147483647 w 1765"/>
                <a:gd name="T75" fmla="*/ 2147483647 h 1691"/>
                <a:gd name="T76" fmla="*/ 2147483647 w 1765"/>
                <a:gd name="T77" fmla="*/ 2147483647 h 1691"/>
                <a:gd name="T78" fmla="*/ 2147483647 w 1765"/>
                <a:gd name="T79" fmla="*/ 2147483647 h 1691"/>
                <a:gd name="T80" fmla="*/ 2147483647 w 1765"/>
                <a:gd name="T81" fmla="*/ 2147483647 h 1691"/>
                <a:gd name="T82" fmla="*/ 2147483647 w 1765"/>
                <a:gd name="T83" fmla="*/ 2147483647 h 1691"/>
                <a:gd name="T84" fmla="*/ 2147483647 w 1765"/>
                <a:gd name="T85" fmla="*/ 2147483647 h 1691"/>
                <a:gd name="T86" fmla="*/ 2147483647 w 1765"/>
                <a:gd name="T87" fmla="*/ 2147483647 h 1691"/>
                <a:gd name="T88" fmla="*/ 2147483647 w 1765"/>
                <a:gd name="T89" fmla="*/ 2147483647 h 1691"/>
                <a:gd name="T90" fmla="*/ 0 w 1765"/>
                <a:gd name="T91" fmla="*/ 2147483647 h 1691"/>
                <a:gd name="T92" fmla="*/ 0 w 1765"/>
                <a:gd name="T93" fmla="*/ 2147483647 h 1691"/>
                <a:gd name="T94" fmla="*/ 0 w 1765"/>
                <a:gd name="T95" fmla="*/ 2147483647 h 1691"/>
                <a:gd name="T96" fmla="*/ 0 w 1765"/>
                <a:gd name="T97" fmla="*/ 2147483647 h 1691"/>
                <a:gd name="T98" fmla="*/ 0 w 1765"/>
                <a:gd name="T99" fmla="*/ 2147483647 h 1691"/>
                <a:gd name="T100" fmla="*/ 2147483647 w 1765"/>
                <a:gd name="T101" fmla="*/ 2147483647 h 1691"/>
                <a:gd name="T102" fmla="*/ 2147483647 w 1765"/>
                <a:gd name="T103" fmla="*/ 2147483647 h 1691"/>
                <a:gd name="T104" fmla="*/ 2147483647 w 1765"/>
                <a:gd name="T105" fmla="*/ 2147483647 h 1691"/>
                <a:gd name="T106" fmla="*/ 2147483647 w 1765"/>
                <a:gd name="T107" fmla="*/ 2147483647 h 1691"/>
                <a:gd name="T108" fmla="*/ 2147483647 w 1765"/>
                <a:gd name="T109" fmla="*/ 2147483647 h 1691"/>
                <a:gd name="T110" fmla="*/ 2147483647 w 1765"/>
                <a:gd name="T111" fmla="*/ 2147483647 h 1691"/>
                <a:gd name="T112" fmla="*/ 2147483647 w 1765"/>
                <a:gd name="T113" fmla="*/ 2147483647 h 1691"/>
                <a:gd name="T114" fmla="*/ 2147483647 w 1765"/>
                <a:gd name="T115" fmla="*/ 2147483647 h 1691"/>
                <a:gd name="T116" fmla="*/ 2147483647 w 1765"/>
                <a:gd name="T117" fmla="*/ 2147483647 h 1691"/>
                <a:gd name="T118" fmla="*/ 2147483647 w 1765"/>
                <a:gd name="T119" fmla="*/ 2147483647 h 1691"/>
                <a:gd name="T120" fmla="*/ 2147483647 w 1765"/>
                <a:gd name="T121" fmla="*/ 0 h 16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5"/>
                <a:gd name="T184" fmla="*/ 0 h 1691"/>
                <a:gd name="T185" fmla="*/ 1765 w 1765"/>
                <a:gd name="T186" fmla="*/ 1691 h 16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5" h="1691">
                  <a:moveTo>
                    <a:pt x="475" y="62"/>
                  </a:moveTo>
                  <a:lnTo>
                    <a:pt x="484" y="61"/>
                  </a:lnTo>
                  <a:lnTo>
                    <a:pt x="494" y="58"/>
                  </a:lnTo>
                  <a:lnTo>
                    <a:pt x="502" y="54"/>
                  </a:lnTo>
                  <a:lnTo>
                    <a:pt x="509" y="50"/>
                  </a:lnTo>
                  <a:lnTo>
                    <a:pt x="525" y="41"/>
                  </a:lnTo>
                  <a:lnTo>
                    <a:pt x="538" y="29"/>
                  </a:lnTo>
                  <a:lnTo>
                    <a:pt x="553" y="19"/>
                  </a:lnTo>
                  <a:lnTo>
                    <a:pt x="567" y="10"/>
                  </a:lnTo>
                  <a:lnTo>
                    <a:pt x="575" y="6"/>
                  </a:lnTo>
                  <a:lnTo>
                    <a:pt x="583" y="4"/>
                  </a:lnTo>
                  <a:lnTo>
                    <a:pt x="592" y="1"/>
                  </a:lnTo>
                  <a:lnTo>
                    <a:pt x="601" y="0"/>
                  </a:lnTo>
                  <a:lnTo>
                    <a:pt x="614" y="1"/>
                  </a:lnTo>
                  <a:lnTo>
                    <a:pt x="625" y="3"/>
                  </a:lnTo>
                  <a:lnTo>
                    <a:pt x="637" y="5"/>
                  </a:lnTo>
                  <a:lnTo>
                    <a:pt x="647" y="7"/>
                  </a:lnTo>
                  <a:lnTo>
                    <a:pt x="656" y="9"/>
                  </a:lnTo>
                  <a:lnTo>
                    <a:pt x="668" y="11"/>
                  </a:lnTo>
                  <a:lnTo>
                    <a:pt x="679" y="12"/>
                  </a:lnTo>
                  <a:lnTo>
                    <a:pt x="692" y="13"/>
                  </a:lnTo>
                  <a:lnTo>
                    <a:pt x="717" y="12"/>
                  </a:lnTo>
                  <a:lnTo>
                    <a:pt x="740" y="10"/>
                  </a:lnTo>
                  <a:lnTo>
                    <a:pt x="763" y="9"/>
                  </a:lnTo>
                  <a:lnTo>
                    <a:pt x="789" y="8"/>
                  </a:lnTo>
                  <a:lnTo>
                    <a:pt x="810" y="7"/>
                  </a:lnTo>
                  <a:lnTo>
                    <a:pt x="829" y="7"/>
                  </a:lnTo>
                  <a:lnTo>
                    <a:pt x="839" y="8"/>
                  </a:lnTo>
                  <a:lnTo>
                    <a:pt x="848" y="10"/>
                  </a:lnTo>
                  <a:lnTo>
                    <a:pt x="856" y="14"/>
                  </a:lnTo>
                  <a:lnTo>
                    <a:pt x="865" y="19"/>
                  </a:lnTo>
                  <a:lnTo>
                    <a:pt x="874" y="27"/>
                  </a:lnTo>
                  <a:lnTo>
                    <a:pt x="881" y="35"/>
                  </a:lnTo>
                  <a:lnTo>
                    <a:pt x="887" y="42"/>
                  </a:lnTo>
                  <a:lnTo>
                    <a:pt x="892" y="50"/>
                  </a:lnTo>
                  <a:lnTo>
                    <a:pt x="899" y="57"/>
                  </a:lnTo>
                  <a:lnTo>
                    <a:pt x="905" y="65"/>
                  </a:lnTo>
                  <a:lnTo>
                    <a:pt x="912" y="72"/>
                  </a:lnTo>
                  <a:lnTo>
                    <a:pt x="921" y="78"/>
                  </a:lnTo>
                  <a:lnTo>
                    <a:pt x="938" y="88"/>
                  </a:lnTo>
                  <a:lnTo>
                    <a:pt x="952" y="97"/>
                  </a:lnTo>
                  <a:lnTo>
                    <a:pt x="968" y="104"/>
                  </a:lnTo>
                  <a:lnTo>
                    <a:pt x="982" y="111"/>
                  </a:lnTo>
                  <a:lnTo>
                    <a:pt x="1012" y="123"/>
                  </a:lnTo>
                  <a:lnTo>
                    <a:pt x="1047" y="135"/>
                  </a:lnTo>
                  <a:lnTo>
                    <a:pt x="1064" y="139"/>
                  </a:lnTo>
                  <a:lnTo>
                    <a:pt x="1081" y="142"/>
                  </a:lnTo>
                  <a:lnTo>
                    <a:pt x="1097" y="143"/>
                  </a:lnTo>
                  <a:lnTo>
                    <a:pt x="1113" y="144"/>
                  </a:lnTo>
                  <a:lnTo>
                    <a:pt x="1129" y="144"/>
                  </a:lnTo>
                  <a:lnTo>
                    <a:pt x="1145" y="146"/>
                  </a:lnTo>
                  <a:lnTo>
                    <a:pt x="1163" y="149"/>
                  </a:lnTo>
                  <a:lnTo>
                    <a:pt x="1180" y="154"/>
                  </a:lnTo>
                  <a:lnTo>
                    <a:pt x="1203" y="161"/>
                  </a:lnTo>
                  <a:lnTo>
                    <a:pt x="1223" y="168"/>
                  </a:lnTo>
                  <a:lnTo>
                    <a:pt x="1231" y="173"/>
                  </a:lnTo>
                  <a:lnTo>
                    <a:pt x="1240" y="179"/>
                  </a:lnTo>
                  <a:lnTo>
                    <a:pt x="1248" y="186"/>
                  </a:lnTo>
                  <a:lnTo>
                    <a:pt x="1258" y="194"/>
                  </a:lnTo>
                  <a:lnTo>
                    <a:pt x="1269" y="206"/>
                  </a:lnTo>
                  <a:lnTo>
                    <a:pt x="1279" y="217"/>
                  </a:lnTo>
                  <a:lnTo>
                    <a:pt x="1285" y="222"/>
                  </a:lnTo>
                  <a:lnTo>
                    <a:pt x="1291" y="225"/>
                  </a:lnTo>
                  <a:lnTo>
                    <a:pt x="1297" y="228"/>
                  </a:lnTo>
                  <a:lnTo>
                    <a:pt x="1305" y="229"/>
                  </a:lnTo>
                  <a:lnTo>
                    <a:pt x="1363" y="229"/>
                  </a:lnTo>
                  <a:lnTo>
                    <a:pt x="1370" y="228"/>
                  </a:lnTo>
                  <a:lnTo>
                    <a:pt x="1377" y="228"/>
                  </a:lnTo>
                  <a:lnTo>
                    <a:pt x="1382" y="226"/>
                  </a:lnTo>
                  <a:lnTo>
                    <a:pt x="1388" y="224"/>
                  </a:lnTo>
                  <a:lnTo>
                    <a:pt x="1400" y="219"/>
                  </a:lnTo>
                  <a:lnTo>
                    <a:pt x="1411" y="213"/>
                  </a:lnTo>
                  <a:lnTo>
                    <a:pt x="1415" y="208"/>
                  </a:lnTo>
                  <a:lnTo>
                    <a:pt x="1418" y="202"/>
                  </a:lnTo>
                  <a:lnTo>
                    <a:pt x="1420" y="200"/>
                  </a:lnTo>
                  <a:lnTo>
                    <a:pt x="1421" y="198"/>
                  </a:lnTo>
                  <a:lnTo>
                    <a:pt x="1424" y="196"/>
                  </a:lnTo>
                  <a:lnTo>
                    <a:pt x="1428" y="196"/>
                  </a:lnTo>
                  <a:lnTo>
                    <a:pt x="1436" y="196"/>
                  </a:lnTo>
                  <a:lnTo>
                    <a:pt x="1445" y="197"/>
                  </a:lnTo>
                  <a:lnTo>
                    <a:pt x="1452" y="199"/>
                  </a:lnTo>
                  <a:lnTo>
                    <a:pt x="1460" y="201"/>
                  </a:lnTo>
                  <a:lnTo>
                    <a:pt x="1467" y="206"/>
                  </a:lnTo>
                  <a:lnTo>
                    <a:pt x="1473" y="210"/>
                  </a:lnTo>
                  <a:lnTo>
                    <a:pt x="1479" y="215"/>
                  </a:lnTo>
                  <a:lnTo>
                    <a:pt x="1486" y="222"/>
                  </a:lnTo>
                  <a:lnTo>
                    <a:pt x="1492" y="230"/>
                  </a:lnTo>
                  <a:lnTo>
                    <a:pt x="1498" y="238"/>
                  </a:lnTo>
                  <a:lnTo>
                    <a:pt x="1501" y="241"/>
                  </a:lnTo>
                  <a:lnTo>
                    <a:pt x="1505" y="243"/>
                  </a:lnTo>
                  <a:lnTo>
                    <a:pt x="1509" y="245"/>
                  </a:lnTo>
                  <a:lnTo>
                    <a:pt x="1515" y="245"/>
                  </a:lnTo>
                  <a:lnTo>
                    <a:pt x="1525" y="245"/>
                  </a:lnTo>
                  <a:lnTo>
                    <a:pt x="1535" y="243"/>
                  </a:lnTo>
                  <a:lnTo>
                    <a:pt x="1545" y="241"/>
                  </a:lnTo>
                  <a:lnTo>
                    <a:pt x="1553" y="238"/>
                  </a:lnTo>
                  <a:lnTo>
                    <a:pt x="1561" y="232"/>
                  </a:lnTo>
                  <a:lnTo>
                    <a:pt x="1568" y="227"/>
                  </a:lnTo>
                  <a:lnTo>
                    <a:pt x="1576" y="222"/>
                  </a:lnTo>
                  <a:lnTo>
                    <a:pt x="1583" y="216"/>
                  </a:lnTo>
                  <a:lnTo>
                    <a:pt x="1595" y="200"/>
                  </a:lnTo>
                  <a:lnTo>
                    <a:pt x="1608" y="184"/>
                  </a:lnTo>
                  <a:lnTo>
                    <a:pt x="1618" y="166"/>
                  </a:lnTo>
                  <a:lnTo>
                    <a:pt x="1629" y="146"/>
                  </a:lnTo>
                  <a:lnTo>
                    <a:pt x="1633" y="141"/>
                  </a:lnTo>
                  <a:lnTo>
                    <a:pt x="1637" y="136"/>
                  </a:lnTo>
                  <a:lnTo>
                    <a:pt x="1642" y="132"/>
                  </a:lnTo>
                  <a:lnTo>
                    <a:pt x="1646" y="128"/>
                  </a:lnTo>
                  <a:lnTo>
                    <a:pt x="1651" y="126"/>
                  </a:lnTo>
                  <a:lnTo>
                    <a:pt x="1656" y="123"/>
                  </a:lnTo>
                  <a:lnTo>
                    <a:pt x="1663" y="122"/>
                  </a:lnTo>
                  <a:lnTo>
                    <a:pt x="1669" y="120"/>
                  </a:lnTo>
                  <a:lnTo>
                    <a:pt x="1681" y="119"/>
                  </a:lnTo>
                  <a:lnTo>
                    <a:pt x="1694" y="117"/>
                  </a:lnTo>
                  <a:lnTo>
                    <a:pt x="1707" y="119"/>
                  </a:lnTo>
                  <a:lnTo>
                    <a:pt x="1722" y="119"/>
                  </a:lnTo>
                  <a:lnTo>
                    <a:pt x="1702" y="144"/>
                  </a:lnTo>
                  <a:lnTo>
                    <a:pt x="1685" y="167"/>
                  </a:lnTo>
                  <a:lnTo>
                    <a:pt x="1679" y="179"/>
                  </a:lnTo>
                  <a:lnTo>
                    <a:pt x="1674" y="191"/>
                  </a:lnTo>
                  <a:lnTo>
                    <a:pt x="1672" y="197"/>
                  </a:lnTo>
                  <a:lnTo>
                    <a:pt x="1671" y="204"/>
                  </a:lnTo>
                  <a:lnTo>
                    <a:pt x="1670" y="213"/>
                  </a:lnTo>
                  <a:lnTo>
                    <a:pt x="1669" y="221"/>
                  </a:lnTo>
                  <a:lnTo>
                    <a:pt x="1669" y="274"/>
                  </a:lnTo>
                  <a:lnTo>
                    <a:pt x="1670" y="287"/>
                  </a:lnTo>
                  <a:lnTo>
                    <a:pt x="1673" y="299"/>
                  </a:lnTo>
                  <a:lnTo>
                    <a:pt x="1677" y="310"/>
                  </a:lnTo>
                  <a:lnTo>
                    <a:pt x="1681" y="320"/>
                  </a:lnTo>
                  <a:lnTo>
                    <a:pt x="1686" y="331"/>
                  </a:lnTo>
                  <a:lnTo>
                    <a:pt x="1693" y="341"/>
                  </a:lnTo>
                  <a:lnTo>
                    <a:pt x="1698" y="353"/>
                  </a:lnTo>
                  <a:lnTo>
                    <a:pt x="1702" y="365"/>
                  </a:lnTo>
                  <a:lnTo>
                    <a:pt x="1711" y="394"/>
                  </a:lnTo>
                  <a:lnTo>
                    <a:pt x="1721" y="419"/>
                  </a:lnTo>
                  <a:lnTo>
                    <a:pt x="1730" y="443"/>
                  </a:lnTo>
                  <a:lnTo>
                    <a:pt x="1738" y="466"/>
                  </a:lnTo>
                  <a:lnTo>
                    <a:pt x="1746" y="488"/>
                  </a:lnTo>
                  <a:lnTo>
                    <a:pt x="1754" y="512"/>
                  </a:lnTo>
                  <a:lnTo>
                    <a:pt x="1760" y="538"/>
                  </a:lnTo>
                  <a:lnTo>
                    <a:pt x="1765" y="568"/>
                  </a:lnTo>
                  <a:lnTo>
                    <a:pt x="1762" y="570"/>
                  </a:lnTo>
                  <a:lnTo>
                    <a:pt x="1758" y="572"/>
                  </a:lnTo>
                  <a:lnTo>
                    <a:pt x="1755" y="575"/>
                  </a:lnTo>
                  <a:lnTo>
                    <a:pt x="1752" y="579"/>
                  </a:lnTo>
                  <a:lnTo>
                    <a:pt x="1747" y="588"/>
                  </a:lnTo>
                  <a:lnTo>
                    <a:pt x="1744" y="595"/>
                  </a:lnTo>
                  <a:lnTo>
                    <a:pt x="1743" y="603"/>
                  </a:lnTo>
                  <a:lnTo>
                    <a:pt x="1743" y="611"/>
                  </a:lnTo>
                  <a:lnTo>
                    <a:pt x="1743" y="627"/>
                  </a:lnTo>
                  <a:lnTo>
                    <a:pt x="1742" y="646"/>
                  </a:lnTo>
                  <a:lnTo>
                    <a:pt x="1741" y="650"/>
                  </a:lnTo>
                  <a:lnTo>
                    <a:pt x="1739" y="654"/>
                  </a:lnTo>
                  <a:lnTo>
                    <a:pt x="1737" y="657"/>
                  </a:lnTo>
                  <a:lnTo>
                    <a:pt x="1734" y="660"/>
                  </a:lnTo>
                  <a:lnTo>
                    <a:pt x="1728" y="665"/>
                  </a:lnTo>
                  <a:lnTo>
                    <a:pt x="1720" y="670"/>
                  </a:lnTo>
                  <a:lnTo>
                    <a:pt x="1702" y="675"/>
                  </a:lnTo>
                  <a:lnTo>
                    <a:pt x="1683" y="681"/>
                  </a:lnTo>
                  <a:lnTo>
                    <a:pt x="1681" y="682"/>
                  </a:lnTo>
                  <a:lnTo>
                    <a:pt x="1680" y="685"/>
                  </a:lnTo>
                  <a:lnTo>
                    <a:pt x="1679" y="689"/>
                  </a:lnTo>
                  <a:lnTo>
                    <a:pt x="1679" y="692"/>
                  </a:lnTo>
                  <a:lnTo>
                    <a:pt x="1670" y="706"/>
                  </a:lnTo>
                  <a:lnTo>
                    <a:pt x="1661" y="717"/>
                  </a:lnTo>
                  <a:lnTo>
                    <a:pt x="1651" y="729"/>
                  </a:lnTo>
                  <a:lnTo>
                    <a:pt x="1641" y="742"/>
                  </a:lnTo>
                  <a:lnTo>
                    <a:pt x="1637" y="746"/>
                  </a:lnTo>
                  <a:lnTo>
                    <a:pt x="1632" y="750"/>
                  </a:lnTo>
                  <a:lnTo>
                    <a:pt x="1627" y="753"/>
                  </a:lnTo>
                  <a:lnTo>
                    <a:pt x="1622" y="757"/>
                  </a:lnTo>
                  <a:lnTo>
                    <a:pt x="1612" y="763"/>
                  </a:lnTo>
                  <a:lnTo>
                    <a:pt x="1602" y="770"/>
                  </a:lnTo>
                  <a:lnTo>
                    <a:pt x="1590" y="779"/>
                  </a:lnTo>
                  <a:lnTo>
                    <a:pt x="1582" y="789"/>
                  </a:lnTo>
                  <a:lnTo>
                    <a:pt x="1574" y="797"/>
                  </a:lnTo>
                  <a:lnTo>
                    <a:pt x="1565" y="806"/>
                  </a:lnTo>
                  <a:lnTo>
                    <a:pt x="1551" y="826"/>
                  </a:lnTo>
                  <a:lnTo>
                    <a:pt x="1535" y="848"/>
                  </a:lnTo>
                  <a:lnTo>
                    <a:pt x="1524" y="865"/>
                  </a:lnTo>
                  <a:lnTo>
                    <a:pt x="1516" y="883"/>
                  </a:lnTo>
                  <a:lnTo>
                    <a:pt x="1511" y="891"/>
                  </a:lnTo>
                  <a:lnTo>
                    <a:pt x="1507" y="901"/>
                  </a:lnTo>
                  <a:lnTo>
                    <a:pt x="1502" y="909"/>
                  </a:lnTo>
                  <a:lnTo>
                    <a:pt x="1495" y="918"/>
                  </a:lnTo>
                  <a:lnTo>
                    <a:pt x="1486" y="930"/>
                  </a:lnTo>
                  <a:lnTo>
                    <a:pt x="1475" y="940"/>
                  </a:lnTo>
                  <a:lnTo>
                    <a:pt x="1465" y="949"/>
                  </a:lnTo>
                  <a:lnTo>
                    <a:pt x="1454" y="959"/>
                  </a:lnTo>
                  <a:lnTo>
                    <a:pt x="1434" y="973"/>
                  </a:lnTo>
                  <a:lnTo>
                    <a:pt x="1412" y="986"/>
                  </a:lnTo>
                  <a:lnTo>
                    <a:pt x="1390" y="999"/>
                  </a:lnTo>
                  <a:lnTo>
                    <a:pt x="1368" y="1012"/>
                  </a:lnTo>
                  <a:lnTo>
                    <a:pt x="1356" y="1020"/>
                  </a:lnTo>
                  <a:lnTo>
                    <a:pt x="1345" y="1028"/>
                  </a:lnTo>
                  <a:lnTo>
                    <a:pt x="1333" y="1037"/>
                  </a:lnTo>
                  <a:lnTo>
                    <a:pt x="1321" y="1048"/>
                  </a:lnTo>
                  <a:lnTo>
                    <a:pt x="1316" y="1053"/>
                  </a:lnTo>
                  <a:lnTo>
                    <a:pt x="1311" y="1059"/>
                  </a:lnTo>
                  <a:lnTo>
                    <a:pt x="1305" y="1065"/>
                  </a:lnTo>
                  <a:lnTo>
                    <a:pt x="1301" y="1071"/>
                  </a:lnTo>
                  <a:lnTo>
                    <a:pt x="1295" y="1084"/>
                  </a:lnTo>
                  <a:lnTo>
                    <a:pt x="1290" y="1097"/>
                  </a:lnTo>
                  <a:lnTo>
                    <a:pt x="1286" y="1111"/>
                  </a:lnTo>
                  <a:lnTo>
                    <a:pt x="1282" y="1125"/>
                  </a:lnTo>
                  <a:lnTo>
                    <a:pt x="1276" y="1140"/>
                  </a:lnTo>
                  <a:lnTo>
                    <a:pt x="1269" y="1155"/>
                  </a:lnTo>
                  <a:lnTo>
                    <a:pt x="1267" y="1159"/>
                  </a:lnTo>
                  <a:lnTo>
                    <a:pt x="1265" y="1163"/>
                  </a:lnTo>
                  <a:lnTo>
                    <a:pt x="1262" y="1166"/>
                  </a:lnTo>
                  <a:lnTo>
                    <a:pt x="1259" y="1168"/>
                  </a:lnTo>
                  <a:lnTo>
                    <a:pt x="1252" y="1172"/>
                  </a:lnTo>
                  <a:lnTo>
                    <a:pt x="1244" y="1174"/>
                  </a:lnTo>
                  <a:lnTo>
                    <a:pt x="1236" y="1177"/>
                  </a:lnTo>
                  <a:lnTo>
                    <a:pt x="1228" y="1179"/>
                  </a:lnTo>
                  <a:lnTo>
                    <a:pt x="1219" y="1182"/>
                  </a:lnTo>
                  <a:lnTo>
                    <a:pt x="1211" y="1186"/>
                  </a:lnTo>
                  <a:lnTo>
                    <a:pt x="1188" y="1201"/>
                  </a:lnTo>
                  <a:lnTo>
                    <a:pt x="1168" y="1215"/>
                  </a:lnTo>
                  <a:lnTo>
                    <a:pt x="1149" y="1229"/>
                  </a:lnTo>
                  <a:lnTo>
                    <a:pt x="1131" y="1242"/>
                  </a:lnTo>
                  <a:lnTo>
                    <a:pt x="1114" y="1256"/>
                  </a:lnTo>
                  <a:lnTo>
                    <a:pt x="1095" y="1269"/>
                  </a:lnTo>
                  <a:lnTo>
                    <a:pt x="1075" y="1283"/>
                  </a:lnTo>
                  <a:lnTo>
                    <a:pt x="1051" y="1297"/>
                  </a:lnTo>
                  <a:lnTo>
                    <a:pt x="1036" y="1304"/>
                  </a:lnTo>
                  <a:lnTo>
                    <a:pt x="1023" y="1311"/>
                  </a:lnTo>
                  <a:lnTo>
                    <a:pt x="1017" y="1315"/>
                  </a:lnTo>
                  <a:lnTo>
                    <a:pt x="1011" y="1320"/>
                  </a:lnTo>
                  <a:lnTo>
                    <a:pt x="1006" y="1325"/>
                  </a:lnTo>
                  <a:lnTo>
                    <a:pt x="1001" y="1332"/>
                  </a:lnTo>
                  <a:lnTo>
                    <a:pt x="994" y="1348"/>
                  </a:lnTo>
                  <a:lnTo>
                    <a:pt x="988" y="1363"/>
                  </a:lnTo>
                  <a:lnTo>
                    <a:pt x="983" y="1379"/>
                  </a:lnTo>
                  <a:lnTo>
                    <a:pt x="979" y="1395"/>
                  </a:lnTo>
                  <a:lnTo>
                    <a:pt x="974" y="1409"/>
                  </a:lnTo>
                  <a:lnTo>
                    <a:pt x="967" y="1423"/>
                  </a:lnTo>
                  <a:lnTo>
                    <a:pt x="963" y="1429"/>
                  </a:lnTo>
                  <a:lnTo>
                    <a:pt x="958" y="1436"/>
                  </a:lnTo>
                  <a:lnTo>
                    <a:pt x="952" y="1441"/>
                  </a:lnTo>
                  <a:lnTo>
                    <a:pt x="945" y="1447"/>
                  </a:lnTo>
                  <a:lnTo>
                    <a:pt x="932" y="1459"/>
                  </a:lnTo>
                  <a:lnTo>
                    <a:pt x="921" y="1470"/>
                  </a:lnTo>
                  <a:lnTo>
                    <a:pt x="911" y="1482"/>
                  </a:lnTo>
                  <a:lnTo>
                    <a:pt x="899" y="1494"/>
                  </a:lnTo>
                  <a:lnTo>
                    <a:pt x="876" y="1513"/>
                  </a:lnTo>
                  <a:lnTo>
                    <a:pt x="855" y="1530"/>
                  </a:lnTo>
                  <a:lnTo>
                    <a:pt x="847" y="1540"/>
                  </a:lnTo>
                  <a:lnTo>
                    <a:pt x="840" y="1551"/>
                  </a:lnTo>
                  <a:lnTo>
                    <a:pt x="836" y="1556"/>
                  </a:lnTo>
                  <a:lnTo>
                    <a:pt x="833" y="1562"/>
                  </a:lnTo>
                  <a:lnTo>
                    <a:pt x="831" y="1570"/>
                  </a:lnTo>
                  <a:lnTo>
                    <a:pt x="830" y="1577"/>
                  </a:lnTo>
                  <a:lnTo>
                    <a:pt x="820" y="1592"/>
                  </a:lnTo>
                  <a:lnTo>
                    <a:pt x="812" y="1607"/>
                  </a:lnTo>
                  <a:lnTo>
                    <a:pt x="807" y="1613"/>
                  </a:lnTo>
                  <a:lnTo>
                    <a:pt x="803" y="1620"/>
                  </a:lnTo>
                  <a:lnTo>
                    <a:pt x="797" y="1627"/>
                  </a:lnTo>
                  <a:lnTo>
                    <a:pt x="790" y="1633"/>
                  </a:lnTo>
                  <a:lnTo>
                    <a:pt x="773" y="1646"/>
                  </a:lnTo>
                  <a:lnTo>
                    <a:pt x="758" y="1659"/>
                  </a:lnTo>
                  <a:lnTo>
                    <a:pt x="752" y="1665"/>
                  </a:lnTo>
                  <a:lnTo>
                    <a:pt x="746" y="1673"/>
                  </a:lnTo>
                  <a:lnTo>
                    <a:pt x="744" y="1676"/>
                  </a:lnTo>
                  <a:lnTo>
                    <a:pt x="742" y="1681"/>
                  </a:lnTo>
                  <a:lnTo>
                    <a:pt x="741" y="1686"/>
                  </a:lnTo>
                  <a:lnTo>
                    <a:pt x="741" y="1691"/>
                  </a:lnTo>
                  <a:lnTo>
                    <a:pt x="732" y="1688"/>
                  </a:lnTo>
                  <a:lnTo>
                    <a:pt x="725" y="1685"/>
                  </a:lnTo>
                  <a:lnTo>
                    <a:pt x="716" y="1680"/>
                  </a:lnTo>
                  <a:lnTo>
                    <a:pt x="710" y="1676"/>
                  </a:lnTo>
                  <a:lnTo>
                    <a:pt x="696" y="1667"/>
                  </a:lnTo>
                  <a:lnTo>
                    <a:pt x="682" y="1657"/>
                  </a:lnTo>
                  <a:lnTo>
                    <a:pt x="671" y="1649"/>
                  </a:lnTo>
                  <a:lnTo>
                    <a:pt x="661" y="1643"/>
                  </a:lnTo>
                  <a:lnTo>
                    <a:pt x="656" y="1639"/>
                  </a:lnTo>
                  <a:lnTo>
                    <a:pt x="653" y="1635"/>
                  </a:lnTo>
                  <a:lnTo>
                    <a:pt x="649" y="1630"/>
                  </a:lnTo>
                  <a:lnTo>
                    <a:pt x="647" y="1623"/>
                  </a:lnTo>
                  <a:lnTo>
                    <a:pt x="642" y="1611"/>
                  </a:lnTo>
                  <a:lnTo>
                    <a:pt x="637" y="1599"/>
                  </a:lnTo>
                  <a:lnTo>
                    <a:pt x="630" y="1587"/>
                  </a:lnTo>
                  <a:lnTo>
                    <a:pt x="625" y="1578"/>
                  </a:lnTo>
                  <a:lnTo>
                    <a:pt x="618" y="1568"/>
                  </a:lnTo>
                  <a:lnTo>
                    <a:pt x="611" y="1558"/>
                  </a:lnTo>
                  <a:lnTo>
                    <a:pt x="602" y="1549"/>
                  </a:lnTo>
                  <a:lnTo>
                    <a:pt x="592" y="1539"/>
                  </a:lnTo>
                  <a:lnTo>
                    <a:pt x="582" y="1529"/>
                  </a:lnTo>
                  <a:lnTo>
                    <a:pt x="570" y="1519"/>
                  </a:lnTo>
                  <a:lnTo>
                    <a:pt x="559" y="1511"/>
                  </a:lnTo>
                  <a:lnTo>
                    <a:pt x="548" y="1502"/>
                  </a:lnTo>
                  <a:lnTo>
                    <a:pt x="536" y="1495"/>
                  </a:lnTo>
                  <a:lnTo>
                    <a:pt x="525" y="1489"/>
                  </a:lnTo>
                  <a:lnTo>
                    <a:pt x="513" y="1483"/>
                  </a:lnTo>
                  <a:lnTo>
                    <a:pt x="502" y="1477"/>
                  </a:lnTo>
                  <a:lnTo>
                    <a:pt x="490" y="1473"/>
                  </a:lnTo>
                  <a:lnTo>
                    <a:pt x="477" y="1469"/>
                  </a:lnTo>
                  <a:lnTo>
                    <a:pt x="465" y="1466"/>
                  </a:lnTo>
                  <a:lnTo>
                    <a:pt x="451" y="1464"/>
                  </a:lnTo>
                  <a:lnTo>
                    <a:pt x="438" y="1462"/>
                  </a:lnTo>
                  <a:lnTo>
                    <a:pt x="423" y="1460"/>
                  </a:lnTo>
                  <a:lnTo>
                    <a:pt x="409" y="1460"/>
                  </a:lnTo>
                  <a:lnTo>
                    <a:pt x="393" y="1459"/>
                  </a:lnTo>
                  <a:lnTo>
                    <a:pt x="358" y="1460"/>
                  </a:lnTo>
                  <a:lnTo>
                    <a:pt x="325" y="1462"/>
                  </a:lnTo>
                  <a:lnTo>
                    <a:pt x="294" y="1465"/>
                  </a:lnTo>
                  <a:lnTo>
                    <a:pt x="264" y="1470"/>
                  </a:lnTo>
                  <a:lnTo>
                    <a:pt x="234" y="1477"/>
                  </a:lnTo>
                  <a:lnTo>
                    <a:pt x="204" y="1486"/>
                  </a:lnTo>
                  <a:lnTo>
                    <a:pt x="173" y="1496"/>
                  </a:lnTo>
                  <a:lnTo>
                    <a:pt x="139" y="1509"/>
                  </a:lnTo>
                  <a:lnTo>
                    <a:pt x="102" y="1524"/>
                  </a:lnTo>
                  <a:lnTo>
                    <a:pt x="70" y="1540"/>
                  </a:lnTo>
                  <a:lnTo>
                    <a:pt x="55" y="1546"/>
                  </a:lnTo>
                  <a:lnTo>
                    <a:pt x="38" y="1551"/>
                  </a:lnTo>
                  <a:lnTo>
                    <a:pt x="21" y="1555"/>
                  </a:lnTo>
                  <a:lnTo>
                    <a:pt x="0" y="1558"/>
                  </a:lnTo>
                  <a:lnTo>
                    <a:pt x="11" y="1534"/>
                  </a:lnTo>
                  <a:lnTo>
                    <a:pt x="21" y="1514"/>
                  </a:lnTo>
                  <a:lnTo>
                    <a:pt x="24" y="1503"/>
                  </a:lnTo>
                  <a:lnTo>
                    <a:pt x="26" y="1492"/>
                  </a:lnTo>
                  <a:lnTo>
                    <a:pt x="28" y="1481"/>
                  </a:lnTo>
                  <a:lnTo>
                    <a:pt x="28" y="1467"/>
                  </a:lnTo>
                  <a:lnTo>
                    <a:pt x="27" y="1439"/>
                  </a:lnTo>
                  <a:lnTo>
                    <a:pt x="25" y="1415"/>
                  </a:lnTo>
                  <a:lnTo>
                    <a:pt x="23" y="1390"/>
                  </a:lnTo>
                  <a:lnTo>
                    <a:pt x="21" y="1362"/>
                  </a:lnTo>
                  <a:lnTo>
                    <a:pt x="22" y="1327"/>
                  </a:lnTo>
                  <a:lnTo>
                    <a:pt x="25" y="1297"/>
                  </a:lnTo>
                  <a:lnTo>
                    <a:pt x="28" y="1266"/>
                  </a:lnTo>
                  <a:lnTo>
                    <a:pt x="31" y="1231"/>
                  </a:lnTo>
                  <a:lnTo>
                    <a:pt x="31" y="1152"/>
                  </a:lnTo>
                  <a:lnTo>
                    <a:pt x="31" y="1128"/>
                  </a:lnTo>
                  <a:lnTo>
                    <a:pt x="32" y="1106"/>
                  </a:lnTo>
                  <a:lnTo>
                    <a:pt x="35" y="1085"/>
                  </a:lnTo>
                  <a:lnTo>
                    <a:pt x="39" y="1064"/>
                  </a:lnTo>
                  <a:lnTo>
                    <a:pt x="41" y="1055"/>
                  </a:lnTo>
                  <a:lnTo>
                    <a:pt x="46" y="1046"/>
                  </a:lnTo>
                  <a:lnTo>
                    <a:pt x="49" y="1035"/>
                  </a:lnTo>
                  <a:lnTo>
                    <a:pt x="54" y="1026"/>
                  </a:lnTo>
                  <a:lnTo>
                    <a:pt x="64" y="1006"/>
                  </a:lnTo>
                  <a:lnTo>
                    <a:pt x="78" y="986"/>
                  </a:lnTo>
                  <a:lnTo>
                    <a:pt x="86" y="976"/>
                  </a:lnTo>
                  <a:lnTo>
                    <a:pt x="94" y="969"/>
                  </a:lnTo>
                  <a:lnTo>
                    <a:pt x="102" y="962"/>
                  </a:lnTo>
                  <a:lnTo>
                    <a:pt x="112" y="956"/>
                  </a:lnTo>
                  <a:lnTo>
                    <a:pt x="121" y="950"/>
                  </a:lnTo>
                  <a:lnTo>
                    <a:pt x="131" y="945"/>
                  </a:lnTo>
                  <a:lnTo>
                    <a:pt x="141" y="938"/>
                  </a:lnTo>
                  <a:lnTo>
                    <a:pt x="150" y="930"/>
                  </a:lnTo>
                  <a:lnTo>
                    <a:pt x="167" y="914"/>
                  </a:lnTo>
                  <a:lnTo>
                    <a:pt x="181" y="899"/>
                  </a:lnTo>
                  <a:lnTo>
                    <a:pt x="195" y="884"/>
                  </a:lnTo>
                  <a:lnTo>
                    <a:pt x="206" y="868"/>
                  </a:lnTo>
                  <a:lnTo>
                    <a:pt x="215" y="853"/>
                  </a:lnTo>
                  <a:lnTo>
                    <a:pt x="225" y="835"/>
                  </a:lnTo>
                  <a:lnTo>
                    <a:pt x="232" y="816"/>
                  </a:lnTo>
                  <a:lnTo>
                    <a:pt x="237" y="794"/>
                  </a:lnTo>
                  <a:lnTo>
                    <a:pt x="242" y="770"/>
                  </a:lnTo>
                  <a:lnTo>
                    <a:pt x="244" y="749"/>
                  </a:lnTo>
                  <a:lnTo>
                    <a:pt x="246" y="728"/>
                  </a:lnTo>
                  <a:lnTo>
                    <a:pt x="249" y="704"/>
                  </a:lnTo>
                  <a:lnTo>
                    <a:pt x="252" y="689"/>
                  </a:lnTo>
                  <a:lnTo>
                    <a:pt x="254" y="677"/>
                  </a:lnTo>
                  <a:lnTo>
                    <a:pt x="257" y="664"/>
                  </a:lnTo>
                  <a:lnTo>
                    <a:pt x="261" y="652"/>
                  </a:lnTo>
                  <a:lnTo>
                    <a:pt x="264" y="641"/>
                  </a:lnTo>
                  <a:lnTo>
                    <a:pt x="266" y="628"/>
                  </a:lnTo>
                  <a:lnTo>
                    <a:pt x="269" y="615"/>
                  </a:lnTo>
                  <a:lnTo>
                    <a:pt x="270" y="600"/>
                  </a:lnTo>
                  <a:lnTo>
                    <a:pt x="272" y="586"/>
                  </a:lnTo>
                  <a:lnTo>
                    <a:pt x="275" y="572"/>
                  </a:lnTo>
                  <a:lnTo>
                    <a:pt x="281" y="560"/>
                  </a:lnTo>
                  <a:lnTo>
                    <a:pt x="286" y="547"/>
                  </a:lnTo>
                  <a:lnTo>
                    <a:pt x="298" y="526"/>
                  </a:lnTo>
                  <a:lnTo>
                    <a:pt x="313" y="505"/>
                  </a:lnTo>
                  <a:lnTo>
                    <a:pt x="327" y="485"/>
                  </a:lnTo>
                  <a:lnTo>
                    <a:pt x="340" y="463"/>
                  </a:lnTo>
                  <a:lnTo>
                    <a:pt x="346" y="451"/>
                  </a:lnTo>
                  <a:lnTo>
                    <a:pt x="350" y="439"/>
                  </a:lnTo>
                  <a:lnTo>
                    <a:pt x="353" y="425"/>
                  </a:lnTo>
                  <a:lnTo>
                    <a:pt x="355" y="410"/>
                  </a:lnTo>
                  <a:lnTo>
                    <a:pt x="356" y="401"/>
                  </a:lnTo>
                  <a:lnTo>
                    <a:pt x="357" y="394"/>
                  </a:lnTo>
                  <a:lnTo>
                    <a:pt x="359" y="386"/>
                  </a:lnTo>
                  <a:lnTo>
                    <a:pt x="361" y="377"/>
                  </a:lnTo>
                  <a:lnTo>
                    <a:pt x="365" y="369"/>
                  </a:lnTo>
                  <a:lnTo>
                    <a:pt x="367" y="361"/>
                  </a:lnTo>
                  <a:lnTo>
                    <a:pt x="372" y="354"/>
                  </a:lnTo>
                  <a:lnTo>
                    <a:pt x="376" y="344"/>
                  </a:lnTo>
                  <a:lnTo>
                    <a:pt x="384" y="333"/>
                  </a:lnTo>
                  <a:lnTo>
                    <a:pt x="392" y="320"/>
                  </a:lnTo>
                  <a:lnTo>
                    <a:pt x="396" y="312"/>
                  </a:lnTo>
                  <a:lnTo>
                    <a:pt x="401" y="305"/>
                  </a:lnTo>
                  <a:lnTo>
                    <a:pt x="405" y="298"/>
                  </a:lnTo>
                  <a:lnTo>
                    <a:pt x="408" y="289"/>
                  </a:lnTo>
                  <a:lnTo>
                    <a:pt x="413" y="274"/>
                  </a:lnTo>
                  <a:lnTo>
                    <a:pt x="416" y="259"/>
                  </a:lnTo>
                  <a:lnTo>
                    <a:pt x="418" y="246"/>
                  </a:lnTo>
                  <a:lnTo>
                    <a:pt x="422" y="230"/>
                  </a:lnTo>
                  <a:lnTo>
                    <a:pt x="425" y="219"/>
                  </a:lnTo>
                  <a:lnTo>
                    <a:pt x="431" y="207"/>
                  </a:lnTo>
                  <a:lnTo>
                    <a:pt x="433" y="198"/>
                  </a:lnTo>
                  <a:lnTo>
                    <a:pt x="435" y="190"/>
                  </a:lnTo>
                  <a:lnTo>
                    <a:pt x="436" y="183"/>
                  </a:lnTo>
                  <a:lnTo>
                    <a:pt x="438" y="173"/>
                  </a:lnTo>
                  <a:lnTo>
                    <a:pt x="441" y="159"/>
                  </a:lnTo>
                  <a:lnTo>
                    <a:pt x="444" y="144"/>
                  </a:lnTo>
                  <a:lnTo>
                    <a:pt x="446" y="133"/>
                  </a:lnTo>
                  <a:lnTo>
                    <a:pt x="448" y="123"/>
                  </a:lnTo>
                  <a:lnTo>
                    <a:pt x="451" y="112"/>
                  </a:lnTo>
                  <a:lnTo>
                    <a:pt x="454" y="102"/>
                  </a:lnTo>
                  <a:lnTo>
                    <a:pt x="454" y="100"/>
                  </a:lnTo>
                  <a:lnTo>
                    <a:pt x="454" y="99"/>
                  </a:lnTo>
                  <a:lnTo>
                    <a:pt x="460" y="90"/>
                  </a:lnTo>
                  <a:lnTo>
                    <a:pt x="466" y="80"/>
                  </a:lnTo>
                  <a:lnTo>
                    <a:pt x="468" y="75"/>
                  </a:lnTo>
                  <a:lnTo>
                    <a:pt x="469" y="70"/>
                  </a:lnTo>
                  <a:lnTo>
                    <a:pt x="471" y="66"/>
                  </a:lnTo>
                  <a:lnTo>
                    <a:pt x="475" y="62"/>
                  </a:lnTo>
                  <a:close/>
                </a:path>
              </a:pathLst>
            </a:custGeom>
            <a:noFill/>
            <a:ln w="1588">
              <a:solidFill>
                <a:srgbClr val="63696D"/>
              </a:solidFill>
              <a:round/>
              <a:headEnd/>
              <a:tailEnd/>
            </a:ln>
          </p:spPr>
          <p:txBody>
            <a:bodyPr/>
            <a:lstStyle/>
            <a:p>
              <a:endParaRPr lang="es-ES"/>
            </a:p>
          </p:txBody>
        </p:sp>
        <p:sp>
          <p:nvSpPr>
            <p:cNvPr id="5178" name="Freeform 37"/>
            <p:cNvSpPr>
              <a:spLocks/>
            </p:cNvSpPr>
            <p:nvPr/>
          </p:nvSpPr>
          <p:spPr bwMode="auto">
            <a:xfrm>
              <a:off x="1543050" y="2438401"/>
              <a:ext cx="354012" cy="511175"/>
            </a:xfrm>
            <a:custGeom>
              <a:avLst/>
              <a:gdLst>
                <a:gd name="T0" fmla="*/ 2147483647 w 1336"/>
                <a:gd name="T1" fmla="*/ 0 h 1928"/>
                <a:gd name="T2" fmla="*/ 2147483647 w 1336"/>
                <a:gd name="T3" fmla="*/ 0 h 1928"/>
                <a:gd name="T4" fmla="*/ 2147483647 w 1336"/>
                <a:gd name="T5" fmla="*/ 0 h 1928"/>
                <a:gd name="T6" fmla="*/ 2147483647 w 1336"/>
                <a:gd name="T7" fmla="*/ 0 h 1928"/>
                <a:gd name="T8" fmla="*/ 2147483647 w 1336"/>
                <a:gd name="T9" fmla="*/ 0 h 1928"/>
                <a:gd name="T10" fmla="*/ 2147483647 w 1336"/>
                <a:gd name="T11" fmla="*/ 0 h 1928"/>
                <a:gd name="T12" fmla="*/ 2147483647 w 1336"/>
                <a:gd name="T13" fmla="*/ 2147483647 h 1928"/>
                <a:gd name="T14" fmla="*/ 2147483647 w 1336"/>
                <a:gd name="T15" fmla="*/ 2147483647 h 1928"/>
                <a:gd name="T16" fmla="*/ 2147483647 w 1336"/>
                <a:gd name="T17" fmla="*/ 2147483647 h 1928"/>
                <a:gd name="T18" fmla="*/ 2147483647 w 1336"/>
                <a:gd name="T19" fmla="*/ 2147483647 h 1928"/>
                <a:gd name="T20" fmla="*/ 2147483647 w 1336"/>
                <a:gd name="T21" fmla="*/ 2147483647 h 1928"/>
                <a:gd name="T22" fmla="*/ 2147483647 w 1336"/>
                <a:gd name="T23" fmla="*/ 2147483647 h 1928"/>
                <a:gd name="T24" fmla="*/ 2147483647 w 1336"/>
                <a:gd name="T25" fmla="*/ 2147483647 h 1928"/>
                <a:gd name="T26" fmla="*/ 2147483647 w 1336"/>
                <a:gd name="T27" fmla="*/ 2147483647 h 1928"/>
                <a:gd name="T28" fmla="*/ 2147483647 w 1336"/>
                <a:gd name="T29" fmla="*/ 2147483647 h 1928"/>
                <a:gd name="T30" fmla="*/ 2147483647 w 1336"/>
                <a:gd name="T31" fmla="*/ 2147483647 h 1928"/>
                <a:gd name="T32" fmla="*/ 2147483647 w 1336"/>
                <a:gd name="T33" fmla="*/ 2147483647 h 1928"/>
                <a:gd name="T34" fmla="*/ 2147483647 w 1336"/>
                <a:gd name="T35" fmla="*/ 2147483647 h 1928"/>
                <a:gd name="T36" fmla="*/ 2147483647 w 1336"/>
                <a:gd name="T37" fmla="*/ 2147483647 h 1928"/>
                <a:gd name="T38" fmla="*/ 2147483647 w 1336"/>
                <a:gd name="T39" fmla="*/ 2147483647 h 1928"/>
                <a:gd name="T40" fmla="*/ 2147483647 w 1336"/>
                <a:gd name="T41" fmla="*/ 2147483647 h 1928"/>
                <a:gd name="T42" fmla="*/ 2147483647 w 1336"/>
                <a:gd name="T43" fmla="*/ 2147483647 h 1928"/>
                <a:gd name="T44" fmla="*/ 2147483647 w 1336"/>
                <a:gd name="T45" fmla="*/ 2147483647 h 1928"/>
                <a:gd name="T46" fmla="*/ 2147483647 w 1336"/>
                <a:gd name="T47" fmla="*/ 2147483647 h 1928"/>
                <a:gd name="T48" fmla="*/ 2147483647 w 1336"/>
                <a:gd name="T49" fmla="*/ 2147483647 h 1928"/>
                <a:gd name="T50" fmla="*/ 2147483647 w 1336"/>
                <a:gd name="T51" fmla="*/ 2147483647 h 1928"/>
                <a:gd name="T52" fmla="*/ 2147483647 w 1336"/>
                <a:gd name="T53" fmla="*/ 2147483647 h 1928"/>
                <a:gd name="T54" fmla="*/ 2147483647 w 1336"/>
                <a:gd name="T55" fmla="*/ 2147483647 h 1928"/>
                <a:gd name="T56" fmla="*/ 2147483647 w 1336"/>
                <a:gd name="T57" fmla="*/ 2147483647 h 1928"/>
                <a:gd name="T58" fmla="*/ 2147483647 w 1336"/>
                <a:gd name="T59" fmla="*/ 2147483647 h 1928"/>
                <a:gd name="T60" fmla="*/ 2147483647 w 1336"/>
                <a:gd name="T61" fmla="*/ 2147483647 h 1928"/>
                <a:gd name="T62" fmla="*/ 2147483647 w 1336"/>
                <a:gd name="T63" fmla="*/ 2147483647 h 1928"/>
                <a:gd name="T64" fmla="*/ 2147483647 w 1336"/>
                <a:gd name="T65" fmla="*/ 2147483647 h 1928"/>
                <a:gd name="T66" fmla="*/ 2147483647 w 1336"/>
                <a:gd name="T67" fmla="*/ 2147483647 h 1928"/>
                <a:gd name="T68" fmla="*/ 2147483647 w 1336"/>
                <a:gd name="T69" fmla="*/ 2147483647 h 1928"/>
                <a:gd name="T70" fmla="*/ 2147483647 w 1336"/>
                <a:gd name="T71" fmla="*/ 2147483647 h 1928"/>
                <a:gd name="T72" fmla="*/ 2147483647 w 1336"/>
                <a:gd name="T73" fmla="*/ 2147483647 h 1928"/>
                <a:gd name="T74" fmla="*/ 2147483647 w 1336"/>
                <a:gd name="T75" fmla="*/ 2147483647 h 1928"/>
                <a:gd name="T76" fmla="*/ 2147483647 w 1336"/>
                <a:gd name="T77" fmla="*/ 2147483647 h 1928"/>
                <a:gd name="T78" fmla="*/ 2147483647 w 1336"/>
                <a:gd name="T79" fmla="*/ 2147483647 h 1928"/>
                <a:gd name="T80" fmla="*/ 2147483647 w 1336"/>
                <a:gd name="T81" fmla="*/ 2147483647 h 1928"/>
                <a:gd name="T82" fmla="*/ 2147483647 w 1336"/>
                <a:gd name="T83" fmla="*/ 2147483647 h 1928"/>
                <a:gd name="T84" fmla="*/ 2147483647 w 1336"/>
                <a:gd name="T85" fmla="*/ 2147483647 h 1928"/>
                <a:gd name="T86" fmla="*/ 2147483647 w 1336"/>
                <a:gd name="T87" fmla="*/ 2147483647 h 1928"/>
                <a:gd name="T88" fmla="*/ 2147483647 w 1336"/>
                <a:gd name="T89" fmla="*/ 2147483647 h 1928"/>
                <a:gd name="T90" fmla="*/ 2147483647 w 1336"/>
                <a:gd name="T91" fmla="*/ 2147483647 h 1928"/>
                <a:gd name="T92" fmla="*/ 2147483647 w 1336"/>
                <a:gd name="T93" fmla="*/ 2147483647 h 1928"/>
                <a:gd name="T94" fmla="*/ 2147483647 w 1336"/>
                <a:gd name="T95" fmla="*/ 2147483647 h 1928"/>
                <a:gd name="T96" fmla="*/ 2147483647 w 1336"/>
                <a:gd name="T97" fmla="*/ 2147483647 h 1928"/>
                <a:gd name="T98" fmla="*/ 0 w 1336"/>
                <a:gd name="T99" fmla="*/ 2147483647 h 1928"/>
                <a:gd name="T100" fmla="*/ 0 w 1336"/>
                <a:gd name="T101" fmla="*/ 2147483647 h 1928"/>
                <a:gd name="T102" fmla="*/ 0 w 1336"/>
                <a:gd name="T103" fmla="*/ 2147483647 h 1928"/>
                <a:gd name="T104" fmla="*/ 0 w 1336"/>
                <a:gd name="T105" fmla="*/ 2147483647 h 1928"/>
                <a:gd name="T106" fmla="*/ 0 w 1336"/>
                <a:gd name="T107" fmla="*/ 2147483647 h 1928"/>
                <a:gd name="T108" fmla="*/ 0 w 1336"/>
                <a:gd name="T109" fmla="*/ 2147483647 h 1928"/>
                <a:gd name="T110" fmla="*/ 2147483647 w 1336"/>
                <a:gd name="T111" fmla="*/ 2147483647 h 1928"/>
                <a:gd name="T112" fmla="*/ 2147483647 w 1336"/>
                <a:gd name="T113" fmla="*/ 2147483647 h 1928"/>
                <a:gd name="T114" fmla="*/ 2147483647 w 1336"/>
                <a:gd name="T115" fmla="*/ 2147483647 h 1928"/>
                <a:gd name="T116" fmla="*/ 2147483647 w 1336"/>
                <a:gd name="T117" fmla="*/ 2147483647 h 1928"/>
                <a:gd name="T118" fmla="*/ 2147483647 w 1336"/>
                <a:gd name="T119" fmla="*/ 2147483647 h 1928"/>
                <a:gd name="T120" fmla="*/ 2147483647 w 1336"/>
                <a:gd name="T121" fmla="*/ 2147483647 h 1928"/>
                <a:gd name="T122" fmla="*/ 2147483647 w 1336"/>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6"/>
                <a:gd name="T187" fmla="*/ 0 h 1928"/>
                <a:gd name="T188" fmla="*/ 1336 w 1336"/>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6" h="1928">
                  <a:moveTo>
                    <a:pt x="544" y="99"/>
                  </a:moveTo>
                  <a:lnTo>
                    <a:pt x="565" y="96"/>
                  </a:lnTo>
                  <a:lnTo>
                    <a:pt x="582" y="92"/>
                  </a:lnTo>
                  <a:lnTo>
                    <a:pt x="599" y="87"/>
                  </a:lnTo>
                  <a:lnTo>
                    <a:pt x="614" y="81"/>
                  </a:lnTo>
                  <a:lnTo>
                    <a:pt x="646" y="65"/>
                  </a:lnTo>
                  <a:lnTo>
                    <a:pt x="683" y="50"/>
                  </a:lnTo>
                  <a:lnTo>
                    <a:pt x="717" y="37"/>
                  </a:lnTo>
                  <a:lnTo>
                    <a:pt x="748" y="27"/>
                  </a:lnTo>
                  <a:lnTo>
                    <a:pt x="778" y="18"/>
                  </a:lnTo>
                  <a:lnTo>
                    <a:pt x="808" y="11"/>
                  </a:lnTo>
                  <a:lnTo>
                    <a:pt x="838" y="6"/>
                  </a:lnTo>
                  <a:lnTo>
                    <a:pt x="869" y="3"/>
                  </a:lnTo>
                  <a:lnTo>
                    <a:pt x="902" y="1"/>
                  </a:lnTo>
                  <a:lnTo>
                    <a:pt x="937" y="0"/>
                  </a:lnTo>
                  <a:lnTo>
                    <a:pt x="953" y="1"/>
                  </a:lnTo>
                  <a:lnTo>
                    <a:pt x="967" y="1"/>
                  </a:lnTo>
                  <a:lnTo>
                    <a:pt x="982" y="3"/>
                  </a:lnTo>
                  <a:lnTo>
                    <a:pt x="995" y="5"/>
                  </a:lnTo>
                  <a:lnTo>
                    <a:pt x="1009" y="7"/>
                  </a:lnTo>
                  <a:lnTo>
                    <a:pt x="1021" y="10"/>
                  </a:lnTo>
                  <a:lnTo>
                    <a:pt x="1034" y="14"/>
                  </a:lnTo>
                  <a:lnTo>
                    <a:pt x="1046" y="18"/>
                  </a:lnTo>
                  <a:lnTo>
                    <a:pt x="1057" y="24"/>
                  </a:lnTo>
                  <a:lnTo>
                    <a:pt x="1069" y="30"/>
                  </a:lnTo>
                  <a:lnTo>
                    <a:pt x="1080" y="36"/>
                  </a:lnTo>
                  <a:lnTo>
                    <a:pt x="1092" y="43"/>
                  </a:lnTo>
                  <a:lnTo>
                    <a:pt x="1103" y="52"/>
                  </a:lnTo>
                  <a:lnTo>
                    <a:pt x="1114" y="60"/>
                  </a:lnTo>
                  <a:lnTo>
                    <a:pt x="1126" y="70"/>
                  </a:lnTo>
                  <a:lnTo>
                    <a:pt x="1136" y="80"/>
                  </a:lnTo>
                  <a:lnTo>
                    <a:pt x="1146" y="90"/>
                  </a:lnTo>
                  <a:lnTo>
                    <a:pt x="1155" y="99"/>
                  </a:lnTo>
                  <a:lnTo>
                    <a:pt x="1162" y="109"/>
                  </a:lnTo>
                  <a:lnTo>
                    <a:pt x="1169" y="119"/>
                  </a:lnTo>
                  <a:lnTo>
                    <a:pt x="1174" y="128"/>
                  </a:lnTo>
                  <a:lnTo>
                    <a:pt x="1181" y="140"/>
                  </a:lnTo>
                  <a:lnTo>
                    <a:pt x="1186" y="152"/>
                  </a:lnTo>
                  <a:lnTo>
                    <a:pt x="1191" y="164"/>
                  </a:lnTo>
                  <a:lnTo>
                    <a:pt x="1193" y="171"/>
                  </a:lnTo>
                  <a:lnTo>
                    <a:pt x="1197" y="176"/>
                  </a:lnTo>
                  <a:lnTo>
                    <a:pt x="1200" y="180"/>
                  </a:lnTo>
                  <a:lnTo>
                    <a:pt x="1205" y="184"/>
                  </a:lnTo>
                  <a:lnTo>
                    <a:pt x="1215" y="190"/>
                  </a:lnTo>
                  <a:lnTo>
                    <a:pt x="1226" y="198"/>
                  </a:lnTo>
                  <a:lnTo>
                    <a:pt x="1240" y="208"/>
                  </a:lnTo>
                  <a:lnTo>
                    <a:pt x="1254" y="217"/>
                  </a:lnTo>
                  <a:lnTo>
                    <a:pt x="1260" y="221"/>
                  </a:lnTo>
                  <a:lnTo>
                    <a:pt x="1269" y="226"/>
                  </a:lnTo>
                  <a:lnTo>
                    <a:pt x="1276" y="229"/>
                  </a:lnTo>
                  <a:lnTo>
                    <a:pt x="1285" y="232"/>
                  </a:lnTo>
                  <a:lnTo>
                    <a:pt x="1284" y="234"/>
                  </a:lnTo>
                  <a:lnTo>
                    <a:pt x="1284" y="235"/>
                  </a:lnTo>
                  <a:lnTo>
                    <a:pt x="1285" y="247"/>
                  </a:lnTo>
                  <a:lnTo>
                    <a:pt x="1287" y="259"/>
                  </a:lnTo>
                  <a:lnTo>
                    <a:pt x="1289" y="270"/>
                  </a:lnTo>
                  <a:lnTo>
                    <a:pt x="1292" y="280"/>
                  </a:lnTo>
                  <a:lnTo>
                    <a:pt x="1296" y="290"/>
                  </a:lnTo>
                  <a:lnTo>
                    <a:pt x="1299" y="301"/>
                  </a:lnTo>
                  <a:lnTo>
                    <a:pt x="1301" y="313"/>
                  </a:lnTo>
                  <a:lnTo>
                    <a:pt x="1301" y="325"/>
                  </a:lnTo>
                  <a:lnTo>
                    <a:pt x="1299" y="336"/>
                  </a:lnTo>
                  <a:lnTo>
                    <a:pt x="1297" y="348"/>
                  </a:lnTo>
                  <a:lnTo>
                    <a:pt x="1297" y="354"/>
                  </a:lnTo>
                  <a:lnTo>
                    <a:pt x="1298" y="359"/>
                  </a:lnTo>
                  <a:lnTo>
                    <a:pt x="1300" y="364"/>
                  </a:lnTo>
                  <a:lnTo>
                    <a:pt x="1303" y="370"/>
                  </a:lnTo>
                  <a:lnTo>
                    <a:pt x="1309" y="378"/>
                  </a:lnTo>
                  <a:lnTo>
                    <a:pt x="1316" y="386"/>
                  </a:lnTo>
                  <a:lnTo>
                    <a:pt x="1324" y="393"/>
                  </a:lnTo>
                  <a:lnTo>
                    <a:pt x="1330" y="403"/>
                  </a:lnTo>
                  <a:lnTo>
                    <a:pt x="1333" y="407"/>
                  </a:lnTo>
                  <a:lnTo>
                    <a:pt x="1335" y="412"/>
                  </a:lnTo>
                  <a:lnTo>
                    <a:pt x="1336" y="417"/>
                  </a:lnTo>
                  <a:lnTo>
                    <a:pt x="1336" y="423"/>
                  </a:lnTo>
                  <a:lnTo>
                    <a:pt x="1336" y="435"/>
                  </a:lnTo>
                  <a:lnTo>
                    <a:pt x="1334" y="444"/>
                  </a:lnTo>
                  <a:lnTo>
                    <a:pt x="1331" y="453"/>
                  </a:lnTo>
                  <a:lnTo>
                    <a:pt x="1327" y="463"/>
                  </a:lnTo>
                  <a:lnTo>
                    <a:pt x="1320" y="470"/>
                  </a:lnTo>
                  <a:lnTo>
                    <a:pt x="1314" y="477"/>
                  </a:lnTo>
                  <a:lnTo>
                    <a:pt x="1306" y="483"/>
                  </a:lnTo>
                  <a:lnTo>
                    <a:pt x="1297" y="490"/>
                  </a:lnTo>
                  <a:lnTo>
                    <a:pt x="1300" y="503"/>
                  </a:lnTo>
                  <a:lnTo>
                    <a:pt x="1305" y="516"/>
                  </a:lnTo>
                  <a:lnTo>
                    <a:pt x="1309" y="527"/>
                  </a:lnTo>
                  <a:lnTo>
                    <a:pt x="1314" y="538"/>
                  </a:lnTo>
                  <a:lnTo>
                    <a:pt x="1318" y="550"/>
                  </a:lnTo>
                  <a:lnTo>
                    <a:pt x="1322" y="561"/>
                  </a:lnTo>
                  <a:lnTo>
                    <a:pt x="1327" y="574"/>
                  </a:lnTo>
                  <a:lnTo>
                    <a:pt x="1330" y="588"/>
                  </a:lnTo>
                  <a:lnTo>
                    <a:pt x="1313" y="597"/>
                  </a:lnTo>
                  <a:lnTo>
                    <a:pt x="1301" y="607"/>
                  </a:lnTo>
                  <a:lnTo>
                    <a:pt x="1288" y="617"/>
                  </a:lnTo>
                  <a:lnTo>
                    <a:pt x="1275" y="631"/>
                  </a:lnTo>
                  <a:lnTo>
                    <a:pt x="1270" y="638"/>
                  </a:lnTo>
                  <a:lnTo>
                    <a:pt x="1264" y="644"/>
                  </a:lnTo>
                  <a:lnTo>
                    <a:pt x="1261" y="647"/>
                  </a:lnTo>
                  <a:lnTo>
                    <a:pt x="1257" y="650"/>
                  </a:lnTo>
                  <a:lnTo>
                    <a:pt x="1254" y="652"/>
                  </a:lnTo>
                  <a:lnTo>
                    <a:pt x="1249" y="654"/>
                  </a:lnTo>
                  <a:lnTo>
                    <a:pt x="1238" y="657"/>
                  </a:lnTo>
                  <a:lnTo>
                    <a:pt x="1225" y="661"/>
                  </a:lnTo>
                  <a:lnTo>
                    <a:pt x="1214" y="664"/>
                  </a:lnTo>
                  <a:lnTo>
                    <a:pt x="1203" y="669"/>
                  </a:lnTo>
                  <a:lnTo>
                    <a:pt x="1199" y="671"/>
                  </a:lnTo>
                  <a:lnTo>
                    <a:pt x="1194" y="674"/>
                  </a:lnTo>
                  <a:lnTo>
                    <a:pt x="1191" y="677"/>
                  </a:lnTo>
                  <a:lnTo>
                    <a:pt x="1188" y="681"/>
                  </a:lnTo>
                  <a:lnTo>
                    <a:pt x="1185" y="685"/>
                  </a:lnTo>
                  <a:lnTo>
                    <a:pt x="1183" y="690"/>
                  </a:lnTo>
                  <a:lnTo>
                    <a:pt x="1182" y="695"/>
                  </a:lnTo>
                  <a:lnTo>
                    <a:pt x="1181" y="701"/>
                  </a:lnTo>
                  <a:lnTo>
                    <a:pt x="1182" y="713"/>
                  </a:lnTo>
                  <a:lnTo>
                    <a:pt x="1184" y="725"/>
                  </a:lnTo>
                  <a:lnTo>
                    <a:pt x="1186" y="735"/>
                  </a:lnTo>
                  <a:lnTo>
                    <a:pt x="1188" y="746"/>
                  </a:lnTo>
                  <a:lnTo>
                    <a:pt x="1191" y="755"/>
                  </a:lnTo>
                  <a:lnTo>
                    <a:pt x="1193" y="765"/>
                  </a:lnTo>
                  <a:lnTo>
                    <a:pt x="1194" y="777"/>
                  </a:lnTo>
                  <a:lnTo>
                    <a:pt x="1195" y="789"/>
                  </a:lnTo>
                  <a:lnTo>
                    <a:pt x="1195" y="794"/>
                  </a:lnTo>
                  <a:lnTo>
                    <a:pt x="1194" y="798"/>
                  </a:lnTo>
                  <a:lnTo>
                    <a:pt x="1193" y="802"/>
                  </a:lnTo>
                  <a:lnTo>
                    <a:pt x="1191" y="806"/>
                  </a:lnTo>
                  <a:lnTo>
                    <a:pt x="1187" y="813"/>
                  </a:lnTo>
                  <a:lnTo>
                    <a:pt x="1181" y="819"/>
                  </a:lnTo>
                  <a:lnTo>
                    <a:pt x="1168" y="830"/>
                  </a:lnTo>
                  <a:lnTo>
                    <a:pt x="1155" y="845"/>
                  </a:lnTo>
                  <a:lnTo>
                    <a:pt x="1149" y="854"/>
                  </a:lnTo>
                  <a:lnTo>
                    <a:pt x="1143" y="863"/>
                  </a:lnTo>
                  <a:lnTo>
                    <a:pt x="1139" y="872"/>
                  </a:lnTo>
                  <a:lnTo>
                    <a:pt x="1135" y="881"/>
                  </a:lnTo>
                  <a:lnTo>
                    <a:pt x="1133" y="891"/>
                  </a:lnTo>
                  <a:lnTo>
                    <a:pt x="1131" y="901"/>
                  </a:lnTo>
                  <a:lnTo>
                    <a:pt x="1130" y="911"/>
                  </a:lnTo>
                  <a:lnTo>
                    <a:pt x="1129" y="923"/>
                  </a:lnTo>
                  <a:lnTo>
                    <a:pt x="1129" y="1025"/>
                  </a:lnTo>
                  <a:lnTo>
                    <a:pt x="1129" y="1038"/>
                  </a:lnTo>
                  <a:lnTo>
                    <a:pt x="1128" y="1050"/>
                  </a:lnTo>
                  <a:lnTo>
                    <a:pt x="1127" y="1061"/>
                  </a:lnTo>
                  <a:lnTo>
                    <a:pt x="1125" y="1072"/>
                  </a:lnTo>
                  <a:lnTo>
                    <a:pt x="1121" y="1082"/>
                  </a:lnTo>
                  <a:lnTo>
                    <a:pt x="1117" y="1093"/>
                  </a:lnTo>
                  <a:lnTo>
                    <a:pt x="1112" y="1104"/>
                  </a:lnTo>
                  <a:lnTo>
                    <a:pt x="1106" y="1115"/>
                  </a:lnTo>
                  <a:lnTo>
                    <a:pt x="1096" y="1131"/>
                  </a:lnTo>
                  <a:lnTo>
                    <a:pt x="1086" y="1144"/>
                  </a:lnTo>
                  <a:lnTo>
                    <a:pt x="1081" y="1152"/>
                  </a:lnTo>
                  <a:lnTo>
                    <a:pt x="1078" y="1159"/>
                  </a:lnTo>
                  <a:lnTo>
                    <a:pt x="1076" y="1167"/>
                  </a:lnTo>
                  <a:lnTo>
                    <a:pt x="1075" y="1176"/>
                  </a:lnTo>
                  <a:lnTo>
                    <a:pt x="1076" y="1202"/>
                  </a:lnTo>
                  <a:lnTo>
                    <a:pt x="1078" y="1226"/>
                  </a:lnTo>
                  <a:lnTo>
                    <a:pt x="1082" y="1249"/>
                  </a:lnTo>
                  <a:lnTo>
                    <a:pt x="1085" y="1271"/>
                  </a:lnTo>
                  <a:lnTo>
                    <a:pt x="1090" y="1291"/>
                  </a:lnTo>
                  <a:lnTo>
                    <a:pt x="1094" y="1314"/>
                  </a:lnTo>
                  <a:lnTo>
                    <a:pt x="1096" y="1338"/>
                  </a:lnTo>
                  <a:lnTo>
                    <a:pt x="1097" y="1364"/>
                  </a:lnTo>
                  <a:lnTo>
                    <a:pt x="1098" y="1397"/>
                  </a:lnTo>
                  <a:lnTo>
                    <a:pt x="1099" y="1425"/>
                  </a:lnTo>
                  <a:lnTo>
                    <a:pt x="1098" y="1439"/>
                  </a:lnTo>
                  <a:lnTo>
                    <a:pt x="1097" y="1453"/>
                  </a:lnTo>
                  <a:lnTo>
                    <a:pt x="1094" y="1468"/>
                  </a:lnTo>
                  <a:lnTo>
                    <a:pt x="1090" y="1484"/>
                  </a:lnTo>
                  <a:lnTo>
                    <a:pt x="1084" y="1495"/>
                  </a:lnTo>
                  <a:lnTo>
                    <a:pt x="1078" y="1506"/>
                  </a:lnTo>
                  <a:lnTo>
                    <a:pt x="1071" y="1514"/>
                  </a:lnTo>
                  <a:lnTo>
                    <a:pt x="1062" y="1521"/>
                  </a:lnTo>
                  <a:lnTo>
                    <a:pt x="1052" y="1528"/>
                  </a:lnTo>
                  <a:lnTo>
                    <a:pt x="1041" y="1532"/>
                  </a:lnTo>
                  <a:lnTo>
                    <a:pt x="1029" y="1535"/>
                  </a:lnTo>
                  <a:lnTo>
                    <a:pt x="1017" y="1536"/>
                  </a:lnTo>
                  <a:lnTo>
                    <a:pt x="995" y="1537"/>
                  </a:lnTo>
                  <a:lnTo>
                    <a:pt x="977" y="1540"/>
                  </a:lnTo>
                  <a:lnTo>
                    <a:pt x="968" y="1542"/>
                  </a:lnTo>
                  <a:lnTo>
                    <a:pt x="959" y="1545"/>
                  </a:lnTo>
                  <a:lnTo>
                    <a:pt x="952" y="1550"/>
                  </a:lnTo>
                  <a:lnTo>
                    <a:pt x="944" y="1558"/>
                  </a:lnTo>
                  <a:lnTo>
                    <a:pt x="937" y="1565"/>
                  </a:lnTo>
                  <a:lnTo>
                    <a:pt x="934" y="1572"/>
                  </a:lnTo>
                  <a:lnTo>
                    <a:pt x="932" y="1580"/>
                  </a:lnTo>
                  <a:lnTo>
                    <a:pt x="932" y="1589"/>
                  </a:lnTo>
                  <a:lnTo>
                    <a:pt x="933" y="1606"/>
                  </a:lnTo>
                  <a:lnTo>
                    <a:pt x="934" y="1625"/>
                  </a:lnTo>
                  <a:lnTo>
                    <a:pt x="934" y="1711"/>
                  </a:lnTo>
                  <a:lnTo>
                    <a:pt x="934" y="1745"/>
                  </a:lnTo>
                  <a:lnTo>
                    <a:pt x="934" y="1771"/>
                  </a:lnTo>
                  <a:lnTo>
                    <a:pt x="935" y="1795"/>
                  </a:lnTo>
                  <a:lnTo>
                    <a:pt x="937" y="1816"/>
                  </a:lnTo>
                  <a:lnTo>
                    <a:pt x="939" y="1837"/>
                  </a:lnTo>
                  <a:lnTo>
                    <a:pt x="943" y="1859"/>
                  </a:lnTo>
                  <a:lnTo>
                    <a:pt x="947" y="1881"/>
                  </a:lnTo>
                  <a:lnTo>
                    <a:pt x="951" y="1903"/>
                  </a:lnTo>
                  <a:lnTo>
                    <a:pt x="956" y="1928"/>
                  </a:lnTo>
                  <a:lnTo>
                    <a:pt x="934" y="1918"/>
                  </a:lnTo>
                  <a:lnTo>
                    <a:pt x="913" y="1908"/>
                  </a:lnTo>
                  <a:lnTo>
                    <a:pt x="891" y="1898"/>
                  </a:lnTo>
                  <a:lnTo>
                    <a:pt x="869" y="1890"/>
                  </a:lnTo>
                  <a:lnTo>
                    <a:pt x="846" y="1883"/>
                  </a:lnTo>
                  <a:lnTo>
                    <a:pt x="822" y="1874"/>
                  </a:lnTo>
                  <a:lnTo>
                    <a:pt x="798" y="1867"/>
                  </a:lnTo>
                  <a:lnTo>
                    <a:pt x="770" y="1861"/>
                  </a:lnTo>
                  <a:lnTo>
                    <a:pt x="754" y="1860"/>
                  </a:lnTo>
                  <a:lnTo>
                    <a:pt x="740" y="1857"/>
                  </a:lnTo>
                  <a:lnTo>
                    <a:pt x="726" y="1853"/>
                  </a:lnTo>
                  <a:lnTo>
                    <a:pt x="711" y="1849"/>
                  </a:lnTo>
                  <a:lnTo>
                    <a:pt x="687" y="1842"/>
                  </a:lnTo>
                  <a:lnTo>
                    <a:pt x="666" y="1837"/>
                  </a:lnTo>
                  <a:lnTo>
                    <a:pt x="645" y="1832"/>
                  </a:lnTo>
                  <a:lnTo>
                    <a:pt x="626" y="1826"/>
                  </a:lnTo>
                  <a:lnTo>
                    <a:pt x="607" y="1821"/>
                  </a:lnTo>
                  <a:lnTo>
                    <a:pt x="586" y="1814"/>
                  </a:lnTo>
                  <a:lnTo>
                    <a:pt x="565" y="1808"/>
                  </a:lnTo>
                  <a:lnTo>
                    <a:pt x="542" y="1802"/>
                  </a:lnTo>
                  <a:lnTo>
                    <a:pt x="508" y="1793"/>
                  </a:lnTo>
                  <a:lnTo>
                    <a:pt x="478" y="1784"/>
                  </a:lnTo>
                  <a:lnTo>
                    <a:pt x="448" y="1775"/>
                  </a:lnTo>
                  <a:lnTo>
                    <a:pt x="415" y="1764"/>
                  </a:lnTo>
                  <a:lnTo>
                    <a:pt x="398" y="1756"/>
                  </a:lnTo>
                  <a:lnTo>
                    <a:pt x="382" y="1749"/>
                  </a:lnTo>
                  <a:lnTo>
                    <a:pt x="369" y="1740"/>
                  </a:lnTo>
                  <a:lnTo>
                    <a:pt x="357" y="1731"/>
                  </a:lnTo>
                  <a:lnTo>
                    <a:pt x="333" y="1709"/>
                  </a:lnTo>
                  <a:lnTo>
                    <a:pt x="307" y="1684"/>
                  </a:lnTo>
                  <a:lnTo>
                    <a:pt x="278" y="1658"/>
                  </a:lnTo>
                  <a:lnTo>
                    <a:pt x="251" y="1636"/>
                  </a:lnTo>
                  <a:lnTo>
                    <a:pt x="239" y="1625"/>
                  </a:lnTo>
                  <a:lnTo>
                    <a:pt x="225" y="1613"/>
                  </a:lnTo>
                  <a:lnTo>
                    <a:pt x="212" y="1600"/>
                  </a:lnTo>
                  <a:lnTo>
                    <a:pt x="198" y="1586"/>
                  </a:lnTo>
                  <a:lnTo>
                    <a:pt x="189" y="1577"/>
                  </a:lnTo>
                  <a:lnTo>
                    <a:pt x="179" y="1571"/>
                  </a:lnTo>
                  <a:lnTo>
                    <a:pt x="173" y="1567"/>
                  </a:lnTo>
                  <a:lnTo>
                    <a:pt x="169" y="1564"/>
                  </a:lnTo>
                  <a:lnTo>
                    <a:pt x="164" y="1560"/>
                  </a:lnTo>
                  <a:lnTo>
                    <a:pt x="161" y="1554"/>
                  </a:lnTo>
                  <a:lnTo>
                    <a:pt x="144" y="1529"/>
                  </a:lnTo>
                  <a:lnTo>
                    <a:pt x="130" y="1504"/>
                  </a:lnTo>
                  <a:lnTo>
                    <a:pt x="117" y="1481"/>
                  </a:lnTo>
                  <a:lnTo>
                    <a:pt x="106" y="1457"/>
                  </a:lnTo>
                  <a:lnTo>
                    <a:pt x="96" y="1434"/>
                  </a:lnTo>
                  <a:lnTo>
                    <a:pt x="84" y="1409"/>
                  </a:lnTo>
                  <a:lnTo>
                    <a:pt x="73" y="1384"/>
                  </a:lnTo>
                  <a:lnTo>
                    <a:pt x="59" y="1355"/>
                  </a:lnTo>
                  <a:lnTo>
                    <a:pt x="49" y="1333"/>
                  </a:lnTo>
                  <a:lnTo>
                    <a:pt x="39" y="1312"/>
                  </a:lnTo>
                  <a:lnTo>
                    <a:pt x="28" y="1293"/>
                  </a:lnTo>
                  <a:lnTo>
                    <a:pt x="19" y="1275"/>
                  </a:lnTo>
                  <a:lnTo>
                    <a:pt x="12" y="1255"/>
                  </a:lnTo>
                  <a:lnTo>
                    <a:pt x="6" y="1235"/>
                  </a:lnTo>
                  <a:lnTo>
                    <a:pt x="4" y="1225"/>
                  </a:lnTo>
                  <a:lnTo>
                    <a:pt x="3" y="1214"/>
                  </a:lnTo>
                  <a:lnTo>
                    <a:pt x="1" y="1201"/>
                  </a:lnTo>
                  <a:lnTo>
                    <a:pt x="0" y="1189"/>
                  </a:lnTo>
                  <a:lnTo>
                    <a:pt x="1" y="1181"/>
                  </a:lnTo>
                  <a:lnTo>
                    <a:pt x="3" y="1173"/>
                  </a:lnTo>
                  <a:lnTo>
                    <a:pt x="5" y="1167"/>
                  </a:lnTo>
                  <a:lnTo>
                    <a:pt x="8" y="1161"/>
                  </a:lnTo>
                  <a:lnTo>
                    <a:pt x="14" y="1148"/>
                  </a:lnTo>
                  <a:lnTo>
                    <a:pt x="20" y="1134"/>
                  </a:lnTo>
                  <a:lnTo>
                    <a:pt x="26" y="1114"/>
                  </a:lnTo>
                  <a:lnTo>
                    <a:pt x="32" y="1096"/>
                  </a:lnTo>
                  <a:lnTo>
                    <a:pt x="36" y="1079"/>
                  </a:lnTo>
                  <a:lnTo>
                    <a:pt x="39" y="1062"/>
                  </a:lnTo>
                  <a:lnTo>
                    <a:pt x="41" y="1045"/>
                  </a:lnTo>
                  <a:lnTo>
                    <a:pt x="43" y="1027"/>
                  </a:lnTo>
                  <a:lnTo>
                    <a:pt x="45" y="1009"/>
                  </a:lnTo>
                  <a:lnTo>
                    <a:pt x="46" y="988"/>
                  </a:lnTo>
                  <a:lnTo>
                    <a:pt x="47" y="966"/>
                  </a:lnTo>
                  <a:lnTo>
                    <a:pt x="51" y="947"/>
                  </a:lnTo>
                  <a:lnTo>
                    <a:pt x="55" y="929"/>
                  </a:lnTo>
                  <a:lnTo>
                    <a:pt x="62" y="912"/>
                  </a:lnTo>
                  <a:lnTo>
                    <a:pt x="77" y="878"/>
                  </a:lnTo>
                  <a:lnTo>
                    <a:pt x="95" y="840"/>
                  </a:lnTo>
                  <a:lnTo>
                    <a:pt x="103" y="820"/>
                  </a:lnTo>
                  <a:lnTo>
                    <a:pt x="111" y="802"/>
                  </a:lnTo>
                  <a:lnTo>
                    <a:pt x="115" y="794"/>
                  </a:lnTo>
                  <a:lnTo>
                    <a:pt x="121" y="787"/>
                  </a:lnTo>
                  <a:lnTo>
                    <a:pt x="127" y="779"/>
                  </a:lnTo>
                  <a:lnTo>
                    <a:pt x="135" y="771"/>
                  </a:lnTo>
                  <a:lnTo>
                    <a:pt x="169" y="742"/>
                  </a:lnTo>
                  <a:lnTo>
                    <a:pt x="200" y="717"/>
                  </a:lnTo>
                  <a:lnTo>
                    <a:pt x="215" y="704"/>
                  </a:lnTo>
                  <a:lnTo>
                    <a:pt x="230" y="691"/>
                  </a:lnTo>
                  <a:lnTo>
                    <a:pt x="246" y="675"/>
                  </a:lnTo>
                  <a:lnTo>
                    <a:pt x="262" y="659"/>
                  </a:lnTo>
                  <a:lnTo>
                    <a:pt x="292" y="624"/>
                  </a:lnTo>
                  <a:lnTo>
                    <a:pt x="319" y="593"/>
                  </a:lnTo>
                  <a:lnTo>
                    <a:pt x="343" y="561"/>
                  </a:lnTo>
                  <a:lnTo>
                    <a:pt x="365" y="530"/>
                  </a:lnTo>
                  <a:lnTo>
                    <a:pt x="385" y="498"/>
                  </a:lnTo>
                  <a:lnTo>
                    <a:pt x="404" y="464"/>
                  </a:lnTo>
                  <a:lnTo>
                    <a:pt x="423" y="427"/>
                  </a:lnTo>
                  <a:lnTo>
                    <a:pt x="442" y="386"/>
                  </a:lnTo>
                  <a:lnTo>
                    <a:pt x="454" y="360"/>
                  </a:lnTo>
                  <a:lnTo>
                    <a:pt x="463" y="337"/>
                  </a:lnTo>
                  <a:lnTo>
                    <a:pt x="473" y="315"/>
                  </a:lnTo>
                  <a:lnTo>
                    <a:pt x="485" y="290"/>
                  </a:lnTo>
                  <a:lnTo>
                    <a:pt x="498" y="266"/>
                  </a:lnTo>
                  <a:lnTo>
                    <a:pt x="510" y="244"/>
                  </a:lnTo>
                  <a:lnTo>
                    <a:pt x="520" y="224"/>
                  </a:lnTo>
                  <a:lnTo>
                    <a:pt x="529" y="203"/>
                  </a:lnTo>
                  <a:lnTo>
                    <a:pt x="537" y="181"/>
                  </a:lnTo>
                  <a:lnTo>
                    <a:pt x="542" y="159"/>
                  </a:lnTo>
                  <a:lnTo>
                    <a:pt x="544" y="148"/>
                  </a:lnTo>
                  <a:lnTo>
                    <a:pt x="545" y="135"/>
                  </a:lnTo>
                  <a:lnTo>
                    <a:pt x="546" y="122"/>
                  </a:lnTo>
                  <a:lnTo>
                    <a:pt x="546" y="109"/>
                  </a:lnTo>
                  <a:lnTo>
                    <a:pt x="545" y="103"/>
                  </a:lnTo>
                  <a:lnTo>
                    <a:pt x="544" y="99"/>
                  </a:lnTo>
                  <a:close/>
                </a:path>
              </a:pathLst>
            </a:custGeom>
            <a:solidFill>
              <a:schemeClr val="hlink"/>
            </a:solidFill>
            <a:ln w="9525">
              <a:noFill/>
              <a:round/>
              <a:headEnd/>
              <a:tailEnd/>
            </a:ln>
          </p:spPr>
          <p:txBody>
            <a:bodyPr/>
            <a:lstStyle/>
            <a:p>
              <a:endParaRPr lang="es-ES"/>
            </a:p>
          </p:txBody>
        </p:sp>
        <p:sp>
          <p:nvSpPr>
            <p:cNvPr id="5179" name="Freeform 38"/>
            <p:cNvSpPr>
              <a:spLocks/>
            </p:cNvSpPr>
            <p:nvPr/>
          </p:nvSpPr>
          <p:spPr bwMode="auto">
            <a:xfrm>
              <a:off x="1543050" y="2438401"/>
              <a:ext cx="354012" cy="511175"/>
            </a:xfrm>
            <a:custGeom>
              <a:avLst/>
              <a:gdLst>
                <a:gd name="T0" fmla="*/ 2147483647 w 1336"/>
                <a:gd name="T1" fmla="*/ 0 h 1928"/>
                <a:gd name="T2" fmla="*/ 2147483647 w 1336"/>
                <a:gd name="T3" fmla="*/ 0 h 1928"/>
                <a:gd name="T4" fmla="*/ 2147483647 w 1336"/>
                <a:gd name="T5" fmla="*/ 0 h 1928"/>
                <a:gd name="T6" fmla="*/ 2147483647 w 1336"/>
                <a:gd name="T7" fmla="*/ 0 h 1928"/>
                <a:gd name="T8" fmla="*/ 2147483647 w 1336"/>
                <a:gd name="T9" fmla="*/ 0 h 1928"/>
                <a:gd name="T10" fmla="*/ 2147483647 w 1336"/>
                <a:gd name="T11" fmla="*/ 0 h 1928"/>
                <a:gd name="T12" fmla="*/ 2147483647 w 1336"/>
                <a:gd name="T13" fmla="*/ 2147483647 h 1928"/>
                <a:gd name="T14" fmla="*/ 2147483647 w 1336"/>
                <a:gd name="T15" fmla="*/ 2147483647 h 1928"/>
                <a:gd name="T16" fmla="*/ 2147483647 w 1336"/>
                <a:gd name="T17" fmla="*/ 2147483647 h 1928"/>
                <a:gd name="T18" fmla="*/ 2147483647 w 1336"/>
                <a:gd name="T19" fmla="*/ 2147483647 h 1928"/>
                <a:gd name="T20" fmla="*/ 2147483647 w 1336"/>
                <a:gd name="T21" fmla="*/ 2147483647 h 1928"/>
                <a:gd name="T22" fmla="*/ 2147483647 w 1336"/>
                <a:gd name="T23" fmla="*/ 2147483647 h 1928"/>
                <a:gd name="T24" fmla="*/ 2147483647 w 1336"/>
                <a:gd name="T25" fmla="*/ 2147483647 h 1928"/>
                <a:gd name="T26" fmla="*/ 2147483647 w 1336"/>
                <a:gd name="T27" fmla="*/ 2147483647 h 1928"/>
                <a:gd name="T28" fmla="*/ 2147483647 w 1336"/>
                <a:gd name="T29" fmla="*/ 2147483647 h 1928"/>
                <a:gd name="T30" fmla="*/ 2147483647 w 1336"/>
                <a:gd name="T31" fmla="*/ 2147483647 h 1928"/>
                <a:gd name="T32" fmla="*/ 2147483647 w 1336"/>
                <a:gd name="T33" fmla="*/ 2147483647 h 1928"/>
                <a:gd name="T34" fmla="*/ 2147483647 w 1336"/>
                <a:gd name="T35" fmla="*/ 2147483647 h 1928"/>
                <a:gd name="T36" fmla="*/ 2147483647 w 1336"/>
                <a:gd name="T37" fmla="*/ 2147483647 h 1928"/>
                <a:gd name="T38" fmla="*/ 2147483647 w 1336"/>
                <a:gd name="T39" fmla="*/ 2147483647 h 1928"/>
                <a:gd name="T40" fmla="*/ 2147483647 w 1336"/>
                <a:gd name="T41" fmla="*/ 2147483647 h 1928"/>
                <a:gd name="T42" fmla="*/ 2147483647 w 1336"/>
                <a:gd name="T43" fmla="*/ 2147483647 h 1928"/>
                <a:gd name="T44" fmla="*/ 2147483647 w 1336"/>
                <a:gd name="T45" fmla="*/ 2147483647 h 1928"/>
                <a:gd name="T46" fmla="*/ 2147483647 w 1336"/>
                <a:gd name="T47" fmla="*/ 2147483647 h 1928"/>
                <a:gd name="T48" fmla="*/ 2147483647 w 1336"/>
                <a:gd name="T49" fmla="*/ 2147483647 h 1928"/>
                <a:gd name="T50" fmla="*/ 2147483647 w 1336"/>
                <a:gd name="T51" fmla="*/ 2147483647 h 1928"/>
                <a:gd name="T52" fmla="*/ 2147483647 w 1336"/>
                <a:gd name="T53" fmla="*/ 2147483647 h 1928"/>
                <a:gd name="T54" fmla="*/ 2147483647 w 1336"/>
                <a:gd name="T55" fmla="*/ 2147483647 h 1928"/>
                <a:gd name="T56" fmla="*/ 2147483647 w 1336"/>
                <a:gd name="T57" fmla="*/ 2147483647 h 1928"/>
                <a:gd name="T58" fmla="*/ 2147483647 w 1336"/>
                <a:gd name="T59" fmla="*/ 2147483647 h 1928"/>
                <a:gd name="T60" fmla="*/ 2147483647 w 1336"/>
                <a:gd name="T61" fmla="*/ 2147483647 h 1928"/>
                <a:gd name="T62" fmla="*/ 2147483647 w 1336"/>
                <a:gd name="T63" fmla="*/ 2147483647 h 1928"/>
                <a:gd name="T64" fmla="*/ 2147483647 w 1336"/>
                <a:gd name="T65" fmla="*/ 2147483647 h 1928"/>
                <a:gd name="T66" fmla="*/ 2147483647 w 1336"/>
                <a:gd name="T67" fmla="*/ 2147483647 h 1928"/>
                <a:gd name="T68" fmla="*/ 2147483647 w 1336"/>
                <a:gd name="T69" fmla="*/ 2147483647 h 1928"/>
                <a:gd name="T70" fmla="*/ 2147483647 w 1336"/>
                <a:gd name="T71" fmla="*/ 2147483647 h 1928"/>
                <a:gd name="T72" fmla="*/ 2147483647 w 1336"/>
                <a:gd name="T73" fmla="*/ 2147483647 h 1928"/>
                <a:gd name="T74" fmla="*/ 2147483647 w 1336"/>
                <a:gd name="T75" fmla="*/ 2147483647 h 1928"/>
                <a:gd name="T76" fmla="*/ 2147483647 w 1336"/>
                <a:gd name="T77" fmla="*/ 2147483647 h 1928"/>
                <a:gd name="T78" fmla="*/ 2147483647 w 1336"/>
                <a:gd name="T79" fmla="*/ 2147483647 h 1928"/>
                <a:gd name="T80" fmla="*/ 2147483647 w 1336"/>
                <a:gd name="T81" fmla="*/ 2147483647 h 1928"/>
                <a:gd name="T82" fmla="*/ 2147483647 w 1336"/>
                <a:gd name="T83" fmla="*/ 2147483647 h 1928"/>
                <a:gd name="T84" fmla="*/ 2147483647 w 1336"/>
                <a:gd name="T85" fmla="*/ 2147483647 h 1928"/>
                <a:gd name="T86" fmla="*/ 2147483647 w 1336"/>
                <a:gd name="T87" fmla="*/ 2147483647 h 1928"/>
                <a:gd name="T88" fmla="*/ 2147483647 w 1336"/>
                <a:gd name="T89" fmla="*/ 2147483647 h 1928"/>
                <a:gd name="T90" fmla="*/ 2147483647 w 1336"/>
                <a:gd name="T91" fmla="*/ 2147483647 h 1928"/>
                <a:gd name="T92" fmla="*/ 2147483647 w 1336"/>
                <a:gd name="T93" fmla="*/ 2147483647 h 1928"/>
                <a:gd name="T94" fmla="*/ 2147483647 w 1336"/>
                <a:gd name="T95" fmla="*/ 2147483647 h 1928"/>
                <a:gd name="T96" fmla="*/ 2147483647 w 1336"/>
                <a:gd name="T97" fmla="*/ 2147483647 h 1928"/>
                <a:gd name="T98" fmla="*/ 0 w 1336"/>
                <a:gd name="T99" fmla="*/ 2147483647 h 1928"/>
                <a:gd name="T100" fmla="*/ 0 w 1336"/>
                <a:gd name="T101" fmla="*/ 2147483647 h 1928"/>
                <a:gd name="T102" fmla="*/ 0 w 1336"/>
                <a:gd name="T103" fmla="*/ 2147483647 h 1928"/>
                <a:gd name="T104" fmla="*/ 0 w 1336"/>
                <a:gd name="T105" fmla="*/ 2147483647 h 1928"/>
                <a:gd name="T106" fmla="*/ 0 w 1336"/>
                <a:gd name="T107" fmla="*/ 2147483647 h 1928"/>
                <a:gd name="T108" fmla="*/ 0 w 1336"/>
                <a:gd name="T109" fmla="*/ 2147483647 h 1928"/>
                <a:gd name="T110" fmla="*/ 2147483647 w 1336"/>
                <a:gd name="T111" fmla="*/ 2147483647 h 1928"/>
                <a:gd name="T112" fmla="*/ 2147483647 w 1336"/>
                <a:gd name="T113" fmla="*/ 2147483647 h 1928"/>
                <a:gd name="T114" fmla="*/ 2147483647 w 1336"/>
                <a:gd name="T115" fmla="*/ 2147483647 h 1928"/>
                <a:gd name="T116" fmla="*/ 2147483647 w 1336"/>
                <a:gd name="T117" fmla="*/ 2147483647 h 1928"/>
                <a:gd name="T118" fmla="*/ 2147483647 w 1336"/>
                <a:gd name="T119" fmla="*/ 2147483647 h 1928"/>
                <a:gd name="T120" fmla="*/ 2147483647 w 1336"/>
                <a:gd name="T121" fmla="*/ 2147483647 h 1928"/>
                <a:gd name="T122" fmla="*/ 2147483647 w 1336"/>
                <a:gd name="T123" fmla="*/ 2147483647 h 1928"/>
                <a:gd name="T124" fmla="*/ 2147483647 w 1336"/>
                <a:gd name="T125" fmla="*/ 2147483647 h 1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6"/>
                <a:gd name="T190" fmla="*/ 0 h 1928"/>
                <a:gd name="T191" fmla="*/ 1336 w 1336"/>
                <a:gd name="T192" fmla="*/ 1928 h 19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6" h="1928">
                  <a:moveTo>
                    <a:pt x="544" y="99"/>
                  </a:moveTo>
                  <a:lnTo>
                    <a:pt x="565" y="96"/>
                  </a:lnTo>
                  <a:lnTo>
                    <a:pt x="582" y="92"/>
                  </a:lnTo>
                  <a:lnTo>
                    <a:pt x="599" y="87"/>
                  </a:lnTo>
                  <a:lnTo>
                    <a:pt x="614" y="81"/>
                  </a:lnTo>
                  <a:lnTo>
                    <a:pt x="646" y="65"/>
                  </a:lnTo>
                  <a:lnTo>
                    <a:pt x="683" y="50"/>
                  </a:lnTo>
                  <a:lnTo>
                    <a:pt x="717" y="37"/>
                  </a:lnTo>
                  <a:lnTo>
                    <a:pt x="748" y="27"/>
                  </a:lnTo>
                  <a:lnTo>
                    <a:pt x="778" y="18"/>
                  </a:lnTo>
                  <a:lnTo>
                    <a:pt x="808" y="11"/>
                  </a:lnTo>
                  <a:lnTo>
                    <a:pt x="838" y="6"/>
                  </a:lnTo>
                  <a:lnTo>
                    <a:pt x="869" y="3"/>
                  </a:lnTo>
                  <a:lnTo>
                    <a:pt x="902" y="1"/>
                  </a:lnTo>
                  <a:lnTo>
                    <a:pt x="937" y="0"/>
                  </a:lnTo>
                  <a:lnTo>
                    <a:pt x="953" y="1"/>
                  </a:lnTo>
                  <a:lnTo>
                    <a:pt x="967" y="1"/>
                  </a:lnTo>
                  <a:lnTo>
                    <a:pt x="982" y="3"/>
                  </a:lnTo>
                  <a:lnTo>
                    <a:pt x="995" y="5"/>
                  </a:lnTo>
                  <a:lnTo>
                    <a:pt x="1009" y="7"/>
                  </a:lnTo>
                  <a:lnTo>
                    <a:pt x="1021" y="10"/>
                  </a:lnTo>
                  <a:lnTo>
                    <a:pt x="1034" y="14"/>
                  </a:lnTo>
                  <a:lnTo>
                    <a:pt x="1046" y="18"/>
                  </a:lnTo>
                  <a:lnTo>
                    <a:pt x="1057" y="24"/>
                  </a:lnTo>
                  <a:lnTo>
                    <a:pt x="1069" y="30"/>
                  </a:lnTo>
                  <a:lnTo>
                    <a:pt x="1080" y="36"/>
                  </a:lnTo>
                  <a:lnTo>
                    <a:pt x="1092" y="43"/>
                  </a:lnTo>
                  <a:lnTo>
                    <a:pt x="1103" y="52"/>
                  </a:lnTo>
                  <a:lnTo>
                    <a:pt x="1114" y="60"/>
                  </a:lnTo>
                  <a:lnTo>
                    <a:pt x="1126" y="70"/>
                  </a:lnTo>
                  <a:lnTo>
                    <a:pt x="1136" y="80"/>
                  </a:lnTo>
                  <a:lnTo>
                    <a:pt x="1146" y="90"/>
                  </a:lnTo>
                  <a:lnTo>
                    <a:pt x="1155" y="99"/>
                  </a:lnTo>
                  <a:lnTo>
                    <a:pt x="1162" y="109"/>
                  </a:lnTo>
                  <a:lnTo>
                    <a:pt x="1169" y="119"/>
                  </a:lnTo>
                  <a:lnTo>
                    <a:pt x="1174" y="128"/>
                  </a:lnTo>
                  <a:lnTo>
                    <a:pt x="1181" y="140"/>
                  </a:lnTo>
                  <a:lnTo>
                    <a:pt x="1186" y="152"/>
                  </a:lnTo>
                  <a:lnTo>
                    <a:pt x="1191" y="164"/>
                  </a:lnTo>
                  <a:lnTo>
                    <a:pt x="1193" y="171"/>
                  </a:lnTo>
                  <a:lnTo>
                    <a:pt x="1197" y="176"/>
                  </a:lnTo>
                  <a:lnTo>
                    <a:pt x="1200" y="180"/>
                  </a:lnTo>
                  <a:lnTo>
                    <a:pt x="1205" y="184"/>
                  </a:lnTo>
                  <a:lnTo>
                    <a:pt x="1215" y="190"/>
                  </a:lnTo>
                  <a:lnTo>
                    <a:pt x="1226" y="198"/>
                  </a:lnTo>
                  <a:lnTo>
                    <a:pt x="1240" y="208"/>
                  </a:lnTo>
                  <a:lnTo>
                    <a:pt x="1254" y="217"/>
                  </a:lnTo>
                  <a:lnTo>
                    <a:pt x="1260" y="221"/>
                  </a:lnTo>
                  <a:lnTo>
                    <a:pt x="1269" y="226"/>
                  </a:lnTo>
                  <a:lnTo>
                    <a:pt x="1276" y="229"/>
                  </a:lnTo>
                  <a:lnTo>
                    <a:pt x="1285" y="232"/>
                  </a:lnTo>
                  <a:lnTo>
                    <a:pt x="1284" y="234"/>
                  </a:lnTo>
                  <a:lnTo>
                    <a:pt x="1284" y="235"/>
                  </a:lnTo>
                  <a:lnTo>
                    <a:pt x="1285" y="247"/>
                  </a:lnTo>
                  <a:lnTo>
                    <a:pt x="1287" y="259"/>
                  </a:lnTo>
                  <a:lnTo>
                    <a:pt x="1289" y="270"/>
                  </a:lnTo>
                  <a:lnTo>
                    <a:pt x="1292" y="280"/>
                  </a:lnTo>
                  <a:lnTo>
                    <a:pt x="1296" y="290"/>
                  </a:lnTo>
                  <a:lnTo>
                    <a:pt x="1299" y="301"/>
                  </a:lnTo>
                  <a:lnTo>
                    <a:pt x="1301" y="313"/>
                  </a:lnTo>
                  <a:lnTo>
                    <a:pt x="1301" y="325"/>
                  </a:lnTo>
                  <a:lnTo>
                    <a:pt x="1299" y="336"/>
                  </a:lnTo>
                  <a:lnTo>
                    <a:pt x="1297" y="348"/>
                  </a:lnTo>
                  <a:lnTo>
                    <a:pt x="1297" y="354"/>
                  </a:lnTo>
                  <a:lnTo>
                    <a:pt x="1298" y="359"/>
                  </a:lnTo>
                  <a:lnTo>
                    <a:pt x="1300" y="364"/>
                  </a:lnTo>
                  <a:lnTo>
                    <a:pt x="1303" y="370"/>
                  </a:lnTo>
                  <a:lnTo>
                    <a:pt x="1309" y="378"/>
                  </a:lnTo>
                  <a:lnTo>
                    <a:pt x="1316" y="386"/>
                  </a:lnTo>
                  <a:lnTo>
                    <a:pt x="1324" y="393"/>
                  </a:lnTo>
                  <a:lnTo>
                    <a:pt x="1330" y="403"/>
                  </a:lnTo>
                  <a:lnTo>
                    <a:pt x="1333" y="407"/>
                  </a:lnTo>
                  <a:lnTo>
                    <a:pt x="1335" y="412"/>
                  </a:lnTo>
                  <a:lnTo>
                    <a:pt x="1336" y="417"/>
                  </a:lnTo>
                  <a:lnTo>
                    <a:pt x="1336" y="423"/>
                  </a:lnTo>
                  <a:lnTo>
                    <a:pt x="1336" y="435"/>
                  </a:lnTo>
                  <a:lnTo>
                    <a:pt x="1334" y="444"/>
                  </a:lnTo>
                  <a:lnTo>
                    <a:pt x="1331" y="453"/>
                  </a:lnTo>
                  <a:lnTo>
                    <a:pt x="1327" y="463"/>
                  </a:lnTo>
                  <a:lnTo>
                    <a:pt x="1320" y="470"/>
                  </a:lnTo>
                  <a:lnTo>
                    <a:pt x="1314" y="477"/>
                  </a:lnTo>
                  <a:lnTo>
                    <a:pt x="1306" y="483"/>
                  </a:lnTo>
                  <a:lnTo>
                    <a:pt x="1297" y="490"/>
                  </a:lnTo>
                  <a:lnTo>
                    <a:pt x="1300" y="503"/>
                  </a:lnTo>
                  <a:lnTo>
                    <a:pt x="1305" y="516"/>
                  </a:lnTo>
                  <a:lnTo>
                    <a:pt x="1309" y="527"/>
                  </a:lnTo>
                  <a:lnTo>
                    <a:pt x="1314" y="538"/>
                  </a:lnTo>
                  <a:lnTo>
                    <a:pt x="1318" y="550"/>
                  </a:lnTo>
                  <a:lnTo>
                    <a:pt x="1322" y="561"/>
                  </a:lnTo>
                  <a:lnTo>
                    <a:pt x="1327" y="574"/>
                  </a:lnTo>
                  <a:lnTo>
                    <a:pt x="1330" y="588"/>
                  </a:lnTo>
                  <a:lnTo>
                    <a:pt x="1313" y="597"/>
                  </a:lnTo>
                  <a:lnTo>
                    <a:pt x="1301" y="607"/>
                  </a:lnTo>
                  <a:lnTo>
                    <a:pt x="1288" y="617"/>
                  </a:lnTo>
                  <a:lnTo>
                    <a:pt x="1275" y="631"/>
                  </a:lnTo>
                  <a:lnTo>
                    <a:pt x="1270" y="638"/>
                  </a:lnTo>
                  <a:lnTo>
                    <a:pt x="1264" y="644"/>
                  </a:lnTo>
                  <a:lnTo>
                    <a:pt x="1261" y="647"/>
                  </a:lnTo>
                  <a:lnTo>
                    <a:pt x="1257" y="650"/>
                  </a:lnTo>
                  <a:lnTo>
                    <a:pt x="1254" y="652"/>
                  </a:lnTo>
                  <a:lnTo>
                    <a:pt x="1249" y="654"/>
                  </a:lnTo>
                  <a:lnTo>
                    <a:pt x="1238" y="657"/>
                  </a:lnTo>
                  <a:lnTo>
                    <a:pt x="1225" y="661"/>
                  </a:lnTo>
                  <a:lnTo>
                    <a:pt x="1214" y="664"/>
                  </a:lnTo>
                  <a:lnTo>
                    <a:pt x="1203" y="669"/>
                  </a:lnTo>
                  <a:lnTo>
                    <a:pt x="1199" y="671"/>
                  </a:lnTo>
                  <a:lnTo>
                    <a:pt x="1194" y="674"/>
                  </a:lnTo>
                  <a:lnTo>
                    <a:pt x="1191" y="677"/>
                  </a:lnTo>
                  <a:lnTo>
                    <a:pt x="1188" y="681"/>
                  </a:lnTo>
                  <a:lnTo>
                    <a:pt x="1185" y="685"/>
                  </a:lnTo>
                  <a:lnTo>
                    <a:pt x="1183" y="690"/>
                  </a:lnTo>
                  <a:lnTo>
                    <a:pt x="1182" y="695"/>
                  </a:lnTo>
                  <a:lnTo>
                    <a:pt x="1181" y="701"/>
                  </a:lnTo>
                  <a:lnTo>
                    <a:pt x="1182" y="713"/>
                  </a:lnTo>
                  <a:lnTo>
                    <a:pt x="1184" y="725"/>
                  </a:lnTo>
                  <a:lnTo>
                    <a:pt x="1186" y="735"/>
                  </a:lnTo>
                  <a:lnTo>
                    <a:pt x="1188" y="746"/>
                  </a:lnTo>
                  <a:lnTo>
                    <a:pt x="1191" y="755"/>
                  </a:lnTo>
                  <a:lnTo>
                    <a:pt x="1193" y="765"/>
                  </a:lnTo>
                  <a:lnTo>
                    <a:pt x="1194" y="777"/>
                  </a:lnTo>
                  <a:lnTo>
                    <a:pt x="1195" y="789"/>
                  </a:lnTo>
                  <a:lnTo>
                    <a:pt x="1195" y="794"/>
                  </a:lnTo>
                  <a:lnTo>
                    <a:pt x="1194" y="798"/>
                  </a:lnTo>
                  <a:lnTo>
                    <a:pt x="1193" y="802"/>
                  </a:lnTo>
                  <a:lnTo>
                    <a:pt x="1191" y="806"/>
                  </a:lnTo>
                  <a:lnTo>
                    <a:pt x="1187" y="813"/>
                  </a:lnTo>
                  <a:lnTo>
                    <a:pt x="1181" y="819"/>
                  </a:lnTo>
                  <a:lnTo>
                    <a:pt x="1168" y="830"/>
                  </a:lnTo>
                  <a:lnTo>
                    <a:pt x="1155" y="845"/>
                  </a:lnTo>
                  <a:lnTo>
                    <a:pt x="1149" y="854"/>
                  </a:lnTo>
                  <a:lnTo>
                    <a:pt x="1143" y="863"/>
                  </a:lnTo>
                  <a:lnTo>
                    <a:pt x="1139" y="872"/>
                  </a:lnTo>
                  <a:lnTo>
                    <a:pt x="1135" y="881"/>
                  </a:lnTo>
                  <a:lnTo>
                    <a:pt x="1133" y="891"/>
                  </a:lnTo>
                  <a:lnTo>
                    <a:pt x="1131" y="901"/>
                  </a:lnTo>
                  <a:lnTo>
                    <a:pt x="1130" y="911"/>
                  </a:lnTo>
                  <a:lnTo>
                    <a:pt x="1129" y="923"/>
                  </a:lnTo>
                  <a:lnTo>
                    <a:pt x="1129" y="1025"/>
                  </a:lnTo>
                  <a:lnTo>
                    <a:pt x="1129" y="1038"/>
                  </a:lnTo>
                  <a:lnTo>
                    <a:pt x="1128" y="1050"/>
                  </a:lnTo>
                  <a:lnTo>
                    <a:pt x="1127" y="1061"/>
                  </a:lnTo>
                  <a:lnTo>
                    <a:pt x="1125" y="1072"/>
                  </a:lnTo>
                  <a:lnTo>
                    <a:pt x="1121" y="1082"/>
                  </a:lnTo>
                  <a:lnTo>
                    <a:pt x="1117" y="1093"/>
                  </a:lnTo>
                  <a:lnTo>
                    <a:pt x="1112" y="1104"/>
                  </a:lnTo>
                  <a:lnTo>
                    <a:pt x="1106" y="1115"/>
                  </a:lnTo>
                  <a:lnTo>
                    <a:pt x="1096" y="1131"/>
                  </a:lnTo>
                  <a:lnTo>
                    <a:pt x="1086" y="1144"/>
                  </a:lnTo>
                  <a:lnTo>
                    <a:pt x="1081" y="1152"/>
                  </a:lnTo>
                  <a:lnTo>
                    <a:pt x="1078" y="1159"/>
                  </a:lnTo>
                  <a:lnTo>
                    <a:pt x="1076" y="1167"/>
                  </a:lnTo>
                  <a:lnTo>
                    <a:pt x="1075" y="1176"/>
                  </a:lnTo>
                  <a:lnTo>
                    <a:pt x="1076" y="1202"/>
                  </a:lnTo>
                  <a:lnTo>
                    <a:pt x="1078" y="1226"/>
                  </a:lnTo>
                  <a:lnTo>
                    <a:pt x="1082" y="1249"/>
                  </a:lnTo>
                  <a:lnTo>
                    <a:pt x="1085" y="1271"/>
                  </a:lnTo>
                  <a:lnTo>
                    <a:pt x="1090" y="1291"/>
                  </a:lnTo>
                  <a:lnTo>
                    <a:pt x="1094" y="1314"/>
                  </a:lnTo>
                  <a:lnTo>
                    <a:pt x="1096" y="1338"/>
                  </a:lnTo>
                  <a:lnTo>
                    <a:pt x="1097" y="1364"/>
                  </a:lnTo>
                  <a:lnTo>
                    <a:pt x="1098" y="1397"/>
                  </a:lnTo>
                  <a:lnTo>
                    <a:pt x="1099" y="1425"/>
                  </a:lnTo>
                  <a:lnTo>
                    <a:pt x="1098" y="1439"/>
                  </a:lnTo>
                  <a:lnTo>
                    <a:pt x="1097" y="1453"/>
                  </a:lnTo>
                  <a:lnTo>
                    <a:pt x="1094" y="1468"/>
                  </a:lnTo>
                  <a:lnTo>
                    <a:pt x="1090" y="1484"/>
                  </a:lnTo>
                  <a:lnTo>
                    <a:pt x="1084" y="1495"/>
                  </a:lnTo>
                  <a:lnTo>
                    <a:pt x="1078" y="1506"/>
                  </a:lnTo>
                  <a:lnTo>
                    <a:pt x="1071" y="1514"/>
                  </a:lnTo>
                  <a:lnTo>
                    <a:pt x="1062" y="1521"/>
                  </a:lnTo>
                  <a:lnTo>
                    <a:pt x="1052" y="1528"/>
                  </a:lnTo>
                  <a:lnTo>
                    <a:pt x="1041" y="1532"/>
                  </a:lnTo>
                  <a:lnTo>
                    <a:pt x="1029" y="1535"/>
                  </a:lnTo>
                  <a:lnTo>
                    <a:pt x="1017" y="1536"/>
                  </a:lnTo>
                  <a:lnTo>
                    <a:pt x="995" y="1537"/>
                  </a:lnTo>
                  <a:lnTo>
                    <a:pt x="977" y="1540"/>
                  </a:lnTo>
                  <a:lnTo>
                    <a:pt x="968" y="1542"/>
                  </a:lnTo>
                  <a:lnTo>
                    <a:pt x="959" y="1545"/>
                  </a:lnTo>
                  <a:lnTo>
                    <a:pt x="952" y="1550"/>
                  </a:lnTo>
                  <a:lnTo>
                    <a:pt x="944" y="1558"/>
                  </a:lnTo>
                  <a:lnTo>
                    <a:pt x="937" y="1565"/>
                  </a:lnTo>
                  <a:lnTo>
                    <a:pt x="934" y="1572"/>
                  </a:lnTo>
                  <a:lnTo>
                    <a:pt x="932" y="1580"/>
                  </a:lnTo>
                  <a:lnTo>
                    <a:pt x="932" y="1589"/>
                  </a:lnTo>
                  <a:lnTo>
                    <a:pt x="933" y="1606"/>
                  </a:lnTo>
                  <a:lnTo>
                    <a:pt x="934" y="1625"/>
                  </a:lnTo>
                  <a:lnTo>
                    <a:pt x="934" y="1711"/>
                  </a:lnTo>
                  <a:lnTo>
                    <a:pt x="934" y="1745"/>
                  </a:lnTo>
                  <a:lnTo>
                    <a:pt x="934" y="1771"/>
                  </a:lnTo>
                  <a:lnTo>
                    <a:pt x="935" y="1795"/>
                  </a:lnTo>
                  <a:lnTo>
                    <a:pt x="937" y="1816"/>
                  </a:lnTo>
                  <a:lnTo>
                    <a:pt x="939" y="1837"/>
                  </a:lnTo>
                  <a:lnTo>
                    <a:pt x="943" y="1859"/>
                  </a:lnTo>
                  <a:lnTo>
                    <a:pt x="947" y="1881"/>
                  </a:lnTo>
                  <a:lnTo>
                    <a:pt x="951" y="1903"/>
                  </a:lnTo>
                  <a:lnTo>
                    <a:pt x="956" y="1928"/>
                  </a:lnTo>
                  <a:lnTo>
                    <a:pt x="934" y="1918"/>
                  </a:lnTo>
                  <a:lnTo>
                    <a:pt x="913" y="1908"/>
                  </a:lnTo>
                  <a:lnTo>
                    <a:pt x="891" y="1898"/>
                  </a:lnTo>
                  <a:lnTo>
                    <a:pt x="869" y="1890"/>
                  </a:lnTo>
                  <a:lnTo>
                    <a:pt x="846" y="1883"/>
                  </a:lnTo>
                  <a:lnTo>
                    <a:pt x="822" y="1874"/>
                  </a:lnTo>
                  <a:lnTo>
                    <a:pt x="798" y="1867"/>
                  </a:lnTo>
                  <a:lnTo>
                    <a:pt x="770" y="1861"/>
                  </a:lnTo>
                  <a:lnTo>
                    <a:pt x="754" y="1860"/>
                  </a:lnTo>
                  <a:lnTo>
                    <a:pt x="740" y="1857"/>
                  </a:lnTo>
                  <a:lnTo>
                    <a:pt x="726" y="1853"/>
                  </a:lnTo>
                  <a:lnTo>
                    <a:pt x="711" y="1849"/>
                  </a:lnTo>
                  <a:lnTo>
                    <a:pt x="687" y="1842"/>
                  </a:lnTo>
                  <a:lnTo>
                    <a:pt x="666" y="1837"/>
                  </a:lnTo>
                  <a:lnTo>
                    <a:pt x="645" y="1832"/>
                  </a:lnTo>
                  <a:lnTo>
                    <a:pt x="626" y="1826"/>
                  </a:lnTo>
                  <a:lnTo>
                    <a:pt x="607" y="1821"/>
                  </a:lnTo>
                  <a:lnTo>
                    <a:pt x="586" y="1814"/>
                  </a:lnTo>
                  <a:lnTo>
                    <a:pt x="565" y="1808"/>
                  </a:lnTo>
                  <a:lnTo>
                    <a:pt x="542" y="1802"/>
                  </a:lnTo>
                  <a:lnTo>
                    <a:pt x="508" y="1793"/>
                  </a:lnTo>
                  <a:lnTo>
                    <a:pt x="478" y="1784"/>
                  </a:lnTo>
                  <a:lnTo>
                    <a:pt x="448" y="1775"/>
                  </a:lnTo>
                  <a:lnTo>
                    <a:pt x="415" y="1764"/>
                  </a:lnTo>
                  <a:lnTo>
                    <a:pt x="398" y="1756"/>
                  </a:lnTo>
                  <a:lnTo>
                    <a:pt x="382" y="1749"/>
                  </a:lnTo>
                  <a:lnTo>
                    <a:pt x="369" y="1740"/>
                  </a:lnTo>
                  <a:lnTo>
                    <a:pt x="357" y="1731"/>
                  </a:lnTo>
                  <a:lnTo>
                    <a:pt x="333" y="1709"/>
                  </a:lnTo>
                  <a:lnTo>
                    <a:pt x="307" y="1684"/>
                  </a:lnTo>
                  <a:lnTo>
                    <a:pt x="278" y="1658"/>
                  </a:lnTo>
                  <a:lnTo>
                    <a:pt x="251" y="1636"/>
                  </a:lnTo>
                  <a:lnTo>
                    <a:pt x="239" y="1625"/>
                  </a:lnTo>
                  <a:lnTo>
                    <a:pt x="225" y="1613"/>
                  </a:lnTo>
                  <a:lnTo>
                    <a:pt x="212" y="1600"/>
                  </a:lnTo>
                  <a:lnTo>
                    <a:pt x="198" y="1586"/>
                  </a:lnTo>
                  <a:lnTo>
                    <a:pt x="189" y="1577"/>
                  </a:lnTo>
                  <a:lnTo>
                    <a:pt x="179" y="1571"/>
                  </a:lnTo>
                  <a:lnTo>
                    <a:pt x="173" y="1567"/>
                  </a:lnTo>
                  <a:lnTo>
                    <a:pt x="169" y="1564"/>
                  </a:lnTo>
                  <a:lnTo>
                    <a:pt x="164" y="1560"/>
                  </a:lnTo>
                  <a:lnTo>
                    <a:pt x="161" y="1554"/>
                  </a:lnTo>
                  <a:lnTo>
                    <a:pt x="144" y="1529"/>
                  </a:lnTo>
                  <a:lnTo>
                    <a:pt x="130" y="1504"/>
                  </a:lnTo>
                  <a:lnTo>
                    <a:pt x="117" y="1481"/>
                  </a:lnTo>
                  <a:lnTo>
                    <a:pt x="106" y="1457"/>
                  </a:lnTo>
                  <a:lnTo>
                    <a:pt x="96" y="1434"/>
                  </a:lnTo>
                  <a:lnTo>
                    <a:pt x="84" y="1409"/>
                  </a:lnTo>
                  <a:lnTo>
                    <a:pt x="73" y="1384"/>
                  </a:lnTo>
                  <a:lnTo>
                    <a:pt x="59" y="1355"/>
                  </a:lnTo>
                  <a:lnTo>
                    <a:pt x="49" y="1333"/>
                  </a:lnTo>
                  <a:lnTo>
                    <a:pt x="39" y="1312"/>
                  </a:lnTo>
                  <a:lnTo>
                    <a:pt x="28" y="1293"/>
                  </a:lnTo>
                  <a:lnTo>
                    <a:pt x="19" y="1275"/>
                  </a:lnTo>
                  <a:lnTo>
                    <a:pt x="12" y="1255"/>
                  </a:lnTo>
                  <a:lnTo>
                    <a:pt x="6" y="1235"/>
                  </a:lnTo>
                  <a:lnTo>
                    <a:pt x="4" y="1225"/>
                  </a:lnTo>
                  <a:lnTo>
                    <a:pt x="3" y="1214"/>
                  </a:lnTo>
                  <a:lnTo>
                    <a:pt x="1" y="1201"/>
                  </a:lnTo>
                  <a:lnTo>
                    <a:pt x="0" y="1189"/>
                  </a:lnTo>
                  <a:lnTo>
                    <a:pt x="1" y="1181"/>
                  </a:lnTo>
                  <a:lnTo>
                    <a:pt x="3" y="1173"/>
                  </a:lnTo>
                  <a:lnTo>
                    <a:pt x="5" y="1167"/>
                  </a:lnTo>
                  <a:lnTo>
                    <a:pt x="8" y="1161"/>
                  </a:lnTo>
                  <a:lnTo>
                    <a:pt x="14" y="1148"/>
                  </a:lnTo>
                  <a:lnTo>
                    <a:pt x="20" y="1134"/>
                  </a:lnTo>
                  <a:lnTo>
                    <a:pt x="26" y="1114"/>
                  </a:lnTo>
                  <a:lnTo>
                    <a:pt x="32" y="1096"/>
                  </a:lnTo>
                  <a:lnTo>
                    <a:pt x="36" y="1079"/>
                  </a:lnTo>
                  <a:lnTo>
                    <a:pt x="39" y="1062"/>
                  </a:lnTo>
                  <a:lnTo>
                    <a:pt x="41" y="1045"/>
                  </a:lnTo>
                  <a:lnTo>
                    <a:pt x="43" y="1027"/>
                  </a:lnTo>
                  <a:lnTo>
                    <a:pt x="45" y="1009"/>
                  </a:lnTo>
                  <a:lnTo>
                    <a:pt x="46" y="988"/>
                  </a:lnTo>
                  <a:lnTo>
                    <a:pt x="47" y="966"/>
                  </a:lnTo>
                  <a:lnTo>
                    <a:pt x="51" y="947"/>
                  </a:lnTo>
                  <a:lnTo>
                    <a:pt x="55" y="929"/>
                  </a:lnTo>
                  <a:lnTo>
                    <a:pt x="62" y="912"/>
                  </a:lnTo>
                  <a:lnTo>
                    <a:pt x="77" y="878"/>
                  </a:lnTo>
                  <a:lnTo>
                    <a:pt x="95" y="840"/>
                  </a:lnTo>
                  <a:lnTo>
                    <a:pt x="103" y="820"/>
                  </a:lnTo>
                  <a:lnTo>
                    <a:pt x="111" y="802"/>
                  </a:lnTo>
                  <a:lnTo>
                    <a:pt x="115" y="794"/>
                  </a:lnTo>
                  <a:lnTo>
                    <a:pt x="121" y="787"/>
                  </a:lnTo>
                  <a:lnTo>
                    <a:pt x="127" y="779"/>
                  </a:lnTo>
                  <a:lnTo>
                    <a:pt x="135" y="771"/>
                  </a:lnTo>
                  <a:lnTo>
                    <a:pt x="169" y="742"/>
                  </a:lnTo>
                  <a:lnTo>
                    <a:pt x="200" y="717"/>
                  </a:lnTo>
                  <a:lnTo>
                    <a:pt x="215" y="704"/>
                  </a:lnTo>
                  <a:lnTo>
                    <a:pt x="230" y="691"/>
                  </a:lnTo>
                  <a:lnTo>
                    <a:pt x="246" y="675"/>
                  </a:lnTo>
                  <a:lnTo>
                    <a:pt x="262" y="659"/>
                  </a:lnTo>
                  <a:lnTo>
                    <a:pt x="292" y="624"/>
                  </a:lnTo>
                  <a:lnTo>
                    <a:pt x="319" y="593"/>
                  </a:lnTo>
                  <a:lnTo>
                    <a:pt x="343" y="561"/>
                  </a:lnTo>
                  <a:lnTo>
                    <a:pt x="365" y="530"/>
                  </a:lnTo>
                  <a:lnTo>
                    <a:pt x="385" y="498"/>
                  </a:lnTo>
                  <a:lnTo>
                    <a:pt x="404" y="464"/>
                  </a:lnTo>
                  <a:lnTo>
                    <a:pt x="423" y="427"/>
                  </a:lnTo>
                  <a:lnTo>
                    <a:pt x="442" y="386"/>
                  </a:lnTo>
                  <a:lnTo>
                    <a:pt x="454" y="360"/>
                  </a:lnTo>
                  <a:lnTo>
                    <a:pt x="463" y="337"/>
                  </a:lnTo>
                  <a:lnTo>
                    <a:pt x="473" y="315"/>
                  </a:lnTo>
                  <a:lnTo>
                    <a:pt x="485" y="290"/>
                  </a:lnTo>
                  <a:lnTo>
                    <a:pt x="498" y="266"/>
                  </a:lnTo>
                  <a:lnTo>
                    <a:pt x="510" y="244"/>
                  </a:lnTo>
                  <a:lnTo>
                    <a:pt x="520" y="224"/>
                  </a:lnTo>
                  <a:lnTo>
                    <a:pt x="529" y="203"/>
                  </a:lnTo>
                  <a:lnTo>
                    <a:pt x="537" y="181"/>
                  </a:lnTo>
                  <a:lnTo>
                    <a:pt x="542" y="159"/>
                  </a:lnTo>
                  <a:lnTo>
                    <a:pt x="544" y="148"/>
                  </a:lnTo>
                  <a:lnTo>
                    <a:pt x="545" y="135"/>
                  </a:lnTo>
                  <a:lnTo>
                    <a:pt x="546" y="122"/>
                  </a:lnTo>
                  <a:lnTo>
                    <a:pt x="546" y="109"/>
                  </a:lnTo>
                  <a:lnTo>
                    <a:pt x="545" y="103"/>
                  </a:lnTo>
                  <a:lnTo>
                    <a:pt x="544" y="99"/>
                  </a:lnTo>
                  <a:close/>
                </a:path>
              </a:pathLst>
            </a:custGeom>
            <a:solidFill>
              <a:srgbClr val="C0C0C0"/>
            </a:solidFill>
            <a:ln w="1651">
              <a:solidFill>
                <a:srgbClr val="63696D"/>
              </a:solidFill>
              <a:round/>
              <a:headEnd/>
              <a:tailEnd/>
            </a:ln>
          </p:spPr>
          <p:txBody>
            <a:bodyPr/>
            <a:lstStyle/>
            <a:p>
              <a:endParaRPr lang="es-ES"/>
            </a:p>
          </p:txBody>
        </p:sp>
        <p:sp>
          <p:nvSpPr>
            <p:cNvPr id="5180" name="Freeform 39"/>
            <p:cNvSpPr>
              <a:spLocks/>
            </p:cNvSpPr>
            <p:nvPr/>
          </p:nvSpPr>
          <p:spPr bwMode="auto">
            <a:xfrm>
              <a:off x="1309688" y="2154238"/>
              <a:ext cx="471487" cy="836613"/>
            </a:xfrm>
            <a:custGeom>
              <a:avLst/>
              <a:gdLst>
                <a:gd name="T0" fmla="*/ 2147483647 w 1782"/>
                <a:gd name="T1" fmla="*/ 0 h 3166"/>
                <a:gd name="T2" fmla="*/ 2147483647 w 1782"/>
                <a:gd name="T3" fmla="*/ 0 h 3166"/>
                <a:gd name="T4" fmla="*/ 2147483647 w 1782"/>
                <a:gd name="T5" fmla="*/ 2147483647 h 3166"/>
                <a:gd name="T6" fmla="*/ 2147483647 w 1782"/>
                <a:gd name="T7" fmla="*/ 2147483647 h 3166"/>
                <a:gd name="T8" fmla="*/ 2147483647 w 1782"/>
                <a:gd name="T9" fmla="*/ 2147483647 h 3166"/>
                <a:gd name="T10" fmla="*/ 2147483647 w 1782"/>
                <a:gd name="T11" fmla="*/ 2147483647 h 3166"/>
                <a:gd name="T12" fmla="*/ 2147483647 w 1782"/>
                <a:gd name="T13" fmla="*/ 2147483647 h 3166"/>
                <a:gd name="T14" fmla="*/ 2147483647 w 1782"/>
                <a:gd name="T15" fmla="*/ 2147483647 h 3166"/>
                <a:gd name="T16" fmla="*/ 2147483647 w 1782"/>
                <a:gd name="T17" fmla="*/ 2147483647 h 3166"/>
                <a:gd name="T18" fmla="*/ 2147483647 w 1782"/>
                <a:gd name="T19" fmla="*/ 2147483647 h 3166"/>
                <a:gd name="T20" fmla="*/ 2147483647 w 1782"/>
                <a:gd name="T21" fmla="*/ 2147483647 h 3166"/>
                <a:gd name="T22" fmla="*/ 2147483647 w 1782"/>
                <a:gd name="T23" fmla="*/ 2147483647 h 3166"/>
                <a:gd name="T24" fmla="*/ 2147483647 w 1782"/>
                <a:gd name="T25" fmla="*/ 2147483647 h 3166"/>
                <a:gd name="T26" fmla="*/ 2147483647 w 1782"/>
                <a:gd name="T27" fmla="*/ 2147483647 h 3166"/>
                <a:gd name="T28" fmla="*/ 2147483647 w 1782"/>
                <a:gd name="T29" fmla="*/ 2147483647 h 3166"/>
                <a:gd name="T30" fmla="*/ 2147483647 w 1782"/>
                <a:gd name="T31" fmla="*/ 2147483647 h 3166"/>
                <a:gd name="T32" fmla="*/ 2147483647 w 1782"/>
                <a:gd name="T33" fmla="*/ 2147483647 h 3166"/>
                <a:gd name="T34" fmla="*/ 2147483647 w 1782"/>
                <a:gd name="T35" fmla="*/ 2147483647 h 3166"/>
                <a:gd name="T36" fmla="*/ 2147483647 w 1782"/>
                <a:gd name="T37" fmla="*/ 2147483647 h 3166"/>
                <a:gd name="T38" fmla="*/ 2147483647 w 1782"/>
                <a:gd name="T39" fmla="*/ 2147483647 h 3166"/>
                <a:gd name="T40" fmla="*/ 2147483647 w 1782"/>
                <a:gd name="T41" fmla="*/ 2147483647 h 3166"/>
                <a:gd name="T42" fmla="*/ 2147483647 w 1782"/>
                <a:gd name="T43" fmla="*/ 2147483647 h 3166"/>
                <a:gd name="T44" fmla="*/ 2147483647 w 1782"/>
                <a:gd name="T45" fmla="*/ 2147483647 h 3166"/>
                <a:gd name="T46" fmla="*/ 2147483647 w 1782"/>
                <a:gd name="T47" fmla="*/ 2147483647 h 3166"/>
                <a:gd name="T48" fmla="*/ 2147483647 w 1782"/>
                <a:gd name="T49" fmla="*/ 2147483647 h 3166"/>
                <a:gd name="T50" fmla="*/ 2147483647 w 1782"/>
                <a:gd name="T51" fmla="*/ 2147483647 h 3166"/>
                <a:gd name="T52" fmla="*/ 2147483647 w 1782"/>
                <a:gd name="T53" fmla="*/ 2147483647 h 3166"/>
                <a:gd name="T54" fmla="*/ 2147483647 w 1782"/>
                <a:gd name="T55" fmla="*/ 2147483647 h 3166"/>
                <a:gd name="T56" fmla="*/ 2147483647 w 1782"/>
                <a:gd name="T57" fmla="*/ 2147483647 h 3166"/>
                <a:gd name="T58" fmla="*/ 2147483647 w 1782"/>
                <a:gd name="T59" fmla="*/ 2147483647 h 3166"/>
                <a:gd name="T60" fmla="*/ 2147483647 w 1782"/>
                <a:gd name="T61" fmla="*/ 2147483647 h 3166"/>
                <a:gd name="T62" fmla="*/ 2147483647 w 1782"/>
                <a:gd name="T63" fmla="*/ 2147483647 h 3166"/>
                <a:gd name="T64" fmla="*/ 2147483647 w 1782"/>
                <a:gd name="T65" fmla="*/ 2147483647 h 3166"/>
                <a:gd name="T66" fmla="*/ 2147483647 w 1782"/>
                <a:gd name="T67" fmla="*/ 2147483647 h 3166"/>
                <a:gd name="T68" fmla="*/ 2147483647 w 1782"/>
                <a:gd name="T69" fmla="*/ 2147483647 h 3166"/>
                <a:gd name="T70" fmla="*/ 2147483647 w 1782"/>
                <a:gd name="T71" fmla="*/ 2147483647 h 3166"/>
                <a:gd name="T72" fmla="*/ 2147483647 w 1782"/>
                <a:gd name="T73" fmla="*/ 2147483647 h 3166"/>
                <a:gd name="T74" fmla="*/ 2147483647 w 1782"/>
                <a:gd name="T75" fmla="*/ 2147483647 h 3166"/>
                <a:gd name="T76" fmla="*/ 2147483647 w 1782"/>
                <a:gd name="T77" fmla="*/ 2147483647 h 3166"/>
                <a:gd name="T78" fmla="*/ 2147483647 w 1782"/>
                <a:gd name="T79" fmla="*/ 2147483647 h 3166"/>
                <a:gd name="T80" fmla="*/ 2147483647 w 1782"/>
                <a:gd name="T81" fmla="*/ 2147483647 h 3166"/>
                <a:gd name="T82" fmla="*/ 2147483647 w 1782"/>
                <a:gd name="T83" fmla="*/ 2147483647 h 3166"/>
                <a:gd name="T84" fmla="*/ 2147483647 w 1782"/>
                <a:gd name="T85" fmla="*/ 2147483647 h 3166"/>
                <a:gd name="T86" fmla="*/ 2147483647 w 1782"/>
                <a:gd name="T87" fmla="*/ 2147483647 h 3166"/>
                <a:gd name="T88" fmla="*/ 0 w 1782"/>
                <a:gd name="T89" fmla="*/ 2147483647 h 3166"/>
                <a:gd name="T90" fmla="*/ 2147483647 w 1782"/>
                <a:gd name="T91" fmla="*/ 2147483647 h 3166"/>
                <a:gd name="T92" fmla="*/ 2147483647 w 1782"/>
                <a:gd name="T93" fmla="*/ 2147483647 h 3166"/>
                <a:gd name="T94" fmla="*/ 2147483647 w 1782"/>
                <a:gd name="T95" fmla="*/ 2147483647 h 3166"/>
                <a:gd name="T96" fmla="*/ 2147483647 w 1782"/>
                <a:gd name="T97" fmla="*/ 2147483647 h 3166"/>
                <a:gd name="T98" fmla="*/ 2147483647 w 1782"/>
                <a:gd name="T99" fmla="*/ 2147483647 h 3166"/>
                <a:gd name="T100" fmla="*/ 2147483647 w 1782"/>
                <a:gd name="T101" fmla="*/ 2147483647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2"/>
                <a:gd name="T154" fmla="*/ 0 h 3166"/>
                <a:gd name="T155" fmla="*/ 1782 w 1782"/>
                <a:gd name="T156" fmla="*/ 3166 h 3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2" h="3166">
                  <a:moveTo>
                    <a:pt x="548" y="0"/>
                  </a:moveTo>
                  <a:lnTo>
                    <a:pt x="1782" y="28"/>
                  </a:lnTo>
                  <a:lnTo>
                    <a:pt x="1780" y="43"/>
                  </a:lnTo>
                  <a:lnTo>
                    <a:pt x="1777" y="57"/>
                  </a:lnTo>
                  <a:lnTo>
                    <a:pt x="1773" y="69"/>
                  </a:lnTo>
                  <a:lnTo>
                    <a:pt x="1767" y="81"/>
                  </a:lnTo>
                  <a:lnTo>
                    <a:pt x="1754" y="103"/>
                  </a:lnTo>
                  <a:lnTo>
                    <a:pt x="1740" y="123"/>
                  </a:lnTo>
                  <a:lnTo>
                    <a:pt x="1725" y="144"/>
                  </a:lnTo>
                  <a:lnTo>
                    <a:pt x="1713" y="165"/>
                  </a:lnTo>
                  <a:lnTo>
                    <a:pt x="1708" y="178"/>
                  </a:lnTo>
                  <a:lnTo>
                    <a:pt x="1702" y="190"/>
                  </a:lnTo>
                  <a:lnTo>
                    <a:pt x="1699" y="204"/>
                  </a:lnTo>
                  <a:lnTo>
                    <a:pt x="1697" y="218"/>
                  </a:lnTo>
                  <a:lnTo>
                    <a:pt x="1696" y="233"/>
                  </a:lnTo>
                  <a:lnTo>
                    <a:pt x="1693" y="246"/>
                  </a:lnTo>
                  <a:lnTo>
                    <a:pt x="1691" y="259"/>
                  </a:lnTo>
                  <a:lnTo>
                    <a:pt x="1688" y="270"/>
                  </a:lnTo>
                  <a:lnTo>
                    <a:pt x="1684" y="282"/>
                  </a:lnTo>
                  <a:lnTo>
                    <a:pt x="1681" y="295"/>
                  </a:lnTo>
                  <a:lnTo>
                    <a:pt x="1679" y="307"/>
                  </a:lnTo>
                  <a:lnTo>
                    <a:pt x="1676" y="322"/>
                  </a:lnTo>
                  <a:lnTo>
                    <a:pt x="1673" y="346"/>
                  </a:lnTo>
                  <a:lnTo>
                    <a:pt x="1671" y="367"/>
                  </a:lnTo>
                  <a:lnTo>
                    <a:pt x="1669" y="388"/>
                  </a:lnTo>
                  <a:lnTo>
                    <a:pt x="1664" y="412"/>
                  </a:lnTo>
                  <a:lnTo>
                    <a:pt x="1659" y="434"/>
                  </a:lnTo>
                  <a:lnTo>
                    <a:pt x="1652" y="453"/>
                  </a:lnTo>
                  <a:lnTo>
                    <a:pt x="1642" y="471"/>
                  </a:lnTo>
                  <a:lnTo>
                    <a:pt x="1633" y="486"/>
                  </a:lnTo>
                  <a:lnTo>
                    <a:pt x="1622" y="502"/>
                  </a:lnTo>
                  <a:lnTo>
                    <a:pt x="1608" y="517"/>
                  </a:lnTo>
                  <a:lnTo>
                    <a:pt x="1594" y="532"/>
                  </a:lnTo>
                  <a:lnTo>
                    <a:pt x="1577" y="548"/>
                  </a:lnTo>
                  <a:lnTo>
                    <a:pt x="1568" y="556"/>
                  </a:lnTo>
                  <a:lnTo>
                    <a:pt x="1558" y="563"/>
                  </a:lnTo>
                  <a:lnTo>
                    <a:pt x="1548" y="568"/>
                  </a:lnTo>
                  <a:lnTo>
                    <a:pt x="1539" y="574"/>
                  </a:lnTo>
                  <a:lnTo>
                    <a:pt x="1529" y="580"/>
                  </a:lnTo>
                  <a:lnTo>
                    <a:pt x="1521" y="587"/>
                  </a:lnTo>
                  <a:lnTo>
                    <a:pt x="1513" y="594"/>
                  </a:lnTo>
                  <a:lnTo>
                    <a:pt x="1505" y="604"/>
                  </a:lnTo>
                  <a:lnTo>
                    <a:pt x="1491" y="624"/>
                  </a:lnTo>
                  <a:lnTo>
                    <a:pt x="1481" y="644"/>
                  </a:lnTo>
                  <a:lnTo>
                    <a:pt x="1476" y="653"/>
                  </a:lnTo>
                  <a:lnTo>
                    <a:pt x="1473" y="664"/>
                  </a:lnTo>
                  <a:lnTo>
                    <a:pt x="1468" y="673"/>
                  </a:lnTo>
                  <a:lnTo>
                    <a:pt x="1466" y="682"/>
                  </a:lnTo>
                  <a:lnTo>
                    <a:pt x="1462" y="703"/>
                  </a:lnTo>
                  <a:lnTo>
                    <a:pt x="1459" y="724"/>
                  </a:lnTo>
                  <a:lnTo>
                    <a:pt x="1458" y="746"/>
                  </a:lnTo>
                  <a:lnTo>
                    <a:pt x="1458" y="770"/>
                  </a:lnTo>
                  <a:lnTo>
                    <a:pt x="1458" y="849"/>
                  </a:lnTo>
                  <a:lnTo>
                    <a:pt x="1455" y="884"/>
                  </a:lnTo>
                  <a:lnTo>
                    <a:pt x="1452" y="915"/>
                  </a:lnTo>
                  <a:lnTo>
                    <a:pt x="1449" y="945"/>
                  </a:lnTo>
                  <a:lnTo>
                    <a:pt x="1448" y="980"/>
                  </a:lnTo>
                  <a:lnTo>
                    <a:pt x="1450" y="1008"/>
                  </a:lnTo>
                  <a:lnTo>
                    <a:pt x="1452" y="1033"/>
                  </a:lnTo>
                  <a:lnTo>
                    <a:pt x="1454" y="1057"/>
                  </a:lnTo>
                  <a:lnTo>
                    <a:pt x="1455" y="1085"/>
                  </a:lnTo>
                  <a:lnTo>
                    <a:pt x="1455" y="1099"/>
                  </a:lnTo>
                  <a:lnTo>
                    <a:pt x="1453" y="1110"/>
                  </a:lnTo>
                  <a:lnTo>
                    <a:pt x="1451" y="1121"/>
                  </a:lnTo>
                  <a:lnTo>
                    <a:pt x="1448" y="1132"/>
                  </a:lnTo>
                  <a:lnTo>
                    <a:pt x="1438" y="1152"/>
                  </a:lnTo>
                  <a:lnTo>
                    <a:pt x="1427" y="1176"/>
                  </a:lnTo>
                  <a:lnTo>
                    <a:pt x="1428" y="1180"/>
                  </a:lnTo>
                  <a:lnTo>
                    <a:pt x="1429" y="1186"/>
                  </a:lnTo>
                  <a:lnTo>
                    <a:pt x="1429" y="1199"/>
                  </a:lnTo>
                  <a:lnTo>
                    <a:pt x="1428" y="1212"/>
                  </a:lnTo>
                  <a:lnTo>
                    <a:pt x="1427" y="1225"/>
                  </a:lnTo>
                  <a:lnTo>
                    <a:pt x="1425" y="1236"/>
                  </a:lnTo>
                  <a:lnTo>
                    <a:pt x="1420" y="1258"/>
                  </a:lnTo>
                  <a:lnTo>
                    <a:pt x="1412" y="1280"/>
                  </a:lnTo>
                  <a:lnTo>
                    <a:pt x="1403" y="1301"/>
                  </a:lnTo>
                  <a:lnTo>
                    <a:pt x="1393" y="1321"/>
                  </a:lnTo>
                  <a:lnTo>
                    <a:pt x="1381" y="1343"/>
                  </a:lnTo>
                  <a:lnTo>
                    <a:pt x="1368" y="1367"/>
                  </a:lnTo>
                  <a:lnTo>
                    <a:pt x="1356" y="1392"/>
                  </a:lnTo>
                  <a:lnTo>
                    <a:pt x="1346" y="1414"/>
                  </a:lnTo>
                  <a:lnTo>
                    <a:pt x="1337" y="1437"/>
                  </a:lnTo>
                  <a:lnTo>
                    <a:pt x="1325" y="1463"/>
                  </a:lnTo>
                  <a:lnTo>
                    <a:pt x="1306" y="1504"/>
                  </a:lnTo>
                  <a:lnTo>
                    <a:pt x="1287" y="1541"/>
                  </a:lnTo>
                  <a:lnTo>
                    <a:pt x="1268" y="1575"/>
                  </a:lnTo>
                  <a:lnTo>
                    <a:pt x="1248" y="1607"/>
                  </a:lnTo>
                  <a:lnTo>
                    <a:pt x="1226" y="1638"/>
                  </a:lnTo>
                  <a:lnTo>
                    <a:pt x="1202" y="1670"/>
                  </a:lnTo>
                  <a:lnTo>
                    <a:pt x="1175" y="1701"/>
                  </a:lnTo>
                  <a:lnTo>
                    <a:pt x="1145" y="1736"/>
                  </a:lnTo>
                  <a:lnTo>
                    <a:pt x="1129" y="1752"/>
                  </a:lnTo>
                  <a:lnTo>
                    <a:pt x="1113" y="1768"/>
                  </a:lnTo>
                  <a:lnTo>
                    <a:pt x="1098" y="1781"/>
                  </a:lnTo>
                  <a:lnTo>
                    <a:pt x="1083" y="1794"/>
                  </a:lnTo>
                  <a:lnTo>
                    <a:pt x="1052" y="1819"/>
                  </a:lnTo>
                  <a:lnTo>
                    <a:pt x="1018" y="1848"/>
                  </a:lnTo>
                  <a:lnTo>
                    <a:pt x="1010" y="1856"/>
                  </a:lnTo>
                  <a:lnTo>
                    <a:pt x="1004" y="1864"/>
                  </a:lnTo>
                  <a:lnTo>
                    <a:pt x="998" y="1871"/>
                  </a:lnTo>
                  <a:lnTo>
                    <a:pt x="994" y="1879"/>
                  </a:lnTo>
                  <a:lnTo>
                    <a:pt x="986" y="1897"/>
                  </a:lnTo>
                  <a:lnTo>
                    <a:pt x="978" y="1917"/>
                  </a:lnTo>
                  <a:lnTo>
                    <a:pt x="960" y="1955"/>
                  </a:lnTo>
                  <a:lnTo>
                    <a:pt x="945" y="1989"/>
                  </a:lnTo>
                  <a:lnTo>
                    <a:pt x="938" y="2006"/>
                  </a:lnTo>
                  <a:lnTo>
                    <a:pt x="934" y="2024"/>
                  </a:lnTo>
                  <a:lnTo>
                    <a:pt x="930" y="2043"/>
                  </a:lnTo>
                  <a:lnTo>
                    <a:pt x="929" y="2065"/>
                  </a:lnTo>
                  <a:lnTo>
                    <a:pt x="928" y="2086"/>
                  </a:lnTo>
                  <a:lnTo>
                    <a:pt x="926" y="2104"/>
                  </a:lnTo>
                  <a:lnTo>
                    <a:pt x="924" y="2122"/>
                  </a:lnTo>
                  <a:lnTo>
                    <a:pt x="922" y="2139"/>
                  </a:lnTo>
                  <a:lnTo>
                    <a:pt x="919" y="2156"/>
                  </a:lnTo>
                  <a:lnTo>
                    <a:pt x="915" y="2173"/>
                  </a:lnTo>
                  <a:lnTo>
                    <a:pt x="909" y="2191"/>
                  </a:lnTo>
                  <a:lnTo>
                    <a:pt x="903" y="2211"/>
                  </a:lnTo>
                  <a:lnTo>
                    <a:pt x="897" y="2225"/>
                  </a:lnTo>
                  <a:lnTo>
                    <a:pt x="891" y="2238"/>
                  </a:lnTo>
                  <a:lnTo>
                    <a:pt x="888" y="2244"/>
                  </a:lnTo>
                  <a:lnTo>
                    <a:pt x="886" y="2250"/>
                  </a:lnTo>
                  <a:lnTo>
                    <a:pt x="884" y="2258"/>
                  </a:lnTo>
                  <a:lnTo>
                    <a:pt x="883" y="2266"/>
                  </a:lnTo>
                  <a:lnTo>
                    <a:pt x="884" y="2278"/>
                  </a:lnTo>
                  <a:lnTo>
                    <a:pt x="886" y="2291"/>
                  </a:lnTo>
                  <a:lnTo>
                    <a:pt x="887" y="2302"/>
                  </a:lnTo>
                  <a:lnTo>
                    <a:pt x="889" y="2312"/>
                  </a:lnTo>
                  <a:lnTo>
                    <a:pt x="895" y="2332"/>
                  </a:lnTo>
                  <a:lnTo>
                    <a:pt x="902" y="2352"/>
                  </a:lnTo>
                  <a:lnTo>
                    <a:pt x="911" y="2370"/>
                  </a:lnTo>
                  <a:lnTo>
                    <a:pt x="922" y="2389"/>
                  </a:lnTo>
                  <a:lnTo>
                    <a:pt x="932" y="2410"/>
                  </a:lnTo>
                  <a:lnTo>
                    <a:pt x="942" y="2432"/>
                  </a:lnTo>
                  <a:lnTo>
                    <a:pt x="956" y="2461"/>
                  </a:lnTo>
                  <a:lnTo>
                    <a:pt x="967" y="2486"/>
                  </a:lnTo>
                  <a:lnTo>
                    <a:pt x="979" y="2511"/>
                  </a:lnTo>
                  <a:lnTo>
                    <a:pt x="989" y="2534"/>
                  </a:lnTo>
                  <a:lnTo>
                    <a:pt x="1000" y="2558"/>
                  </a:lnTo>
                  <a:lnTo>
                    <a:pt x="1013" y="2581"/>
                  </a:lnTo>
                  <a:lnTo>
                    <a:pt x="1027" y="2606"/>
                  </a:lnTo>
                  <a:lnTo>
                    <a:pt x="1044" y="2631"/>
                  </a:lnTo>
                  <a:lnTo>
                    <a:pt x="1047" y="2637"/>
                  </a:lnTo>
                  <a:lnTo>
                    <a:pt x="1052" y="2641"/>
                  </a:lnTo>
                  <a:lnTo>
                    <a:pt x="1056" y="2644"/>
                  </a:lnTo>
                  <a:lnTo>
                    <a:pt x="1062" y="2648"/>
                  </a:lnTo>
                  <a:lnTo>
                    <a:pt x="1072" y="2654"/>
                  </a:lnTo>
                  <a:lnTo>
                    <a:pt x="1081" y="2663"/>
                  </a:lnTo>
                  <a:lnTo>
                    <a:pt x="1064" y="2673"/>
                  </a:lnTo>
                  <a:lnTo>
                    <a:pt x="1047" y="2682"/>
                  </a:lnTo>
                  <a:lnTo>
                    <a:pt x="1040" y="2688"/>
                  </a:lnTo>
                  <a:lnTo>
                    <a:pt x="1034" y="2695"/>
                  </a:lnTo>
                  <a:lnTo>
                    <a:pt x="1027" y="2703"/>
                  </a:lnTo>
                  <a:lnTo>
                    <a:pt x="1022" y="2712"/>
                  </a:lnTo>
                  <a:lnTo>
                    <a:pt x="1018" y="2721"/>
                  </a:lnTo>
                  <a:lnTo>
                    <a:pt x="1013" y="2729"/>
                  </a:lnTo>
                  <a:lnTo>
                    <a:pt x="1009" y="2737"/>
                  </a:lnTo>
                  <a:lnTo>
                    <a:pt x="1002" y="2744"/>
                  </a:lnTo>
                  <a:lnTo>
                    <a:pt x="996" y="2751"/>
                  </a:lnTo>
                  <a:lnTo>
                    <a:pt x="989" y="2755"/>
                  </a:lnTo>
                  <a:lnTo>
                    <a:pt x="985" y="2757"/>
                  </a:lnTo>
                  <a:lnTo>
                    <a:pt x="981" y="2758"/>
                  </a:lnTo>
                  <a:lnTo>
                    <a:pt x="976" y="2759"/>
                  </a:lnTo>
                  <a:lnTo>
                    <a:pt x="970" y="2759"/>
                  </a:lnTo>
                  <a:lnTo>
                    <a:pt x="966" y="2758"/>
                  </a:lnTo>
                  <a:lnTo>
                    <a:pt x="961" y="2757"/>
                  </a:lnTo>
                  <a:lnTo>
                    <a:pt x="958" y="2755"/>
                  </a:lnTo>
                  <a:lnTo>
                    <a:pt x="954" y="2752"/>
                  </a:lnTo>
                  <a:lnTo>
                    <a:pt x="948" y="2745"/>
                  </a:lnTo>
                  <a:lnTo>
                    <a:pt x="940" y="2738"/>
                  </a:lnTo>
                  <a:lnTo>
                    <a:pt x="932" y="2730"/>
                  </a:lnTo>
                  <a:lnTo>
                    <a:pt x="924" y="2723"/>
                  </a:lnTo>
                  <a:lnTo>
                    <a:pt x="921" y="2718"/>
                  </a:lnTo>
                  <a:lnTo>
                    <a:pt x="918" y="2714"/>
                  </a:lnTo>
                  <a:lnTo>
                    <a:pt x="915" y="2710"/>
                  </a:lnTo>
                  <a:lnTo>
                    <a:pt x="912" y="2705"/>
                  </a:lnTo>
                  <a:lnTo>
                    <a:pt x="508" y="3166"/>
                  </a:lnTo>
                  <a:lnTo>
                    <a:pt x="0" y="3166"/>
                  </a:lnTo>
                  <a:lnTo>
                    <a:pt x="449" y="2502"/>
                  </a:lnTo>
                  <a:lnTo>
                    <a:pt x="454" y="2498"/>
                  </a:lnTo>
                  <a:lnTo>
                    <a:pt x="459" y="2494"/>
                  </a:lnTo>
                  <a:lnTo>
                    <a:pt x="463" y="2490"/>
                  </a:lnTo>
                  <a:lnTo>
                    <a:pt x="466" y="2484"/>
                  </a:lnTo>
                  <a:lnTo>
                    <a:pt x="469" y="2479"/>
                  </a:lnTo>
                  <a:lnTo>
                    <a:pt x="470" y="2473"/>
                  </a:lnTo>
                  <a:lnTo>
                    <a:pt x="472" y="2467"/>
                  </a:lnTo>
                  <a:lnTo>
                    <a:pt x="472" y="2461"/>
                  </a:lnTo>
                  <a:lnTo>
                    <a:pt x="471" y="2438"/>
                  </a:lnTo>
                  <a:lnTo>
                    <a:pt x="470" y="2417"/>
                  </a:lnTo>
                  <a:lnTo>
                    <a:pt x="467" y="2398"/>
                  </a:lnTo>
                  <a:lnTo>
                    <a:pt x="463" y="2380"/>
                  </a:lnTo>
                  <a:lnTo>
                    <a:pt x="459" y="2361"/>
                  </a:lnTo>
                  <a:lnTo>
                    <a:pt x="454" y="2342"/>
                  </a:lnTo>
                  <a:lnTo>
                    <a:pt x="450" y="2323"/>
                  </a:lnTo>
                  <a:lnTo>
                    <a:pt x="444" y="2300"/>
                  </a:lnTo>
                  <a:lnTo>
                    <a:pt x="308" y="2048"/>
                  </a:lnTo>
                  <a:lnTo>
                    <a:pt x="365" y="1945"/>
                  </a:lnTo>
                  <a:lnTo>
                    <a:pt x="315" y="1846"/>
                  </a:lnTo>
                  <a:lnTo>
                    <a:pt x="487" y="1376"/>
                  </a:lnTo>
                  <a:lnTo>
                    <a:pt x="324" y="1162"/>
                  </a:lnTo>
                  <a:lnTo>
                    <a:pt x="548" y="0"/>
                  </a:lnTo>
                  <a:close/>
                </a:path>
              </a:pathLst>
            </a:custGeom>
            <a:solidFill>
              <a:schemeClr val="hlink"/>
            </a:solidFill>
            <a:ln w="9525">
              <a:noFill/>
              <a:round/>
              <a:headEnd/>
              <a:tailEnd/>
            </a:ln>
          </p:spPr>
          <p:txBody>
            <a:bodyPr/>
            <a:lstStyle/>
            <a:p>
              <a:endParaRPr lang="es-ES"/>
            </a:p>
          </p:txBody>
        </p:sp>
        <p:sp>
          <p:nvSpPr>
            <p:cNvPr id="5181" name="Freeform 40"/>
            <p:cNvSpPr>
              <a:spLocks/>
            </p:cNvSpPr>
            <p:nvPr/>
          </p:nvSpPr>
          <p:spPr bwMode="auto">
            <a:xfrm>
              <a:off x="1309688" y="2154238"/>
              <a:ext cx="471487" cy="836613"/>
            </a:xfrm>
            <a:custGeom>
              <a:avLst/>
              <a:gdLst>
                <a:gd name="T0" fmla="*/ 2147483647 w 1782"/>
                <a:gd name="T1" fmla="*/ 0 h 3166"/>
                <a:gd name="T2" fmla="*/ 2147483647 w 1782"/>
                <a:gd name="T3" fmla="*/ 0 h 3166"/>
                <a:gd name="T4" fmla="*/ 2147483647 w 1782"/>
                <a:gd name="T5" fmla="*/ 2147483647 h 3166"/>
                <a:gd name="T6" fmla="*/ 2147483647 w 1782"/>
                <a:gd name="T7" fmla="*/ 2147483647 h 3166"/>
                <a:gd name="T8" fmla="*/ 2147483647 w 1782"/>
                <a:gd name="T9" fmla="*/ 2147483647 h 3166"/>
                <a:gd name="T10" fmla="*/ 2147483647 w 1782"/>
                <a:gd name="T11" fmla="*/ 2147483647 h 3166"/>
                <a:gd name="T12" fmla="*/ 2147483647 w 1782"/>
                <a:gd name="T13" fmla="*/ 2147483647 h 3166"/>
                <a:gd name="T14" fmla="*/ 2147483647 w 1782"/>
                <a:gd name="T15" fmla="*/ 2147483647 h 3166"/>
                <a:gd name="T16" fmla="*/ 2147483647 w 1782"/>
                <a:gd name="T17" fmla="*/ 2147483647 h 3166"/>
                <a:gd name="T18" fmla="*/ 2147483647 w 1782"/>
                <a:gd name="T19" fmla="*/ 2147483647 h 3166"/>
                <a:gd name="T20" fmla="*/ 2147483647 w 1782"/>
                <a:gd name="T21" fmla="*/ 2147483647 h 3166"/>
                <a:gd name="T22" fmla="*/ 2147483647 w 1782"/>
                <a:gd name="T23" fmla="*/ 2147483647 h 3166"/>
                <a:gd name="T24" fmla="*/ 2147483647 w 1782"/>
                <a:gd name="T25" fmla="*/ 2147483647 h 3166"/>
                <a:gd name="T26" fmla="*/ 2147483647 w 1782"/>
                <a:gd name="T27" fmla="*/ 2147483647 h 3166"/>
                <a:gd name="T28" fmla="*/ 2147483647 w 1782"/>
                <a:gd name="T29" fmla="*/ 2147483647 h 3166"/>
                <a:gd name="T30" fmla="*/ 2147483647 w 1782"/>
                <a:gd name="T31" fmla="*/ 2147483647 h 3166"/>
                <a:gd name="T32" fmla="*/ 2147483647 w 1782"/>
                <a:gd name="T33" fmla="*/ 2147483647 h 3166"/>
                <a:gd name="T34" fmla="*/ 2147483647 w 1782"/>
                <a:gd name="T35" fmla="*/ 2147483647 h 3166"/>
                <a:gd name="T36" fmla="*/ 2147483647 w 1782"/>
                <a:gd name="T37" fmla="*/ 2147483647 h 3166"/>
                <a:gd name="T38" fmla="*/ 2147483647 w 1782"/>
                <a:gd name="T39" fmla="*/ 2147483647 h 3166"/>
                <a:gd name="T40" fmla="*/ 2147483647 w 1782"/>
                <a:gd name="T41" fmla="*/ 2147483647 h 3166"/>
                <a:gd name="T42" fmla="*/ 2147483647 w 1782"/>
                <a:gd name="T43" fmla="*/ 2147483647 h 3166"/>
                <a:gd name="T44" fmla="*/ 2147483647 w 1782"/>
                <a:gd name="T45" fmla="*/ 2147483647 h 3166"/>
                <a:gd name="T46" fmla="*/ 2147483647 w 1782"/>
                <a:gd name="T47" fmla="*/ 2147483647 h 3166"/>
                <a:gd name="T48" fmla="*/ 2147483647 w 1782"/>
                <a:gd name="T49" fmla="*/ 2147483647 h 3166"/>
                <a:gd name="T50" fmla="*/ 2147483647 w 1782"/>
                <a:gd name="T51" fmla="*/ 2147483647 h 3166"/>
                <a:gd name="T52" fmla="*/ 2147483647 w 1782"/>
                <a:gd name="T53" fmla="*/ 2147483647 h 3166"/>
                <a:gd name="T54" fmla="*/ 2147483647 w 1782"/>
                <a:gd name="T55" fmla="*/ 2147483647 h 3166"/>
                <a:gd name="T56" fmla="*/ 2147483647 w 1782"/>
                <a:gd name="T57" fmla="*/ 2147483647 h 3166"/>
                <a:gd name="T58" fmla="*/ 2147483647 w 1782"/>
                <a:gd name="T59" fmla="*/ 2147483647 h 3166"/>
                <a:gd name="T60" fmla="*/ 2147483647 w 1782"/>
                <a:gd name="T61" fmla="*/ 2147483647 h 3166"/>
                <a:gd name="T62" fmla="*/ 2147483647 w 1782"/>
                <a:gd name="T63" fmla="*/ 2147483647 h 3166"/>
                <a:gd name="T64" fmla="*/ 2147483647 w 1782"/>
                <a:gd name="T65" fmla="*/ 2147483647 h 3166"/>
                <a:gd name="T66" fmla="*/ 2147483647 w 1782"/>
                <a:gd name="T67" fmla="*/ 2147483647 h 3166"/>
                <a:gd name="T68" fmla="*/ 2147483647 w 1782"/>
                <a:gd name="T69" fmla="*/ 2147483647 h 3166"/>
                <a:gd name="T70" fmla="*/ 2147483647 w 1782"/>
                <a:gd name="T71" fmla="*/ 2147483647 h 3166"/>
                <a:gd name="T72" fmla="*/ 2147483647 w 1782"/>
                <a:gd name="T73" fmla="*/ 2147483647 h 3166"/>
                <a:gd name="T74" fmla="*/ 2147483647 w 1782"/>
                <a:gd name="T75" fmla="*/ 2147483647 h 3166"/>
                <a:gd name="T76" fmla="*/ 2147483647 w 1782"/>
                <a:gd name="T77" fmla="*/ 2147483647 h 3166"/>
                <a:gd name="T78" fmla="*/ 2147483647 w 1782"/>
                <a:gd name="T79" fmla="*/ 2147483647 h 3166"/>
                <a:gd name="T80" fmla="*/ 2147483647 w 1782"/>
                <a:gd name="T81" fmla="*/ 2147483647 h 3166"/>
                <a:gd name="T82" fmla="*/ 2147483647 w 1782"/>
                <a:gd name="T83" fmla="*/ 2147483647 h 3166"/>
                <a:gd name="T84" fmla="*/ 2147483647 w 1782"/>
                <a:gd name="T85" fmla="*/ 2147483647 h 3166"/>
                <a:gd name="T86" fmla="*/ 2147483647 w 1782"/>
                <a:gd name="T87" fmla="*/ 2147483647 h 3166"/>
                <a:gd name="T88" fmla="*/ 0 w 1782"/>
                <a:gd name="T89" fmla="*/ 2147483647 h 3166"/>
                <a:gd name="T90" fmla="*/ 2147483647 w 1782"/>
                <a:gd name="T91" fmla="*/ 2147483647 h 3166"/>
                <a:gd name="T92" fmla="*/ 2147483647 w 1782"/>
                <a:gd name="T93" fmla="*/ 2147483647 h 3166"/>
                <a:gd name="T94" fmla="*/ 2147483647 w 1782"/>
                <a:gd name="T95" fmla="*/ 2147483647 h 3166"/>
                <a:gd name="T96" fmla="*/ 2147483647 w 1782"/>
                <a:gd name="T97" fmla="*/ 2147483647 h 3166"/>
                <a:gd name="T98" fmla="*/ 2147483647 w 1782"/>
                <a:gd name="T99" fmla="*/ 2147483647 h 3166"/>
                <a:gd name="T100" fmla="*/ 2147483647 w 1782"/>
                <a:gd name="T101" fmla="*/ 2147483647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2"/>
                <a:gd name="T154" fmla="*/ 0 h 3166"/>
                <a:gd name="T155" fmla="*/ 1782 w 1782"/>
                <a:gd name="T156" fmla="*/ 3166 h 3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2" h="3166">
                  <a:moveTo>
                    <a:pt x="548" y="0"/>
                  </a:moveTo>
                  <a:lnTo>
                    <a:pt x="1782" y="28"/>
                  </a:lnTo>
                  <a:lnTo>
                    <a:pt x="1780" y="43"/>
                  </a:lnTo>
                  <a:lnTo>
                    <a:pt x="1777" y="57"/>
                  </a:lnTo>
                  <a:lnTo>
                    <a:pt x="1773" y="69"/>
                  </a:lnTo>
                  <a:lnTo>
                    <a:pt x="1767" y="81"/>
                  </a:lnTo>
                  <a:lnTo>
                    <a:pt x="1754" y="103"/>
                  </a:lnTo>
                  <a:lnTo>
                    <a:pt x="1740" y="123"/>
                  </a:lnTo>
                  <a:lnTo>
                    <a:pt x="1725" y="144"/>
                  </a:lnTo>
                  <a:lnTo>
                    <a:pt x="1713" y="165"/>
                  </a:lnTo>
                  <a:lnTo>
                    <a:pt x="1708" y="178"/>
                  </a:lnTo>
                  <a:lnTo>
                    <a:pt x="1702" y="190"/>
                  </a:lnTo>
                  <a:lnTo>
                    <a:pt x="1699" y="204"/>
                  </a:lnTo>
                  <a:lnTo>
                    <a:pt x="1697" y="218"/>
                  </a:lnTo>
                  <a:lnTo>
                    <a:pt x="1696" y="233"/>
                  </a:lnTo>
                  <a:lnTo>
                    <a:pt x="1693" y="246"/>
                  </a:lnTo>
                  <a:lnTo>
                    <a:pt x="1691" y="259"/>
                  </a:lnTo>
                  <a:lnTo>
                    <a:pt x="1688" y="270"/>
                  </a:lnTo>
                  <a:lnTo>
                    <a:pt x="1684" y="282"/>
                  </a:lnTo>
                  <a:lnTo>
                    <a:pt x="1681" y="295"/>
                  </a:lnTo>
                  <a:lnTo>
                    <a:pt x="1679" y="307"/>
                  </a:lnTo>
                  <a:lnTo>
                    <a:pt x="1676" y="322"/>
                  </a:lnTo>
                  <a:lnTo>
                    <a:pt x="1673" y="346"/>
                  </a:lnTo>
                  <a:lnTo>
                    <a:pt x="1671" y="367"/>
                  </a:lnTo>
                  <a:lnTo>
                    <a:pt x="1669" y="388"/>
                  </a:lnTo>
                  <a:lnTo>
                    <a:pt x="1664" y="412"/>
                  </a:lnTo>
                  <a:lnTo>
                    <a:pt x="1659" y="434"/>
                  </a:lnTo>
                  <a:lnTo>
                    <a:pt x="1652" y="453"/>
                  </a:lnTo>
                  <a:lnTo>
                    <a:pt x="1642" y="471"/>
                  </a:lnTo>
                  <a:lnTo>
                    <a:pt x="1633" y="486"/>
                  </a:lnTo>
                  <a:lnTo>
                    <a:pt x="1622" y="502"/>
                  </a:lnTo>
                  <a:lnTo>
                    <a:pt x="1608" y="517"/>
                  </a:lnTo>
                  <a:lnTo>
                    <a:pt x="1594" y="532"/>
                  </a:lnTo>
                  <a:lnTo>
                    <a:pt x="1577" y="548"/>
                  </a:lnTo>
                  <a:lnTo>
                    <a:pt x="1568" y="556"/>
                  </a:lnTo>
                  <a:lnTo>
                    <a:pt x="1558" y="563"/>
                  </a:lnTo>
                  <a:lnTo>
                    <a:pt x="1548" y="568"/>
                  </a:lnTo>
                  <a:lnTo>
                    <a:pt x="1539" y="574"/>
                  </a:lnTo>
                  <a:lnTo>
                    <a:pt x="1529" y="580"/>
                  </a:lnTo>
                  <a:lnTo>
                    <a:pt x="1521" y="587"/>
                  </a:lnTo>
                  <a:lnTo>
                    <a:pt x="1513" y="594"/>
                  </a:lnTo>
                  <a:lnTo>
                    <a:pt x="1505" y="604"/>
                  </a:lnTo>
                  <a:lnTo>
                    <a:pt x="1491" y="624"/>
                  </a:lnTo>
                  <a:lnTo>
                    <a:pt x="1481" y="644"/>
                  </a:lnTo>
                  <a:lnTo>
                    <a:pt x="1476" y="653"/>
                  </a:lnTo>
                  <a:lnTo>
                    <a:pt x="1473" y="664"/>
                  </a:lnTo>
                  <a:lnTo>
                    <a:pt x="1468" y="673"/>
                  </a:lnTo>
                  <a:lnTo>
                    <a:pt x="1466" y="682"/>
                  </a:lnTo>
                  <a:lnTo>
                    <a:pt x="1462" y="703"/>
                  </a:lnTo>
                  <a:lnTo>
                    <a:pt x="1459" y="724"/>
                  </a:lnTo>
                  <a:lnTo>
                    <a:pt x="1458" y="746"/>
                  </a:lnTo>
                  <a:lnTo>
                    <a:pt x="1458" y="770"/>
                  </a:lnTo>
                  <a:lnTo>
                    <a:pt x="1458" y="849"/>
                  </a:lnTo>
                  <a:lnTo>
                    <a:pt x="1455" y="884"/>
                  </a:lnTo>
                  <a:lnTo>
                    <a:pt x="1452" y="915"/>
                  </a:lnTo>
                  <a:lnTo>
                    <a:pt x="1449" y="945"/>
                  </a:lnTo>
                  <a:lnTo>
                    <a:pt x="1448" y="980"/>
                  </a:lnTo>
                  <a:lnTo>
                    <a:pt x="1450" y="1008"/>
                  </a:lnTo>
                  <a:lnTo>
                    <a:pt x="1452" y="1033"/>
                  </a:lnTo>
                  <a:lnTo>
                    <a:pt x="1454" y="1057"/>
                  </a:lnTo>
                  <a:lnTo>
                    <a:pt x="1455" y="1085"/>
                  </a:lnTo>
                  <a:lnTo>
                    <a:pt x="1455" y="1099"/>
                  </a:lnTo>
                  <a:lnTo>
                    <a:pt x="1453" y="1110"/>
                  </a:lnTo>
                  <a:lnTo>
                    <a:pt x="1451" y="1121"/>
                  </a:lnTo>
                  <a:lnTo>
                    <a:pt x="1448" y="1132"/>
                  </a:lnTo>
                  <a:lnTo>
                    <a:pt x="1438" y="1152"/>
                  </a:lnTo>
                  <a:lnTo>
                    <a:pt x="1427" y="1176"/>
                  </a:lnTo>
                  <a:lnTo>
                    <a:pt x="1428" y="1180"/>
                  </a:lnTo>
                  <a:lnTo>
                    <a:pt x="1429" y="1186"/>
                  </a:lnTo>
                  <a:lnTo>
                    <a:pt x="1429" y="1199"/>
                  </a:lnTo>
                  <a:lnTo>
                    <a:pt x="1428" y="1212"/>
                  </a:lnTo>
                  <a:lnTo>
                    <a:pt x="1427" y="1225"/>
                  </a:lnTo>
                  <a:lnTo>
                    <a:pt x="1425" y="1236"/>
                  </a:lnTo>
                  <a:lnTo>
                    <a:pt x="1420" y="1258"/>
                  </a:lnTo>
                  <a:lnTo>
                    <a:pt x="1412" y="1280"/>
                  </a:lnTo>
                  <a:lnTo>
                    <a:pt x="1403" y="1301"/>
                  </a:lnTo>
                  <a:lnTo>
                    <a:pt x="1393" y="1321"/>
                  </a:lnTo>
                  <a:lnTo>
                    <a:pt x="1381" y="1343"/>
                  </a:lnTo>
                  <a:lnTo>
                    <a:pt x="1368" y="1367"/>
                  </a:lnTo>
                  <a:lnTo>
                    <a:pt x="1356" y="1392"/>
                  </a:lnTo>
                  <a:lnTo>
                    <a:pt x="1346" y="1414"/>
                  </a:lnTo>
                  <a:lnTo>
                    <a:pt x="1337" y="1437"/>
                  </a:lnTo>
                  <a:lnTo>
                    <a:pt x="1325" y="1463"/>
                  </a:lnTo>
                  <a:lnTo>
                    <a:pt x="1306" y="1504"/>
                  </a:lnTo>
                  <a:lnTo>
                    <a:pt x="1287" y="1541"/>
                  </a:lnTo>
                  <a:lnTo>
                    <a:pt x="1268" y="1575"/>
                  </a:lnTo>
                  <a:lnTo>
                    <a:pt x="1248" y="1607"/>
                  </a:lnTo>
                  <a:lnTo>
                    <a:pt x="1226" y="1638"/>
                  </a:lnTo>
                  <a:lnTo>
                    <a:pt x="1202" y="1670"/>
                  </a:lnTo>
                  <a:lnTo>
                    <a:pt x="1175" y="1701"/>
                  </a:lnTo>
                  <a:lnTo>
                    <a:pt x="1145" y="1736"/>
                  </a:lnTo>
                  <a:lnTo>
                    <a:pt x="1129" y="1752"/>
                  </a:lnTo>
                  <a:lnTo>
                    <a:pt x="1113" y="1768"/>
                  </a:lnTo>
                  <a:lnTo>
                    <a:pt x="1098" y="1781"/>
                  </a:lnTo>
                  <a:lnTo>
                    <a:pt x="1083" y="1794"/>
                  </a:lnTo>
                  <a:lnTo>
                    <a:pt x="1052" y="1819"/>
                  </a:lnTo>
                  <a:lnTo>
                    <a:pt x="1018" y="1848"/>
                  </a:lnTo>
                  <a:lnTo>
                    <a:pt x="1010" y="1856"/>
                  </a:lnTo>
                  <a:lnTo>
                    <a:pt x="1004" y="1864"/>
                  </a:lnTo>
                  <a:lnTo>
                    <a:pt x="998" y="1871"/>
                  </a:lnTo>
                  <a:lnTo>
                    <a:pt x="994" y="1879"/>
                  </a:lnTo>
                  <a:lnTo>
                    <a:pt x="986" y="1897"/>
                  </a:lnTo>
                  <a:lnTo>
                    <a:pt x="978" y="1917"/>
                  </a:lnTo>
                  <a:lnTo>
                    <a:pt x="960" y="1955"/>
                  </a:lnTo>
                  <a:lnTo>
                    <a:pt x="945" y="1989"/>
                  </a:lnTo>
                  <a:lnTo>
                    <a:pt x="938" y="2006"/>
                  </a:lnTo>
                  <a:lnTo>
                    <a:pt x="934" y="2024"/>
                  </a:lnTo>
                  <a:lnTo>
                    <a:pt x="930" y="2043"/>
                  </a:lnTo>
                  <a:lnTo>
                    <a:pt x="929" y="2065"/>
                  </a:lnTo>
                  <a:lnTo>
                    <a:pt x="928" y="2086"/>
                  </a:lnTo>
                  <a:lnTo>
                    <a:pt x="926" y="2104"/>
                  </a:lnTo>
                  <a:lnTo>
                    <a:pt x="924" y="2122"/>
                  </a:lnTo>
                  <a:lnTo>
                    <a:pt x="922" y="2139"/>
                  </a:lnTo>
                  <a:lnTo>
                    <a:pt x="919" y="2156"/>
                  </a:lnTo>
                  <a:lnTo>
                    <a:pt x="915" y="2173"/>
                  </a:lnTo>
                  <a:lnTo>
                    <a:pt x="909" y="2191"/>
                  </a:lnTo>
                  <a:lnTo>
                    <a:pt x="903" y="2211"/>
                  </a:lnTo>
                  <a:lnTo>
                    <a:pt x="897" y="2225"/>
                  </a:lnTo>
                  <a:lnTo>
                    <a:pt x="891" y="2238"/>
                  </a:lnTo>
                  <a:lnTo>
                    <a:pt x="888" y="2244"/>
                  </a:lnTo>
                  <a:lnTo>
                    <a:pt x="886" y="2250"/>
                  </a:lnTo>
                  <a:lnTo>
                    <a:pt x="884" y="2258"/>
                  </a:lnTo>
                  <a:lnTo>
                    <a:pt x="883" y="2266"/>
                  </a:lnTo>
                  <a:lnTo>
                    <a:pt x="884" y="2278"/>
                  </a:lnTo>
                  <a:lnTo>
                    <a:pt x="886" y="2291"/>
                  </a:lnTo>
                  <a:lnTo>
                    <a:pt x="887" y="2302"/>
                  </a:lnTo>
                  <a:lnTo>
                    <a:pt x="889" y="2312"/>
                  </a:lnTo>
                  <a:lnTo>
                    <a:pt x="895" y="2332"/>
                  </a:lnTo>
                  <a:lnTo>
                    <a:pt x="902" y="2352"/>
                  </a:lnTo>
                  <a:lnTo>
                    <a:pt x="911" y="2370"/>
                  </a:lnTo>
                  <a:lnTo>
                    <a:pt x="922" y="2389"/>
                  </a:lnTo>
                  <a:lnTo>
                    <a:pt x="932" y="2410"/>
                  </a:lnTo>
                  <a:lnTo>
                    <a:pt x="942" y="2432"/>
                  </a:lnTo>
                  <a:lnTo>
                    <a:pt x="956" y="2461"/>
                  </a:lnTo>
                  <a:lnTo>
                    <a:pt x="967" y="2486"/>
                  </a:lnTo>
                  <a:lnTo>
                    <a:pt x="979" y="2511"/>
                  </a:lnTo>
                  <a:lnTo>
                    <a:pt x="989" y="2534"/>
                  </a:lnTo>
                  <a:lnTo>
                    <a:pt x="1000" y="2558"/>
                  </a:lnTo>
                  <a:lnTo>
                    <a:pt x="1013" y="2581"/>
                  </a:lnTo>
                  <a:lnTo>
                    <a:pt x="1027" y="2606"/>
                  </a:lnTo>
                  <a:lnTo>
                    <a:pt x="1044" y="2631"/>
                  </a:lnTo>
                  <a:lnTo>
                    <a:pt x="1047" y="2637"/>
                  </a:lnTo>
                  <a:lnTo>
                    <a:pt x="1052" y="2641"/>
                  </a:lnTo>
                  <a:lnTo>
                    <a:pt x="1056" y="2644"/>
                  </a:lnTo>
                  <a:lnTo>
                    <a:pt x="1062" y="2648"/>
                  </a:lnTo>
                  <a:lnTo>
                    <a:pt x="1072" y="2654"/>
                  </a:lnTo>
                  <a:lnTo>
                    <a:pt x="1081" y="2663"/>
                  </a:lnTo>
                  <a:lnTo>
                    <a:pt x="1064" y="2673"/>
                  </a:lnTo>
                  <a:lnTo>
                    <a:pt x="1047" y="2682"/>
                  </a:lnTo>
                  <a:lnTo>
                    <a:pt x="1040" y="2688"/>
                  </a:lnTo>
                  <a:lnTo>
                    <a:pt x="1034" y="2695"/>
                  </a:lnTo>
                  <a:lnTo>
                    <a:pt x="1027" y="2703"/>
                  </a:lnTo>
                  <a:lnTo>
                    <a:pt x="1022" y="2712"/>
                  </a:lnTo>
                  <a:lnTo>
                    <a:pt x="1018" y="2721"/>
                  </a:lnTo>
                  <a:lnTo>
                    <a:pt x="1013" y="2729"/>
                  </a:lnTo>
                  <a:lnTo>
                    <a:pt x="1009" y="2737"/>
                  </a:lnTo>
                  <a:lnTo>
                    <a:pt x="1002" y="2744"/>
                  </a:lnTo>
                  <a:lnTo>
                    <a:pt x="996" y="2751"/>
                  </a:lnTo>
                  <a:lnTo>
                    <a:pt x="989" y="2755"/>
                  </a:lnTo>
                  <a:lnTo>
                    <a:pt x="985" y="2757"/>
                  </a:lnTo>
                  <a:lnTo>
                    <a:pt x="981" y="2758"/>
                  </a:lnTo>
                  <a:lnTo>
                    <a:pt x="976" y="2759"/>
                  </a:lnTo>
                  <a:lnTo>
                    <a:pt x="970" y="2759"/>
                  </a:lnTo>
                  <a:lnTo>
                    <a:pt x="966" y="2758"/>
                  </a:lnTo>
                  <a:lnTo>
                    <a:pt x="961" y="2757"/>
                  </a:lnTo>
                  <a:lnTo>
                    <a:pt x="958" y="2755"/>
                  </a:lnTo>
                  <a:lnTo>
                    <a:pt x="954" y="2752"/>
                  </a:lnTo>
                  <a:lnTo>
                    <a:pt x="948" y="2745"/>
                  </a:lnTo>
                  <a:lnTo>
                    <a:pt x="940" y="2738"/>
                  </a:lnTo>
                  <a:lnTo>
                    <a:pt x="932" y="2730"/>
                  </a:lnTo>
                  <a:lnTo>
                    <a:pt x="924" y="2723"/>
                  </a:lnTo>
                  <a:lnTo>
                    <a:pt x="921" y="2718"/>
                  </a:lnTo>
                  <a:lnTo>
                    <a:pt x="918" y="2714"/>
                  </a:lnTo>
                  <a:lnTo>
                    <a:pt x="915" y="2710"/>
                  </a:lnTo>
                  <a:lnTo>
                    <a:pt x="912" y="2705"/>
                  </a:lnTo>
                  <a:lnTo>
                    <a:pt x="508" y="3166"/>
                  </a:lnTo>
                  <a:lnTo>
                    <a:pt x="0" y="3166"/>
                  </a:lnTo>
                  <a:lnTo>
                    <a:pt x="449" y="2502"/>
                  </a:lnTo>
                  <a:lnTo>
                    <a:pt x="454" y="2498"/>
                  </a:lnTo>
                  <a:lnTo>
                    <a:pt x="459" y="2494"/>
                  </a:lnTo>
                  <a:lnTo>
                    <a:pt x="463" y="2490"/>
                  </a:lnTo>
                  <a:lnTo>
                    <a:pt x="466" y="2484"/>
                  </a:lnTo>
                  <a:lnTo>
                    <a:pt x="469" y="2479"/>
                  </a:lnTo>
                  <a:lnTo>
                    <a:pt x="470" y="2473"/>
                  </a:lnTo>
                  <a:lnTo>
                    <a:pt x="472" y="2467"/>
                  </a:lnTo>
                  <a:lnTo>
                    <a:pt x="472" y="2461"/>
                  </a:lnTo>
                  <a:lnTo>
                    <a:pt x="471" y="2438"/>
                  </a:lnTo>
                  <a:lnTo>
                    <a:pt x="470" y="2417"/>
                  </a:lnTo>
                  <a:lnTo>
                    <a:pt x="467" y="2398"/>
                  </a:lnTo>
                  <a:lnTo>
                    <a:pt x="463" y="2380"/>
                  </a:lnTo>
                  <a:lnTo>
                    <a:pt x="459" y="2361"/>
                  </a:lnTo>
                  <a:lnTo>
                    <a:pt x="454" y="2342"/>
                  </a:lnTo>
                  <a:lnTo>
                    <a:pt x="450" y="2323"/>
                  </a:lnTo>
                  <a:lnTo>
                    <a:pt x="444" y="2300"/>
                  </a:lnTo>
                  <a:lnTo>
                    <a:pt x="308" y="2048"/>
                  </a:lnTo>
                  <a:lnTo>
                    <a:pt x="365" y="1945"/>
                  </a:lnTo>
                  <a:lnTo>
                    <a:pt x="315" y="1846"/>
                  </a:lnTo>
                  <a:lnTo>
                    <a:pt x="487" y="1376"/>
                  </a:lnTo>
                  <a:lnTo>
                    <a:pt x="324" y="1162"/>
                  </a:lnTo>
                  <a:lnTo>
                    <a:pt x="548" y="0"/>
                  </a:lnTo>
                </a:path>
              </a:pathLst>
            </a:custGeom>
            <a:solidFill>
              <a:srgbClr val="C0C0C0"/>
            </a:solidFill>
            <a:ln w="1651">
              <a:solidFill>
                <a:srgbClr val="63696D"/>
              </a:solidFill>
              <a:round/>
              <a:headEnd/>
              <a:tailEnd/>
            </a:ln>
          </p:spPr>
          <p:txBody>
            <a:bodyPr/>
            <a:lstStyle/>
            <a:p>
              <a:endParaRPr lang="es-ES"/>
            </a:p>
          </p:txBody>
        </p:sp>
        <p:sp>
          <p:nvSpPr>
            <p:cNvPr id="5182" name="Freeform 41"/>
            <p:cNvSpPr>
              <a:spLocks/>
            </p:cNvSpPr>
            <p:nvPr/>
          </p:nvSpPr>
          <p:spPr bwMode="auto">
            <a:xfrm>
              <a:off x="977900" y="2357438"/>
              <a:ext cx="460375" cy="715963"/>
            </a:xfrm>
            <a:custGeom>
              <a:avLst/>
              <a:gdLst>
                <a:gd name="T0" fmla="*/ 2147483647 w 1740"/>
                <a:gd name="T1" fmla="*/ 0 h 2706"/>
                <a:gd name="T2" fmla="*/ 2147483647 w 1740"/>
                <a:gd name="T3" fmla="*/ 0 h 2706"/>
                <a:gd name="T4" fmla="*/ 2147483647 w 1740"/>
                <a:gd name="T5" fmla="*/ 0 h 2706"/>
                <a:gd name="T6" fmla="*/ 2147483647 w 1740"/>
                <a:gd name="T7" fmla="*/ 0 h 2706"/>
                <a:gd name="T8" fmla="*/ 2147483647 w 1740"/>
                <a:gd name="T9" fmla="*/ 0 h 2706"/>
                <a:gd name="T10" fmla="*/ 2147483647 w 1740"/>
                <a:gd name="T11" fmla="*/ 0 h 2706"/>
                <a:gd name="T12" fmla="*/ 2147483647 w 1740"/>
                <a:gd name="T13" fmla="*/ 0 h 2706"/>
                <a:gd name="T14" fmla="*/ 2147483647 w 1740"/>
                <a:gd name="T15" fmla="*/ 0 h 2706"/>
                <a:gd name="T16" fmla="*/ 2147483647 w 1740"/>
                <a:gd name="T17" fmla="*/ 0 h 2706"/>
                <a:gd name="T18" fmla="*/ 2147483647 w 1740"/>
                <a:gd name="T19" fmla="*/ 0 h 2706"/>
                <a:gd name="T20" fmla="*/ 2147483647 w 1740"/>
                <a:gd name="T21" fmla="*/ 0 h 2706"/>
                <a:gd name="T22" fmla="*/ 2147483647 w 1740"/>
                <a:gd name="T23" fmla="*/ 0 h 2706"/>
                <a:gd name="T24" fmla="*/ 2147483647 w 1740"/>
                <a:gd name="T25" fmla="*/ 0 h 2706"/>
                <a:gd name="T26" fmla="*/ 2147483647 w 1740"/>
                <a:gd name="T27" fmla="*/ 0 h 2706"/>
                <a:gd name="T28" fmla="*/ 2147483647 w 1740"/>
                <a:gd name="T29" fmla="*/ 0 h 2706"/>
                <a:gd name="T30" fmla="*/ 2147483647 w 1740"/>
                <a:gd name="T31" fmla="*/ 0 h 2706"/>
                <a:gd name="T32" fmla="*/ 2147483647 w 1740"/>
                <a:gd name="T33" fmla="*/ 2147483647 h 2706"/>
                <a:gd name="T34" fmla="*/ 2147483647 w 1740"/>
                <a:gd name="T35" fmla="*/ 2147483647 h 2706"/>
                <a:gd name="T36" fmla="*/ 2147483647 w 1740"/>
                <a:gd name="T37" fmla="*/ 0 h 2706"/>
                <a:gd name="T38" fmla="*/ 2147483647 w 1740"/>
                <a:gd name="T39" fmla="*/ 2147483647 h 2706"/>
                <a:gd name="T40" fmla="*/ 2147483647 w 1740"/>
                <a:gd name="T41" fmla="*/ 2147483647 h 2706"/>
                <a:gd name="T42" fmla="*/ 2147483647 w 1740"/>
                <a:gd name="T43" fmla="*/ 2147483647 h 2706"/>
                <a:gd name="T44" fmla="*/ 2147483647 w 1740"/>
                <a:gd name="T45" fmla="*/ 2147483647 h 2706"/>
                <a:gd name="T46" fmla="*/ 2147483647 w 1740"/>
                <a:gd name="T47" fmla="*/ 2147483647 h 2706"/>
                <a:gd name="T48" fmla="*/ 2147483647 w 1740"/>
                <a:gd name="T49" fmla="*/ 2147483647 h 2706"/>
                <a:gd name="T50" fmla="*/ 2147483647 w 1740"/>
                <a:gd name="T51" fmla="*/ 2147483647 h 2706"/>
                <a:gd name="T52" fmla="*/ 2147483647 w 1740"/>
                <a:gd name="T53" fmla="*/ 2147483647 h 2706"/>
                <a:gd name="T54" fmla="*/ 2147483647 w 1740"/>
                <a:gd name="T55" fmla="*/ 2147483647 h 2706"/>
                <a:gd name="T56" fmla="*/ 2147483647 w 1740"/>
                <a:gd name="T57" fmla="*/ 2147483647 h 2706"/>
                <a:gd name="T58" fmla="*/ 2147483647 w 1740"/>
                <a:gd name="T59" fmla="*/ 2147483647 h 2706"/>
                <a:gd name="T60" fmla="*/ 2147483647 w 1740"/>
                <a:gd name="T61" fmla="*/ 2147483647 h 2706"/>
                <a:gd name="T62" fmla="*/ 2147483647 w 1740"/>
                <a:gd name="T63" fmla="*/ 2147483647 h 2706"/>
                <a:gd name="T64" fmla="*/ 2147483647 w 1740"/>
                <a:gd name="T65" fmla="*/ 2147483647 h 2706"/>
                <a:gd name="T66" fmla="*/ 2147483647 w 1740"/>
                <a:gd name="T67" fmla="*/ 2147483647 h 2706"/>
                <a:gd name="T68" fmla="*/ 2147483647 w 1740"/>
                <a:gd name="T69" fmla="*/ 2147483647 h 2706"/>
                <a:gd name="T70" fmla="*/ 2147483647 w 1740"/>
                <a:gd name="T71" fmla="*/ 2147483647 h 2706"/>
                <a:gd name="T72" fmla="*/ 2147483647 w 1740"/>
                <a:gd name="T73" fmla="*/ 2147483647 h 2706"/>
                <a:gd name="T74" fmla="*/ 2147483647 w 1740"/>
                <a:gd name="T75" fmla="*/ 2147483647 h 2706"/>
                <a:gd name="T76" fmla="*/ 2147483647 w 1740"/>
                <a:gd name="T77" fmla="*/ 2147483647 h 2706"/>
                <a:gd name="T78" fmla="*/ 2147483647 w 1740"/>
                <a:gd name="T79" fmla="*/ 2147483647 h 2706"/>
                <a:gd name="T80" fmla="*/ 2147483647 w 1740"/>
                <a:gd name="T81" fmla="*/ 2147483647 h 2706"/>
                <a:gd name="T82" fmla="*/ 2147483647 w 1740"/>
                <a:gd name="T83" fmla="*/ 2147483647 h 2706"/>
                <a:gd name="T84" fmla="*/ 2147483647 w 1740"/>
                <a:gd name="T85" fmla="*/ 2147483647 h 2706"/>
                <a:gd name="T86" fmla="*/ 2147483647 w 1740"/>
                <a:gd name="T87" fmla="*/ 2147483647 h 2706"/>
                <a:gd name="T88" fmla="*/ 2147483647 w 1740"/>
                <a:gd name="T89" fmla="*/ 2147483647 h 2706"/>
                <a:gd name="T90" fmla="*/ 2147483647 w 1740"/>
                <a:gd name="T91" fmla="*/ 2147483647 h 2706"/>
                <a:gd name="T92" fmla="*/ 2147483647 w 1740"/>
                <a:gd name="T93" fmla="*/ 2147483647 h 2706"/>
                <a:gd name="T94" fmla="*/ 2147483647 w 1740"/>
                <a:gd name="T95" fmla="*/ 2147483647 h 2706"/>
                <a:gd name="T96" fmla="*/ 2147483647 w 1740"/>
                <a:gd name="T97" fmla="*/ 2147483647 h 2706"/>
                <a:gd name="T98" fmla="*/ 2147483647 w 1740"/>
                <a:gd name="T99" fmla="*/ 2147483647 h 2706"/>
                <a:gd name="T100" fmla="*/ 0 w 1740"/>
                <a:gd name="T101" fmla="*/ 2147483647 h 2706"/>
                <a:gd name="T102" fmla="*/ 0 w 1740"/>
                <a:gd name="T103" fmla="*/ 2147483647 h 2706"/>
                <a:gd name="T104" fmla="*/ 0 w 1740"/>
                <a:gd name="T105" fmla="*/ 2147483647 h 2706"/>
                <a:gd name="T106" fmla="*/ 2147483647 w 1740"/>
                <a:gd name="T107" fmla="*/ 2147483647 h 2706"/>
                <a:gd name="T108" fmla="*/ 2147483647 w 1740"/>
                <a:gd name="T109" fmla="*/ 2147483647 h 2706"/>
                <a:gd name="T110" fmla="*/ 2147483647 w 1740"/>
                <a:gd name="T111" fmla="*/ 2147483647 h 2706"/>
                <a:gd name="T112" fmla="*/ 2147483647 w 1740"/>
                <a:gd name="T113" fmla="*/ 2147483647 h 2706"/>
                <a:gd name="T114" fmla="*/ 2147483647 w 1740"/>
                <a:gd name="T115" fmla="*/ 2147483647 h 2706"/>
                <a:gd name="T116" fmla="*/ 2147483647 w 1740"/>
                <a:gd name="T117" fmla="*/ 2147483647 h 2706"/>
                <a:gd name="T118" fmla="*/ 2147483647 w 1740"/>
                <a:gd name="T119" fmla="*/ 2147483647 h 2706"/>
                <a:gd name="T120" fmla="*/ 2147483647 w 1740"/>
                <a:gd name="T121" fmla="*/ 0 h 27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0"/>
                <a:gd name="T184" fmla="*/ 0 h 2706"/>
                <a:gd name="T185" fmla="*/ 1740 w 1740"/>
                <a:gd name="T186" fmla="*/ 2706 h 27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0" h="2706">
                  <a:moveTo>
                    <a:pt x="425" y="13"/>
                  </a:moveTo>
                  <a:lnTo>
                    <a:pt x="436" y="12"/>
                  </a:lnTo>
                  <a:lnTo>
                    <a:pt x="446" y="10"/>
                  </a:lnTo>
                  <a:lnTo>
                    <a:pt x="455" y="7"/>
                  </a:lnTo>
                  <a:lnTo>
                    <a:pt x="466" y="5"/>
                  </a:lnTo>
                  <a:lnTo>
                    <a:pt x="490" y="2"/>
                  </a:lnTo>
                  <a:lnTo>
                    <a:pt x="514" y="0"/>
                  </a:lnTo>
                  <a:lnTo>
                    <a:pt x="536" y="0"/>
                  </a:lnTo>
                  <a:lnTo>
                    <a:pt x="558" y="0"/>
                  </a:lnTo>
                  <a:lnTo>
                    <a:pt x="579" y="1"/>
                  </a:lnTo>
                  <a:lnTo>
                    <a:pt x="601" y="3"/>
                  </a:lnTo>
                  <a:lnTo>
                    <a:pt x="625" y="3"/>
                  </a:lnTo>
                  <a:lnTo>
                    <a:pt x="651" y="3"/>
                  </a:lnTo>
                  <a:lnTo>
                    <a:pt x="676" y="7"/>
                  </a:lnTo>
                  <a:lnTo>
                    <a:pt x="696" y="10"/>
                  </a:lnTo>
                  <a:lnTo>
                    <a:pt x="707" y="14"/>
                  </a:lnTo>
                  <a:lnTo>
                    <a:pt x="717" y="16"/>
                  </a:lnTo>
                  <a:lnTo>
                    <a:pt x="728" y="20"/>
                  </a:lnTo>
                  <a:lnTo>
                    <a:pt x="740" y="24"/>
                  </a:lnTo>
                  <a:lnTo>
                    <a:pt x="750" y="29"/>
                  </a:lnTo>
                  <a:lnTo>
                    <a:pt x="759" y="35"/>
                  </a:lnTo>
                  <a:lnTo>
                    <a:pt x="767" y="41"/>
                  </a:lnTo>
                  <a:lnTo>
                    <a:pt x="775" y="47"/>
                  </a:lnTo>
                  <a:lnTo>
                    <a:pt x="782" y="52"/>
                  </a:lnTo>
                  <a:lnTo>
                    <a:pt x="791" y="56"/>
                  </a:lnTo>
                  <a:lnTo>
                    <a:pt x="800" y="59"/>
                  </a:lnTo>
                  <a:lnTo>
                    <a:pt x="811" y="60"/>
                  </a:lnTo>
                  <a:lnTo>
                    <a:pt x="815" y="59"/>
                  </a:lnTo>
                  <a:lnTo>
                    <a:pt x="821" y="58"/>
                  </a:lnTo>
                  <a:lnTo>
                    <a:pt x="825" y="56"/>
                  </a:lnTo>
                  <a:lnTo>
                    <a:pt x="829" y="54"/>
                  </a:lnTo>
                  <a:lnTo>
                    <a:pt x="835" y="48"/>
                  </a:lnTo>
                  <a:lnTo>
                    <a:pt x="841" y="41"/>
                  </a:lnTo>
                  <a:lnTo>
                    <a:pt x="849" y="34"/>
                  </a:lnTo>
                  <a:lnTo>
                    <a:pt x="855" y="28"/>
                  </a:lnTo>
                  <a:lnTo>
                    <a:pt x="859" y="26"/>
                  </a:lnTo>
                  <a:lnTo>
                    <a:pt x="863" y="24"/>
                  </a:lnTo>
                  <a:lnTo>
                    <a:pt x="867" y="23"/>
                  </a:lnTo>
                  <a:lnTo>
                    <a:pt x="872" y="22"/>
                  </a:lnTo>
                  <a:lnTo>
                    <a:pt x="891" y="22"/>
                  </a:lnTo>
                  <a:lnTo>
                    <a:pt x="891" y="33"/>
                  </a:lnTo>
                  <a:lnTo>
                    <a:pt x="892" y="45"/>
                  </a:lnTo>
                  <a:lnTo>
                    <a:pt x="893" y="55"/>
                  </a:lnTo>
                  <a:lnTo>
                    <a:pt x="895" y="65"/>
                  </a:lnTo>
                  <a:lnTo>
                    <a:pt x="897" y="71"/>
                  </a:lnTo>
                  <a:lnTo>
                    <a:pt x="899" y="75"/>
                  </a:lnTo>
                  <a:lnTo>
                    <a:pt x="901" y="79"/>
                  </a:lnTo>
                  <a:lnTo>
                    <a:pt x="904" y="82"/>
                  </a:lnTo>
                  <a:lnTo>
                    <a:pt x="909" y="84"/>
                  </a:lnTo>
                  <a:lnTo>
                    <a:pt x="912" y="86"/>
                  </a:lnTo>
                  <a:lnTo>
                    <a:pt x="917" y="87"/>
                  </a:lnTo>
                  <a:lnTo>
                    <a:pt x="921" y="88"/>
                  </a:lnTo>
                  <a:lnTo>
                    <a:pt x="937" y="87"/>
                  </a:lnTo>
                  <a:lnTo>
                    <a:pt x="951" y="84"/>
                  </a:lnTo>
                  <a:lnTo>
                    <a:pt x="965" y="82"/>
                  </a:lnTo>
                  <a:lnTo>
                    <a:pt x="980" y="81"/>
                  </a:lnTo>
                  <a:lnTo>
                    <a:pt x="994" y="81"/>
                  </a:lnTo>
                  <a:lnTo>
                    <a:pt x="1005" y="83"/>
                  </a:lnTo>
                  <a:lnTo>
                    <a:pt x="1011" y="85"/>
                  </a:lnTo>
                  <a:lnTo>
                    <a:pt x="1015" y="88"/>
                  </a:lnTo>
                  <a:lnTo>
                    <a:pt x="1019" y="92"/>
                  </a:lnTo>
                  <a:lnTo>
                    <a:pt x="1022" y="97"/>
                  </a:lnTo>
                  <a:lnTo>
                    <a:pt x="1028" y="109"/>
                  </a:lnTo>
                  <a:lnTo>
                    <a:pt x="1033" y="119"/>
                  </a:lnTo>
                  <a:lnTo>
                    <a:pt x="1036" y="123"/>
                  </a:lnTo>
                  <a:lnTo>
                    <a:pt x="1040" y="128"/>
                  </a:lnTo>
                  <a:lnTo>
                    <a:pt x="1045" y="130"/>
                  </a:lnTo>
                  <a:lnTo>
                    <a:pt x="1050" y="131"/>
                  </a:lnTo>
                  <a:lnTo>
                    <a:pt x="1056" y="130"/>
                  </a:lnTo>
                  <a:lnTo>
                    <a:pt x="1060" y="129"/>
                  </a:lnTo>
                  <a:lnTo>
                    <a:pt x="1064" y="126"/>
                  </a:lnTo>
                  <a:lnTo>
                    <a:pt x="1067" y="124"/>
                  </a:lnTo>
                  <a:lnTo>
                    <a:pt x="1071" y="122"/>
                  </a:lnTo>
                  <a:lnTo>
                    <a:pt x="1075" y="121"/>
                  </a:lnTo>
                  <a:lnTo>
                    <a:pt x="1079" y="119"/>
                  </a:lnTo>
                  <a:lnTo>
                    <a:pt x="1085" y="119"/>
                  </a:lnTo>
                  <a:lnTo>
                    <a:pt x="1266" y="119"/>
                  </a:lnTo>
                  <a:lnTo>
                    <a:pt x="1266" y="179"/>
                  </a:lnTo>
                  <a:lnTo>
                    <a:pt x="1334" y="179"/>
                  </a:lnTo>
                  <a:lnTo>
                    <a:pt x="1340" y="180"/>
                  </a:lnTo>
                  <a:lnTo>
                    <a:pt x="1346" y="182"/>
                  </a:lnTo>
                  <a:lnTo>
                    <a:pt x="1350" y="184"/>
                  </a:lnTo>
                  <a:lnTo>
                    <a:pt x="1354" y="189"/>
                  </a:lnTo>
                  <a:lnTo>
                    <a:pt x="1357" y="193"/>
                  </a:lnTo>
                  <a:lnTo>
                    <a:pt x="1359" y="198"/>
                  </a:lnTo>
                  <a:lnTo>
                    <a:pt x="1361" y="204"/>
                  </a:lnTo>
                  <a:lnTo>
                    <a:pt x="1361" y="209"/>
                  </a:lnTo>
                  <a:lnTo>
                    <a:pt x="1361" y="282"/>
                  </a:lnTo>
                  <a:lnTo>
                    <a:pt x="1360" y="296"/>
                  </a:lnTo>
                  <a:lnTo>
                    <a:pt x="1359" y="310"/>
                  </a:lnTo>
                  <a:lnTo>
                    <a:pt x="1359" y="316"/>
                  </a:lnTo>
                  <a:lnTo>
                    <a:pt x="1360" y="322"/>
                  </a:lnTo>
                  <a:lnTo>
                    <a:pt x="1363" y="327"/>
                  </a:lnTo>
                  <a:lnTo>
                    <a:pt x="1368" y="333"/>
                  </a:lnTo>
                  <a:lnTo>
                    <a:pt x="1372" y="336"/>
                  </a:lnTo>
                  <a:lnTo>
                    <a:pt x="1377" y="338"/>
                  </a:lnTo>
                  <a:lnTo>
                    <a:pt x="1382" y="340"/>
                  </a:lnTo>
                  <a:lnTo>
                    <a:pt x="1386" y="341"/>
                  </a:lnTo>
                  <a:lnTo>
                    <a:pt x="1395" y="341"/>
                  </a:lnTo>
                  <a:lnTo>
                    <a:pt x="1405" y="341"/>
                  </a:lnTo>
                  <a:lnTo>
                    <a:pt x="1415" y="340"/>
                  </a:lnTo>
                  <a:lnTo>
                    <a:pt x="1424" y="339"/>
                  </a:lnTo>
                  <a:lnTo>
                    <a:pt x="1435" y="339"/>
                  </a:lnTo>
                  <a:lnTo>
                    <a:pt x="1446" y="340"/>
                  </a:lnTo>
                  <a:lnTo>
                    <a:pt x="1466" y="343"/>
                  </a:lnTo>
                  <a:lnTo>
                    <a:pt x="1484" y="346"/>
                  </a:lnTo>
                  <a:lnTo>
                    <a:pt x="1501" y="350"/>
                  </a:lnTo>
                  <a:lnTo>
                    <a:pt x="1516" y="355"/>
                  </a:lnTo>
                  <a:lnTo>
                    <a:pt x="1532" y="363"/>
                  </a:lnTo>
                  <a:lnTo>
                    <a:pt x="1546" y="370"/>
                  </a:lnTo>
                  <a:lnTo>
                    <a:pt x="1562" y="381"/>
                  </a:lnTo>
                  <a:lnTo>
                    <a:pt x="1577" y="394"/>
                  </a:lnTo>
                  <a:lnTo>
                    <a:pt x="1740" y="608"/>
                  </a:lnTo>
                  <a:lnTo>
                    <a:pt x="1568" y="1078"/>
                  </a:lnTo>
                  <a:lnTo>
                    <a:pt x="1618" y="1177"/>
                  </a:lnTo>
                  <a:lnTo>
                    <a:pt x="1561" y="1280"/>
                  </a:lnTo>
                  <a:lnTo>
                    <a:pt x="1697" y="1532"/>
                  </a:lnTo>
                  <a:lnTo>
                    <a:pt x="1703" y="1555"/>
                  </a:lnTo>
                  <a:lnTo>
                    <a:pt x="1707" y="1574"/>
                  </a:lnTo>
                  <a:lnTo>
                    <a:pt x="1712" y="1593"/>
                  </a:lnTo>
                  <a:lnTo>
                    <a:pt x="1716" y="1612"/>
                  </a:lnTo>
                  <a:lnTo>
                    <a:pt x="1720" y="1630"/>
                  </a:lnTo>
                  <a:lnTo>
                    <a:pt x="1723" y="1649"/>
                  </a:lnTo>
                  <a:lnTo>
                    <a:pt x="1724" y="1670"/>
                  </a:lnTo>
                  <a:lnTo>
                    <a:pt x="1725" y="1693"/>
                  </a:lnTo>
                  <a:lnTo>
                    <a:pt x="1725" y="1699"/>
                  </a:lnTo>
                  <a:lnTo>
                    <a:pt x="1723" y="1705"/>
                  </a:lnTo>
                  <a:lnTo>
                    <a:pt x="1722" y="1711"/>
                  </a:lnTo>
                  <a:lnTo>
                    <a:pt x="1719" y="1716"/>
                  </a:lnTo>
                  <a:lnTo>
                    <a:pt x="1716" y="1722"/>
                  </a:lnTo>
                  <a:lnTo>
                    <a:pt x="1712" y="1726"/>
                  </a:lnTo>
                  <a:lnTo>
                    <a:pt x="1707" y="1730"/>
                  </a:lnTo>
                  <a:lnTo>
                    <a:pt x="1702" y="1734"/>
                  </a:lnTo>
                  <a:lnTo>
                    <a:pt x="1253" y="2398"/>
                  </a:lnTo>
                  <a:lnTo>
                    <a:pt x="1058" y="2393"/>
                  </a:lnTo>
                  <a:lnTo>
                    <a:pt x="1058" y="2689"/>
                  </a:lnTo>
                  <a:lnTo>
                    <a:pt x="296" y="2706"/>
                  </a:lnTo>
                  <a:lnTo>
                    <a:pt x="279" y="1826"/>
                  </a:lnTo>
                  <a:lnTo>
                    <a:pt x="294" y="1823"/>
                  </a:lnTo>
                  <a:lnTo>
                    <a:pt x="306" y="1819"/>
                  </a:lnTo>
                  <a:lnTo>
                    <a:pt x="316" y="1814"/>
                  </a:lnTo>
                  <a:lnTo>
                    <a:pt x="327" y="1808"/>
                  </a:lnTo>
                  <a:lnTo>
                    <a:pt x="331" y="1803"/>
                  </a:lnTo>
                  <a:lnTo>
                    <a:pt x="334" y="1799"/>
                  </a:lnTo>
                  <a:lnTo>
                    <a:pt x="338" y="1794"/>
                  </a:lnTo>
                  <a:lnTo>
                    <a:pt x="340" y="1789"/>
                  </a:lnTo>
                  <a:lnTo>
                    <a:pt x="342" y="1784"/>
                  </a:lnTo>
                  <a:lnTo>
                    <a:pt x="344" y="1777"/>
                  </a:lnTo>
                  <a:lnTo>
                    <a:pt x="345" y="1771"/>
                  </a:lnTo>
                  <a:lnTo>
                    <a:pt x="345" y="1764"/>
                  </a:lnTo>
                  <a:lnTo>
                    <a:pt x="345" y="1698"/>
                  </a:lnTo>
                  <a:lnTo>
                    <a:pt x="346" y="1667"/>
                  </a:lnTo>
                  <a:lnTo>
                    <a:pt x="351" y="1641"/>
                  </a:lnTo>
                  <a:lnTo>
                    <a:pt x="354" y="1614"/>
                  </a:lnTo>
                  <a:lnTo>
                    <a:pt x="355" y="1584"/>
                  </a:lnTo>
                  <a:lnTo>
                    <a:pt x="355" y="1419"/>
                  </a:lnTo>
                  <a:lnTo>
                    <a:pt x="351" y="1417"/>
                  </a:lnTo>
                  <a:lnTo>
                    <a:pt x="345" y="1415"/>
                  </a:lnTo>
                  <a:lnTo>
                    <a:pt x="340" y="1415"/>
                  </a:lnTo>
                  <a:lnTo>
                    <a:pt x="336" y="1417"/>
                  </a:lnTo>
                  <a:lnTo>
                    <a:pt x="333" y="1419"/>
                  </a:lnTo>
                  <a:lnTo>
                    <a:pt x="329" y="1421"/>
                  </a:lnTo>
                  <a:lnTo>
                    <a:pt x="326" y="1424"/>
                  </a:lnTo>
                  <a:lnTo>
                    <a:pt x="322" y="1426"/>
                  </a:lnTo>
                  <a:lnTo>
                    <a:pt x="317" y="1428"/>
                  </a:lnTo>
                  <a:lnTo>
                    <a:pt x="312" y="1428"/>
                  </a:lnTo>
                  <a:lnTo>
                    <a:pt x="306" y="1427"/>
                  </a:lnTo>
                  <a:lnTo>
                    <a:pt x="300" y="1425"/>
                  </a:lnTo>
                  <a:lnTo>
                    <a:pt x="295" y="1422"/>
                  </a:lnTo>
                  <a:lnTo>
                    <a:pt x="288" y="1419"/>
                  </a:lnTo>
                  <a:lnTo>
                    <a:pt x="279" y="1416"/>
                  </a:lnTo>
                  <a:lnTo>
                    <a:pt x="269" y="1413"/>
                  </a:lnTo>
                  <a:lnTo>
                    <a:pt x="265" y="1411"/>
                  </a:lnTo>
                  <a:lnTo>
                    <a:pt x="261" y="1409"/>
                  </a:lnTo>
                  <a:lnTo>
                    <a:pt x="258" y="1405"/>
                  </a:lnTo>
                  <a:lnTo>
                    <a:pt x="256" y="1400"/>
                  </a:lnTo>
                  <a:lnTo>
                    <a:pt x="254" y="1394"/>
                  </a:lnTo>
                  <a:lnTo>
                    <a:pt x="254" y="1388"/>
                  </a:lnTo>
                  <a:lnTo>
                    <a:pt x="253" y="1383"/>
                  </a:lnTo>
                  <a:lnTo>
                    <a:pt x="254" y="1377"/>
                  </a:lnTo>
                  <a:lnTo>
                    <a:pt x="254" y="1366"/>
                  </a:lnTo>
                  <a:lnTo>
                    <a:pt x="253" y="1354"/>
                  </a:lnTo>
                  <a:lnTo>
                    <a:pt x="252" y="1348"/>
                  </a:lnTo>
                  <a:lnTo>
                    <a:pt x="250" y="1342"/>
                  </a:lnTo>
                  <a:lnTo>
                    <a:pt x="248" y="1338"/>
                  </a:lnTo>
                  <a:lnTo>
                    <a:pt x="245" y="1334"/>
                  </a:lnTo>
                  <a:lnTo>
                    <a:pt x="238" y="1327"/>
                  </a:lnTo>
                  <a:lnTo>
                    <a:pt x="229" y="1322"/>
                  </a:lnTo>
                  <a:lnTo>
                    <a:pt x="221" y="1316"/>
                  </a:lnTo>
                  <a:lnTo>
                    <a:pt x="212" y="1309"/>
                  </a:lnTo>
                  <a:lnTo>
                    <a:pt x="205" y="1301"/>
                  </a:lnTo>
                  <a:lnTo>
                    <a:pt x="197" y="1292"/>
                  </a:lnTo>
                  <a:lnTo>
                    <a:pt x="190" y="1281"/>
                  </a:lnTo>
                  <a:lnTo>
                    <a:pt x="183" y="1272"/>
                  </a:lnTo>
                  <a:lnTo>
                    <a:pt x="175" y="1265"/>
                  </a:lnTo>
                  <a:lnTo>
                    <a:pt x="166" y="1259"/>
                  </a:lnTo>
                  <a:lnTo>
                    <a:pt x="147" y="1247"/>
                  </a:lnTo>
                  <a:lnTo>
                    <a:pt x="125" y="1236"/>
                  </a:lnTo>
                  <a:lnTo>
                    <a:pt x="104" y="1225"/>
                  </a:lnTo>
                  <a:lnTo>
                    <a:pt x="87" y="1215"/>
                  </a:lnTo>
                  <a:lnTo>
                    <a:pt x="78" y="1211"/>
                  </a:lnTo>
                  <a:lnTo>
                    <a:pt x="69" y="1208"/>
                  </a:lnTo>
                  <a:lnTo>
                    <a:pt x="59" y="1206"/>
                  </a:lnTo>
                  <a:lnTo>
                    <a:pt x="47" y="1205"/>
                  </a:lnTo>
                  <a:lnTo>
                    <a:pt x="35" y="1206"/>
                  </a:lnTo>
                  <a:lnTo>
                    <a:pt x="23" y="1207"/>
                  </a:lnTo>
                  <a:lnTo>
                    <a:pt x="12" y="1208"/>
                  </a:lnTo>
                  <a:lnTo>
                    <a:pt x="0" y="1210"/>
                  </a:lnTo>
                  <a:lnTo>
                    <a:pt x="5" y="704"/>
                  </a:lnTo>
                  <a:lnTo>
                    <a:pt x="186" y="328"/>
                  </a:lnTo>
                  <a:lnTo>
                    <a:pt x="207" y="320"/>
                  </a:lnTo>
                  <a:lnTo>
                    <a:pt x="227" y="314"/>
                  </a:lnTo>
                  <a:lnTo>
                    <a:pt x="246" y="310"/>
                  </a:lnTo>
                  <a:lnTo>
                    <a:pt x="265" y="305"/>
                  </a:lnTo>
                  <a:lnTo>
                    <a:pt x="283" y="299"/>
                  </a:lnTo>
                  <a:lnTo>
                    <a:pt x="302" y="293"/>
                  </a:lnTo>
                  <a:lnTo>
                    <a:pt x="311" y="289"/>
                  </a:lnTo>
                  <a:lnTo>
                    <a:pt x="321" y="285"/>
                  </a:lnTo>
                  <a:lnTo>
                    <a:pt x="331" y="280"/>
                  </a:lnTo>
                  <a:lnTo>
                    <a:pt x="340" y="274"/>
                  </a:lnTo>
                  <a:lnTo>
                    <a:pt x="345" y="270"/>
                  </a:lnTo>
                  <a:lnTo>
                    <a:pt x="350" y="267"/>
                  </a:lnTo>
                  <a:lnTo>
                    <a:pt x="353" y="263"/>
                  </a:lnTo>
                  <a:lnTo>
                    <a:pt x="356" y="260"/>
                  </a:lnTo>
                  <a:lnTo>
                    <a:pt x="360" y="252"/>
                  </a:lnTo>
                  <a:lnTo>
                    <a:pt x="363" y="242"/>
                  </a:lnTo>
                  <a:lnTo>
                    <a:pt x="365" y="232"/>
                  </a:lnTo>
                  <a:lnTo>
                    <a:pt x="366" y="222"/>
                  </a:lnTo>
                  <a:lnTo>
                    <a:pt x="366" y="211"/>
                  </a:lnTo>
                  <a:lnTo>
                    <a:pt x="366" y="200"/>
                  </a:lnTo>
                  <a:lnTo>
                    <a:pt x="366" y="187"/>
                  </a:lnTo>
                  <a:lnTo>
                    <a:pt x="365" y="173"/>
                  </a:lnTo>
                  <a:lnTo>
                    <a:pt x="364" y="162"/>
                  </a:lnTo>
                  <a:lnTo>
                    <a:pt x="362" y="150"/>
                  </a:lnTo>
                  <a:lnTo>
                    <a:pt x="359" y="128"/>
                  </a:lnTo>
                  <a:lnTo>
                    <a:pt x="355" y="102"/>
                  </a:lnTo>
                  <a:lnTo>
                    <a:pt x="355" y="53"/>
                  </a:lnTo>
                  <a:lnTo>
                    <a:pt x="373" y="42"/>
                  </a:lnTo>
                  <a:lnTo>
                    <a:pt x="390" y="31"/>
                  </a:lnTo>
                  <a:lnTo>
                    <a:pt x="405" y="22"/>
                  </a:lnTo>
                  <a:lnTo>
                    <a:pt x="425" y="13"/>
                  </a:lnTo>
                  <a:close/>
                </a:path>
              </a:pathLst>
            </a:custGeom>
            <a:solidFill>
              <a:srgbClr val="C0C0C0"/>
            </a:solidFill>
            <a:ln w="9525">
              <a:noFill/>
              <a:round/>
              <a:headEnd/>
              <a:tailEnd/>
            </a:ln>
          </p:spPr>
          <p:txBody>
            <a:bodyPr/>
            <a:lstStyle/>
            <a:p>
              <a:endParaRPr lang="es-ES"/>
            </a:p>
          </p:txBody>
        </p:sp>
        <p:sp>
          <p:nvSpPr>
            <p:cNvPr id="5183" name="Freeform 42"/>
            <p:cNvSpPr>
              <a:spLocks/>
            </p:cNvSpPr>
            <p:nvPr/>
          </p:nvSpPr>
          <p:spPr bwMode="auto">
            <a:xfrm>
              <a:off x="977900" y="2357438"/>
              <a:ext cx="460375" cy="715963"/>
            </a:xfrm>
            <a:custGeom>
              <a:avLst/>
              <a:gdLst>
                <a:gd name="T0" fmla="*/ 2147483647 w 1740"/>
                <a:gd name="T1" fmla="*/ 0 h 2706"/>
                <a:gd name="T2" fmla="*/ 2147483647 w 1740"/>
                <a:gd name="T3" fmla="*/ 0 h 2706"/>
                <a:gd name="T4" fmla="*/ 2147483647 w 1740"/>
                <a:gd name="T5" fmla="*/ 0 h 2706"/>
                <a:gd name="T6" fmla="*/ 2147483647 w 1740"/>
                <a:gd name="T7" fmla="*/ 0 h 2706"/>
                <a:gd name="T8" fmla="*/ 2147483647 w 1740"/>
                <a:gd name="T9" fmla="*/ 0 h 2706"/>
                <a:gd name="T10" fmla="*/ 2147483647 w 1740"/>
                <a:gd name="T11" fmla="*/ 0 h 2706"/>
                <a:gd name="T12" fmla="*/ 2147483647 w 1740"/>
                <a:gd name="T13" fmla="*/ 0 h 2706"/>
                <a:gd name="T14" fmla="*/ 2147483647 w 1740"/>
                <a:gd name="T15" fmla="*/ 0 h 2706"/>
                <a:gd name="T16" fmla="*/ 2147483647 w 1740"/>
                <a:gd name="T17" fmla="*/ 0 h 2706"/>
                <a:gd name="T18" fmla="*/ 2147483647 w 1740"/>
                <a:gd name="T19" fmla="*/ 0 h 2706"/>
                <a:gd name="T20" fmla="*/ 2147483647 w 1740"/>
                <a:gd name="T21" fmla="*/ 0 h 2706"/>
                <a:gd name="T22" fmla="*/ 2147483647 w 1740"/>
                <a:gd name="T23" fmla="*/ 0 h 2706"/>
                <a:gd name="T24" fmla="*/ 2147483647 w 1740"/>
                <a:gd name="T25" fmla="*/ 0 h 2706"/>
                <a:gd name="T26" fmla="*/ 2147483647 w 1740"/>
                <a:gd name="T27" fmla="*/ 0 h 2706"/>
                <a:gd name="T28" fmla="*/ 2147483647 w 1740"/>
                <a:gd name="T29" fmla="*/ 0 h 2706"/>
                <a:gd name="T30" fmla="*/ 2147483647 w 1740"/>
                <a:gd name="T31" fmla="*/ 0 h 2706"/>
                <a:gd name="T32" fmla="*/ 2147483647 w 1740"/>
                <a:gd name="T33" fmla="*/ 2147483647 h 2706"/>
                <a:gd name="T34" fmla="*/ 2147483647 w 1740"/>
                <a:gd name="T35" fmla="*/ 2147483647 h 2706"/>
                <a:gd name="T36" fmla="*/ 2147483647 w 1740"/>
                <a:gd name="T37" fmla="*/ 0 h 2706"/>
                <a:gd name="T38" fmla="*/ 2147483647 w 1740"/>
                <a:gd name="T39" fmla="*/ 2147483647 h 2706"/>
                <a:gd name="T40" fmla="*/ 2147483647 w 1740"/>
                <a:gd name="T41" fmla="*/ 2147483647 h 2706"/>
                <a:gd name="T42" fmla="*/ 2147483647 w 1740"/>
                <a:gd name="T43" fmla="*/ 2147483647 h 2706"/>
                <a:gd name="T44" fmla="*/ 2147483647 w 1740"/>
                <a:gd name="T45" fmla="*/ 2147483647 h 2706"/>
                <a:gd name="T46" fmla="*/ 2147483647 w 1740"/>
                <a:gd name="T47" fmla="*/ 2147483647 h 2706"/>
                <a:gd name="T48" fmla="*/ 2147483647 w 1740"/>
                <a:gd name="T49" fmla="*/ 2147483647 h 2706"/>
                <a:gd name="T50" fmla="*/ 2147483647 w 1740"/>
                <a:gd name="T51" fmla="*/ 2147483647 h 2706"/>
                <a:gd name="T52" fmla="*/ 2147483647 w 1740"/>
                <a:gd name="T53" fmla="*/ 2147483647 h 2706"/>
                <a:gd name="T54" fmla="*/ 2147483647 w 1740"/>
                <a:gd name="T55" fmla="*/ 2147483647 h 2706"/>
                <a:gd name="T56" fmla="*/ 2147483647 w 1740"/>
                <a:gd name="T57" fmla="*/ 2147483647 h 2706"/>
                <a:gd name="T58" fmla="*/ 2147483647 w 1740"/>
                <a:gd name="T59" fmla="*/ 2147483647 h 2706"/>
                <a:gd name="T60" fmla="*/ 2147483647 w 1740"/>
                <a:gd name="T61" fmla="*/ 2147483647 h 2706"/>
                <a:gd name="T62" fmla="*/ 2147483647 w 1740"/>
                <a:gd name="T63" fmla="*/ 2147483647 h 2706"/>
                <a:gd name="T64" fmla="*/ 2147483647 w 1740"/>
                <a:gd name="T65" fmla="*/ 2147483647 h 2706"/>
                <a:gd name="T66" fmla="*/ 2147483647 w 1740"/>
                <a:gd name="T67" fmla="*/ 2147483647 h 2706"/>
                <a:gd name="T68" fmla="*/ 2147483647 w 1740"/>
                <a:gd name="T69" fmla="*/ 2147483647 h 2706"/>
                <a:gd name="T70" fmla="*/ 2147483647 w 1740"/>
                <a:gd name="T71" fmla="*/ 2147483647 h 2706"/>
                <a:gd name="T72" fmla="*/ 2147483647 w 1740"/>
                <a:gd name="T73" fmla="*/ 2147483647 h 2706"/>
                <a:gd name="T74" fmla="*/ 2147483647 w 1740"/>
                <a:gd name="T75" fmla="*/ 2147483647 h 2706"/>
                <a:gd name="T76" fmla="*/ 2147483647 w 1740"/>
                <a:gd name="T77" fmla="*/ 2147483647 h 2706"/>
                <a:gd name="T78" fmla="*/ 2147483647 w 1740"/>
                <a:gd name="T79" fmla="*/ 2147483647 h 2706"/>
                <a:gd name="T80" fmla="*/ 2147483647 w 1740"/>
                <a:gd name="T81" fmla="*/ 2147483647 h 2706"/>
                <a:gd name="T82" fmla="*/ 2147483647 w 1740"/>
                <a:gd name="T83" fmla="*/ 2147483647 h 2706"/>
                <a:gd name="T84" fmla="*/ 2147483647 w 1740"/>
                <a:gd name="T85" fmla="*/ 2147483647 h 2706"/>
                <a:gd name="T86" fmla="*/ 2147483647 w 1740"/>
                <a:gd name="T87" fmla="*/ 2147483647 h 2706"/>
                <a:gd name="T88" fmla="*/ 2147483647 w 1740"/>
                <a:gd name="T89" fmla="*/ 2147483647 h 2706"/>
                <a:gd name="T90" fmla="*/ 2147483647 w 1740"/>
                <a:gd name="T91" fmla="*/ 2147483647 h 2706"/>
                <a:gd name="T92" fmla="*/ 2147483647 w 1740"/>
                <a:gd name="T93" fmla="*/ 2147483647 h 2706"/>
                <a:gd name="T94" fmla="*/ 2147483647 w 1740"/>
                <a:gd name="T95" fmla="*/ 2147483647 h 2706"/>
                <a:gd name="T96" fmla="*/ 2147483647 w 1740"/>
                <a:gd name="T97" fmla="*/ 2147483647 h 2706"/>
                <a:gd name="T98" fmla="*/ 2147483647 w 1740"/>
                <a:gd name="T99" fmla="*/ 2147483647 h 2706"/>
                <a:gd name="T100" fmla="*/ 0 w 1740"/>
                <a:gd name="T101" fmla="*/ 2147483647 h 2706"/>
                <a:gd name="T102" fmla="*/ 0 w 1740"/>
                <a:gd name="T103" fmla="*/ 2147483647 h 2706"/>
                <a:gd name="T104" fmla="*/ 0 w 1740"/>
                <a:gd name="T105" fmla="*/ 2147483647 h 2706"/>
                <a:gd name="T106" fmla="*/ 2147483647 w 1740"/>
                <a:gd name="T107" fmla="*/ 2147483647 h 2706"/>
                <a:gd name="T108" fmla="*/ 2147483647 w 1740"/>
                <a:gd name="T109" fmla="*/ 2147483647 h 2706"/>
                <a:gd name="T110" fmla="*/ 2147483647 w 1740"/>
                <a:gd name="T111" fmla="*/ 2147483647 h 2706"/>
                <a:gd name="T112" fmla="*/ 2147483647 w 1740"/>
                <a:gd name="T113" fmla="*/ 2147483647 h 2706"/>
                <a:gd name="T114" fmla="*/ 2147483647 w 1740"/>
                <a:gd name="T115" fmla="*/ 2147483647 h 2706"/>
                <a:gd name="T116" fmla="*/ 2147483647 w 1740"/>
                <a:gd name="T117" fmla="*/ 2147483647 h 2706"/>
                <a:gd name="T118" fmla="*/ 2147483647 w 1740"/>
                <a:gd name="T119" fmla="*/ 2147483647 h 2706"/>
                <a:gd name="T120" fmla="*/ 2147483647 w 1740"/>
                <a:gd name="T121" fmla="*/ 0 h 2706"/>
                <a:gd name="T122" fmla="*/ 2147483647 w 1740"/>
                <a:gd name="T123" fmla="*/ 0 h 2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0"/>
                <a:gd name="T187" fmla="*/ 0 h 2706"/>
                <a:gd name="T188" fmla="*/ 1740 w 1740"/>
                <a:gd name="T189" fmla="*/ 2706 h 27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0" h="2706">
                  <a:moveTo>
                    <a:pt x="425" y="13"/>
                  </a:moveTo>
                  <a:lnTo>
                    <a:pt x="436" y="12"/>
                  </a:lnTo>
                  <a:lnTo>
                    <a:pt x="446" y="10"/>
                  </a:lnTo>
                  <a:lnTo>
                    <a:pt x="455" y="7"/>
                  </a:lnTo>
                  <a:lnTo>
                    <a:pt x="466" y="5"/>
                  </a:lnTo>
                  <a:lnTo>
                    <a:pt x="490" y="2"/>
                  </a:lnTo>
                  <a:lnTo>
                    <a:pt x="514" y="0"/>
                  </a:lnTo>
                  <a:lnTo>
                    <a:pt x="536" y="0"/>
                  </a:lnTo>
                  <a:lnTo>
                    <a:pt x="558" y="0"/>
                  </a:lnTo>
                  <a:lnTo>
                    <a:pt x="579" y="1"/>
                  </a:lnTo>
                  <a:lnTo>
                    <a:pt x="601" y="3"/>
                  </a:lnTo>
                  <a:lnTo>
                    <a:pt x="625" y="3"/>
                  </a:lnTo>
                  <a:lnTo>
                    <a:pt x="651" y="3"/>
                  </a:lnTo>
                  <a:lnTo>
                    <a:pt x="676" y="7"/>
                  </a:lnTo>
                  <a:lnTo>
                    <a:pt x="696" y="10"/>
                  </a:lnTo>
                  <a:lnTo>
                    <a:pt x="707" y="14"/>
                  </a:lnTo>
                  <a:lnTo>
                    <a:pt x="717" y="16"/>
                  </a:lnTo>
                  <a:lnTo>
                    <a:pt x="728" y="20"/>
                  </a:lnTo>
                  <a:lnTo>
                    <a:pt x="740" y="24"/>
                  </a:lnTo>
                  <a:lnTo>
                    <a:pt x="750" y="29"/>
                  </a:lnTo>
                  <a:lnTo>
                    <a:pt x="759" y="35"/>
                  </a:lnTo>
                  <a:lnTo>
                    <a:pt x="767" y="41"/>
                  </a:lnTo>
                  <a:lnTo>
                    <a:pt x="775" y="47"/>
                  </a:lnTo>
                  <a:lnTo>
                    <a:pt x="782" y="52"/>
                  </a:lnTo>
                  <a:lnTo>
                    <a:pt x="791" y="56"/>
                  </a:lnTo>
                  <a:lnTo>
                    <a:pt x="800" y="59"/>
                  </a:lnTo>
                  <a:lnTo>
                    <a:pt x="811" y="60"/>
                  </a:lnTo>
                  <a:lnTo>
                    <a:pt x="815" y="59"/>
                  </a:lnTo>
                  <a:lnTo>
                    <a:pt x="821" y="58"/>
                  </a:lnTo>
                  <a:lnTo>
                    <a:pt x="825" y="56"/>
                  </a:lnTo>
                  <a:lnTo>
                    <a:pt x="829" y="54"/>
                  </a:lnTo>
                  <a:lnTo>
                    <a:pt x="835" y="48"/>
                  </a:lnTo>
                  <a:lnTo>
                    <a:pt x="841" y="41"/>
                  </a:lnTo>
                  <a:lnTo>
                    <a:pt x="849" y="34"/>
                  </a:lnTo>
                  <a:lnTo>
                    <a:pt x="855" y="28"/>
                  </a:lnTo>
                  <a:lnTo>
                    <a:pt x="859" y="26"/>
                  </a:lnTo>
                  <a:lnTo>
                    <a:pt x="863" y="24"/>
                  </a:lnTo>
                  <a:lnTo>
                    <a:pt x="867" y="23"/>
                  </a:lnTo>
                  <a:lnTo>
                    <a:pt x="872" y="22"/>
                  </a:lnTo>
                  <a:lnTo>
                    <a:pt x="891" y="22"/>
                  </a:lnTo>
                  <a:lnTo>
                    <a:pt x="891" y="33"/>
                  </a:lnTo>
                  <a:lnTo>
                    <a:pt x="892" y="45"/>
                  </a:lnTo>
                  <a:lnTo>
                    <a:pt x="893" y="55"/>
                  </a:lnTo>
                  <a:lnTo>
                    <a:pt x="895" y="65"/>
                  </a:lnTo>
                  <a:lnTo>
                    <a:pt x="897" y="71"/>
                  </a:lnTo>
                  <a:lnTo>
                    <a:pt x="899" y="75"/>
                  </a:lnTo>
                  <a:lnTo>
                    <a:pt x="901" y="79"/>
                  </a:lnTo>
                  <a:lnTo>
                    <a:pt x="904" y="82"/>
                  </a:lnTo>
                  <a:lnTo>
                    <a:pt x="909" y="84"/>
                  </a:lnTo>
                  <a:lnTo>
                    <a:pt x="912" y="86"/>
                  </a:lnTo>
                  <a:lnTo>
                    <a:pt x="917" y="87"/>
                  </a:lnTo>
                  <a:lnTo>
                    <a:pt x="921" y="88"/>
                  </a:lnTo>
                  <a:lnTo>
                    <a:pt x="937" y="87"/>
                  </a:lnTo>
                  <a:lnTo>
                    <a:pt x="951" y="84"/>
                  </a:lnTo>
                  <a:lnTo>
                    <a:pt x="965" y="82"/>
                  </a:lnTo>
                  <a:lnTo>
                    <a:pt x="980" y="81"/>
                  </a:lnTo>
                  <a:lnTo>
                    <a:pt x="994" y="81"/>
                  </a:lnTo>
                  <a:lnTo>
                    <a:pt x="1005" y="83"/>
                  </a:lnTo>
                  <a:lnTo>
                    <a:pt x="1011" y="85"/>
                  </a:lnTo>
                  <a:lnTo>
                    <a:pt x="1015" y="88"/>
                  </a:lnTo>
                  <a:lnTo>
                    <a:pt x="1019" y="92"/>
                  </a:lnTo>
                  <a:lnTo>
                    <a:pt x="1022" y="97"/>
                  </a:lnTo>
                  <a:lnTo>
                    <a:pt x="1028" y="109"/>
                  </a:lnTo>
                  <a:lnTo>
                    <a:pt x="1033" y="119"/>
                  </a:lnTo>
                  <a:lnTo>
                    <a:pt x="1036" y="123"/>
                  </a:lnTo>
                  <a:lnTo>
                    <a:pt x="1040" y="128"/>
                  </a:lnTo>
                  <a:lnTo>
                    <a:pt x="1045" y="130"/>
                  </a:lnTo>
                  <a:lnTo>
                    <a:pt x="1050" y="131"/>
                  </a:lnTo>
                  <a:lnTo>
                    <a:pt x="1056" y="130"/>
                  </a:lnTo>
                  <a:lnTo>
                    <a:pt x="1060" y="129"/>
                  </a:lnTo>
                  <a:lnTo>
                    <a:pt x="1064" y="126"/>
                  </a:lnTo>
                  <a:lnTo>
                    <a:pt x="1067" y="124"/>
                  </a:lnTo>
                  <a:lnTo>
                    <a:pt x="1071" y="122"/>
                  </a:lnTo>
                  <a:lnTo>
                    <a:pt x="1075" y="121"/>
                  </a:lnTo>
                  <a:lnTo>
                    <a:pt x="1079" y="119"/>
                  </a:lnTo>
                  <a:lnTo>
                    <a:pt x="1085" y="119"/>
                  </a:lnTo>
                  <a:lnTo>
                    <a:pt x="1266" y="119"/>
                  </a:lnTo>
                  <a:lnTo>
                    <a:pt x="1266" y="179"/>
                  </a:lnTo>
                  <a:lnTo>
                    <a:pt x="1334" y="179"/>
                  </a:lnTo>
                  <a:lnTo>
                    <a:pt x="1340" y="180"/>
                  </a:lnTo>
                  <a:lnTo>
                    <a:pt x="1346" y="182"/>
                  </a:lnTo>
                  <a:lnTo>
                    <a:pt x="1350" y="184"/>
                  </a:lnTo>
                  <a:lnTo>
                    <a:pt x="1354" y="189"/>
                  </a:lnTo>
                  <a:lnTo>
                    <a:pt x="1357" y="193"/>
                  </a:lnTo>
                  <a:lnTo>
                    <a:pt x="1359" y="198"/>
                  </a:lnTo>
                  <a:lnTo>
                    <a:pt x="1361" y="204"/>
                  </a:lnTo>
                  <a:lnTo>
                    <a:pt x="1361" y="209"/>
                  </a:lnTo>
                  <a:lnTo>
                    <a:pt x="1361" y="282"/>
                  </a:lnTo>
                  <a:lnTo>
                    <a:pt x="1360" y="296"/>
                  </a:lnTo>
                  <a:lnTo>
                    <a:pt x="1359" y="310"/>
                  </a:lnTo>
                  <a:lnTo>
                    <a:pt x="1359" y="316"/>
                  </a:lnTo>
                  <a:lnTo>
                    <a:pt x="1360" y="322"/>
                  </a:lnTo>
                  <a:lnTo>
                    <a:pt x="1363" y="327"/>
                  </a:lnTo>
                  <a:lnTo>
                    <a:pt x="1368" y="333"/>
                  </a:lnTo>
                  <a:lnTo>
                    <a:pt x="1372" y="336"/>
                  </a:lnTo>
                  <a:lnTo>
                    <a:pt x="1377" y="338"/>
                  </a:lnTo>
                  <a:lnTo>
                    <a:pt x="1382" y="340"/>
                  </a:lnTo>
                  <a:lnTo>
                    <a:pt x="1386" y="341"/>
                  </a:lnTo>
                  <a:lnTo>
                    <a:pt x="1395" y="341"/>
                  </a:lnTo>
                  <a:lnTo>
                    <a:pt x="1405" y="341"/>
                  </a:lnTo>
                  <a:lnTo>
                    <a:pt x="1415" y="340"/>
                  </a:lnTo>
                  <a:lnTo>
                    <a:pt x="1424" y="339"/>
                  </a:lnTo>
                  <a:lnTo>
                    <a:pt x="1435" y="339"/>
                  </a:lnTo>
                  <a:lnTo>
                    <a:pt x="1446" y="340"/>
                  </a:lnTo>
                  <a:lnTo>
                    <a:pt x="1466" y="343"/>
                  </a:lnTo>
                  <a:lnTo>
                    <a:pt x="1484" y="346"/>
                  </a:lnTo>
                  <a:lnTo>
                    <a:pt x="1501" y="350"/>
                  </a:lnTo>
                  <a:lnTo>
                    <a:pt x="1516" y="355"/>
                  </a:lnTo>
                  <a:lnTo>
                    <a:pt x="1532" y="363"/>
                  </a:lnTo>
                  <a:lnTo>
                    <a:pt x="1546" y="370"/>
                  </a:lnTo>
                  <a:lnTo>
                    <a:pt x="1562" y="381"/>
                  </a:lnTo>
                  <a:lnTo>
                    <a:pt x="1577" y="394"/>
                  </a:lnTo>
                  <a:lnTo>
                    <a:pt x="1740" y="608"/>
                  </a:lnTo>
                  <a:lnTo>
                    <a:pt x="1568" y="1078"/>
                  </a:lnTo>
                  <a:lnTo>
                    <a:pt x="1618" y="1177"/>
                  </a:lnTo>
                  <a:lnTo>
                    <a:pt x="1561" y="1280"/>
                  </a:lnTo>
                  <a:lnTo>
                    <a:pt x="1697" y="1532"/>
                  </a:lnTo>
                  <a:lnTo>
                    <a:pt x="1703" y="1555"/>
                  </a:lnTo>
                  <a:lnTo>
                    <a:pt x="1707" y="1574"/>
                  </a:lnTo>
                  <a:lnTo>
                    <a:pt x="1712" y="1593"/>
                  </a:lnTo>
                  <a:lnTo>
                    <a:pt x="1716" y="1612"/>
                  </a:lnTo>
                  <a:lnTo>
                    <a:pt x="1720" y="1630"/>
                  </a:lnTo>
                  <a:lnTo>
                    <a:pt x="1723" y="1649"/>
                  </a:lnTo>
                  <a:lnTo>
                    <a:pt x="1724" y="1670"/>
                  </a:lnTo>
                  <a:lnTo>
                    <a:pt x="1725" y="1693"/>
                  </a:lnTo>
                  <a:lnTo>
                    <a:pt x="1725" y="1699"/>
                  </a:lnTo>
                  <a:lnTo>
                    <a:pt x="1723" y="1705"/>
                  </a:lnTo>
                  <a:lnTo>
                    <a:pt x="1722" y="1711"/>
                  </a:lnTo>
                  <a:lnTo>
                    <a:pt x="1719" y="1716"/>
                  </a:lnTo>
                  <a:lnTo>
                    <a:pt x="1716" y="1722"/>
                  </a:lnTo>
                  <a:lnTo>
                    <a:pt x="1712" y="1726"/>
                  </a:lnTo>
                  <a:lnTo>
                    <a:pt x="1707" y="1730"/>
                  </a:lnTo>
                  <a:lnTo>
                    <a:pt x="1702" y="1734"/>
                  </a:lnTo>
                  <a:lnTo>
                    <a:pt x="1253" y="2398"/>
                  </a:lnTo>
                  <a:lnTo>
                    <a:pt x="1058" y="2393"/>
                  </a:lnTo>
                  <a:lnTo>
                    <a:pt x="1058" y="2689"/>
                  </a:lnTo>
                  <a:lnTo>
                    <a:pt x="296" y="2706"/>
                  </a:lnTo>
                  <a:lnTo>
                    <a:pt x="279" y="1826"/>
                  </a:lnTo>
                  <a:lnTo>
                    <a:pt x="294" y="1823"/>
                  </a:lnTo>
                  <a:lnTo>
                    <a:pt x="306" y="1819"/>
                  </a:lnTo>
                  <a:lnTo>
                    <a:pt x="316" y="1814"/>
                  </a:lnTo>
                  <a:lnTo>
                    <a:pt x="327" y="1808"/>
                  </a:lnTo>
                  <a:lnTo>
                    <a:pt x="331" y="1803"/>
                  </a:lnTo>
                  <a:lnTo>
                    <a:pt x="334" y="1799"/>
                  </a:lnTo>
                  <a:lnTo>
                    <a:pt x="338" y="1794"/>
                  </a:lnTo>
                  <a:lnTo>
                    <a:pt x="340" y="1789"/>
                  </a:lnTo>
                  <a:lnTo>
                    <a:pt x="342" y="1784"/>
                  </a:lnTo>
                  <a:lnTo>
                    <a:pt x="344" y="1777"/>
                  </a:lnTo>
                  <a:lnTo>
                    <a:pt x="345" y="1771"/>
                  </a:lnTo>
                  <a:lnTo>
                    <a:pt x="345" y="1764"/>
                  </a:lnTo>
                  <a:lnTo>
                    <a:pt x="345" y="1698"/>
                  </a:lnTo>
                  <a:lnTo>
                    <a:pt x="346" y="1667"/>
                  </a:lnTo>
                  <a:lnTo>
                    <a:pt x="351" y="1641"/>
                  </a:lnTo>
                  <a:lnTo>
                    <a:pt x="354" y="1614"/>
                  </a:lnTo>
                  <a:lnTo>
                    <a:pt x="355" y="1584"/>
                  </a:lnTo>
                  <a:lnTo>
                    <a:pt x="355" y="1419"/>
                  </a:lnTo>
                  <a:lnTo>
                    <a:pt x="351" y="1417"/>
                  </a:lnTo>
                  <a:lnTo>
                    <a:pt x="345" y="1415"/>
                  </a:lnTo>
                  <a:lnTo>
                    <a:pt x="340" y="1415"/>
                  </a:lnTo>
                  <a:lnTo>
                    <a:pt x="336" y="1417"/>
                  </a:lnTo>
                  <a:lnTo>
                    <a:pt x="333" y="1419"/>
                  </a:lnTo>
                  <a:lnTo>
                    <a:pt x="329" y="1421"/>
                  </a:lnTo>
                  <a:lnTo>
                    <a:pt x="326" y="1424"/>
                  </a:lnTo>
                  <a:lnTo>
                    <a:pt x="322" y="1426"/>
                  </a:lnTo>
                  <a:lnTo>
                    <a:pt x="317" y="1428"/>
                  </a:lnTo>
                  <a:lnTo>
                    <a:pt x="312" y="1428"/>
                  </a:lnTo>
                  <a:lnTo>
                    <a:pt x="306" y="1427"/>
                  </a:lnTo>
                  <a:lnTo>
                    <a:pt x="300" y="1425"/>
                  </a:lnTo>
                  <a:lnTo>
                    <a:pt x="295" y="1422"/>
                  </a:lnTo>
                  <a:lnTo>
                    <a:pt x="288" y="1419"/>
                  </a:lnTo>
                  <a:lnTo>
                    <a:pt x="279" y="1416"/>
                  </a:lnTo>
                  <a:lnTo>
                    <a:pt x="269" y="1413"/>
                  </a:lnTo>
                  <a:lnTo>
                    <a:pt x="265" y="1411"/>
                  </a:lnTo>
                  <a:lnTo>
                    <a:pt x="261" y="1409"/>
                  </a:lnTo>
                  <a:lnTo>
                    <a:pt x="258" y="1405"/>
                  </a:lnTo>
                  <a:lnTo>
                    <a:pt x="256" y="1400"/>
                  </a:lnTo>
                  <a:lnTo>
                    <a:pt x="254" y="1394"/>
                  </a:lnTo>
                  <a:lnTo>
                    <a:pt x="254" y="1388"/>
                  </a:lnTo>
                  <a:lnTo>
                    <a:pt x="253" y="1383"/>
                  </a:lnTo>
                  <a:lnTo>
                    <a:pt x="254" y="1377"/>
                  </a:lnTo>
                  <a:lnTo>
                    <a:pt x="254" y="1366"/>
                  </a:lnTo>
                  <a:lnTo>
                    <a:pt x="253" y="1354"/>
                  </a:lnTo>
                  <a:lnTo>
                    <a:pt x="252" y="1348"/>
                  </a:lnTo>
                  <a:lnTo>
                    <a:pt x="250" y="1342"/>
                  </a:lnTo>
                  <a:lnTo>
                    <a:pt x="248" y="1338"/>
                  </a:lnTo>
                  <a:lnTo>
                    <a:pt x="245" y="1334"/>
                  </a:lnTo>
                  <a:lnTo>
                    <a:pt x="238" y="1327"/>
                  </a:lnTo>
                  <a:lnTo>
                    <a:pt x="229" y="1322"/>
                  </a:lnTo>
                  <a:lnTo>
                    <a:pt x="221" y="1316"/>
                  </a:lnTo>
                  <a:lnTo>
                    <a:pt x="212" y="1309"/>
                  </a:lnTo>
                  <a:lnTo>
                    <a:pt x="205" y="1301"/>
                  </a:lnTo>
                  <a:lnTo>
                    <a:pt x="197" y="1292"/>
                  </a:lnTo>
                  <a:lnTo>
                    <a:pt x="190" y="1281"/>
                  </a:lnTo>
                  <a:lnTo>
                    <a:pt x="183" y="1272"/>
                  </a:lnTo>
                  <a:lnTo>
                    <a:pt x="175" y="1265"/>
                  </a:lnTo>
                  <a:lnTo>
                    <a:pt x="166" y="1259"/>
                  </a:lnTo>
                  <a:lnTo>
                    <a:pt x="147" y="1247"/>
                  </a:lnTo>
                  <a:lnTo>
                    <a:pt x="125" y="1236"/>
                  </a:lnTo>
                  <a:lnTo>
                    <a:pt x="104" y="1225"/>
                  </a:lnTo>
                  <a:lnTo>
                    <a:pt x="87" y="1215"/>
                  </a:lnTo>
                  <a:lnTo>
                    <a:pt x="78" y="1211"/>
                  </a:lnTo>
                  <a:lnTo>
                    <a:pt x="69" y="1208"/>
                  </a:lnTo>
                  <a:lnTo>
                    <a:pt x="59" y="1206"/>
                  </a:lnTo>
                  <a:lnTo>
                    <a:pt x="47" y="1205"/>
                  </a:lnTo>
                  <a:lnTo>
                    <a:pt x="35" y="1206"/>
                  </a:lnTo>
                  <a:lnTo>
                    <a:pt x="23" y="1207"/>
                  </a:lnTo>
                  <a:lnTo>
                    <a:pt x="12" y="1208"/>
                  </a:lnTo>
                  <a:lnTo>
                    <a:pt x="0" y="1210"/>
                  </a:lnTo>
                  <a:lnTo>
                    <a:pt x="5" y="704"/>
                  </a:lnTo>
                  <a:lnTo>
                    <a:pt x="186" y="328"/>
                  </a:lnTo>
                  <a:lnTo>
                    <a:pt x="207" y="320"/>
                  </a:lnTo>
                  <a:lnTo>
                    <a:pt x="227" y="314"/>
                  </a:lnTo>
                  <a:lnTo>
                    <a:pt x="246" y="310"/>
                  </a:lnTo>
                  <a:lnTo>
                    <a:pt x="265" y="305"/>
                  </a:lnTo>
                  <a:lnTo>
                    <a:pt x="283" y="299"/>
                  </a:lnTo>
                  <a:lnTo>
                    <a:pt x="302" y="293"/>
                  </a:lnTo>
                  <a:lnTo>
                    <a:pt x="311" y="289"/>
                  </a:lnTo>
                  <a:lnTo>
                    <a:pt x="321" y="285"/>
                  </a:lnTo>
                  <a:lnTo>
                    <a:pt x="331" y="280"/>
                  </a:lnTo>
                  <a:lnTo>
                    <a:pt x="340" y="274"/>
                  </a:lnTo>
                  <a:lnTo>
                    <a:pt x="345" y="270"/>
                  </a:lnTo>
                  <a:lnTo>
                    <a:pt x="350" y="267"/>
                  </a:lnTo>
                  <a:lnTo>
                    <a:pt x="353" y="263"/>
                  </a:lnTo>
                  <a:lnTo>
                    <a:pt x="356" y="260"/>
                  </a:lnTo>
                  <a:lnTo>
                    <a:pt x="360" y="252"/>
                  </a:lnTo>
                  <a:lnTo>
                    <a:pt x="363" y="242"/>
                  </a:lnTo>
                  <a:lnTo>
                    <a:pt x="365" y="232"/>
                  </a:lnTo>
                  <a:lnTo>
                    <a:pt x="366" y="222"/>
                  </a:lnTo>
                  <a:lnTo>
                    <a:pt x="366" y="211"/>
                  </a:lnTo>
                  <a:lnTo>
                    <a:pt x="366" y="200"/>
                  </a:lnTo>
                  <a:lnTo>
                    <a:pt x="366" y="187"/>
                  </a:lnTo>
                  <a:lnTo>
                    <a:pt x="365" y="173"/>
                  </a:lnTo>
                  <a:lnTo>
                    <a:pt x="364" y="162"/>
                  </a:lnTo>
                  <a:lnTo>
                    <a:pt x="362" y="150"/>
                  </a:lnTo>
                  <a:lnTo>
                    <a:pt x="359" y="128"/>
                  </a:lnTo>
                  <a:lnTo>
                    <a:pt x="355" y="102"/>
                  </a:lnTo>
                  <a:lnTo>
                    <a:pt x="355" y="53"/>
                  </a:lnTo>
                  <a:lnTo>
                    <a:pt x="373" y="42"/>
                  </a:lnTo>
                  <a:lnTo>
                    <a:pt x="390" y="31"/>
                  </a:lnTo>
                  <a:lnTo>
                    <a:pt x="405" y="22"/>
                  </a:lnTo>
                  <a:lnTo>
                    <a:pt x="425" y="13"/>
                  </a:lnTo>
                  <a:close/>
                </a:path>
              </a:pathLst>
            </a:custGeom>
            <a:noFill/>
            <a:ln w="1588">
              <a:solidFill>
                <a:srgbClr val="63696D"/>
              </a:solidFill>
              <a:round/>
              <a:headEnd/>
              <a:tailEnd/>
            </a:ln>
          </p:spPr>
          <p:txBody>
            <a:bodyPr/>
            <a:lstStyle/>
            <a:p>
              <a:endParaRPr lang="es-ES"/>
            </a:p>
          </p:txBody>
        </p:sp>
        <p:sp>
          <p:nvSpPr>
            <p:cNvPr id="5184" name="Freeform 43"/>
            <p:cNvSpPr>
              <a:spLocks/>
            </p:cNvSpPr>
            <p:nvPr/>
          </p:nvSpPr>
          <p:spPr bwMode="auto">
            <a:xfrm>
              <a:off x="519113" y="2122488"/>
              <a:ext cx="508000" cy="569913"/>
            </a:xfrm>
            <a:custGeom>
              <a:avLst/>
              <a:gdLst>
                <a:gd name="T0" fmla="*/ 0 w 1924"/>
                <a:gd name="T1" fmla="*/ 2147483647 h 2156"/>
                <a:gd name="T2" fmla="*/ 2147483647 w 1924"/>
                <a:gd name="T3" fmla="*/ 2147483647 h 2156"/>
                <a:gd name="T4" fmla="*/ 2147483647 w 1924"/>
                <a:gd name="T5" fmla="*/ 2147483647 h 2156"/>
                <a:gd name="T6" fmla="*/ 2147483647 w 1924"/>
                <a:gd name="T7" fmla="*/ 0 h 2156"/>
                <a:gd name="T8" fmla="*/ 2147483647 w 1924"/>
                <a:gd name="T9" fmla="*/ 0 h 2156"/>
                <a:gd name="T10" fmla="*/ 2147483647 w 1924"/>
                <a:gd name="T11" fmla="*/ 0 h 2156"/>
                <a:gd name="T12" fmla="*/ 2147483647 w 1924"/>
                <a:gd name="T13" fmla="*/ 2147483647 h 2156"/>
                <a:gd name="T14" fmla="*/ 2147483647 w 1924"/>
                <a:gd name="T15" fmla="*/ 2147483647 h 2156"/>
                <a:gd name="T16" fmla="*/ 2147483647 w 1924"/>
                <a:gd name="T17" fmla="*/ 2147483647 h 2156"/>
                <a:gd name="T18" fmla="*/ 2147483647 w 1924"/>
                <a:gd name="T19" fmla="*/ 2147483647 h 2156"/>
                <a:gd name="T20" fmla="*/ 2147483647 w 1924"/>
                <a:gd name="T21" fmla="*/ 2147483647 h 2156"/>
                <a:gd name="T22" fmla="*/ 2147483647 w 1924"/>
                <a:gd name="T23" fmla="*/ 2147483647 h 2156"/>
                <a:gd name="T24" fmla="*/ 2147483647 w 1924"/>
                <a:gd name="T25" fmla="*/ 2147483647 h 2156"/>
                <a:gd name="T26" fmla="*/ 2147483647 w 1924"/>
                <a:gd name="T27" fmla="*/ 2147483647 h 2156"/>
                <a:gd name="T28" fmla="*/ 2147483647 w 1924"/>
                <a:gd name="T29" fmla="*/ 2147483647 h 2156"/>
                <a:gd name="T30" fmla="*/ 2147483647 w 1924"/>
                <a:gd name="T31" fmla="*/ 2147483647 h 2156"/>
                <a:gd name="T32" fmla="*/ 2147483647 w 1924"/>
                <a:gd name="T33" fmla="*/ 2147483647 h 2156"/>
                <a:gd name="T34" fmla="*/ 2147483647 w 1924"/>
                <a:gd name="T35" fmla="*/ 2147483647 h 2156"/>
                <a:gd name="T36" fmla="*/ 2147483647 w 1924"/>
                <a:gd name="T37" fmla="*/ 2147483647 h 2156"/>
                <a:gd name="T38" fmla="*/ 2147483647 w 1924"/>
                <a:gd name="T39" fmla="*/ 2147483647 h 2156"/>
                <a:gd name="T40" fmla="*/ 2147483647 w 1924"/>
                <a:gd name="T41" fmla="*/ 2147483647 h 2156"/>
                <a:gd name="T42" fmla="*/ 2147483647 w 1924"/>
                <a:gd name="T43" fmla="*/ 2147483647 h 2156"/>
                <a:gd name="T44" fmla="*/ 2147483647 w 1924"/>
                <a:gd name="T45" fmla="*/ 2147483647 h 2156"/>
                <a:gd name="T46" fmla="*/ 2147483647 w 1924"/>
                <a:gd name="T47" fmla="*/ 2147483647 h 2156"/>
                <a:gd name="T48" fmla="*/ 2147483647 w 1924"/>
                <a:gd name="T49" fmla="*/ 2147483647 h 2156"/>
                <a:gd name="T50" fmla="*/ 2147483647 w 1924"/>
                <a:gd name="T51" fmla="*/ 2147483647 h 2156"/>
                <a:gd name="T52" fmla="*/ 2147483647 w 1924"/>
                <a:gd name="T53" fmla="*/ 2147483647 h 2156"/>
                <a:gd name="T54" fmla="*/ 2147483647 w 1924"/>
                <a:gd name="T55" fmla="*/ 2147483647 h 2156"/>
                <a:gd name="T56" fmla="*/ 2147483647 w 1924"/>
                <a:gd name="T57" fmla="*/ 2147483647 h 2156"/>
                <a:gd name="T58" fmla="*/ 2147483647 w 1924"/>
                <a:gd name="T59" fmla="*/ 2147483647 h 2156"/>
                <a:gd name="T60" fmla="*/ 2147483647 w 1924"/>
                <a:gd name="T61" fmla="*/ 2147483647 h 2156"/>
                <a:gd name="T62" fmla="*/ 2147483647 w 1924"/>
                <a:gd name="T63" fmla="*/ 2147483647 h 2156"/>
                <a:gd name="T64" fmla="*/ 2147483647 w 1924"/>
                <a:gd name="T65" fmla="*/ 2147483647 h 2156"/>
                <a:gd name="T66" fmla="*/ 2147483647 w 1924"/>
                <a:gd name="T67" fmla="*/ 2147483647 h 2156"/>
                <a:gd name="T68" fmla="*/ 2147483647 w 1924"/>
                <a:gd name="T69" fmla="*/ 2147483647 h 2156"/>
                <a:gd name="T70" fmla="*/ 2147483647 w 1924"/>
                <a:gd name="T71" fmla="*/ 2147483647 h 2156"/>
                <a:gd name="T72" fmla="*/ 2147483647 w 1924"/>
                <a:gd name="T73" fmla="*/ 2147483647 h 2156"/>
                <a:gd name="T74" fmla="*/ 2147483647 w 1924"/>
                <a:gd name="T75" fmla="*/ 2147483647 h 2156"/>
                <a:gd name="T76" fmla="*/ 2147483647 w 1924"/>
                <a:gd name="T77" fmla="*/ 2147483647 h 2156"/>
                <a:gd name="T78" fmla="*/ 2147483647 w 1924"/>
                <a:gd name="T79" fmla="*/ 2147483647 h 2156"/>
                <a:gd name="T80" fmla="*/ 2147483647 w 1924"/>
                <a:gd name="T81" fmla="*/ 2147483647 h 2156"/>
                <a:gd name="T82" fmla="*/ 2147483647 w 1924"/>
                <a:gd name="T83" fmla="*/ 2147483647 h 2156"/>
                <a:gd name="T84" fmla="*/ 2147483647 w 1924"/>
                <a:gd name="T85" fmla="*/ 2147483647 h 2156"/>
                <a:gd name="T86" fmla="*/ 2147483647 w 1924"/>
                <a:gd name="T87" fmla="*/ 2147483647 h 2156"/>
                <a:gd name="T88" fmla="*/ 2147483647 w 1924"/>
                <a:gd name="T89" fmla="*/ 2147483647 h 2156"/>
                <a:gd name="T90" fmla="*/ 2147483647 w 1924"/>
                <a:gd name="T91" fmla="*/ 2147483647 h 2156"/>
                <a:gd name="T92" fmla="*/ 2147483647 w 1924"/>
                <a:gd name="T93" fmla="*/ 2147483647 h 2156"/>
                <a:gd name="T94" fmla="*/ 2147483647 w 1924"/>
                <a:gd name="T95" fmla="*/ 2147483647 h 2156"/>
                <a:gd name="T96" fmla="*/ 2147483647 w 1924"/>
                <a:gd name="T97" fmla="*/ 2147483647 h 2156"/>
                <a:gd name="T98" fmla="*/ 2147483647 w 1924"/>
                <a:gd name="T99" fmla="*/ 2147483647 h 2156"/>
                <a:gd name="T100" fmla="*/ 2147483647 w 1924"/>
                <a:gd name="T101" fmla="*/ 2147483647 h 2156"/>
                <a:gd name="T102" fmla="*/ 2147483647 w 1924"/>
                <a:gd name="T103" fmla="*/ 2147483647 h 2156"/>
                <a:gd name="T104" fmla="*/ 2147483647 w 1924"/>
                <a:gd name="T105" fmla="*/ 2147483647 h 2156"/>
                <a:gd name="T106" fmla="*/ 2147483647 w 1924"/>
                <a:gd name="T107" fmla="*/ 2147483647 h 2156"/>
                <a:gd name="T108" fmla="*/ 2147483647 w 1924"/>
                <a:gd name="T109" fmla="*/ 2147483647 h 2156"/>
                <a:gd name="T110" fmla="*/ 0 w 1924"/>
                <a:gd name="T111" fmla="*/ 2147483647 h 2156"/>
                <a:gd name="T112" fmla="*/ 0 w 1924"/>
                <a:gd name="T113" fmla="*/ 2147483647 h 2156"/>
                <a:gd name="T114" fmla="*/ 0 w 1924"/>
                <a:gd name="T115" fmla="*/ 2147483647 h 2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4"/>
                <a:gd name="T175" fmla="*/ 0 h 2156"/>
                <a:gd name="T176" fmla="*/ 1924 w 1924"/>
                <a:gd name="T177" fmla="*/ 2156 h 2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4" h="2156">
                  <a:moveTo>
                    <a:pt x="0" y="426"/>
                  </a:moveTo>
                  <a:lnTo>
                    <a:pt x="0" y="420"/>
                  </a:lnTo>
                  <a:lnTo>
                    <a:pt x="0" y="415"/>
                  </a:lnTo>
                  <a:lnTo>
                    <a:pt x="0" y="410"/>
                  </a:lnTo>
                  <a:lnTo>
                    <a:pt x="2" y="404"/>
                  </a:lnTo>
                  <a:lnTo>
                    <a:pt x="4" y="400"/>
                  </a:lnTo>
                  <a:lnTo>
                    <a:pt x="6" y="396"/>
                  </a:lnTo>
                  <a:lnTo>
                    <a:pt x="12" y="389"/>
                  </a:lnTo>
                  <a:lnTo>
                    <a:pt x="19" y="383"/>
                  </a:lnTo>
                  <a:lnTo>
                    <a:pt x="38" y="371"/>
                  </a:lnTo>
                  <a:lnTo>
                    <a:pt x="56" y="361"/>
                  </a:lnTo>
                  <a:lnTo>
                    <a:pt x="80" y="346"/>
                  </a:lnTo>
                  <a:lnTo>
                    <a:pt x="100" y="331"/>
                  </a:lnTo>
                  <a:lnTo>
                    <a:pt x="108" y="323"/>
                  </a:lnTo>
                  <a:lnTo>
                    <a:pt x="116" y="313"/>
                  </a:lnTo>
                  <a:lnTo>
                    <a:pt x="124" y="303"/>
                  </a:lnTo>
                  <a:lnTo>
                    <a:pt x="130" y="290"/>
                  </a:lnTo>
                  <a:lnTo>
                    <a:pt x="135" y="277"/>
                  </a:lnTo>
                  <a:lnTo>
                    <a:pt x="138" y="265"/>
                  </a:lnTo>
                  <a:lnTo>
                    <a:pt x="140" y="252"/>
                  </a:lnTo>
                  <a:lnTo>
                    <a:pt x="142" y="240"/>
                  </a:lnTo>
                  <a:lnTo>
                    <a:pt x="144" y="227"/>
                  </a:lnTo>
                  <a:lnTo>
                    <a:pt x="149" y="216"/>
                  </a:lnTo>
                  <a:lnTo>
                    <a:pt x="151" y="211"/>
                  </a:lnTo>
                  <a:lnTo>
                    <a:pt x="155" y="205"/>
                  </a:lnTo>
                  <a:lnTo>
                    <a:pt x="158" y="199"/>
                  </a:lnTo>
                  <a:lnTo>
                    <a:pt x="163" y="194"/>
                  </a:lnTo>
                  <a:lnTo>
                    <a:pt x="174" y="182"/>
                  </a:lnTo>
                  <a:lnTo>
                    <a:pt x="185" y="171"/>
                  </a:lnTo>
                  <a:lnTo>
                    <a:pt x="189" y="166"/>
                  </a:lnTo>
                  <a:lnTo>
                    <a:pt x="192" y="160"/>
                  </a:lnTo>
                  <a:lnTo>
                    <a:pt x="195" y="153"/>
                  </a:lnTo>
                  <a:lnTo>
                    <a:pt x="195" y="144"/>
                  </a:lnTo>
                  <a:lnTo>
                    <a:pt x="195" y="67"/>
                  </a:lnTo>
                  <a:lnTo>
                    <a:pt x="220" y="67"/>
                  </a:lnTo>
                  <a:lnTo>
                    <a:pt x="243" y="67"/>
                  </a:lnTo>
                  <a:lnTo>
                    <a:pt x="264" y="68"/>
                  </a:lnTo>
                  <a:lnTo>
                    <a:pt x="289" y="68"/>
                  </a:lnTo>
                  <a:lnTo>
                    <a:pt x="299" y="74"/>
                  </a:lnTo>
                  <a:lnTo>
                    <a:pt x="350" y="74"/>
                  </a:lnTo>
                  <a:lnTo>
                    <a:pt x="363" y="73"/>
                  </a:lnTo>
                  <a:lnTo>
                    <a:pt x="373" y="70"/>
                  </a:lnTo>
                  <a:lnTo>
                    <a:pt x="384" y="67"/>
                  </a:lnTo>
                  <a:lnTo>
                    <a:pt x="394" y="62"/>
                  </a:lnTo>
                  <a:lnTo>
                    <a:pt x="414" y="51"/>
                  </a:lnTo>
                  <a:lnTo>
                    <a:pt x="435" y="41"/>
                  </a:lnTo>
                  <a:lnTo>
                    <a:pt x="457" y="32"/>
                  </a:lnTo>
                  <a:lnTo>
                    <a:pt x="477" y="22"/>
                  </a:lnTo>
                  <a:lnTo>
                    <a:pt x="495" y="12"/>
                  </a:lnTo>
                  <a:lnTo>
                    <a:pt x="518" y="0"/>
                  </a:lnTo>
                  <a:lnTo>
                    <a:pt x="524" y="13"/>
                  </a:lnTo>
                  <a:lnTo>
                    <a:pt x="528" y="24"/>
                  </a:lnTo>
                  <a:lnTo>
                    <a:pt x="531" y="36"/>
                  </a:lnTo>
                  <a:lnTo>
                    <a:pt x="532" y="49"/>
                  </a:lnTo>
                  <a:lnTo>
                    <a:pt x="532" y="109"/>
                  </a:lnTo>
                  <a:lnTo>
                    <a:pt x="533" y="125"/>
                  </a:lnTo>
                  <a:lnTo>
                    <a:pt x="534" y="139"/>
                  </a:lnTo>
                  <a:lnTo>
                    <a:pt x="537" y="154"/>
                  </a:lnTo>
                  <a:lnTo>
                    <a:pt x="542" y="166"/>
                  </a:lnTo>
                  <a:lnTo>
                    <a:pt x="545" y="172"/>
                  </a:lnTo>
                  <a:lnTo>
                    <a:pt x="548" y="178"/>
                  </a:lnTo>
                  <a:lnTo>
                    <a:pt x="552" y="183"/>
                  </a:lnTo>
                  <a:lnTo>
                    <a:pt x="557" y="188"/>
                  </a:lnTo>
                  <a:lnTo>
                    <a:pt x="563" y="192"/>
                  </a:lnTo>
                  <a:lnTo>
                    <a:pt x="568" y="195"/>
                  </a:lnTo>
                  <a:lnTo>
                    <a:pt x="574" y="198"/>
                  </a:lnTo>
                  <a:lnTo>
                    <a:pt x="581" y="200"/>
                  </a:lnTo>
                  <a:lnTo>
                    <a:pt x="587" y="203"/>
                  </a:lnTo>
                  <a:lnTo>
                    <a:pt x="594" y="207"/>
                  </a:lnTo>
                  <a:lnTo>
                    <a:pt x="599" y="211"/>
                  </a:lnTo>
                  <a:lnTo>
                    <a:pt x="603" y="216"/>
                  </a:lnTo>
                  <a:lnTo>
                    <a:pt x="611" y="227"/>
                  </a:lnTo>
                  <a:lnTo>
                    <a:pt x="619" y="239"/>
                  </a:lnTo>
                  <a:lnTo>
                    <a:pt x="625" y="250"/>
                  </a:lnTo>
                  <a:lnTo>
                    <a:pt x="633" y="259"/>
                  </a:lnTo>
                  <a:lnTo>
                    <a:pt x="638" y="264"/>
                  </a:lnTo>
                  <a:lnTo>
                    <a:pt x="643" y="267"/>
                  </a:lnTo>
                  <a:lnTo>
                    <a:pt x="650" y="269"/>
                  </a:lnTo>
                  <a:lnTo>
                    <a:pt x="657" y="269"/>
                  </a:lnTo>
                  <a:lnTo>
                    <a:pt x="660" y="269"/>
                  </a:lnTo>
                  <a:lnTo>
                    <a:pt x="663" y="268"/>
                  </a:lnTo>
                  <a:lnTo>
                    <a:pt x="666" y="266"/>
                  </a:lnTo>
                  <a:lnTo>
                    <a:pt x="668" y="264"/>
                  </a:lnTo>
                  <a:lnTo>
                    <a:pt x="672" y="258"/>
                  </a:lnTo>
                  <a:lnTo>
                    <a:pt x="675" y="251"/>
                  </a:lnTo>
                  <a:lnTo>
                    <a:pt x="679" y="244"/>
                  </a:lnTo>
                  <a:lnTo>
                    <a:pt x="682" y="237"/>
                  </a:lnTo>
                  <a:lnTo>
                    <a:pt x="686" y="230"/>
                  </a:lnTo>
                  <a:lnTo>
                    <a:pt x="692" y="224"/>
                  </a:lnTo>
                  <a:lnTo>
                    <a:pt x="698" y="220"/>
                  </a:lnTo>
                  <a:lnTo>
                    <a:pt x="706" y="218"/>
                  </a:lnTo>
                  <a:lnTo>
                    <a:pt x="714" y="217"/>
                  </a:lnTo>
                  <a:lnTo>
                    <a:pt x="722" y="217"/>
                  </a:lnTo>
                  <a:lnTo>
                    <a:pt x="730" y="218"/>
                  </a:lnTo>
                  <a:lnTo>
                    <a:pt x="737" y="220"/>
                  </a:lnTo>
                  <a:lnTo>
                    <a:pt x="743" y="224"/>
                  </a:lnTo>
                  <a:lnTo>
                    <a:pt x="748" y="228"/>
                  </a:lnTo>
                  <a:lnTo>
                    <a:pt x="753" y="235"/>
                  </a:lnTo>
                  <a:lnTo>
                    <a:pt x="757" y="241"/>
                  </a:lnTo>
                  <a:lnTo>
                    <a:pt x="761" y="248"/>
                  </a:lnTo>
                  <a:lnTo>
                    <a:pt x="765" y="255"/>
                  </a:lnTo>
                  <a:lnTo>
                    <a:pt x="770" y="263"/>
                  </a:lnTo>
                  <a:lnTo>
                    <a:pt x="776" y="268"/>
                  </a:lnTo>
                  <a:lnTo>
                    <a:pt x="779" y="271"/>
                  </a:lnTo>
                  <a:lnTo>
                    <a:pt x="781" y="274"/>
                  </a:lnTo>
                  <a:lnTo>
                    <a:pt x="783" y="278"/>
                  </a:lnTo>
                  <a:lnTo>
                    <a:pt x="783" y="282"/>
                  </a:lnTo>
                  <a:lnTo>
                    <a:pt x="783" y="335"/>
                  </a:lnTo>
                  <a:lnTo>
                    <a:pt x="791" y="336"/>
                  </a:lnTo>
                  <a:lnTo>
                    <a:pt x="799" y="337"/>
                  </a:lnTo>
                  <a:lnTo>
                    <a:pt x="802" y="337"/>
                  </a:lnTo>
                  <a:lnTo>
                    <a:pt x="805" y="336"/>
                  </a:lnTo>
                  <a:lnTo>
                    <a:pt x="807" y="335"/>
                  </a:lnTo>
                  <a:lnTo>
                    <a:pt x="810" y="333"/>
                  </a:lnTo>
                  <a:lnTo>
                    <a:pt x="813" y="329"/>
                  </a:lnTo>
                  <a:lnTo>
                    <a:pt x="817" y="325"/>
                  </a:lnTo>
                  <a:lnTo>
                    <a:pt x="820" y="319"/>
                  </a:lnTo>
                  <a:lnTo>
                    <a:pt x="825" y="315"/>
                  </a:lnTo>
                  <a:lnTo>
                    <a:pt x="827" y="313"/>
                  </a:lnTo>
                  <a:lnTo>
                    <a:pt x="830" y="312"/>
                  </a:lnTo>
                  <a:lnTo>
                    <a:pt x="832" y="311"/>
                  </a:lnTo>
                  <a:lnTo>
                    <a:pt x="835" y="311"/>
                  </a:lnTo>
                  <a:lnTo>
                    <a:pt x="844" y="312"/>
                  </a:lnTo>
                  <a:lnTo>
                    <a:pt x="851" y="314"/>
                  </a:lnTo>
                  <a:lnTo>
                    <a:pt x="859" y="317"/>
                  </a:lnTo>
                  <a:lnTo>
                    <a:pt x="866" y="322"/>
                  </a:lnTo>
                  <a:lnTo>
                    <a:pt x="872" y="326"/>
                  </a:lnTo>
                  <a:lnTo>
                    <a:pt x="879" y="331"/>
                  </a:lnTo>
                  <a:lnTo>
                    <a:pt x="887" y="334"/>
                  </a:lnTo>
                  <a:lnTo>
                    <a:pt x="896" y="337"/>
                  </a:lnTo>
                  <a:lnTo>
                    <a:pt x="917" y="342"/>
                  </a:lnTo>
                  <a:lnTo>
                    <a:pt x="934" y="345"/>
                  </a:lnTo>
                  <a:lnTo>
                    <a:pt x="952" y="348"/>
                  </a:lnTo>
                  <a:lnTo>
                    <a:pt x="967" y="351"/>
                  </a:lnTo>
                  <a:lnTo>
                    <a:pt x="1002" y="353"/>
                  </a:lnTo>
                  <a:lnTo>
                    <a:pt x="1040" y="354"/>
                  </a:lnTo>
                  <a:lnTo>
                    <a:pt x="1047" y="353"/>
                  </a:lnTo>
                  <a:lnTo>
                    <a:pt x="1054" y="352"/>
                  </a:lnTo>
                  <a:lnTo>
                    <a:pt x="1061" y="350"/>
                  </a:lnTo>
                  <a:lnTo>
                    <a:pt x="1067" y="345"/>
                  </a:lnTo>
                  <a:lnTo>
                    <a:pt x="1072" y="341"/>
                  </a:lnTo>
                  <a:lnTo>
                    <a:pt x="1076" y="337"/>
                  </a:lnTo>
                  <a:lnTo>
                    <a:pt x="1080" y="332"/>
                  </a:lnTo>
                  <a:lnTo>
                    <a:pt x="1084" y="326"/>
                  </a:lnTo>
                  <a:lnTo>
                    <a:pt x="1099" y="298"/>
                  </a:lnTo>
                  <a:lnTo>
                    <a:pt x="1112" y="269"/>
                  </a:lnTo>
                  <a:lnTo>
                    <a:pt x="1119" y="253"/>
                  </a:lnTo>
                  <a:lnTo>
                    <a:pt x="1124" y="239"/>
                  </a:lnTo>
                  <a:lnTo>
                    <a:pt x="1127" y="231"/>
                  </a:lnTo>
                  <a:lnTo>
                    <a:pt x="1130" y="226"/>
                  </a:lnTo>
                  <a:lnTo>
                    <a:pt x="1133" y="224"/>
                  </a:lnTo>
                  <a:lnTo>
                    <a:pt x="1136" y="223"/>
                  </a:lnTo>
                  <a:lnTo>
                    <a:pt x="1139" y="222"/>
                  </a:lnTo>
                  <a:lnTo>
                    <a:pt x="1143" y="222"/>
                  </a:lnTo>
                  <a:lnTo>
                    <a:pt x="1153" y="223"/>
                  </a:lnTo>
                  <a:lnTo>
                    <a:pt x="1161" y="226"/>
                  </a:lnTo>
                  <a:lnTo>
                    <a:pt x="1169" y="230"/>
                  </a:lnTo>
                  <a:lnTo>
                    <a:pt x="1177" y="235"/>
                  </a:lnTo>
                  <a:lnTo>
                    <a:pt x="1184" y="240"/>
                  </a:lnTo>
                  <a:lnTo>
                    <a:pt x="1191" y="244"/>
                  </a:lnTo>
                  <a:lnTo>
                    <a:pt x="1199" y="247"/>
                  </a:lnTo>
                  <a:lnTo>
                    <a:pt x="1210" y="248"/>
                  </a:lnTo>
                  <a:lnTo>
                    <a:pt x="1260" y="248"/>
                  </a:lnTo>
                  <a:lnTo>
                    <a:pt x="1270" y="248"/>
                  </a:lnTo>
                  <a:lnTo>
                    <a:pt x="1279" y="250"/>
                  </a:lnTo>
                  <a:lnTo>
                    <a:pt x="1287" y="253"/>
                  </a:lnTo>
                  <a:lnTo>
                    <a:pt x="1296" y="256"/>
                  </a:lnTo>
                  <a:lnTo>
                    <a:pt x="1303" y="261"/>
                  </a:lnTo>
                  <a:lnTo>
                    <a:pt x="1309" y="267"/>
                  </a:lnTo>
                  <a:lnTo>
                    <a:pt x="1315" y="273"/>
                  </a:lnTo>
                  <a:lnTo>
                    <a:pt x="1321" y="280"/>
                  </a:lnTo>
                  <a:lnTo>
                    <a:pt x="1327" y="287"/>
                  </a:lnTo>
                  <a:lnTo>
                    <a:pt x="1332" y="296"/>
                  </a:lnTo>
                  <a:lnTo>
                    <a:pt x="1336" y="304"/>
                  </a:lnTo>
                  <a:lnTo>
                    <a:pt x="1340" y="313"/>
                  </a:lnTo>
                  <a:lnTo>
                    <a:pt x="1347" y="332"/>
                  </a:lnTo>
                  <a:lnTo>
                    <a:pt x="1355" y="352"/>
                  </a:lnTo>
                  <a:lnTo>
                    <a:pt x="1358" y="360"/>
                  </a:lnTo>
                  <a:lnTo>
                    <a:pt x="1362" y="367"/>
                  </a:lnTo>
                  <a:lnTo>
                    <a:pt x="1367" y="374"/>
                  </a:lnTo>
                  <a:lnTo>
                    <a:pt x="1373" y="381"/>
                  </a:lnTo>
                  <a:lnTo>
                    <a:pt x="1386" y="391"/>
                  </a:lnTo>
                  <a:lnTo>
                    <a:pt x="1399" y="401"/>
                  </a:lnTo>
                  <a:lnTo>
                    <a:pt x="1405" y="406"/>
                  </a:lnTo>
                  <a:lnTo>
                    <a:pt x="1412" y="412"/>
                  </a:lnTo>
                  <a:lnTo>
                    <a:pt x="1417" y="418"/>
                  </a:lnTo>
                  <a:lnTo>
                    <a:pt x="1422" y="424"/>
                  </a:lnTo>
                  <a:lnTo>
                    <a:pt x="1426" y="430"/>
                  </a:lnTo>
                  <a:lnTo>
                    <a:pt x="1429" y="438"/>
                  </a:lnTo>
                  <a:lnTo>
                    <a:pt x="1431" y="446"/>
                  </a:lnTo>
                  <a:lnTo>
                    <a:pt x="1432" y="454"/>
                  </a:lnTo>
                  <a:lnTo>
                    <a:pt x="1432" y="500"/>
                  </a:lnTo>
                  <a:lnTo>
                    <a:pt x="1433" y="510"/>
                  </a:lnTo>
                  <a:lnTo>
                    <a:pt x="1436" y="518"/>
                  </a:lnTo>
                  <a:lnTo>
                    <a:pt x="1440" y="528"/>
                  </a:lnTo>
                  <a:lnTo>
                    <a:pt x="1442" y="537"/>
                  </a:lnTo>
                  <a:lnTo>
                    <a:pt x="1442" y="543"/>
                  </a:lnTo>
                  <a:lnTo>
                    <a:pt x="1441" y="548"/>
                  </a:lnTo>
                  <a:lnTo>
                    <a:pt x="1441" y="554"/>
                  </a:lnTo>
                  <a:lnTo>
                    <a:pt x="1442" y="559"/>
                  </a:lnTo>
                  <a:lnTo>
                    <a:pt x="1444" y="562"/>
                  </a:lnTo>
                  <a:lnTo>
                    <a:pt x="1447" y="565"/>
                  </a:lnTo>
                  <a:lnTo>
                    <a:pt x="1450" y="567"/>
                  </a:lnTo>
                  <a:lnTo>
                    <a:pt x="1454" y="568"/>
                  </a:lnTo>
                  <a:lnTo>
                    <a:pt x="1461" y="571"/>
                  </a:lnTo>
                  <a:lnTo>
                    <a:pt x="1470" y="574"/>
                  </a:lnTo>
                  <a:lnTo>
                    <a:pt x="1484" y="584"/>
                  </a:lnTo>
                  <a:lnTo>
                    <a:pt x="1495" y="592"/>
                  </a:lnTo>
                  <a:lnTo>
                    <a:pt x="1508" y="601"/>
                  </a:lnTo>
                  <a:lnTo>
                    <a:pt x="1521" y="611"/>
                  </a:lnTo>
                  <a:lnTo>
                    <a:pt x="1535" y="619"/>
                  </a:lnTo>
                  <a:lnTo>
                    <a:pt x="1546" y="628"/>
                  </a:lnTo>
                  <a:lnTo>
                    <a:pt x="1556" y="637"/>
                  </a:lnTo>
                  <a:lnTo>
                    <a:pt x="1569" y="648"/>
                  </a:lnTo>
                  <a:lnTo>
                    <a:pt x="1576" y="652"/>
                  </a:lnTo>
                  <a:lnTo>
                    <a:pt x="1584" y="656"/>
                  </a:lnTo>
                  <a:lnTo>
                    <a:pt x="1593" y="658"/>
                  </a:lnTo>
                  <a:lnTo>
                    <a:pt x="1601" y="661"/>
                  </a:lnTo>
                  <a:lnTo>
                    <a:pt x="1609" y="665"/>
                  </a:lnTo>
                  <a:lnTo>
                    <a:pt x="1615" y="670"/>
                  </a:lnTo>
                  <a:lnTo>
                    <a:pt x="1622" y="675"/>
                  </a:lnTo>
                  <a:lnTo>
                    <a:pt x="1628" y="680"/>
                  </a:lnTo>
                  <a:lnTo>
                    <a:pt x="1639" y="689"/>
                  </a:lnTo>
                  <a:lnTo>
                    <a:pt x="1653" y="700"/>
                  </a:lnTo>
                  <a:lnTo>
                    <a:pt x="1668" y="709"/>
                  </a:lnTo>
                  <a:lnTo>
                    <a:pt x="1683" y="717"/>
                  </a:lnTo>
                  <a:lnTo>
                    <a:pt x="1695" y="727"/>
                  </a:lnTo>
                  <a:lnTo>
                    <a:pt x="1707" y="736"/>
                  </a:lnTo>
                  <a:lnTo>
                    <a:pt x="1718" y="745"/>
                  </a:lnTo>
                  <a:lnTo>
                    <a:pt x="1727" y="758"/>
                  </a:lnTo>
                  <a:lnTo>
                    <a:pt x="1731" y="764"/>
                  </a:lnTo>
                  <a:lnTo>
                    <a:pt x="1736" y="771"/>
                  </a:lnTo>
                  <a:lnTo>
                    <a:pt x="1739" y="778"/>
                  </a:lnTo>
                  <a:lnTo>
                    <a:pt x="1743" y="787"/>
                  </a:lnTo>
                  <a:lnTo>
                    <a:pt x="1744" y="792"/>
                  </a:lnTo>
                  <a:lnTo>
                    <a:pt x="1745" y="797"/>
                  </a:lnTo>
                  <a:lnTo>
                    <a:pt x="1745" y="801"/>
                  </a:lnTo>
                  <a:lnTo>
                    <a:pt x="1745" y="806"/>
                  </a:lnTo>
                  <a:lnTo>
                    <a:pt x="1744" y="816"/>
                  </a:lnTo>
                  <a:lnTo>
                    <a:pt x="1745" y="826"/>
                  </a:lnTo>
                  <a:lnTo>
                    <a:pt x="1746" y="830"/>
                  </a:lnTo>
                  <a:lnTo>
                    <a:pt x="1747" y="833"/>
                  </a:lnTo>
                  <a:lnTo>
                    <a:pt x="1749" y="835"/>
                  </a:lnTo>
                  <a:lnTo>
                    <a:pt x="1751" y="838"/>
                  </a:lnTo>
                  <a:lnTo>
                    <a:pt x="1756" y="841"/>
                  </a:lnTo>
                  <a:lnTo>
                    <a:pt x="1763" y="845"/>
                  </a:lnTo>
                  <a:lnTo>
                    <a:pt x="1777" y="849"/>
                  </a:lnTo>
                  <a:lnTo>
                    <a:pt x="1791" y="852"/>
                  </a:lnTo>
                  <a:lnTo>
                    <a:pt x="1796" y="854"/>
                  </a:lnTo>
                  <a:lnTo>
                    <a:pt x="1799" y="855"/>
                  </a:lnTo>
                  <a:lnTo>
                    <a:pt x="1802" y="857"/>
                  </a:lnTo>
                  <a:lnTo>
                    <a:pt x="1804" y="860"/>
                  </a:lnTo>
                  <a:lnTo>
                    <a:pt x="1808" y="865"/>
                  </a:lnTo>
                  <a:lnTo>
                    <a:pt x="1811" y="873"/>
                  </a:lnTo>
                  <a:lnTo>
                    <a:pt x="1814" y="880"/>
                  </a:lnTo>
                  <a:lnTo>
                    <a:pt x="1816" y="887"/>
                  </a:lnTo>
                  <a:lnTo>
                    <a:pt x="1820" y="894"/>
                  </a:lnTo>
                  <a:lnTo>
                    <a:pt x="1825" y="902"/>
                  </a:lnTo>
                  <a:lnTo>
                    <a:pt x="1834" y="915"/>
                  </a:lnTo>
                  <a:lnTo>
                    <a:pt x="1842" y="928"/>
                  </a:lnTo>
                  <a:lnTo>
                    <a:pt x="1848" y="942"/>
                  </a:lnTo>
                  <a:lnTo>
                    <a:pt x="1853" y="955"/>
                  </a:lnTo>
                  <a:lnTo>
                    <a:pt x="1862" y="983"/>
                  </a:lnTo>
                  <a:lnTo>
                    <a:pt x="1872" y="1014"/>
                  </a:lnTo>
                  <a:lnTo>
                    <a:pt x="1882" y="1042"/>
                  </a:lnTo>
                  <a:lnTo>
                    <a:pt x="1891" y="1067"/>
                  </a:lnTo>
                  <a:lnTo>
                    <a:pt x="1899" y="1091"/>
                  </a:lnTo>
                  <a:lnTo>
                    <a:pt x="1906" y="1114"/>
                  </a:lnTo>
                  <a:lnTo>
                    <a:pt x="1912" y="1138"/>
                  </a:lnTo>
                  <a:lnTo>
                    <a:pt x="1917" y="1162"/>
                  </a:lnTo>
                  <a:lnTo>
                    <a:pt x="1921" y="1188"/>
                  </a:lnTo>
                  <a:lnTo>
                    <a:pt x="1924" y="1217"/>
                  </a:lnTo>
                  <a:lnTo>
                    <a:pt x="1743" y="1593"/>
                  </a:lnTo>
                  <a:lnTo>
                    <a:pt x="1738" y="2099"/>
                  </a:lnTo>
                  <a:lnTo>
                    <a:pt x="1702" y="2110"/>
                  </a:lnTo>
                  <a:lnTo>
                    <a:pt x="1671" y="2120"/>
                  </a:lnTo>
                  <a:lnTo>
                    <a:pt x="1656" y="2123"/>
                  </a:lnTo>
                  <a:lnTo>
                    <a:pt x="1640" y="2126"/>
                  </a:lnTo>
                  <a:lnTo>
                    <a:pt x="1623" y="2128"/>
                  </a:lnTo>
                  <a:lnTo>
                    <a:pt x="1604" y="2130"/>
                  </a:lnTo>
                  <a:lnTo>
                    <a:pt x="1534" y="2118"/>
                  </a:lnTo>
                  <a:lnTo>
                    <a:pt x="1524" y="2119"/>
                  </a:lnTo>
                  <a:lnTo>
                    <a:pt x="1516" y="2120"/>
                  </a:lnTo>
                  <a:lnTo>
                    <a:pt x="1508" y="2121"/>
                  </a:lnTo>
                  <a:lnTo>
                    <a:pt x="1501" y="2124"/>
                  </a:lnTo>
                  <a:lnTo>
                    <a:pt x="1493" y="2126"/>
                  </a:lnTo>
                  <a:lnTo>
                    <a:pt x="1487" y="2130"/>
                  </a:lnTo>
                  <a:lnTo>
                    <a:pt x="1481" y="2135"/>
                  </a:lnTo>
                  <a:lnTo>
                    <a:pt x="1475" y="2141"/>
                  </a:lnTo>
                  <a:lnTo>
                    <a:pt x="1472" y="2145"/>
                  </a:lnTo>
                  <a:lnTo>
                    <a:pt x="1468" y="2151"/>
                  </a:lnTo>
                  <a:lnTo>
                    <a:pt x="1467" y="2153"/>
                  </a:lnTo>
                  <a:lnTo>
                    <a:pt x="1465" y="2154"/>
                  </a:lnTo>
                  <a:lnTo>
                    <a:pt x="1463" y="2155"/>
                  </a:lnTo>
                  <a:lnTo>
                    <a:pt x="1460" y="2156"/>
                  </a:lnTo>
                  <a:lnTo>
                    <a:pt x="1453" y="2155"/>
                  </a:lnTo>
                  <a:lnTo>
                    <a:pt x="1447" y="2154"/>
                  </a:lnTo>
                  <a:lnTo>
                    <a:pt x="1441" y="2152"/>
                  </a:lnTo>
                  <a:lnTo>
                    <a:pt x="1435" y="2149"/>
                  </a:lnTo>
                  <a:lnTo>
                    <a:pt x="1425" y="2142"/>
                  </a:lnTo>
                  <a:lnTo>
                    <a:pt x="1416" y="2134"/>
                  </a:lnTo>
                  <a:lnTo>
                    <a:pt x="1406" y="2127"/>
                  </a:lnTo>
                  <a:lnTo>
                    <a:pt x="1396" y="2120"/>
                  </a:lnTo>
                  <a:lnTo>
                    <a:pt x="1391" y="2116"/>
                  </a:lnTo>
                  <a:lnTo>
                    <a:pt x="1385" y="2114"/>
                  </a:lnTo>
                  <a:lnTo>
                    <a:pt x="1378" y="2113"/>
                  </a:lnTo>
                  <a:lnTo>
                    <a:pt x="1371" y="2113"/>
                  </a:lnTo>
                  <a:lnTo>
                    <a:pt x="1364" y="2113"/>
                  </a:lnTo>
                  <a:lnTo>
                    <a:pt x="1358" y="2113"/>
                  </a:lnTo>
                  <a:lnTo>
                    <a:pt x="1352" y="2114"/>
                  </a:lnTo>
                  <a:lnTo>
                    <a:pt x="1345" y="2118"/>
                  </a:lnTo>
                  <a:lnTo>
                    <a:pt x="1341" y="2122"/>
                  </a:lnTo>
                  <a:lnTo>
                    <a:pt x="1339" y="2128"/>
                  </a:lnTo>
                  <a:lnTo>
                    <a:pt x="1337" y="2130"/>
                  </a:lnTo>
                  <a:lnTo>
                    <a:pt x="1336" y="2132"/>
                  </a:lnTo>
                  <a:lnTo>
                    <a:pt x="1334" y="2134"/>
                  </a:lnTo>
                  <a:lnTo>
                    <a:pt x="1331" y="2134"/>
                  </a:lnTo>
                  <a:lnTo>
                    <a:pt x="1327" y="2134"/>
                  </a:lnTo>
                  <a:lnTo>
                    <a:pt x="1324" y="2132"/>
                  </a:lnTo>
                  <a:lnTo>
                    <a:pt x="1320" y="2130"/>
                  </a:lnTo>
                  <a:lnTo>
                    <a:pt x="1317" y="2127"/>
                  </a:lnTo>
                  <a:lnTo>
                    <a:pt x="1313" y="2121"/>
                  </a:lnTo>
                  <a:lnTo>
                    <a:pt x="1308" y="2113"/>
                  </a:lnTo>
                  <a:lnTo>
                    <a:pt x="1301" y="2105"/>
                  </a:lnTo>
                  <a:lnTo>
                    <a:pt x="1292" y="2098"/>
                  </a:lnTo>
                  <a:lnTo>
                    <a:pt x="1283" y="2092"/>
                  </a:lnTo>
                  <a:lnTo>
                    <a:pt x="1275" y="2084"/>
                  </a:lnTo>
                  <a:lnTo>
                    <a:pt x="1271" y="2073"/>
                  </a:lnTo>
                  <a:lnTo>
                    <a:pt x="1267" y="2062"/>
                  </a:lnTo>
                  <a:lnTo>
                    <a:pt x="1264" y="2050"/>
                  </a:lnTo>
                  <a:lnTo>
                    <a:pt x="1260" y="2038"/>
                  </a:lnTo>
                  <a:lnTo>
                    <a:pt x="1252" y="2011"/>
                  </a:lnTo>
                  <a:lnTo>
                    <a:pt x="1242" y="1986"/>
                  </a:lnTo>
                  <a:lnTo>
                    <a:pt x="1231" y="1964"/>
                  </a:lnTo>
                  <a:lnTo>
                    <a:pt x="1219" y="1944"/>
                  </a:lnTo>
                  <a:lnTo>
                    <a:pt x="1208" y="1924"/>
                  </a:lnTo>
                  <a:lnTo>
                    <a:pt x="1194" y="1902"/>
                  </a:lnTo>
                  <a:lnTo>
                    <a:pt x="1181" y="1879"/>
                  </a:lnTo>
                  <a:lnTo>
                    <a:pt x="1166" y="1854"/>
                  </a:lnTo>
                  <a:lnTo>
                    <a:pt x="1162" y="1847"/>
                  </a:lnTo>
                  <a:lnTo>
                    <a:pt x="1156" y="1841"/>
                  </a:lnTo>
                  <a:lnTo>
                    <a:pt x="1151" y="1835"/>
                  </a:lnTo>
                  <a:lnTo>
                    <a:pt x="1144" y="1830"/>
                  </a:lnTo>
                  <a:lnTo>
                    <a:pt x="1139" y="1824"/>
                  </a:lnTo>
                  <a:lnTo>
                    <a:pt x="1135" y="1818"/>
                  </a:lnTo>
                  <a:lnTo>
                    <a:pt x="1133" y="1815"/>
                  </a:lnTo>
                  <a:lnTo>
                    <a:pt x="1132" y="1811"/>
                  </a:lnTo>
                  <a:lnTo>
                    <a:pt x="1132" y="1808"/>
                  </a:lnTo>
                  <a:lnTo>
                    <a:pt x="1131" y="1803"/>
                  </a:lnTo>
                  <a:lnTo>
                    <a:pt x="1131" y="1722"/>
                  </a:lnTo>
                  <a:lnTo>
                    <a:pt x="1131" y="1704"/>
                  </a:lnTo>
                  <a:lnTo>
                    <a:pt x="1130" y="1688"/>
                  </a:lnTo>
                  <a:lnTo>
                    <a:pt x="1129" y="1680"/>
                  </a:lnTo>
                  <a:lnTo>
                    <a:pt x="1127" y="1673"/>
                  </a:lnTo>
                  <a:lnTo>
                    <a:pt x="1124" y="1665"/>
                  </a:lnTo>
                  <a:lnTo>
                    <a:pt x="1120" y="1657"/>
                  </a:lnTo>
                  <a:lnTo>
                    <a:pt x="1115" y="1651"/>
                  </a:lnTo>
                  <a:lnTo>
                    <a:pt x="1111" y="1646"/>
                  </a:lnTo>
                  <a:lnTo>
                    <a:pt x="1107" y="1643"/>
                  </a:lnTo>
                  <a:lnTo>
                    <a:pt x="1102" y="1639"/>
                  </a:lnTo>
                  <a:lnTo>
                    <a:pt x="1098" y="1635"/>
                  </a:lnTo>
                  <a:lnTo>
                    <a:pt x="1095" y="1631"/>
                  </a:lnTo>
                  <a:lnTo>
                    <a:pt x="1092" y="1626"/>
                  </a:lnTo>
                  <a:lnTo>
                    <a:pt x="1092" y="1619"/>
                  </a:lnTo>
                  <a:lnTo>
                    <a:pt x="1093" y="1608"/>
                  </a:lnTo>
                  <a:lnTo>
                    <a:pt x="1095" y="1599"/>
                  </a:lnTo>
                  <a:lnTo>
                    <a:pt x="1097" y="1588"/>
                  </a:lnTo>
                  <a:lnTo>
                    <a:pt x="1098" y="1577"/>
                  </a:lnTo>
                  <a:lnTo>
                    <a:pt x="1098" y="1524"/>
                  </a:lnTo>
                  <a:lnTo>
                    <a:pt x="1098" y="1513"/>
                  </a:lnTo>
                  <a:lnTo>
                    <a:pt x="1097" y="1501"/>
                  </a:lnTo>
                  <a:lnTo>
                    <a:pt x="1096" y="1491"/>
                  </a:lnTo>
                  <a:lnTo>
                    <a:pt x="1094" y="1481"/>
                  </a:lnTo>
                  <a:lnTo>
                    <a:pt x="1091" y="1470"/>
                  </a:lnTo>
                  <a:lnTo>
                    <a:pt x="1086" y="1460"/>
                  </a:lnTo>
                  <a:lnTo>
                    <a:pt x="1082" y="1451"/>
                  </a:lnTo>
                  <a:lnTo>
                    <a:pt x="1078" y="1442"/>
                  </a:lnTo>
                  <a:lnTo>
                    <a:pt x="1072" y="1433"/>
                  </a:lnTo>
                  <a:lnTo>
                    <a:pt x="1066" y="1426"/>
                  </a:lnTo>
                  <a:lnTo>
                    <a:pt x="1060" y="1418"/>
                  </a:lnTo>
                  <a:lnTo>
                    <a:pt x="1051" y="1411"/>
                  </a:lnTo>
                  <a:lnTo>
                    <a:pt x="1043" y="1405"/>
                  </a:lnTo>
                  <a:lnTo>
                    <a:pt x="1034" y="1400"/>
                  </a:lnTo>
                  <a:lnTo>
                    <a:pt x="1024" y="1395"/>
                  </a:lnTo>
                  <a:lnTo>
                    <a:pt x="1014" y="1390"/>
                  </a:lnTo>
                  <a:lnTo>
                    <a:pt x="998" y="1387"/>
                  </a:lnTo>
                  <a:lnTo>
                    <a:pt x="984" y="1384"/>
                  </a:lnTo>
                  <a:lnTo>
                    <a:pt x="977" y="1383"/>
                  </a:lnTo>
                  <a:lnTo>
                    <a:pt x="969" y="1380"/>
                  </a:lnTo>
                  <a:lnTo>
                    <a:pt x="963" y="1377"/>
                  </a:lnTo>
                  <a:lnTo>
                    <a:pt x="957" y="1372"/>
                  </a:lnTo>
                  <a:lnTo>
                    <a:pt x="951" y="1366"/>
                  </a:lnTo>
                  <a:lnTo>
                    <a:pt x="946" y="1359"/>
                  </a:lnTo>
                  <a:lnTo>
                    <a:pt x="942" y="1352"/>
                  </a:lnTo>
                  <a:lnTo>
                    <a:pt x="938" y="1346"/>
                  </a:lnTo>
                  <a:lnTo>
                    <a:pt x="932" y="1331"/>
                  </a:lnTo>
                  <a:lnTo>
                    <a:pt x="928" y="1317"/>
                  </a:lnTo>
                  <a:lnTo>
                    <a:pt x="924" y="1302"/>
                  </a:lnTo>
                  <a:lnTo>
                    <a:pt x="919" y="1288"/>
                  </a:lnTo>
                  <a:lnTo>
                    <a:pt x="915" y="1281"/>
                  </a:lnTo>
                  <a:lnTo>
                    <a:pt x="912" y="1273"/>
                  </a:lnTo>
                  <a:lnTo>
                    <a:pt x="906" y="1266"/>
                  </a:lnTo>
                  <a:lnTo>
                    <a:pt x="901" y="1259"/>
                  </a:lnTo>
                  <a:lnTo>
                    <a:pt x="881" y="1238"/>
                  </a:lnTo>
                  <a:lnTo>
                    <a:pt x="864" y="1221"/>
                  </a:lnTo>
                  <a:lnTo>
                    <a:pt x="846" y="1204"/>
                  </a:lnTo>
                  <a:lnTo>
                    <a:pt x="829" y="1188"/>
                  </a:lnTo>
                  <a:lnTo>
                    <a:pt x="792" y="1157"/>
                  </a:lnTo>
                  <a:lnTo>
                    <a:pt x="753" y="1120"/>
                  </a:lnTo>
                  <a:lnTo>
                    <a:pt x="742" y="1110"/>
                  </a:lnTo>
                  <a:lnTo>
                    <a:pt x="730" y="1101"/>
                  </a:lnTo>
                  <a:lnTo>
                    <a:pt x="719" y="1094"/>
                  </a:lnTo>
                  <a:lnTo>
                    <a:pt x="709" y="1087"/>
                  </a:lnTo>
                  <a:lnTo>
                    <a:pt x="698" y="1081"/>
                  </a:lnTo>
                  <a:lnTo>
                    <a:pt x="687" y="1072"/>
                  </a:lnTo>
                  <a:lnTo>
                    <a:pt x="677" y="1063"/>
                  </a:lnTo>
                  <a:lnTo>
                    <a:pt x="666" y="1052"/>
                  </a:lnTo>
                  <a:lnTo>
                    <a:pt x="658" y="1042"/>
                  </a:lnTo>
                  <a:lnTo>
                    <a:pt x="649" y="1034"/>
                  </a:lnTo>
                  <a:lnTo>
                    <a:pt x="640" y="1027"/>
                  </a:lnTo>
                  <a:lnTo>
                    <a:pt x="631" y="1021"/>
                  </a:lnTo>
                  <a:lnTo>
                    <a:pt x="622" y="1017"/>
                  </a:lnTo>
                  <a:lnTo>
                    <a:pt x="610" y="1012"/>
                  </a:lnTo>
                  <a:lnTo>
                    <a:pt x="599" y="1010"/>
                  </a:lnTo>
                  <a:lnTo>
                    <a:pt x="586" y="1010"/>
                  </a:lnTo>
                  <a:lnTo>
                    <a:pt x="571" y="1010"/>
                  </a:lnTo>
                  <a:lnTo>
                    <a:pt x="555" y="1012"/>
                  </a:lnTo>
                  <a:lnTo>
                    <a:pt x="542" y="1015"/>
                  </a:lnTo>
                  <a:lnTo>
                    <a:pt x="528" y="1019"/>
                  </a:lnTo>
                  <a:lnTo>
                    <a:pt x="515" y="1021"/>
                  </a:lnTo>
                  <a:lnTo>
                    <a:pt x="501" y="1024"/>
                  </a:lnTo>
                  <a:lnTo>
                    <a:pt x="486" y="1026"/>
                  </a:lnTo>
                  <a:lnTo>
                    <a:pt x="469" y="1026"/>
                  </a:lnTo>
                  <a:lnTo>
                    <a:pt x="450" y="1025"/>
                  </a:lnTo>
                  <a:lnTo>
                    <a:pt x="432" y="1023"/>
                  </a:lnTo>
                  <a:lnTo>
                    <a:pt x="415" y="1021"/>
                  </a:lnTo>
                  <a:lnTo>
                    <a:pt x="395" y="1020"/>
                  </a:lnTo>
                  <a:lnTo>
                    <a:pt x="337" y="1020"/>
                  </a:lnTo>
                  <a:lnTo>
                    <a:pt x="331" y="1012"/>
                  </a:lnTo>
                  <a:lnTo>
                    <a:pt x="327" y="1006"/>
                  </a:lnTo>
                  <a:lnTo>
                    <a:pt x="323" y="999"/>
                  </a:lnTo>
                  <a:lnTo>
                    <a:pt x="322" y="990"/>
                  </a:lnTo>
                  <a:lnTo>
                    <a:pt x="323" y="983"/>
                  </a:lnTo>
                  <a:lnTo>
                    <a:pt x="326" y="977"/>
                  </a:lnTo>
                  <a:lnTo>
                    <a:pt x="328" y="971"/>
                  </a:lnTo>
                  <a:lnTo>
                    <a:pt x="331" y="966"/>
                  </a:lnTo>
                  <a:lnTo>
                    <a:pt x="334" y="961"/>
                  </a:lnTo>
                  <a:lnTo>
                    <a:pt x="337" y="955"/>
                  </a:lnTo>
                  <a:lnTo>
                    <a:pt x="339" y="949"/>
                  </a:lnTo>
                  <a:lnTo>
                    <a:pt x="340" y="942"/>
                  </a:lnTo>
                  <a:lnTo>
                    <a:pt x="340" y="770"/>
                  </a:lnTo>
                  <a:lnTo>
                    <a:pt x="356" y="728"/>
                  </a:lnTo>
                  <a:lnTo>
                    <a:pt x="350" y="716"/>
                  </a:lnTo>
                  <a:lnTo>
                    <a:pt x="346" y="706"/>
                  </a:lnTo>
                  <a:lnTo>
                    <a:pt x="344" y="701"/>
                  </a:lnTo>
                  <a:lnTo>
                    <a:pt x="343" y="695"/>
                  </a:lnTo>
                  <a:lnTo>
                    <a:pt x="342" y="690"/>
                  </a:lnTo>
                  <a:lnTo>
                    <a:pt x="341" y="683"/>
                  </a:lnTo>
                  <a:lnTo>
                    <a:pt x="341" y="635"/>
                  </a:lnTo>
                  <a:lnTo>
                    <a:pt x="341" y="625"/>
                  </a:lnTo>
                  <a:lnTo>
                    <a:pt x="340" y="616"/>
                  </a:lnTo>
                  <a:lnTo>
                    <a:pt x="338" y="606"/>
                  </a:lnTo>
                  <a:lnTo>
                    <a:pt x="336" y="597"/>
                  </a:lnTo>
                  <a:lnTo>
                    <a:pt x="333" y="589"/>
                  </a:lnTo>
                  <a:lnTo>
                    <a:pt x="330" y="580"/>
                  </a:lnTo>
                  <a:lnTo>
                    <a:pt x="326" y="572"/>
                  </a:lnTo>
                  <a:lnTo>
                    <a:pt x="320" y="565"/>
                  </a:lnTo>
                  <a:lnTo>
                    <a:pt x="315" y="558"/>
                  </a:lnTo>
                  <a:lnTo>
                    <a:pt x="309" y="551"/>
                  </a:lnTo>
                  <a:lnTo>
                    <a:pt x="303" y="545"/>
                  </a:lnTo>
                  <a:lnTo>
                    <a:pt x="296" y="540"/>
                  </a:lnTo>
                  <a:lnTo>
                    <a:pt x="288" y="535"/>
                  </a:lnTo>
                  <a:lnTo>
                    <a:pt x="280" y="532"/>
                  </a:lnTo>
                  <a:lnTo>
                    <a:pt x="271" y="528"/>
                  </a:lnTo>
                  <a:lnTo>
                    <a:pt x="261" y="526"/>
                  </a:lnTo>
                  <a:lnTo>
                    <a:pt x="247" y="521"/>
                  </a:lnTo>
                  <a:lnTo>
                    <a:pt x="233" y="516"/>
                  </a:lnTo>
                  <a:lnTo>
                    <a:pt x="221" y="510"/>
                  </a:lnTo>
                  <a:lnTo>
                    <a:pt x="211" y="502"/>
                  </a:lnTo>
                  <a:lnTo>
                    <a:pt x="205" y="498"/>
                  </a:lnTo>
                  <a:lnTo>
                    <a:pt x="201" y="492"/>
                  </a:lnTo>
                  <a:lnTo>
                    <a:pt x="197" y="487"/>
                  </a:lnTo>
                  <a:lnTo>
                    <a:pt x="194" y="482"/>
                  </a:lnTo>
                  <a:lnTo>
                    <a:pt x="192" y="476"/>
                  </a:lnTo>
                  <a:lnTo>
                    <a:pt x="190" y="470"/>
                  </a:lnTo>
                  <a:lnTo>
                    <a:pt x="189" y="462"/>
                  </a:lnTo>
                  <a:lnTo>
                    <a:pt x="189" y="455"/>
                  </a:lnTo>
                  <a:lnTo>
                    <a:pt x="188" y="429"/>
                  </a:lnTo>
                  <a:lnTo>
                    <a:pt x="187" y="406"/>
                  </a:lnTo>
                  <a:lnTo>
                    <a:pt x="186" y="396"/>
                  </a:lnTo>
                  <a:lnTo>
                    <a:pt x="186" y="384"/>
                  </a:lnTo>
                  <a:lnTo>
                    <a:pt x="187" y="372"/>
                  </a:lnTo>
                  <a:lnTo>
                    <a:pt x="189" y="359"/>
                  </a:lnTo>
                  <a:lnTo>
                    <a:pt x="169" y="359"/>
                  </a:lnTo>
                  <a:lnTo>
                    <a:pt x="158" y="364"/>
                  </a:lnTo>
                  <a:lnTo>
                    <a:pt x="149" y="369"/>
                  </a:lnTo>
                  <a:lnTo>
                    <a:pt x="144" y="373"/>
                  </a:lnTo>
                  <a:lnTo>
                    <a:pt x="140" y="376"/>
                  </a:lnTo>
                  <a:lnTo>
                    <a:pt x="137" y="382"/>
                  </a:lnTo>
                  <a:lnTo>
                    <a:pt x="134" y="387"/>
                  </a:lnTo>
                  <a:lnTo>
                    <a:pt x="129" y="404"/>
                  </a:lnTo>
                  <a:lnTo>
                    <a:pt x="125" y="422"/>
                  </a:lnTo>
                  <a:lnTo>
                    <a:pt x="122" y="429"/>
                  </a:lnTo>
                  <a:lnTo>
                    <a:pt x="117" y="435"/>
                  </a:lnTo>
                  <a:lnTo>
                    <a:pt x="114" y="438"/>
                  </a:lnTo>
                  <a:lnTo>
                    <a:pt x="111" y="440"/>
                  </a:lnTo>
                  <a:lnTo>
                    <a:pt x="108" y="441"/>
                  </a:lnTo>
                  <a:lnTo>
                    <a:pt x="104" y="441"/>
                  </a:lnTo>
                  <a:lnTo>
                    <a:pt x="95" y="440"/>
                  </a:lnTo>
                  <a:lnTo>
                    <a:pt x="87" y="437"/>
                  </a:lnTo>
                  <a:lnTo>
                    <a:pt x="80" y="432"/>
                  </a:lnTo>
                  <a:lnTo>
                    <a:pt x="73" y="428"/>
                  </a:lnTo>
                  <a:lnTo>
                    <a:pt x="67" y="423"/>
                  </a:lnTo>
                  <a:lnTo>
                    <a:pt x="60" y="419"/>
                  </a:lnTo>
                  <a:lnTo>
                    <a:pt x="51" y="416"/>
                  </a:lnTo>
                  <a:lnTo>
                    <a:pt x="43" y="415"/>
                  </a:lnTo>
                  <a:lnTo>
                    <a:pt x="32" y="416"/>
                  </a:lnTo>
                  <a:lnTo>
                    <a:pt x="21" y="418"/>
                  </a:lnTo>
                  <a:lnTo>
                    <a:pt x="11" y="422"/>
                  </a:lnTo>
                  <a:lnTo>
                    <a:pt x="0" y="426"/>
                  </a:lnTo>
                  <a:close/>
                </a:path>
              </a:pathLst>
            </a:custGeom>
            <a:solidFill>
              <a:srgbClr val="BEBFC3"/>
            </a:solidFill>
            <a:ln w="9525">
              <a:noFill/>
              <a:round/>
              <a:headEnd/>
              <a:tailEnd/>
            </a:ln>
          </p:spPr>
          <p:txBody>
            <a:bodyPr/>
            <a:lstStyle/>
            <a:p>
              <a:endParaRPr lang="es-ES"/>
            </a:p>
          </p:txBody>
        </p:sp>
        <p:sp>
          <p:nvSpPr>
            <p:cNvPr id="5185" name="Freeform 44"/>
            <p:cNvSpPr>
              <a:spLocks/>
            </p:cNvSpPr>
            <p:nvPr/>
          </p:nvSpPr>
          <p:spPr bwMode="auto">
            <a:xfrm>
              <a:off x="519113" y="2122488"/>
              <a:ext cx="508000" cy="569913"/>
            </a:xfrm>
            <a:custGeom>
              <a:avLst/>
              <a:gdLst>
                <a:gd name="T0" fmla="*/ 0 w 1924"/>
                <a:gd name="T1" fmla="*/ 2147483647 h 2156"/>
                <a:gd name="T2" fmla="*/ 2147483647 w 1924"/>
                <a:gd name="T3" fmla="*/ 2147483647 h 2156"/>
                <a:gd name="T4" fmla="*/ 2147483647 w 1924"/>
                <a:gd name="T5" fmla="*/ 2147483647 h 2156"/>
                <a:gd name="T6" fmla="*/ 2147483647 w 1924"/>
                <a:gd name="T7" fmla="*/ 0 h 2156"/>
                <a:gd name="T8" fmla="*/ 2147483647 w 1924"/>
                <a:gd name="T9" fmla="*/ 0 h 2156"/>
                <a:gd name="T10" fmla="*/ 2147483647 w 1924"/>
                <a:gd name="T11" fmla="*/ 0 h 2156"/>
                <a:gd name="T12" fmla="*/ 2147483647 w 1924"/>
                <a:gd name="T13" fmla="*/ 2147483647 h 2156"/>
                <a:gd name="T14" fmla="*/ 2147483647 w 1924"/>
                <a:gd name="T15" fmla="*/ 2147483647 h 2156"/>
                <a:gd name="T16" fmla="*/ 2147483647 w 1924"/>
                <a:gd name="T17" fmla="*/ 2147483647 h 2156"/>
                <a:gd name="T18" fmla="*/ 2147483647 w 1924"/>
                <a:gd name="T19" fmla="*/ 2147483647 h 2156"/>
                <a:gd name="T20" fmla="*/ 2147483647 w 1924"/>
                <a:gd name="T21" fmla="*/ 2147483647 h 2156"/>
                <a:gd name="T22" fmla="*/ 2147483647 w 1924"/>
                <a:gd name="T23" fmla="*/ 2147483647 h 2156"/>
                <a:gd name="T24" fmla="*/ 2147483647 w 1924"/>
                <a:gd name="T25" fmla="*/ 2147483647 h 2156"/>
                <a:gd name="T26" fmla="*/ 2147483647 w 1924"/>
                <a:gd name="T27" fmla="*/ 2147483647 h 2156"/>
                <a:gd name="T28" fmla="*/ 2147483647 w 1924"/>
                <a:gd name="T29" fmla="*/ 2147483647 h 2156"/>
                <a:gd name="T30" fmla="*/ 2147483647 w 1924"/>
                <a:gd name="T31" fmla="*/ 2147483647 h 2156"/>
                <a:gd name="T32" fmla="*/ 2147483647 w 1924"/>
                <a:gd name="T33" fmla="*/ 2147483647 h 2156"/>
                <a:gd name="T34" fmla="*/ 2147483647 w 1924"/>
                <a:gd name="T35" fmla="*/ 2147483647 h 2156"/>
                <a:gd name="T36" fmla="*/ 2147483647 w 1924"/>
                <a:gd name="T37" fmla="*/ 2147483647 h 2156"/>
                <a:gd name="T38" fmla="*/ 2147483647 w 1924"/>
                <a:gd name="T39" fmla="*/ 2147483647 h 2156"/>
                <a:gd name="T40" fmla="*/ 2147483647 w 1924"/>
                <a:gd name="T41" fmla="*/ 2147483647 h 2156"/>
                <a:gd name="T42" fmla="*/ 2147483647 w 1924"/>
                <a:gd name="T43" fmla="*/ 2147483647 h 2156"/>
                <a:gd name="T44" fmla="*/ 2147483647 w 1924"/>
                <a:gd name="T45" fmla="*/ 2147483647 h 2156"/>
                <a:gd name="T46" fmla="*/ 2147483647 w 1924"/>
                <a:gd name="T47" fmla="*/ 2147483647 h 2156"/>
                <a:gd name="T48" fmla="*/ 2147483647 w 1924"/>
                <a:gd name="T49" fmla="*/ 2147483647 h 2156"/>
                <a:gd name="T50" fmla="*/ 2147483647 w 1924"/>
                <a:gd name="T51" fmla="*/ 2147483647 h 2156"/>
                <a:gd name="T52" fmla="*/ 2147483647 w 1924"/>
                <a:gd name="T53" fmla="*/ 2147483647 h 2156"/>
                <a:gd name="T54" fmla="*/ 2147483647 w 1924"/>
                <a:gd name="T55" fmla="*/ 2147483647 h 2156"/>
                <a:gd name="T56" fmla="*/ 2147483647 w 1924"/>
                <a:gd name="T57" fmla="*/ 2147483647 h 2156"/>
                <a:gd name="T58" fmla="*/ 2147483647 w 1924"/>
                <a:gd name="T59" fmla="*/ 2147483647 h 2156"/>
                <a:gd name="T60" fmla="*/ 2147483647 w 1924"/>
                <a:gd name="T61" fmla="*/ 2147483647 h 2156"/>
                <a:gd name="T62" fmla="*/ 2147483647 w 1924"/>
                <a:gd name="T63" fmla="*/ 2147483647 h 2156"/>
                <a:gd name="T64" fmla="*/ 2147483647 w 1924"/>
                <a:gd name="T65" fmla="*/ 2147483647 h 2156"/>
                <a:gd name="T66" fmla="*/ 2147483647 w 1924"/>
                <a:gd name="T67" fmla="*/ 2147483647 h 2156"/>
                <a:gd name="T68" fmla="*/ 2147483647 w 1924"/>
                <a:gd name="T69" fmla="*/ 2147483647 h 2156"/>
                <a:gd name="T70" fmla="*/ 2147483647 w 1924"/>
                <a:gd name="T71" fmla="*/ 2147483647 h 2156"/>
                <a:gd name="T72" fmla="*/ 2147483647 w 1924"/>
                <a:gd name="T73" fmla="*/ 2147483647 h 2156"/>
                <a:gd name="T74" fmla="*/ 2147483647 w 1924"/>
                <a:gd name="T75" fmla="*/ 2147483647 h 2156"/>
                <a:gd name="T76" fmla="*/ 2147483647 w 1924"/>
                <a:gd name="T77" fmla="*/ 2147483647 h 2156"/>
                <a:gd name="T78" fmla="*/ 2147483647 w 1924"/>
                <a:gd name="T79" fmla="*/ 2147483647 h 2156"/>
                <a:gd name="T80" fmla="*/ 2147483647 w 1924"/>
                <a:gd name="T81" fmla="*/ 2147483647 h 2156"/>
                <a:gd name="T82" fmla="*/ 2147483647 w 1924"/>
                <a:gd name="T83" fmla="*/ 2147483647 h 2156"/>
                <a:gd name="T84" fmla="*/ 2147483647 w 1924"/>
                <a:gd name="T85" fmla="*/ 2147483647 h 2156"/>
                <a:gd name="T86" fmla="*/ 2147483647 w 1924"/>
                <a:gd name="T87" fmla="*/ 2147483647 h 2156"/>
                <a:gd name="T88" fmla="*/ 2147483647 w 1924"/>
                <a:gd name="T89" fmla="*/ 2147483647 h 2156"/>
                <a:gd name="T90" fmla="*/ 2147483647 w 1924"/>
                <a:gd name="T91" fmla="*/ 2147483647 h 2156"/>
                <a:gd name="T92" fmla="*/ 2147483647 w 1924"/>
                <a:gd name="T93" fmla="*/ 2147483647 h 2156"/>
                <a:gd name="T94" fmla="*/ 2147483647 w 1924"/>
                <a:gd name="T95" fmla="*/ 2147483647 h 2156"/>
                <a:gd name="T96" fmla="*/ 2147483647 w 1924"/>
                <a:gd name="T97" fmla="*/ 2147483647 h 2156"/>
                <a:gd name="T98" fmla="*/ 2147483647 w 1924"/>
                <a:gd name="T99" fmla="*/ 2147483647 h 2156"/>
                <a:gd name="T100" fmla="*/ 2147483647 w 1924"/>
                <a:gd name="T101" fmla="*/ 2147483647 h 2156"/>
                <a:gd name="T102" fmla="*/ 2147483647 w 1924"/>
                <a:gd name="T103" fmla="*/ 2147483647 h 2156"/>
                <a:gd name="T104" fmla="*/ 2147483647 w 1924"/>
                <a:gd name="T105" fmla="*/ 2147483647 h 2156"/>
                <a:gd name="T106" fmla="*/ 2147483647 w 1924"/>
                <a:gd name="T107" fmla="*/ 2147483647 h 2156"/>
                <a:gd name="T108" fmla="*/ 2147483647 w 1924"/>
                <a:gd name="T109" fmla="*/ 2147483647 h 2156"/>
                <a:gd name="T110" fmla="*/ 2147483647 w 1924"/>
                <a:gd name="T111" fmla="*/ 2147483647 h 2156"/>
                <a:gd name="T112" fmla="*/ 0 w 1924"/>
                <a:gd name="T113" fmla="*/ 2147483647 h 2156"/>
                <a:gd name="T114" fmla="*/ 0 w 1924"/>
                <a:gd name="T115" fmla="*/ 2147483647 h 2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4"/>
                <a:gd name="T175" fmla="*/ 0 h 2156"/>
                <a:gd name="T176" fmla="*/ 1924 w 1924"/>
                <a:gd name="T177" fmla="*/ 2156 h 2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4" h="2156">
                  <a:moveTo>
                    <a:pt x="0" y="426"/>
                  </a:moveTo>
                  <a:lnTo>
                    <a:pt x="0" y="420"/>
                  </a:lnTo>
                  <a:lnTo>
                    <a:pt x="0" y="415"/>
                  </a:lnTo>
                  <a:lnTo>
                    <a:pt x="0" y="410"/>
                  </a:lnTo>
                  <a:lnTo>
                    <a:pt x="2" y="404"/>
                  </a:lnTo>
                  <a:lnTo>
                    <a:pt x="4" y="400"/>
                  </a:lnTo>
                  <a:lnTo>
                    <a:pt x="6" y="396"/>
                  </a:lnTo>
                  <a:lnTo>
                    <a:pt x="12" y="389"/>
                  </a:lnTo>
                  <a:lnTo>
                    <a:pt x="19" y="383"/>
                  </a:lnTo>
                  <a:lnTo>
                    <a:pt x="38" y="371"/>
                  </a:lnTo>
                  <a:lnTo>
                    <a:pt x="56" y="361"/>
                  </a:lnTo>
                  <a:lnTo>
                    <a:pt x="80" y="346"/>
                  </a:lnTo>
                  <a:lnTo>
                    <a:pt x="100" y="331"/>
                  </a:lnTo>
                  <a:lnTo>
                    <a:pt x="108" y="323"/>
                  </a:lnTo>
                  <a:lnTo>
                    <a:pt x="116" y="313"/>
                  </a:lnTo>
                  <a:lnTo>
                    <a:pt x="124" y="303"/>
                  </a:lnTo>
                  <a:lnTo>
                    <a:pt x="130" y="290"/>
                  </a:lnTo>
                  <a:lnTo>
                    <a:pt x="135" y="277"/>
                  </a:lnTo>
                  <a:lnTo>
                    <a:pt x="138" y="265"/>
                  </a:lnTo>
                  <a:lnTo>
                    <a:pt x="140" y="252"/>
                  </a:lnTo>
                  <a:lnTo>
                    <a:pt x="142" y="240"/>
                  </a:lnTo>
                  <a:lnTo>
                    <a:pt x="144" y="227"/>
                  </a:lnTo>
                  <a:lnTo>
                    <a:pt x="149" y="216"/>
                  </a:lnTo>
                  <a:lnTo>
                    <a:pt x="151" y="211"/>
                  </a:lnTo>
                  <a:lnTo>
                    <a:pt x="155" y="205"/>
                  </a:lnTo>
                  <a:lnTo>
                    <a:pt x="158" y="199"/>
                  </a:lnTo>
                  <a:lnTo>
                    <a:pt x="163" y="194"/>
                  </a:lnTo>
                  <a:lnTo>
                    <a:pt x="174" y="182"/>
                  </a:lnTo>
                  <a:lnTo>
                    <a:pt x="185" y="171"/>
                  </a:lnTo>
                  <a:lnTo>
                    <a:pt x="189" y="166"/>
                  </a:lnTo>
                  <a:lnTo>
                    <a:pt x="192" y="160"/>
                  </a:lnTo>
                  <a:lnTo>
                    <a:pt x="195" y="153"/>
                  </a:lnTo>
                  <a:lnTo>
                    <a:pt x="195" y="144"/>
                  </a:lnTo>
                  <a:lnTo>
                    <a:pt x="195" y="67"/>
                  </a:lnTo>
                  <a:lnTo>
                    <a:pt x="220" y="67"/>
                  </a:lnTo>
                  <a:lnTo>
                    <a:pt x="243" y="67"/>
                  </a:lnTo>
                  <a:lnTo>
                    <a:pt x="264" y="68"/>
                  </a:lnTo>
                  <a:lnTo>
                    <a:pt x="289" y="68"/>
                  </a:lnTo>
                  <a:lnTo>
                    <a:pt x="299" y="74"/>
                  </a:lnTo>
                  <a:lnTo>
                    <a:pt x="350" y="74"/>
                  </a:lnTo>
                  <a:lnTo>
                    <a:pt x="363" y="73"/>
                  </a:lnTo>
                  <a:lnTo>
                    <a:pt x="373" y="70"/>
                  </a:lnTo>
                  <a:lnTo>
                    <a:pt x="384" y="67"/>
                  </a:lnTo>
                  <a:lnTo>
                    <a:pt x="394" y="62"/>
                  </a:lnTo>
                  <a:lnTo>
                    <a:pt x="414" y="51"/>
                  </a:lnTo>
                  <a:lnTo>
                    <a:pt x="435" y="41"/>
                  </a:lnTo>
                  <a:lnTo>
                    <a:pt x="457" y="32"/>
                  </a:lnTo>
                  <a:lnTo>
                    <a:pt x="477" y="22"/>
                  </a:lnTo>
                  <a:lnTo>
                    <a:pt x="495" y="12"/>
                  </a:lnTo>
                  <a:lnTo>
                    <a:pt x="518" y="0"/>
                  </a:lnTo>
                  <a:lnTo>
                    <a:pt x="524" y="13"/>
                  </a:lnTo>
                  <a:lnTo>
                    <a:pt x="528" y="24"/>
                  </a:lnTo>
                  <a:lnTo>
                    <a:pt x="531" y="36"/>
                  </a:lnTo>
                  <a:lnTo>
                    <a:pt x="532" y="49"/>
                  </a:lnTo>
                  <a:lnTo>
                    <a:pt x="532" y="109"/>
                  </a:lnTo>
                  <a:lnTo>
                    <a:pt x="533" y="125"/>
                  </a:lnTo>
                  <a:lnTo>
                    <a:pt x="534" y="139"/>
                  </a:lnTo>
                  <a:lnTo>
                    <a:pt x="537" y="154"/>
                  </a:lnTo>
                  <a:lnTo>
                    <a:pt x="542" y="166"/>
                  </a:lnTo>
                  <a:lnTo>
                    <a:pt x="545" y="172"/>
                  </a:lnTo>
                  <a:lnTo>
                    <a:pt x="548" y="178"/>
                  </a:lnTo>
                  <a:lnTo>
                    <a:pt x="552" y="183"/>
                  </a:lnTo>
                  <a:lnTo>
                    <a:pt x="557" y="188"/>
                  </a:lnTo>
                  <a:lnTo>
                    <a:pt x="563" y="192"/>
                  </a:lnTo>
                  <a:lnTo>
                    <a:pt x="568" y="195"/>
                  </a:lnTo>
                  <a:lnTo>
                    <a:pt x="574" y="198"/>
                  </a:lnTo>
                  <a:lnTo>
                    <a:pt x="581" y="200"/>
                  </a:lnTo>
                  <a:lnTo>
                    <a:pt x="587" y="203"/>
                  </a:lnTo>
                  <a:lnTo>
                    <a:pt x="594" y="207"/>
                  </a:lnTo>
                  <a:lnTo>
                    <a:pt x="599" y="211"/>
                  </a:lnTo>
                  <a:lnTo>
                    <a:pt x="603" y="216"/>
                  </a:lnTo>
                  <a:lnTo>
                    <a:pt x="611" y="227"/>
                  </a:lnTo>
                  <a:lnTo>
                    <a:pt x="619" y="239"/>
                  </a:lnTo>
                  <a:lnTo>
                    <a:pt x="625" y="250"/>
                  </a:lnTo>
                  <a:lnTo>
                    <a:pt x="633" y="259"/>
                  </a:lnTo>
                  <a:lnTo>
                    <a:pt x="638" y="264"/>
                  </a:lnTo>
                  <a:lnTo>
                    <a:pt x="643" y="267"/>
                  </a:lnTo>
                  <a:lnTo>
                    <a:pt x="650" y="269"/>
                  </a:lnTo>
                  <a:lnTo>
                    <a:pt x="657" y="269"/>
                  </a:lnTo>
                  <a:lnTo>
                    <a:pt x="660" y="269"/>
                  </a:lnTo>
                  <a:lnTo>
                    <a:pt x="663" y="268"/>
                  </a:lnTo>
                  <a:lnTo>
                    <a:pt x="666" y="266"/>
                  </a:lnTo>
                  <a:lnTo>
                    <a:pt x="668" y="264"/>
                  </a:lnTo>
                  <a:lnTo>
                    <a:pt x="672" y="258"/>
                  </a:lnTo>
                  <a:lnTo>
                    <a:pt x="675" y="251"/>
                  </a:lnTo>
                  <a:lnTo>
                    <a:pt x="679" y="244"/>
                  </a:lnTo>
                  <a:lnTo>
                    <a:pt x="682" y="237"/>
                  </a:lnTo>
                  <a:lnTo>
                    <a:pt x="686" y="230"/>
                  </a:lnTo>
                  <a:lnTo>
                    <a:pt x="692" y="224"/>
                  </a:lnTo>
                  <a:lnTo>
                    <a:pt x="698" y="220"/>
                  </a:lnTo>
                  <a:lnTo>
                    <a:pt x="706" y="218"/>
                  </a:lnTo>
                  <a:lnTo>
                    <a:pt x="714" y="217"/>
                  </a:lnTo>
                  <a:lnTo>
                    <a:pt x="722" y="217"/>
                  </a:lnTo>
                  <a:lnTo>
                    <a:pt x="730" y="218"/>
                  </a:lnTo>
                  <a:lnTo>
                    <a:pt x="737" y="220"/>
                  </a:lnTo>
                  <a:lnTo>
                    <a:pt x="743" y="224"/>
                  </a:lnTo>
                  <a:lnTo>
                    <a:pt x="748" y="228"/>
                  </a:lnTo>
                  <a:lnTo>
                    <a:pt x="753" y="235"/>
                  </a:lnTo>
                  <a:lnTo>
                    <a:pt x="757" y="241"/>
                  </a:lnTo>
                  <a:lnTo>
                    <a:pt x="761" y="248"/>
                  </a:lnTo>
                  <a:lnTo>
                    <a:pt x="765" y="255"/>
                  </a:lnTo>
                  <a:lnTo>
                    <a:pt x="770" y="263"/>
                  </a:lnTo>
                  <a:lnTo>
                    <a:pt x="776" y="268"/>
                  </a:lnTo>
                  <a:lnTo>
                    <a:pt x="779" y="271"/>
                  </a:lnTo>
                  <a:lnTo>
                    <a:pt x="781" y="274"/>
                  </a:lnTo>
                  <a:lnTo>
                    <a:pt x="783" y="278"/>
                  </a:lnTo>
                  <a:lnTo>
                    <a:pt x="783" y="282"/>
                  </a:lnTo>
                  <a:lnTo>
                    <a:pt x="783" y="335"/>
                  </a:lnTo>
                  <a:lnTo>
                    <a:pt x="791" y="336"/>
                  </a:lnTo>
                  <a:lnTo>
                    <a:pt x="799" y="337"/>
                  </a:lnTo>
                  <a:lnTo>
                    <a:pt x="802" y="337"/>
                  </a:lnTo>
                  <a:lnTo>
                    <a:pt x="805" y="336"/>
                  </a:lnTo>
                  <a:lnTo>
                    <a:pt x="807" y="335"/>
                  </a:lnTo>
                  <a:lnTo>
                    <a:pt x="810" y="333"/>
                  </a:lnTo>
                  <a:lnTo>
                    <a:pt x="813" y="329"/>
                  </a:lnTo>
                  <a:lnTo>
                    <a:pt x="817" y="325"/>
                  </a:lnTo>
                  <a:lnTo>
                    <a:pt x="820" y="319"/>
                  </a:lnTo>
                  <a:lnTo>
                    <a:pt x="825" y="315"/>
                  </a:lnTo>
                  <a:lnTo>
                    <a:pt x="827" y="313"/>
                  </a:lnTo>
                  <a:lnTo>
                    <a:pt x="830" y="312"/>
                  </a:lnTo>
                  <a:lnTo>
                    <a:pt x="832" y="311"/>
                  </a:lnTo>
                  <a:lnTo>
                    <a:pt x="835" y="311"/>
                  </a:lnTo>
                  <a:lnTo>
                    <a:pt x="844" y="312"/>
                  </a:lnTo>
                  <a:lnTo>
                    <a:pt x="851" y="314"/>
                  </a:lnTo>
                  <a:lnTo>
                    <a:pt x="859" y="317"/>
                  </a:lnTo>
                  <a:lnTo>
                    <a:pt x="866" y="322"/>
                  </a:lnTo>
                  <a:lnTo>
                    <a:pt x="872" y="326"/>
                  </a:lnTo>
                  <a:lnTo>
                    <a:pt x="879" y="331"/>
                  </a:lnTo>
                  <a:lnTo>
                    <a:pt x="887" y="334"/>
                  </a:lnTo>
                  <a:lnTo>
                    <a:pt x="896" y="337"/>
                  </a:lnTo>
                  <a:lnTo>
                    <a:pt x="917" y="342"/>
                  </a:lnTo>
                  <a:lnTo>
                    <a:pt x="934" y="345"/>
                  </a:lnTo>
                  <a:lnTo>
                    <a:pt x="952" y="348"/>
                  </a:lnTo>
                  <a:lnTo>
                    <a:pt x="967" y="351"/>
                  </a:lnTo>
                  <a:lnTo>
                    <a:pt x="1002" y="353"/>
                  </a:lnTo>
                  <a:lnTo>
                    <a:pt x="1040" y="354"/>
                  </a:lnTo>
                  <a:lnTo>
                    <a:pt x="1047" y="353"/>
                  </a:lnTo>
                  <a:lnTo>
                    <a:pt x="1054" y="352"/>
                  </a:lnTo>
                  <a:lnTo>
                    <a:pt x="1061" y="350"/>
                  </a:lnTo>
                  <a:lnTo>
                    <a:pt x="1067" y="345"/>
                  </a:lnTo>
                  <a:lnTo>
                    <a:pt x="1072" y="341"/>
                  </a:lnTo>
                  <a:lnTo>
                    <a:pt x="1076" y="337"/>
                  </a:lnTo>
                  <a:lnTo>
                    <a:pt x="1080" y="332"/>
                  </a:lnTo>
                  <a:lnTo>
                    <a:pt x="1084" y="326"/>
                  </a:lnTo>
                  <a:lnTo>
                    <a:pt x="1099" y="298"/>
                  </a:lnTo>
                  <a:lnTo>
                    <a:pt x="1112" y="269"/>
                  </a:lnTo>
                  <a:lnTo>
                    <a:pt x="1119" y="253"/>
                  </a:lnTo>
                  <a:lnTo>
                    <a:pt x="1124" y="239"/>
                  </a:lnTo>
                  <a:lnTo>
                    <a:pt x="1127" y="231"/>
                  </a:lnTo>
                  <a:lnTo>
                    <a:pt x="1130" y="226"/>
                  </a:lnTo>
                  <a:lnTo>
                    <a:pt x="1133" y="224"/>
                  </a:lnTo>
                  <a:lnTo>
                    <a:pt x="1136" y="223"/>
                  </a:lnTo>
                  <a:lnTo>
                    <a:pt x="1139" y="222"/>
                  </a:lnTo>
                  <a:lnTo>
                    <a:pt x="1143" y="222"/>
                  </a:lnTo>
                  <a:lnTo>
                    <a:pt x="1153" y="223"/>
                  </a:lnTo>
                  <a:lnTo>
                    <a:pt x="1161" y="226"/>
                  </a:lnTo>
                  <a:lnTo>
                    <a:pt x="1169" y="230"/>
                  </a:lnTo>
                  <a:lnTo>
                    <a:pt x="1177" y="235"/>
                  </a:lnTo>
                  <a:lnTo>
                    <a:pt x="1184" y="240"/>
                  </a:lnTo>
                  <a:lnTo>
                    <a:pt x="1191" y="244"/>
                  </a:lnTo>
                  <a:lnTo>
                    <a:pt x="1199" y="247"/>
                  </a:lnTo>
                  <a:lnTo>
                    <a:pt x="1210" y="248"/>
                  </a:lnTo>
                  <a:lnTo>
                    <a:pt x="1260" y="248"/>
                  </a:lnTo>
                  <a:lnTo>
                    <a:pt x="1270" y="248"/>
                  </a:lnTo>
                  <a:lnTo>
                    <a:pt x="1279" y="250"/>
                  </a:lnTo>
                  <a:lnTo>
                    <a:pt x="1287" y="253"/>
                  </a:lnTo>
                  <a:lnTo>
                    <a:pt x="1296" y="256"/>
                  </a:lnTo>
                  <a:lnTo>
                    <a:pt x="1303" y="261"/>
                  </a:lnTo>
                  <a:lnTo>
                    <a:pt x="1309" y="267"/>
                  </a:lnTo>
                  <a:lnTo>
                    <a:pt x="1315" y="273"/>
                  </a:lnTo>
                  <a:lnTo>
                    <a:pt x="1321" y="280"/>
                  </a:lnTo>
                  <a:lnTo>
                    <a:pt x="1327" y="287"/>
                  </a:lnTo>
                  <a:lnTo>
                    <a:pt x="1332" y="296"/>
                  </a:lnTo>
                  <a:lnTo>
                    <a:pt x="1336" y="304"/>
                  </a:lnTo>
                  <a:lnTo>
                    <a:pt x="1340" y="313"/>
                  </a:lnTo>
                  <a:lnTo>
                    <a:pt x="1347" y="332"/>
                  </a:lnTo>
                  <a:lnTo>
                    <a:pt x="1355" y="352"/>
                  </a:lnTo>
                  <a:lnTo>
                    <a:pt x="1358" y="360"/>
                  </a:lnTo>
                  <a:lnTo>
                    <a:pt x="1362" y="367"/>
                  </a:lnTo>
                  <a:lnTo>
                    <a:pt x="1367" y="374"/>
                  </a:lnTo>
                  <a:lnTo>
                    <a:pt x="1373" y="381"/>
                  </a:lnTo>
                  <a:lnTo>
                    <a:pt x="1386" y="391"/>
                  </a:lnTo>
                  <a:lnTo>
                    <a:pt x="1399" y="401"/>
                  </a:lnTo>
                  <a:lnTo>
                    <a:pt x="1405" y="406"/>
                  </a:lnTo>
                  <a:lnTo>
                    <a:pt x="1412" y="412"/>
                  </a:lnTo>
                  <a:lnTo>
                    <a:pt x="1417" y="418"/>
                  </a:lnTo>
                  <a:lnTo>
                    <a:pt x="1422" y="424"/>
                  </a:lnTo>
                  <a:lnTo>
                    <a:pt x="1426" y="430"/>
                  </a:lnTo>
                  <a:lnTo>
                    <a:pt x="1429" y="438"/>
                  </a:lnTo>
                  <a:lnTo>
                    <a:pt x="1431" y="446"/>
                  </a:lnTo>
                  <a:lnTo>
                    <a:pt x="1432" y="454"/>
                  </a:lnTo>
                  <a:lnTo>
                    <a:pt x="1432" y="500"/>
                  </a:lnTo>
                  <a:lnTo>
                    <a:pt x="1433" y="510"/>
                  </a:lnTo>
                  <a:lnTo>
                    <a:pt x="1436" y="518"/>
                  </a:lnTo>
                  <a:lnTo>
                    <a:pt x="1440" y="528"/>
                  </a:lnTo>
                  <a:lnTo>
                    <a:pt x="1442" y="537"/>
                  </a:lnTo>
                  <a:lnTo>
                    <a:pt x="1442" y="543"/>
                  </a:lnTo>
                  <a:lnTo>
                    <a:pt x="1441" y="548"/>
                  </a:lnTo>
                  <a:lnTo>
                    <a:pt x="1441" y="554"/>
                  </a:lnTo>
                  <a:lnTo>
                    <a:pt x="1442" y="559"/>
                  </a:lnTo>
                  <a:lnTo>
                    <a:pt x="1444" y="562"/>
                  </a:lnTo>
                  <a:lnTo>
                    <a:pt x="1447" y="565"/>
                  </a:lnTo>
                  <a:lnTo>
                    <a:pt x="1450" y="567"/>
                  </a:lnTo>
                  <a:lnTo>
                    <a:pt x="1454" y="568"/>
                  </a:lnTo>
                  <a:lnTo>
                    <a:pt x="1461" y="571"/>
                  </a:lnTo>
                  <a:lnTo>
                    <a:pt x="1470" y="574"/>
                  </a:lnTo>
                  <a:lnTo>
                    <a:pt x="1484" y="584"/>
                  </a:lnTo>
                  <a:lnTo>
                    <a:pt x="1495" y="592"/>
                  </a:lnTo>
                  <a:lnTo>
                    <a:pt x="1508" y="601"/>
                  </a:lnTo>
                  <a:lnTo>
                    <a:pt x="1521" y="611"/>
                  </a:lnTo>
                  <a:lnTo>
                    <a:pt x="1535" y="619"/>
                  </a:lnTo>
                  <a:lnTo>
                    <a:pt x="1546" y="628"/>
                  </a:lnTo>
                  <a:lnTo>
                    <a:pt x="1556" y="637"/>
                  </a:lnTo>
                  <a:lnTo>
                    <a:pt x="1569" y="648"/>
                  </a:lnTo>
                  <a:lnTo>
                    <a:pt x="1576" y="652"/>
                  </a:lnTo>
                  <a:lnTo>
                    <a:pt x="1584" y="656"/>
                  </a:lnTo>
                  <a:lnTo>
                    <a:pt x="1593" y="658"/>
                  </a:lnTo>
                  <a:lnTo>
                    <a:pt x="1601" y="661"/>
                  </a:lnTo>
                  <a:lnTo>
                    <a:pt x="1609" y="665"/>
                  </a:lnTo>
                  <a:lnTo>
                    <a:pt x="1615" y="670"/>
                  </a:lnTo>
                  <a:lnTo>
                    <a:pt x="1622" y="675"/>
                  </a:lnTo>
                  <a:lnTo>
                    <a:pt x="1628" y="680"/>
                  </a:lnTo>
                  <a:lnTo>
                    <a:pt x="1639" y="689"/>
                  </a:lnTo>
                  <a:lnTo>
                    <a:pt x="1653" y="700"/>
                  </a:lnTo>
                  <a:lnTo>
                    <a:pt x="1668" y="709"/>
                  </a:lnTo>
                  <a:lnTo>
                    <a:pt x="1683" y="717"/>
                  </a:lnTo>
                  <a:lnTo>
                    <a:pt x="1695" y="727"/>
                  </a:lnTo>
                  <a:lnTo>
                    <a:pt x="1707" y="736"/>
                  </a:lnTo>
                  <a:lnTo>
                    <a:pt x="1718" y="745"/>
                  </a:lnTo>
                  <a:lnTo>
                    <a:pt x="1727" y="758"/>
                  </a:lnTo>
                  <a:lnTo>
                    <a:pt x="1731" y="764"/>
                  </a:lnTo>
                  <a:lnTo>
                    <a:pt x="1736" y="771"/>
                  </a:lnTo>
                  <a:lnTo>
                    <a:pt x="1739" y="778"/>
                  </a:lnTo>
                  <a:lnTo>
                    <a:pt x="1743" y="787"/>
                  </a:lnTo>
                  <a:lnTo>
                    <a:pt x="1744" y="792"/>
                  </a:lnTo>
                  <a:lnTo>
                    <a:pt x="1745" y="797"/>
                  </a:lnTo>
                  <a:lnTo>
                    <a:pt x="1745" y="801"/>
                  </a:lnTo>
                  <a:lnTo>
                    <a:pt x="1745" y="806"/>
                  </a:lnTo>
                  <a:lnTo>
                    <a:pt x="1744" y="816"/>
                  </a:lnTo>
                  <a:lnTo>
                    <a:pt x="1745" y="826"/>
                  </a:lnTo>
                  <a:lnTo>
                    <a:pt x="1746" y="830"/>
                  </a:lnTo>
                  <a:lnTo>
                    <a:pt x="1747" y="833"/>
                  </a:lnTo>
                  <a:lnTo>
                    <a:pt x="1749" y="835"/>
                  </a:lnTo>
                  <a:lnTo>
                    <a:pt x="1751" y="838"/>
                  </a:lnTo>
                  <a:lnTo>
                    <a:pt x="1756" y="841"/>
                  </a:lnTo>
                  <a:lnTo>
                    <a:pt x="1763" y="845"/>
                  </a:lnTo>
                  <a:lnTo>
                    <a:pt x="1777" y="849"/>
                  </a:lnTo>
                  <a:lnTo>
                    <a:pt x="1791" y="852"/>
                  </a:lnTo>
                  <a:lnTo>
                    <a:pt x="1796" y="854"/>
                  </a:lnTo>
                  <a:lnTo>
                    <a:pt x="1799" y="855"/>
                  </a:lnTo>
                  <a:lnTo>
                    <a:pt x="1802" y="857"/>
                  </a:lnTo>
                  <a:lnTo>
                    <a:pt x="1804" y="860"/>
                  </a:lnTo>
                  <a:lnTo>
                    <a:pt x="1808" y="865"/>
                  </a:lnTo>
                  <a:lnTo>
                    <a:pt x="1811" y="873"/>
                  </a:lnTo>
                  <a:lnTo>
                    <a:pt x="1814" y="880"/>
                  </a:lnTo>
                  <a:lnTo>
                    <a:pt x="1816" y="887"/>
                  </a:lnTo>
                  <a:lnTo>
                    <a:pt x="1820" y="894"/>
                  </a:lnTo>
                  <a:lnTo>
                    <a:pt x="1825" y="902"/>
                  </a:lnTo>
                  <a:lnTo>
                    <a:pt x="1834" y="915"/>
                  </a:lnTo>
                  <a:lnTo>
                    <a:pt x="1842" y="928"/>
                  </a:lnTo>
                  <a:lnTo>
                    <a:pt x="1848" y="942"/>
                  </a:lnTo>
                  <a:lnTo>
                    <a:pt x="1853" y="955"/>
                  </a:lnTo>
                  <a:lnTo>
                    <a:pt x="1862" y="983"/>
                  </a:lnTo>
                  <a:lnTo>
                    <a:pt x="1872" y="1014"/>
                  </a:lnTo>
                  <a:lnTo>
                    <a:pt x="1882" y="1042"/>
                  </a:lnTo>
                  <a:lnTo>
                    <a:pt x="1891" y="1067"/>
                  </a:lnTo>
                  <a:lnTo>
                    <a:pt x="1899" y="1091"/>
                  </a:lnTo>
                  <a:lnTo>
                    <a:pt x="1906" y="1114"/>
                  </a:lnTo>
                  <a:lnTo>
                    <a:pt x="1912" y="1138"/>
                  </a:lnTo>
                  <a:lnTo>
                    <a:pt x="1917" y="1162"/>
                  </a:lnTo>
                  <a:lnTo>
                    <a:pt x="1921" y="1188"/>
                  </a:lnTo>
                  <a:lnTo>
                    <a:pt x="1924" y="1217"/>
                  </a:lnTo>
                  <a:lnTo>
                    <a:pt x="1743" y="1593"/>
                  </a:lnTo>
                  <a:lnTo>
                    <a:pt x="1738" y="2099"/>
                  </a:lnTo>
                  <a:lnTo>
                    <a:pt x="1702" y="2110"/>
                  </a:lnTo>
                  <a:lnTo>
                    <a:pt x="1671" y="2120"/>
                  </a:lnTo>
                  <a:lnTo>
                    <a:pt x="1656" y="2123"/>
                  </a:lnTo>
                  <a:lnTo>
                    <a:pt x="1640" y="2126"/>
                  </a:lnTo>
                  <a:lnTo>
                    <a:pt x="1623" y="2128"/>
                  </a:lnTo>
                  <a:lnTo>
                    <a:pt x="1604" y="2130"/>
                  </a:lnTo>
                  <a:lnTo>
                    <a:pt x="1534" y="2118"/>
                  </a:lnTo>
                  <a:lnTo>
                    <a:pt x="1524" y="2119"/>
                  </a:lnTo>
                  <a:lnTo>
                    <a:pt x="1516" y="2120"/>
                  </a:lnTo>
                  <a:lnTo>
                    <a:pt x="1508" y="2121"/>
                  </a:lnTo>
                  <a:lnTo>
                    <a:pt x="1501" y="2124"/>
                  </a:lnTo>
                  <a:lnTo>
                    <a:pt x="1493" y="2126"/>
                  </a:lnTo>
                  <a:lnTo>
                    <a:pt x="1487" y="2130"/>
                  </a:lnTo>
                  <a:lnTo>
                    <a:pt x="1481" y="2135"/>
                  </a:lnTo>
                  <a:lnTo>
                    <a:pt x="1475" y="2141"/>
                  </a:lnTo>
                  <a:lnTo>
                    <a:pt x="1472" y="2145"/>
                  </a:lnTo>
                  <a:lnTo>
                    <a:pt x="1468" y="2151"/>
                  </a:lnTo>
                  <a:lnTo>
                    <a:pt x="1467" y="2153"/>
                  </a:lnTo>
                  <a:lnTo>
                    <a:pt x="1465" y="2154"/>
                  </a:lnTo>
                  <a:lnTo>
                    <a:pt x="1463" y="2155"/>
                  </a:lnTo>
                  <a:lnTo>
                    <a:pt x="1460" y="2156"/>
                  </a:lnTo>
                  <a:lnTo>
                    <a:pt x="1453" y="2155"/>
                  </a:lnTo>
                  <a:lnTo>
                    <a:pt x="1447" y="2154"/>
                  </a:lnTo>
                  <a:lnTo>
                    <a:pt x="1441" y="2152"/>
                  </a:lnTo>
                  <a:lnTo>
                    <a:pt x="1435" y="2149"/>
                  </a:lnTo>
                  <a:lnTo>
                    <a:pt x="1425" y="2142"/>
                  </a:lnTo>
                  <a:lnTo>
                    <a:pt x="1416" y="2134"/>
                  </a:lnTo>
                  <a:lnTo>
                    <a:pt x="1406" y="2127"/>
                  </a:lnTo>
                  <a:lnTo>
                    <a:pt x="1396" y="2120"/>
                  </a:lnTo>
                  <a:lnTo>
                    <a:pt x="1391" y="2116"/>
                  </a:lnTo>
                  <a:lnTo>
                    <a:pt x="1385" y="2114"/>
                  </a:lnTo>
                  <a:lnTo>
                    <a:pt x="1378" y="2113"/>
                  </a:lnTo>
                  <a:lnTo>
                    <a:pt x="1371" y="2113"/>
                  </a:lnTo>
                  <a:lnTo>
                    <a:pt x="1364" y="2113"/>
                  </a:lnTo>
                  <a:lnTo>
                    <a:pt x="1358" y="2113"/>
                  </a:lnTo>
                  <a:lnTo>
                    <a:pt x="1352" y="2114"/>
                  </a:lnTo>
                  <a:lnTo>
                    <a:pt x="1345" y="2118"/>
                  </a:lnTo>
                  <a:lnTo>
                    <a:pt x="1341" y="2122"/>
                  </a:lnTo>
                  <a:lnTo>
                    <a:pt x="1339" y="2128"/>
                  </a:lnTo>
                  <a:lnTo>
                    <a:pt x="1337" y="2130"/>
                  </a:lnTo>
                  <a:lnTo>
                    <a:pt x="1336" y="2132"/>
                  </a:lnTo>
                  <a:lnTo>
                    <a:pt x="1334" y="2134"/>
                  </a:lnTo>
                  <a:lnTo>
                    <a:pt x="1331" y="2134"/>
                  </a:lnTo>
                  <a:lnTo>
                    <a:pt x="1327" y="2134"/>
                  </a:lnTo>
                  <a:lnTo>
                    <a:pt x="1324" y="2132"/>
                  </a:lnTo>
                  <a:lnTo>
                    <a:pt x="1320" y="2130"/>
                  </a:lnTo>
                  <a:lnTo>
                    <a:pt x="1317" y="2127"/>
                  </a:lnTo>
                  <a:lnTo>
                    <a:pt x="1313" y="2121"/>
                  </a:lnTo>
                  <a:lnTo>
                    <a:pt x="1308" y="2113"/>
                  </a:lnTo>
                  <a:lnTo>
                    <a:pt x="1301" y="2105"/>
                  </a:lnTo>
                  <a:lnTo>
                    <a:pt x="1292" y="2098"/>
                  </a:lnTo>
                  <a:lnTo>
                    <a:pt x="1283" y="2092"/>
                  </a:lnTo>
                  <a:lnTo>
                    <a:pt x="1275" y="2084"/>
                  </a:lnTo>
                  <a:lnTo>
                    <a:pt x="1271" y="2073"/>
                  </a:lnTo>
                  <a:lnTo>
                    <a:pt x="1267" y="2062"/>
                  </a:lnTo>
                  <a:lnTo>
                    <a:pt x="1264" y="2050"/>
                  </a:lnTo>
                  <a:lnTo>
                    <a:pt x="1260" y="2038"/>
                  </a:lnTo>
                  <a:lnTo>
                    <a:pt x="1252" y="2011"/>
                  </a:lnTo>
                  <a:lnTo>
                    <a:pt x="1242" y="1986"/>
                  </a:lnTo>
                  <a:lnTo>
                    <a:pt x="1231" y="1964"/>
                  </a:lnTo>
                  <a:lnTo>
                    <a:pt x="1219" y="1944"/>
                  </a:lnTo>
                  <a:lnTo>
                    <a:pt x="1208" y="1924"/>
                  </a:lnTo>
                  <a:lnTo>
                    <a:pt x="1194" y="1902"/>
                  </a:lnTo>
                  <a:lnTo>
                    <a:pt x="1181" y="1879"/>
                  </a:lnTo>
                  <a:lnTo>
                    <a:pt x="1166" y="1854"/>
                  </a:lnTo>
                  <a:lnTo>
                    <a:pt x="1162" y="1847"/>
                  </a:lnTo>
                  <a:lnTo>
                    <a:pt x="1156" y="1841"/>
                  </a:lnTo>
                  <a:lnTo>
                    <a:pt x="1151" y="1835"/>
                  </a:lnTo>
                  <a:lnTo>
                    <a:pt x="1144" y="1830"/>
                  </a:lnTo>
                  <a:lnTo>
                    <a:pt x="1139" y="1824"/>
                  </a:lnTo>
                  <a:lnTo>
                    <a:pt x="1135" y="1818"/>
                  </a:lnTo>
                  <a:lnTo>
                    <a:pt x="1133" y="1815"/>
                  </a:lnTo>
                  <a:lnTo>
                    <a:pt x="1132" y="1811"/>
                  </a:lnTo>
                  <a:lnTo>
                    <a:pt x="1132" y="1808"/>
                  </a:lnTo>
                  <a:lnTo>
                    <a:pt x="1131" y="1803"/>
                  </a:lnTo>
                  <a:lnTo>
                    <a:pt x="1131" y="1722"/>
                  </a:lnTo>
                  <a:lnTo>
                    <a:pt x="1131" y="1704"/>
                  </a:lnTo>
                  <a:lnTo>
                    <a:pt x="1130" y="1688"/>
                  </a:lnTo>
                  <a:lnTo>
                    <a:pt x="1129" y="1680"/>
                  </a:lnTo>
                  <a:lnTo>
                    <a:pt x="1127" y="1673"/>
                  </a:lnTo>
                  <a:lnTo>
                    <a:pt x="1124" y="1665"/>
                  </a:lnTo>
                  <a:lnTo>
                    <a:pt x="1120" y="1657"/>
                  </a:lnTo>
                  <a:lnTo>
                    <a:pt x="1115" y="1651"/>
                  </a:lnTo>
                  <a:lnTo>
                    <a:pt x="1111" y="1646"/>
                  </a:lnTo>
                  <a:lnTo>
                    <a:pt x="1107" y="1643"/>
                  </a:lnTo>
                  <a:lnTo>
                    <a:pt x="1102" y="1639"/>
                  </a:lnTo>
                  <a:lnTo>
                    <a:pt x="1098" y="1635"/>
                  </a:lnTo>
                  <a:lnTo>
                    <a:pt x="1095" y="1631"/>
                  </a:lnTo>
                  <a:lnTo>
                    <a:pt x="1092" y="1626"/>
                  </a:lnTo>
                  <a:lnTo>
                    <a:pt x="1092" y="1619"/>
                  </a:lnTo>
                  <a:lnTo>
                    <a:pt x="1093" y="1608"/>
                  </a:lnTo>
                  <a:lnTo>
                    <a:pt x="1095" y="1599"/>
                  </a:lnTo>
                  <a:lnTo>
                    <a:pt x="1097" y="1588"/>
                  </a:lnTo>
                  <a:lnTo>
                    <a:pt x="1098" y="1577"/>
                  </a:lnTo>
                  <a:lnTo>
                    <a:pt x="1098" y="1524"/>
                  </a:lnTo>
                  <a:lnTo>
                    <a:pt x="1098" y="1513"/>
                  </a:lnTo>
                  <a:lnTo>
                    <a:pt x="1097" y="1501"/>
                  </a:lnTo>
                  <a:lnTo>
                    <a:pt x="1096" y="1491"/>
                  </a:lnTo>
                  <a:lnTo>
                    <a:pt x="1094" y="1481"/>
                  </a:lnTo>
                  <a:lnTo>
                    <a:pt x="1091" y="1470"/>
                  </a:lnTo>
                  <a:lnTo>
                    <a:pt x="1086" y="1460"/>
                  </a:lnTo>
                  <a:lnTo>
                    <a:pt x="1082" y="1451"/>
                  </a:lnTo>
                  <a:lnTo>
                    <a:pt x="1078" y="1442"/>
                  </a:lnTo>
                  <a:lnTo>
                    <a:pt x="1072" y="1433"/>
                  </a:lnTo>
                  <a:lnTo>
                    <a:pt x="1066" y="1426"/>
                  </a:lnTo>
                  <a:lnTo>
                    <a:pt x="1060" y="1418"/>
                  </a:lnTo>
                  <a:lnTo>
                    <a:pt x="1051" y="1411"/>
                  </a:lnTo>
                  <a:lnTo>
                    <a:pt x="1043" y="1405"/>
                  </a:lnTo>
                  <a:lnTo>
                    <a:pt x="1034" y="1400"/>
                  </a:lnTo>
                  <a:lnTo>
                    <a:pt x="1024" y="1395"/>
                  </a:lnTo>
                  <a:lnTo>
                    <a:pt x="1014" y="1390"/>
                  </a:lnTo>
                  <a:lnTo>
                    <a:pt x="998" y="1387"/>
                  </a:lnTo>
                  <a:lnTo>
                    <a:pt x="984" y="1384"/>
                  </a:lnTo>
                  <a:lnTo>
                    <a:pt x="977" y="1383"/>
                  </a:lnTo>
                  <a:lnTo>
                    <a:pt x="969" y="1380"/>
                  </a:lnTo>
                  <a:lnTo>
                    <a:pt x="963" y="1377"/>
                  </a:lnTo>
                  <a:lnTo>
                    <a:pt x="957" y="1372"/>
                  </a:lnTo>
                  <a:lnTo>
                    <a:pt x="951" y="1366"/>
                  </a:lnTo>
                  <a:lnTo>
                    <a:pt x="946" y="1359"/>
                  </a:lnTo>
                  <a:lnTo>
                    <a:pt x="942" y="1352"/>
                  </a:lnTo>
                  <a:lnTo>
                    <a:pt x="938" y="1346"/>
                  </a:lnTo>
                  <a:lnTo>
                    <a:pt x="932" y="1331"/>
                  </a:lnTo>
                  <a:lnTo>
                    <a:pt x="928" y="1317"/>
                  </a:lnTo>
                  <a:lnTo>
                    <a:pt x="924" y="1302"/>
                  </a:lnTo>
                  <a:lnTo>
                    <a:pt x="919" y="1288"/>
                  </a:lnTo>
                  <a:lnTo>
                    <a:pt x="915" y="1281"/>
                  </a:lnTo>
                  <a:lnTo>
                    <a:pt x="912" y="1273"/>
                  </a:lnTo>
                  <a:lnTo>
                    <a:pt x="906" y="1266"/>
                  </a:lnTo>
                  <a:lnTo>
                    <a:pt x="901" y="1259"/>
                  </a:lnTo>
                  <a:lnTo>
                    <a:pt x="881" y="1238"/>
                  </a:lnTo>
                  <a:lnTo>
                    <a:pt x="864" y="1221"/>
                  </a:lnTo>
                  <a:lnTo>
                    <a:pt x="846" y="1204"/>
                  </a:lnTo>
                  <a:lnTo>
                    <a:pt x="829" y="1188"/>
                  </a:lnTo>
                  <a:lnTo>
                    <a:pt x="792" y="1157"/>
                  </a:lnTo>
                  <a:lnTo>
                    <a:pt x="753" y="1120"/>
                  </a:lnTo>
                  <a:lnTo>
                    <a:pt x="742" y="1110"/>
                  </a:lnTo>
                  <a:lnTo>
                    <a:pt x="730" y="1101"/>
                  </a:lnTo>
                  <a:lnTo>
                    <a:pt x="719" y="1094"/>
                  </a:lnTo>
                  <a:lnTo>
                    <a:pt x="709" y="1087"/>
                  </a:lnTo>
                  <a:lnTo>
                    <a:pt x="698" y="1081"/>
                  </a:lnTo>
                  <a:lnTo>
                    <a:pt x="687" y="1072"/>
                  </a:lnTo>
                  <a:lnTo>
                    <a:pt x="677" y="1063"/>
                  </a:lnTo>
                  <a:lnTo>
                    <a:pt x="666" y="1052"/>
                  </a:lnTo>
                  <a:lnTo>
                    <a:pt x="658" y="1042"/>
                  </a:lnTo>
                  <a:lnTo>
                    <a:pt x="649" y="1034"/>
                  </a:lnTo>
                  <a:lnTo>
                    <a:pt x="640" y="1027"/>
                  </a:lnTo>
                  <a:lnTo>
                    <a:pt x="631" y="1021"/>
                  </a:lnTo>
                  <a:lnTo>
                    <a:pt x="622" y="1017"/>
                  </a:lnTo>
                  <a:lnTo>
                    <a:pt x="610" y="1012"/>
                  </a:lnTo>
                  <a:lnTo>
                    <a:pt x="599" y="1010"/>
                  </a:lnTo>
                  <a:lnTo>
                    <a:pt x="586" y="1010"/>
                  </a:lnTo>
                  <a:lnTo>
                    <a:pt x="571" y="1010"/>
                  </a:lnTo>
                  <a:lnTo>
                    <a:pt x="555" y="1012"/>
                  </a:lnTo>
                  <a:lnTo>
                    <a:pt x="542" y="1015"/>
                  </a:lnTo>
                  <a:lnTo>
                    <a:pt x="528" y="1019"/>
                  </a:lnTo>
                  <a:lnTo>
                    <a:pt x="515" y="1021"/>
                  </a:lnTo>
                  <a:lnTo>
                    <a:pt x="501" y="1024"/>
                  </a:lnTo>
                  <a:lnTo>
                    <a:pt x="486" y="1026"/>
                  </a:lnTo>
                  <a:lnTo>
                    <a:pt x="469" y="1026"/>
                  </a:lnTo>
                  <a:lnTo>
                    <a:pt x="450" y="1025"/>
                  </a:lnTo>
                  <a:lnTo>
                    <a:pt x="432" y="1023"/>
                  </a:lnTo>
                  <a:lnTo>
                    <a:pt x="415" y="1021"/>
                  </a:lnTo>
                  <a:lnTo>
                    <a:pt x="395" y="1020"/>
                  </a:lnTo>
                  <a:lnTo>
                    <a:pt x="337" y="1020"/>
                  </a:lnTo>
                  <a:lnTo>
                    <a:pt x="331" y="1012"/>
                  </a:lnTo>
                  <a:lnTo>
                    <a:pt x="327" y="1006"/>
                  </a:lnTo>
                  <a:lnTo>
                    <a:pt x="323" y="999"/>
                  </a:lnTo>
                  <a:lnTo>
                    <a:pt x="322" y="990"/>
                  </a:lnTo>
                  <a:lnTo>
                    <a:pt x="323" y="983"/>
                  </a:lnTo>
                  <a:lnTo>
                    <a:pt x="326" y="977"/>
                  </a:lnTo>
                  <a:lnTo>
                    <a:pt x="328" y="971"/>
                  </a:lnTo>
                  <a:lnTo>
                    <a:pt x="331" y="966"/>
                  </a:lnTo>
                  <a:lnTo>
                    <a:pt x="334" y="961"/>
                  </a:lnTo>
                  <a:lnTo>
                    <a:pt x="337" y="955"/>
                  </a:lnTo>
                  <a:lnTo>
                    <a:pt x="339" y="949"/>
                  </a:lnTo>
                  <a:lnTo>
                    <a:pt x="340" y="942"/>
                  </a:lnTo>
                  <a:lnTo>
                    <a:pt x="340" y="770"/>
                  </a:lnTo>
                  <a:lnTo>
                    <a:pt x="356" y="728"/>
                  </a:lnTo>
                  <a:lnTo>
                    <a:pt x="350" y="716"/>
                  </a:lnTo>
                  <a:lnTo>
                    <a:pt x="346" y="706"/>
                  </a:lnTo>
                  <a:lnTo>
                    <a:pt x="344" y="701"/>
                  </a:lnTo>
                  <a:lnTo>
                    <a:pt x="343" y="695"/>
                  </a:lnTo>
                  <a:lnTo>
                    <a:pt x="342" y="690"/>
                  </a:lnTo>
                  <a:lnTo>
                    <a:pt x="341" y="683"/>
                  </a:lnTo>
                  <a:lnTo>
                    <a:pt x="341" y="635"/>
                  </a:lnTo>
                  <a:lnTo>
                    <a:pt x="341" y="625"/>
                  </a:lnTo>
                  <a:lnTo>
                    <a:pt x="340" y="616"/>
                  </a:lnTo>
                  <a:lnTo>
                    <a:pt x="338" y="606"/>
                  </a:lnTo>
                  <a:lnTo>
                    <a:pt x="336" y="597"/>
                  </a:lnTo>
                  <a:lnTo>
                    <a:pt x="333" y="589"/>
                  </a:lnTo>
                  <a:lnTo>
                    <a:pt x="330" y="580"/>
                  </a:lnTo>
                  <a:lnTo>
                    <a:pt x="326" y="572"/>
                  </a:lnTo>
                  <a:lnTo>
                    <a:pt x="320" y="565"/>
                  </a:lnTo>
                  <a:lnTo>
                    <a:pt x="315" y="558"/>
                  </a:lnTo>
                  <a:lnTo>
                    <a:pt x="309" y="551"/>
                  </a:lnTo>
                  <a:lnTo>
                    <a:pt x="303" y="545"/>
                  </a:lnTo>
                  <a:lnTo>
                    <a:pt x="296" y="540"/>
                  </a:lnTo>
                  <a:lnTo>
                    <a:pt x="288" y="535"/>
                  </a:lnTo>
                  <a:lnTo>
                    <a:pt x="280" y="532"/>
                  </a:lnTo>
                  <a:lnTo>
                    <a:pt x="271" y="528"/>
                  </a:lnTo>
                  <a:lnTo>
                    <a:pt x="261" y="526"/>
                  </a:lnTo>
                  <a:lnTo>
                    <a:pt x="247" y="521"/>
                  </a:lnTo>
                  <a:lnTo>
                    <a:pt x="233" y="516"/>
                  </a:lnTo>
                  <a:lnTo>
                    <a:pt x="221" y="510"/>
                  </a:lnTo>
                  <a:lnTo>
                    <a:pt x="211" y="502"/>
                  </a:lnTo>
                  <a:lnTo>
                    <a:pt x="205" y="498"/>
                  </a:lnTo>
                  <a:lnTo>
                    <a:pt x="201" y="492"/>
                  </a:lnTo>
                  <a:lnTo>
                    <a:pt x="197" y="487"/>
                  </a:lnTo>
                  <a:lnTo>
                    <a:pt x="194" y="482"/>
                  </a:lnTo>
                  <a:lnTo>
                    <a:pt x="192" y="476"/>
                  </a:lnTo>
                  <a:lnTo>
                    <a:pt x="190" y="470"/>
                  </a:lnTo>
                  <a:lnTo>
                    <a:pt x="189" y="462"/>
                  </a:lnTo>
                  <a:lnTo>
                    <a:pt x="189" y="455"/>
                  </a:lnTo>
                  <a:lnTo>
                    <a:pt x="188" y="429"/>
                  </a:lnTo>
                  <a:lnTo>
                    <a:pt x="187" y="406"/>
                  </a:lnTo>
                  <a:lnTo>
                    <a:pt x="186" y="396"/>
                  </a:lnTo>
                  <a:lnTo>
                    <a:pt x="186" y="384"/>
                  </a:lnTo>
                  <a:lnTo>
                    <a:pt x="187" y="372"/>
                  </a:lnTo>
                  <a:lnTo>
                    <a:pt x="189" y="359"/>
                  </a:lnTo>
                  <a:lnTo>
                    <a:pt x="169" y="359"/>
                  </a:lnTo>
                  <a:lnTo>
                    <a:pt x="158" y="364"/>
                  </a:lnTo>
                  <a:lnTo>
                    <a:pt x="149" y="369"/>
                  </a:lnTo>
                  <a:lnTo>
                    <a:pt x="144" y="373"/>
                  </a:lnTo>
                  <a:lnTo>
                    <a:pt x="140" y="376"/>
                  </a:lnTo>
                  <a:lnTo>
                    <a:pt x="137" y="382"/>
                  </a:lnTo>
                  <a:lnTo>
                    <a:pt x="134" y="387"/>
                  </a:lnTo>
                  <a:lnTo>
                    <a:pt x="129" y="404"/>
                  </a:lnTo>
                  <a:lnTo>
                    <a:pt x="125" y="422"/>
                  </a:lnTo>
                  <a:lnTo>
                    <a:pt x="122" y="429"/>
                  </a:lnTo>
                  <a:lnTo>
                    <a:pt x="117" y="435"/>
                  </a:lnTo>
                  <a:lnTo>
                    <a:pt x="114" y="438"/>
                  </a:lnTo>
                  <a:lnTo>
                    <a:pt x="111" y="440"/>
                  </a:lnTo>
                  <a:lnTo>
                    <a:pt x="108" y="441"/>
                  </a:lnTo>
                  <a:lnTo>
                    <a:pt x="104" y="441"/>
                  </a:lnTo>
                  <a:lnTo>
                    <a:pt x="95" y="440"/>
                  </a:lnTo>
                  <a:lnTo>
                    <a:pt x="87" y="437"/>
                  </a:lnTo>
                  <a:lnTo>
                    <a:pt x="80" y="432"/>
                  </a:lnTo>
                  <a:lnTo>
                    <a:pt x="73" y="428"/>
                  </a:lnTo>
                  <a:lnTo>
                    <a:pt x="67" y="423"/>
                  </a:lnTo>
                  <a:lnTo>
                    <a:pt x="60" y="419"/>
                  </a:lnTo>
                  <a:lnTo>
                    <a:pt x="51" y="416"/>
                  </a:lnTo>
                  <a:lnTo>
                    <a:pt x="43" y="415"/>
                  </a:lnTo>
                  <a:lnTo>
                    <a:pt x="32" y="416"/>
                  </a:lnTo>
                  <a:lnTo>
                    <a:pt x="21" y="418"/>
                  </a:lnTo>
                  <a:lnTo>
                    <a:pt x="11" y="422"/>
                  </a:lnTo>
                  <a:lnTo>
                    <a:pt x="0" y="426"/>
                  </a:lnTo>
                </a:path>
              </a:pathLst>
            </a:custGeom>
            <a:noFill/>
            <a:ln w="1588">
              <a:solidFill>
                <a:srgbClr val="63696D"/>
              </a:solidFill>
              <a:round/>
              <a:headEnd/>
              <a:tailEnd/>
            </a:ln>
          </p:spPr>
          <p:txBody>
            <a:bodyPr/>
            <a:lstStyle/>
            <a:p>
              <a:endParaRPr lang="es-ES"/>
            </a:p>
          </p:txBody>
        </p:sp>
        <p:sp>
          <p:nvSpPr>
            <p:cNvPr id="5186" name="Freeform 45"/>
            <p:cNvSpPr>
              <a:spLocks/>
            </p:cNvSpPr>
            <p:nvPr/>
          </p:nvSpPr>
          <p:spPr bwMode="auto">
            <a:xfrm>
              <a:off x="427038" y="2216151"/>
              <a:ext cx="428625" cy="569913"/>
            </a:xfrm>
            <a:custGeom>
              <a:avLst/>
              <a:gdLst>
                <a:gd name="T0" fmla="*/ 2147483647 w 1620"/>
                <a:gd name="T1" fmla="*/ 0 h 2151"/>
                <a:gd name="T2" fmla="*/ 2147483647 w 1620"/>
                <a:gd name="T3" fmla="*/ 0 h 2151"/>
                <a:gd name="T4" fmla="*/ 2147483647 w 1620"/>
                <a:gd name="T5" fmla="*/ 0 h 2151"/>
                <a:gd name="T6" fmla="*/ 2147483647 w 1620"/>
                <a:gd name="T7" fmla="*/ 2147483647 h 2151"/>
                <a:gd name="T8" fmla="*/ 2147483647 w 1620"/>
                <a:gd name="T9" fmla="*/ 2147483647 h 2151"/>
                <a:gd name="T10" fmla="*/ 2147483647 w 1620"/>
                <a:gd name="T11" fmla="*/ 2147483647 h 2151"/>
                <a:gd name="T12" fmla="*/ 2147483647 w 1620"/>
                <a:gd name="T13" fmla="*/ 2147483647 h 2151"/>
                <a:gd name="T14" fmla="*/ 2147483647 w 1620"/>
                <a:gd name="T15" fmla="*/ 2147483647 h 2151"/>
                <a:gd name="T16" fmla="*/ 2147483647 w 1620"/>
                <a:gd name="T17" fmla="*/ 2147483647 h 2151"/>
                <a:gd name="T18" fmla="*/ 2147483647 w 1620"/>
                <a:gd name="T19" fmla="*/ 2147483647 h 2151"/>
                <a:gd name="T20" fmla="*/ 2147483647 w 1620"/>
                <a:gd name="T21" fmla="*/ 2147483647 h 2151"/>
                <a:gd name="T22" fmla="*/ 2147483647 w 1620"/>
                <a:gd name="T23" fmla="*/ 2147483647 h 2151"/>
                <a:gd name="T24" fmla="*/ 2147483647 w 1620"/>
                <a:gd name="T25" fmla="*/ 2147483647 h 2151"/>
                <a:gd name="T26" fmla="*/ 2147483647 w 1620"/>
                <a:gd name="T27" fmla="*/ 2147483647 h 2151"/>
                <a:gd name="T28" fmla="*/ 2147483647 w 1620"/>
                <a:gd name="T29" fmla="*/ 2147483647 h 2151"/>
                <a:gd name="T30" fmla="*/ 2147483647 w 1620"/>
                <a:gd name="T31" fmla="*/ 2147483647 h 2151"/>
                <a:gd name="T32" fmla="*/ 2147483647 w 1620"/>
                <a:gd name="T33" fmla="*/ 2147483647 h 2151"/>
                <a:gd name="T34" fmla="*/ 2147483647 w 1620"/>
                <a:gd name="T35" fmla="*/ 2147483647 h 2151"/>
                <a:gd name="T36" fmla="*/ 2147483647 w 1620"/>
                <a:gd name="T37" fmla="*/ 2147483647 h 2151"/>
                <a:gd name="T38" fmla="*/ 2147483647 w 1620"/>
                <a:gd name="T39" fmla="*/ 2147483647 h 2151"/>
                <a:gd name="T40" fmla="*/ 2147483647 w 1620"/>
                <a:gd name="T41" fmla="*/ 2147483647 h 2151"/>
                <a:gd name="T42" fmla="*/ 2147483647 w 1620"/>
                <a:gd name="T43" fmla="*/ 2147483647 h 2151"/>
                <a:gd name="T44" fmla="*/ 2147483647 w 1620"/>
                <a:gd name="T45" fmla="*/ 2147483647 h 2151"/>
                <a:gd name="T46" fmla="*/ 2147483647 w 1620"/>
                <a:gd name="T47" fmla="*/ 2147483647 h 2151"/>
                <a:gd name="T48" fmla="*/ 2147483647 w 1620"/>
                <a:gd name="T49" fmla="*/ 2147483647 h 2151"/>
                <a:gd name="T50" fmla="*/ 2147483647 w 1620"/>
                <a:gd name="T51" fmla="*/ 2147483647 h 2151"/>
                <a:gd name="T52" fmla="*/ 2147483647 w 1620"/>
                <a:gd name="T53" fmla="*/ 2147483647 h 2151"/>
                <a:gd name="T54" fmla="*/ 2147483647 w 1620"/>
                <a:gd name="T55" fmla="*/ 2147483647 h 2151"/>
                <a:gd name="T56" fmla="*/ 2147483647 w 1620"/>
                <a:gd name="T57" fmla="*/ 2147483647 h 2151"/>
                <a:gd name="T58" fmla="*/ 2147483647 w 1620"/>
                <a:gd name="T59" fmla="*/ 2147483647 h 2151"/>
                <a:gd name="T60" fmla="*/ 2147483647 w 1620"/>
                <a:gd name="T61" fmla="*/ 2147483647 h 2151"/>
                <a:gd name="T62" fmla="*/ 2147483647 w 1620"/>
                <a:gd name="T63" fmla="*/ 2147483647 h 2151"/>
                <a:gd name="T64" fmla="*/ 2147483647 w 1620"/>
                <a:gd name="T65" fmla="*/ 2147483647 h 2151"/>
                <a:gd name="T66" fmla="*/ 2147483647 w 1620"/>
                <a:gd name="T67" fmla="*/ 2147483647 h 2151"/>
                <a:gd name="T68" fmla="*/ 2147483647 w 1620"/>
                <a:gd name="T69" fmla="*/ 2147483647 h 2151"/>
                <a:gd name="T70" fmla="*/ 2147483647 w 1620"/>
                <a:gd name="T71" fmla="*/ 2147483647 h 2151"/>
                <a:gd name="T72" fmla="*/ 2147483647 w 1620"/>
                <a:gd name="T73" fmla="*/ 2147483647 h 2151"/>
                <a:gd name="T74" fmla="*/ 2147483647 w 1620"/>
                <a:gd name="T75" fmla="*/ 2147483647 h 2151"/>
                <a:gd name="T76" fmla="*/ 2147483647 w 1620"/>
                <a:gd name="T77" fmla="*/ 2147483647 h 2151"/>
                <a:gd name="T78" fmla="*/ 2147483647 w 1620"/>
                <a:gd name="T79" fmla="*/ 2147483647 h 2151"/>
                <a:gd name="T80" fmla="*/ 2147483647 w 1620"/>
                <a:gd name="T81" fmla="*/ 2147483647 h 2151"/>
                <a:gd name="T82" fmla="*/ 2147483647 w 1620"/>
                <a:gd name="T83" fmla="*/ 2147483647 h 2151"/>
                <a:gd name="T84" fmla="*/ 2147483647 w 1620"/>
                <a:gd name="T85" fmla="*/ 2147483647 h 2151"/>
                <a:gd name="T86" fmla="*/ 2147483647 w 1620"/>
                <a:gd name="T87" fmla="*/ 2147483647 h 2151"/>
                <a:gd name="T88" fmla="*/ 2147483647 w 1620"/>
                <a:gd name="T89" fmla="*/ 2147483647 h 2151"/>
                <a:gd name="T90" fmla="*/ 2147483647 w 1620"/>
                <a:gd name="T91" fmla="*/ 2147483647 h 2151"/>
                <a:gd name="T92" fmla="*/ 0 w 1620"/>
                <a:gd name="T93" fmla="*/ 2147483647 h 2151"/>
                <a:gd name="T94" fmla="*/ 0 w 1620"/>
                <a:gd name="T95" fmla="*/ 2147483647 h 2151"/>
                <a:gd name="T96" fmla="*/ 0 w 1620"/>
                <a:gd name="T97" fmla="*/ 2147483647 h 2151"/>
                <a:gd name="T98" fmla="*/ 2147483647 w 1620"/>
                <a:gd name="T99" fmla="*/ 2147483647 h 2151"/>
                <a:gd name="T100" fmla="*/ 2147483647 w 1620"/>
                <a:gd name="T101" fmla="*/ 2147483647 h 2151"/>
                <a:gd name="T102" fmla="*/ 2147483647 w 1620"/>
                <a:gd name="T103" fmla="*/ 2147483647 h 2151"/>
                <a:gd name="T104" fmla="*/ 2147483647 w 1620"/>
                <a:gd name="T105" fmla="*/ 2147483647 h 2151"/>
                <a:gd name="T106" fmla="*/ 2147483647 w 1620"/>
                <a:gd name="T107" fmla="*/ 2147483647 h 2151"/>
                <a:gd name="T108" fmla="*/ 2147483647 w 1620"/>
                <a:gd name="T109" fmla="*/ 2147483647 h 2151"/>
                <a:gd name="T110" fmla="*/ 2147483647 w 1620"/>
                <a:gd name="T111" fmla="*/ 2147483647 h 2151"/>
                <a:gd name="T112" fmla="*/ 2147483647 w 1620"/>
                <a:gd name="T113" fmla="*/ 2147483647 h 2151"/>
                <a:gd name="T114" fmla="*/ 2147483647 w 1620"/>
                <a:gd name="T115" fmla="*/ 2147483647 h 2151"/>
                <a:gd name="T116" fmla="*/ 2147483647 w 1620"/>
                <a:gd name="T117" fmla="*/ 2147483647 h 2151"/>
                <a:gd name="T118" fmla="*/ 2147483647 w 1620"/>
                <a:gd name="T119" fmla="*/ 2147483647 h 2151"/>
                <a:gd name="T120" fmla="*/ 2147483647 w 1620"/>
                <a:gd name="T121" fmla="*/ 2147483647 h 2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0"/>
                <a:gd name="T184" fmla="*/ 0 h 2151"/>
                <a:gd name="T185" fmla="*/ 1620 w 1620"/>
                <a:gd name="T186" fmla="*/ 2151 h 21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0" h="2151">
                  <a:moveTo>
                    <a:pt x="345" y="67"/>
                  </a:moveTo>
                  <a:lnTo>
                    <a:pt x="356" y="63"/>
                  </a:lnTo>
                  <a:lnTo>
                    <a:pt x="366" y="59"/>
                  </a:lnTo>
                  <a:lnTo>
                    <a:pt x="377" y="57"/>
                  </a:lnTo>
                  <a:lnTo>
                    <a:pt x="388" y="56"/>
                  </a:lnTo>
                  <a:lnTo>
                    <a:pt x="396" y="57"/>
                  </a:lnTo>
                  <a:lnTo>
                    <a:pt x="405" y="60"/>
                  </a:lnTo>
                  <a:lnTo>
                    <a:pt x="412" y="64"/>
                  </a:lnTo>
                  <a:lnTo>
                    <a:pt x="418" y="69"/>
                  </a:lnTo>
                  <a:lnTo>
                    <a:pt x="425" y="73"/>
                  </a:lnTo>
                  <a:lnTo>
                    <a:pt x="432" y="78"/>
                  </a:lnTo>
                  <a:lnTo>
                    <a:pt x="440" y="81"/>
                  </a:lnTo>
                  <a:lnTo>
                    <a:pt x="449" y="82"/>
                  </a:lnTo>
                  <a:lnTo>
                    <a:pt x="453" y="82"/>
                  </a:lnTo>
                  <a:lnTo>
                    <a:pt x="456" y="81"/>
                  </a:lnTo>
                  <a:lnTo>
                    <a:pt x="459" y="79"/>
                  </a:lnTo>
                  <a:lnTo>
                    <a:pt x="462" y="76"/>
                  </a:lnTo>
                  <a:lnTo>
                    <a:pt x="467" y="70"/>
                  </a:lnTo>
                  <a:lnTo>
                    <a:pt x="470" y="63"/>
                  </a:lnTo>
                  <a:lnTo>
                    <a:pt x="474" y="45"/>
                  </a:lnTo>
                  <a:lnTo>
                    <a:pt x="479" y="28"/>
                  </a:lnTo>
                  <a:lnTo>
                    <a:pt x="482" y="23"/>
                  </a:lnTo>
                  <a:lnTo>
                    <a:pt x="485" y="17"/>
                  </a:lnTo>
                  <a:lnTo>
                    <a:pt x="489" y="14"/>
                  </a:lnTo>
                  <a:lnTo>
                    <a:pt x="494" y="10"/>
                  </a:lnTo>
                  <a:lnTo>
                    <a:pt x="503" y="5"/>
                  </a:lnTo>
                  <a:lnTo>
                    <a:pt x="514" y="0"/>
                  </a:lnTo>
                  <a:lnTo>
                    <a:pt x="534" y="0"/>
                  </a:lnTo>
                  <a:lnTo>
                    <a:pt x="532" y="13"/>
                  </a:lnTo>
                  <a:lnTo>
                    <a:pt x="531" y="25"/>
                  </a:lnTo>
                  <a:lnTo>
                    <a:pt x="531" y="37"/>
                  </a:lnTo>
                  <a:lnTo>
                    <a:pt x="532" y="47"/>
                  </a:lnTo>
                  <a:lnTo>
                    <a:pt x="533" y="70"/>
                  </a:lnTo>
                  <a:lnTo>
                    <a:pt x="534" y="96"/>
                  </a:lnTo>
                  <a:lnTo>
                    <a:pt x="534" y="103"/>
                  </a:lnTo>
                  <a:lnTo>
                    <a:pt x="535" y="111"/>
                  </a:lnTo>
                  <a:lnTo>
                    <a:pt x="537" y="117"/>
                  </a:lnTo>
                  <a:lnTo>
                    <a:pt x="539" y="123"/>
                  </a:lnTo>
                  <a:lnTo>
                    <a:pt x="542" y="128"/>
                  </a:lnTo>
                  <a:lnTo>
                    <a:pt x="546" y="133"/>
                  </a:lnTo>
                  <a:lnTo>
                    <a:pt x="550" y="139"/>
                  </a:lnTo>
                  <a:lnTo>
                    <a:pt x="556" y="143"/>
                  </a:lnTo>
                  <a:lnTo>
                    <a:pt x="566" y="151"/>
                  </a:lnTo>
                  <a:lnTo>
                    <a:pt x="578" y="157"/>
                  </a:lnTo>
                  <a:lnTo>
                    <a:pt x="592" y="162"/>
                  </a:lnTo>
                  <a:lnTo>
                    <a:pt x="606" y="167"/>
                  </a:lnTo>
                  <a:lnTo>
                    <a:pt x="616" y="169"/>
                  </a:lnTo>
                  <a:lnTo>
                    <a:pt x="625" y="173"/>
                  </a:lnTo>
                  <a:lnTo>
                    <a:pt x="633" y="176"/>
                  </a:lnTo>
                  <a:lnTo>
                    <a:pt x="641" y="181"/>
                  </a:lnTo>
                  <a:lnTo>
                    <a:pt x="648" y="186"/>
                  </a:lnTo>
                  <a:lnTo>
                    <a:pt x="654" y="192"/>
                  </a:lnTo>
                  <a:lnTo>
                    <a:pt x="660" y="199"/>
                  </a:lnTo>
                  <a:lnTo>
                    <a:pt x="665" y="206"/>
                  </a:lnTo>
                  <a:lnTo>
                    <a:pt x="671" y="213"/>
                  </a:lnTo>
                  <a:lnTo>
                    <a:pt x="675" y="221"/>
                  </a:lnTo>
                  <a:lnTo>
                    <a:pt x="678" y="230"/>
                  </a:lnTo>
                  <a:lnTo>
                    <a:pt x="681" y="238"/>
                  </a:lnTo>
                  <a:lnTo>
                    <a:pt x="683" y="247"/>
                  </a:lnTo>
                  <a:lnTo>
                    <a:pt x="685" y="257"/>
                  </a:lnTo>
                  <a:lnTo>
                    <a:pt x="686" y="266"/>
                  </a:lnTo>
                  <a:lnTo>
                    <a:pt x="686" y="276"/>
                  </a:lnTo>
                  <a:lnTo>
                    <a:pt x="686" y="324"/>
                  </a:lnTo>
                  <a:lnTo>
                    <a:pt x="687" y="331"/>
                  </a:lnTo>
                  <a:lnTo>
                    <a:pt x="688" y="336"/>
                  </a:lnTo>
                  <a:lnTo>
                    <a:pt x="689" y="342"/>
                  </a:lnTo>
                  <a:lnTo>
                    <a:pt x="691" y="347"/>
                  </a:lnTo>
                  <a:lnTo>
                    <a:pt x="695" y="357"/>
                  </a:lnTo>
                  <a:lnTo>
                    <a:pt x="701" y="369"/>
                  </a:lnTo>
                  <a:lnTo>
                    <a:pt x="685" y="411"/>
                  </a:lnTo>
                  <a:lnTo>
                    <a:pt x="685" y="583"/>
                  </a:lnTo>
                  <a:lnTo>
                    <a:pt x="684" y="590"/>
                  </a:lnTo>
                  <a:lnTo>
                    <a:pt x="682" y="596"/>
                  </a:lnTo>
                  <a:lnTo>
                    <a:pt x="679" y="602"/>
                  </a:lnTo>
                  <a:lnTo>
                    <a:pt x="676" y="607"/>
                  </a:lnTo>
                  <a:lnTo>
                    <a:pt x="673" y="612"/>
                  </a:lnTo>
                  <a:lnTo>
                    <a:pt x="671" y="618"/>
                  </a:lnTo>
                  <a:lnTo>
                    <a:pt x="668" y="624"/>
                  </a:lnTo>
                  <a:lnTo>
                    <a:pt x="667" y="631"/>
                  </a:lnTo>
                  <a:lnTo>
                    <a:pt x="668" y="640"/>
                  </a:lnTo>
                  <a:lnTo>
                    <a:pt x="672" y="647"/>
                  </a:lnTo>
                  <a:lnTo>
                    <a:pt x="676" y="653"/>
                  </a:lnTo>
                  <a:lnTo>
                    <a:pt x="682" y="661"/>
                  </a:lnTo>
                  <a:lnTo>
                    <a:pt x="740" y="661"/>
                  </a:lnTo>
                  <a:lnTo>
                    <a:pt x="760" y="662"/>
                  </a:lnTo>
                  <a:lnTo>
                    <a:pt x="777" y="664"/>
                  </a:lnTo>
                  <a:lnTo>
                    <a:pt x="795" y="666"/>
                  </a:lnTo>
                  <a:lnTo>
                    <a:pt x="814" y="667"/>
                  </a:lnTo>
                  <a:lnTo>
                    <a:pt x="831" y="667"/>
                  </a:lnTo>
                  <a:lnTo>
                    <a:pt x="846" y="665"/>
                  </a:lnTo>
                  <a:lnTo>
                    <a:pt x="860" y="662"/>
                  </a:lnTo>
                  <a:lnTo>
                    <a:pt x="873" y="660"/>
                  </a:lnTo>
                  <a:lnTo>
                    <a:pt x="887" y="656"/>
                  </a:lnTo>
                  <a:lnTo>
                    <a:pt x="900" y="653"/>
                  </a:lnTo>
                  <a:lnTo>
                    <a:pt x="916" y="651"/>
                  </a:lnTo>
                  <a:lnTo>
                    <a:pt x="931" y="651"/>
                  </a:lnTo>
                  <a:lnTo>
                    <a:pt x="944" y="651"/>
                  </a:lnTo>
                  <a:lnTo>
                    <a:pt x="955" y="653"/>
                  </a:lnTo>
                  <a:lnTo>
                    <a:pt x="967" y="658"/>
                  </a:lnTo>
                  <a:lnTo>
                    <a:pt x="976" y="662"/>
                  </a:lnTo>
                  <a:lnTo>
                    <a:pt x="985" y="668"/>
                  </a:lnTo>
                  <a:lnTo>
                    <a:pt x="994" y="675"/>
                  </a:lnTo>
                  <a:lnTo>
                    <a:pt x="1003" y="683"/>
                  </a:lnTo>
                  <a:lnTo>
                    <a:pt x="1011" y="693"/>
                  </a:lnTo>
                  <a:lnTo>
                    <a:pt x="1022" y="704"/>
                  </a:lnTo>
                  <a:lnTo>
                    <a:pt x="1032" y="713"/>
                  </a:lnTo>
                  <a:lnTo>
                    <a:pt x="1043" y="722"/>
                  </a:lnTo>
                  <a:lnTo>
                    <a:pt x="1054" y="728"/>
                  </a:lnTo>
                  <a:lnTo>
                    <a:pt x="1064" y="735"/>
                  </a:lnTo>
                  <a:lnTo>
                    <a:pt x="1075" y="742"/>
                  </a:lnTo>
                  <a:lnTo>
                    <a:pt x="1087" y="751"/>
                  </a:lnTo>
                  <a:lnTo>
                    <a:pt x="1098" y="761"/>
                  </a:lnTo>
                  <a:lnTo>
                    <a:pt x="1137" y="798"/>
                  </a:lnTo>
                  <a:lnTo>
                    <a:pt x="1174" y="829"/>
                  </a:lnTo>
                  <a:lnTo>
                    <a:pt x="1191" y="845"/>
                  </a:lnTo>
                  <a:lnTo>
                    <a:pt x="1209" y="862"/>
                  </a:lnTo>
                  <a:lnTo>
                    <a:pt x="1226" y="879"/>
                  </a:lnTo>
                  <a:lnTo>
                    <a:pt x="1246" y="900"/>
                  </a:lnTo>
                  <a:lnTo>
                    <a:pt x="1251" y="907"/>
                  </a:lnTo>
                  <a:lnTo>
                    <a:pt x="1257" y="914"/>
                  </a:lnTo>
                  <a:lnTo>
                    <a:pt x="1260" y="922"/>
                  </a:lnTo>
                  <a:lnTo>
                    <a:pt x="1264" y="929"/>
                  </a:lnTo>
                  <a:lnTo>
                    <a:pt x="1269" y="943"/>
                  </a:lnTo>
                  <a:lnTo>
                    <a:pt x="1273" y="958"/>
                  </a:lnTo>
                  <a:lnTo>
                    <a:pt x="1277" y="972"/>
                  </a:lnTo>
                  <a:lnTo>
                    <a:pt x="1283" y="987"/>
                  </a:lnTo>
                  <a:lnTo>
                    <a:pt x="1287" y="993"/>
                  </a:lnTo>
                  <a:lnTo>
                    <a:pt x="1291" y="1000"/>
                  </a:lnTo>
                  <a:lnTo>
                    <a:pt x="1296" y="1007"/>
                  </a:lnTo>
                  <a:lnTo>
                    <a:pt x="1302" y="1013"/>
                  </a:lnTo>
                  <a:lnTo>
                    <a:pt x="1308" y="1018"/>
                  </a:lnTo>
                  <a:lnTo>
                    <a:pt x="1314" y="1021"/>
                  </a:lnTo>
                  <a:lnTo>
                    <a:pt x="1322" y="1024"/>
                  </a:lnTo>
                  <a:lnTo>
                    <a:pt x="1329" y="1025"/>
                  </a:lnTo>
                  <a:lnTo>
                    <a:pt x="1343" y="1028"/>
                  </a:lnTo>
                  <a:lnTo>
                    <a:pt x="1359" y="1031"/>
                  </a:lnTo>
                  <a:lnTo>
                    <a:pt x="1369" y="1036"/>
                  </a:lnTo>
                  <a:lnTo>
                    <a:pt x="1379" y="1041"/>
                  </a:lnTo>
                  <a:lnTo>
                    <a:pt x="1388" y="1046"/>
                  </a:lnTo>
                  <a:lnTo>
                    <a:pt x="1396" y="1052"/>
                  </a:lnTo>
                  <a:lnTo>
                    <a:pt x="1405" y="1059"/>
                  </a:lnTo>
                  <a:lnTo>
                    <a:pt x="1411" y="1067"/>
                  </a:lnTo>
                  <a:lnTo>
                    <a:pt x="1417" y="1074"/>
                  </a:lnTo>
                  <a:lnTo>
                    <a:pt x="1423" y="1083"/>
                  </a:lnTo>
                  <a:lnTo>
                    <a:pt x="1427" y="1092"/>
                  </a:lnTo>
                  <a:lnTo>
                    <a:pt x="1431" y="1101"/>
                  </a:lnTo>
                  <a:lnTo>
                    <a:pt x="1436" y="1111"/>
                  </a:lnTo>
                  <a:lnTo>
                    <a:pt x="1439" y="1122"/>
                  </a:lnTo>
                  <a:lnTo>
                    <a:pt x="1441" y="1132"/>
                  </a:lnTo>
                  <a:lnTo>
                    <a:pt x="1442" y="1142"/>
                  </a:lnTo>
                  <a:lnTo>
                    <a:pt x="1443" y="1154"/>
                  </a:lnTo>
                  <a:lnTo>
                    <a:pt x="1443" y="1165"/>
                  </a:lnTo>
                  <a:lnTo>
                    <a:pt x="1443" y="1218"/>
                  </a:lnTo>
                  <a:lnTo>
                    <a:pt x="1442" y="1229"/>
                  </a:lnTo>
                  <a:lnTo>
                    <a:pt x="1440" y="1240"/>
                  </a:lnTo>
                  <a:lnTo>
                    <a:pt x="1438" y="1249"/>
                  </a:lnTo>
                  <a:lnTo>
                    <a:pt x="1437" y="1260"/>
                  </a:lnTo>
                  <a:lnTo>
                    <a:pt x="1437" y="1267"/>
                  </a:lnTo>
                  <a:lnTo>
                    <a:pt x="1440" y="1272"/>
                  </a:lnTo>
                  <a:lnTo>
                    <a:pt x="1443" y="1276"/>
                  </a:lnTo>
                  <a:lnTo>
                    <a:pt x="1447" y="1280"/>
                  </a:lnTo>
                  <a:lnTo>
                    <a:pt x="1452" y="1284"/>
                  </a:lnTo>
                  <a:lnTo>
                    <a:pt x="1456" y="1287"/>
                  </a:lnTo>
                  <a:lnTo>
                    <a:pt x="1460" y="1292"/>
                  </a:lnTo>
                  <a:lnTo>
                    <a:pt x="1465" y="1298"/>
                  </a:lnTo>
                  <a:lnTo>
                    <a:pt x="1469" y="1306"/>
                  </a:lnTo>
                  <a:lnTo>
                    <a:pt x="1472" y="1314"/>
                  </a:lnTo>
                  <a:lnTo>
                    <a:pt x="1474" y="1321"/>
                  </a:lnTo>
                  <a:lnTo>
                    <a:pt x="1475" y="1329"/>
                  </a:lnTo>
                  <a:lnTo>
                    <a:pt x="1476" y="1345"/>
                  </a:lnTo>
                  <a:lnTo>
                    <a:pt x="1476" y="1363"/>
                  </a:lnTo>
                  <a:lnTo>
                    <a:pt x="1476" y="1444"/>
                  </a:lnTo>
                  <a:lnTo>
                    <a:pt x="1477" y="1449"/>
                  </a:lnTo>
                  <a:lnTo>
                    <a:pt x="1477" y="1452"/>
                  </a:lnTo>
                  <a:lnTo>
                    <a:pt x="1478" y="1456"/>
                  </a:lnTo>
                  <a:lnTo>
                    <a:pt x="1480" y="1459"/>
                  </a:lnTo>
                  <a:lnTo>
                    <a:pt x="1484" y="1465"/>
                  </a:lnTo>
                  <a:lnTo>
                    <a:pt x="1489" y="1471"/>
                  </a:lnTo>
                  <a:lnTo>
                    <a:pt x="1496" y="1476"/>
                  </a:lnTo>
                  <a:lnTo>
                    <a:pt x="1501" y="1482"/>
                  </a:lnTo>
                  <a:lnTo>
                    <a:pt x="1507" y="1488"/>
                  </a:lnTo>
                  <a:lnTo>
                    <a:pt x="1511" y="1495"/>
                  </a:lnTo>
                  <a:lnTo>
                    <a:pt x="1526" y="1520"/>
                  </a:lnTo>
                  <a:lnTo>
                    <a:pt x="1539" y="1543"/>
                  </a:lnTo>
                  <a:lnTo>
                    <a:pt x="1553" y="1565"/>
                  </a:lnTo>
                  <a:lnTo>
                    <a:pt x="1564" y="1585"/>
                  </a:lnTo>
                  <a:lnTo>
                    <a:pt x="1576" y="1605"/>
                  </a:lnTo>
                  <a:lnTo>
                    <a:pt x="1587" y="1627"/>
                  </a:lnTo>
                  <a:lnTo>
                    <a:pt x="1597" y="1652"/>
                  </a:lnTo>
                  <a:lnTo>
                    <a:pt x="1605" y="1679"/>
                  </a:lnTo>
                  <a:lnTo>
                    <a:pt x="1609" y="1691"/>
                  </a:lnTo>
                  <a:lnTo>
                    <a:pt x="1612" y="1703"/>
                  </a:lnTo>
                  <a:lnTo>
                    <a:pt x="1616" y="1714"/>
                  </a:lnTo>
                  <a:lnTo>
                    <a:pt x="1620" y="1725"/>
                  </a:lnTo>
                  <a:lnTo>
                    <a:pt x="1614" y="1725"/>
                  </a:lnTo>
                  <a:lnTo>
                    <a:pt x="1607" y="1728"/>
                  </a:lnTo>
                  <a:lnTo>
                    <a:pt x="1594" y="1730"/>
                  </a:lnTo>
                  <a:lnTo>
                    <a:pt x="1581" y="1732"/>
                  </a:lnTo>
                  <a:lnTo>
                    <a:pt x="1568" y="1736"/>
                  </a:lnTo>
                  <a:lnTo>
                    <a:pt x="1557" y="1740"/>
                  </a:lnTo>
                  <a:lnTo>
                    <a:pt x="1545" y="1744"/>
                  </a:lnTo>
                  <a:lnTo>
                    <a:pt x="1533" y="1748"/>
                  </a:lnTo>
                  <a:lnTo>
                    <a:pt x="1519" y="1750"/>
                  </a:lnTo>
                  <a:lnTo>
                    <a:pt x="1506" y="1751"/>
                  </a:lnTo>
                  <a:lnTo>
                    <a:pt x="1495" y="1751"/>
                  </a:lnTo>
                  <a:lnTo>
                    <a:pt x="1484" y="1749"/>
                  </a:lnTo>
                  <a:lnTo>
                    <a:pt x="1475" y="1747"/>
                  </a:lnTo>
                  <a:lnTo>
                    <a:pt x="1467" y="1745"/>
                  </a:lnTo>
                  <a:lnTo>
                    <a:pt x="1457" y="1742"/>
                  </a:lnTo>
                  <a:lnTo>
                    <a:pt x="1448" y="1740"/>
                  </a:lnTo>
                  <a:lnTo>
                    <a:pt x="1438" y="1738"/>
                  </a:lnTo>
                  <a:lnTo>
                    <a:pt x="1427" y="1738"/>
                  </a:lnTo>
                  <a:lnTo>
                    <a:pt x="1411" y="1738"/>
                  </a:lnTo>
                  <a:lnTo>
                    <a:pt x="1397" y="1739"/>
                  </a:lnTo>
                  <a:lnTo>
                    <a:pt x="1383" y="1741"/>
                  </a:lnTo>
                  <a:lnTo>
                    <a:pt x="1368" y="1745"/>
                  </a:lnTo>
                  <a:lnTo>
                    <a:pt x="1374" y="1763"/>
                  </a:lnTo>
                  <a:lnTo>
                    <a:pt x="1379" y="1778"/>
                  </a:lnTo>
                  <a:lnTo>
                    <a:pt x="1385" y="1795"/>
                  </a:lnTo>
                  <a:lnTo>
                    <a:pt x="1389" y="1812"/>
                  </a:lnTo>
                  <a:lnTo>
                    <a:pt x="1391" y="1824"/>
                  </a:lnTo>
                  <a:lnTo>
                    <a:pt x="1393" y="1835"/>
                  </a:lnTo>
                  <a:lnTo>
                    <a:pt x="1394" y="1839"/>
                  </a:lnTo>
                  <a:lnTo>
                    <a:pt x="1396" y="1845"/>
                  </a:lnTo>
                  <a:lnTo>
                    <a:pt x="1399" y="1849"/>
                  </a:lnTo>
                  <a:lnTo>
                    <a:pt x="1404" y="1853"/>
                  </a:lnTo>
                  <a:lnTo>
                    <a:pt x="1413" y="1861"/>
                  </a:lnTo>
                  <a:lnTo>
                    <a:pt x="1422" y="1869"/>
                  </a:lnTo>
                  <a:lnTo>
                    <a:pt x="1430" y="1878"/>
                  </a:lnTo>
                  <a:lnTo>
                    <a:pt x="1438" y="1886"/>
                  </a:lnTo>
                  <a:lnTo>
                    <a:pt x="1444" y="1895"/>
                  </a:lnTo>
                  <a:lnTo>
                    <a:pt x="1449" y="1906"/>
                  </a:lnTo>
                  <a:lnTo>
                    <a:pt x="1450" y="1911"/>
                  </a:lnTo>
                  <a:lnTo>
                    <a:pt x="1452" y="1916"/>
                  </a:lnTo>
                  <a:lnTo>
                    <a:pt x="1452" y="1922"/>
                  </a:lnTo>
                  <a:lnTo>
                    <a:pt x="1453" y="1928"/>
                  </a:lnTo>
                  <a:lnTo>
                    <a:pt x="1453" y="1984"/>
                  </a:lnTo>
                  <a:lnTo>
                    <a:pt x="1453" y="1990"/>
                  </a:lnTo>
                  <a:lnTo>
                    <a:pt x="1453" y="1996"/>
                  </a:lnTo>
                  <a:lnTo>
                    <a:pt x="1452" y="2001"/>
                  </a:lnTo>
                  <a:lnTo>
                    <a:pt x="1450" y="2006"/>
                  </a:lnTo>
                  <a:lnTo>
                    <a:pt x="1431" y="1992"/>
                  </a:lnTo>
                  <a:lnTo>
                    <a:pt x="1414" y="1978"/>
                  </a:lnTo>
                  <a:lnTo>
                    <a:pt x="1396" y="1967"/>
                  </a:lnTo>
                  <a:lnTo>
                    <a:pt x="1376" y="1954"/>
                  </a:lnTo>
                  <a:lnTo>
                    <a:pt x="1368" y="1949"/>
                  </a:lnTo>
                  <a:lnTo>
                    <a:pt x="1363" y="1944"/>
                  </a:lnTo>
                  <a:lnTo>
                    <a:pt x="1360" y="1938"/>
                  </a:lnTo>
                  <a:lnTo>
                    <a:pt x="1356" y="1932"/>
                  </a:lnTo>
                  <a:lnTo>
                    <a:pt x="1353" y="1925"/>
                  </a:lnTo>
                  <a:lnTo>
                    <a:pt x="1349" y="1919"/>
                  </a:lnTo>
                  <a:lnTo>
                    <a:pt x="1343" y="1914"/>
                  </a:lnTo>
                  <a:lnTo>
                    <a:pt x="1337" y="1910"/>
                  </a:lnTo>
                  <a:lnTo>
                    <a:pt x="1326" y="1904"/>
                  </a:lnTo>
                  <a:lnTo>
                    <a:pt x="1316" y="1899"/>
                  </a:lnTo>
                  <a:lnTo>
                    <a:pt x="1304" y="1896"/>
                  </a:lnTo>
                  <a:lnTo>
                    <a:pt x="1294" y="1894"/>
                  </a:lnTo>
                  <a:lnTo>
                    <a:pt x="1271" y="1893"/>
                  </a:lnTo>
                  <a:lnTo>
                    <a:pt x="1245" y="1893"/>
                  </a:lnTo>
                  <a:lnTo>
                    <a:pt x="1159" y="1893"/>
                  </a:lnTo>
                  <a:lnTo>
                    <a:pt x="1153" y="1892"/>
                  </a:lnTo>
                  <a:lnTo>
                    <a:pt x="1149" y="1889"/>
                  </a:lnTo>
                  <a:lnTo>
                    <a:pt x="1145" y="1886"/>
                  </a:lnTo>
                  <a:lnTo>
                    <a:pt x="1142" y="1881"/>
                  </a:lnTo>
                  <a:lnTo>
                    <a:pt x="1137" y="1868"/>
                  </a:lnTo>
                  <a:lnTo>
                    <a:pt x="1134" y="1854"/>
                  </a:lnTo>
                  <a:lnTo>
                    <a:pt x="1131" y="1839"/>
                  </a:lnTo>
                  <a:lnTo>
                    <a:pt x="1127" y="1827"/>
                  </a:lnTo>
                  <a:lnTo>
                    <a:pt x="1124" y="1823"/>
                  </a:lnTo>
                  <a:lnTo>
                    <a:pt x="1121" y="1819"/>
                  </a:lnTo>
                  <a:lnTo>
                    <a:pt x="1116" y="1817"/>
                  </a:lnTo>
                  <a:lnTo>
                    <a:pt x="1110" y="1815"/>
                  </a:lnTo>
                  <a:lnTo>
                    <a:pt x="1099" y="1815"/>
                  </a:lnTo>
                  <a:lnTo>
                    <a:pt x="1089" y="1817"/>
                  </a:lnTo>
                  <a:lnTo>
                    <a:pt x="1079" y="1818"/>
                  </a:lnTo>
                  <a:lnTo>
                    <a:pt x="1070" y="1821"/>
                  </a:lnTo>
                  <a:lnTo>
                    <a:pt x="1062" y="1824"/>
                  </a:lnTo>
                  <a:lnTo>
                    <a:pt x="1054" y="1828"/>
                  </a:lnTo>
                  <a:lnTo>
                    <a:pt x="1045" y="1833"/>
                  </a:lnTo>
                  <a:lnTo>
                    <a:pt x="1037" y="1838"/>
                  </a:lnTo>
                  <a:lnTo>
                    <a:pt x="1031" y="1843"/>
                  </a:lnTo>
                  <a:lnTo>
                    <a:pt x="1027" y="1850"/>
                  </a:lnTo>
                  <a:lnTo>
                    <a:pt x="1023" y="1855"/>
                  </a:lnTo>
                  <a:lnTo>
                    <a:pt x="1019" y="1861"/>
                  </a:lnTo>
                  <a:lnTo>
                    <a:pt x="1015" y="1867"/>
                  </a:lnTo>
                  <a:lnTo>
                    <a:pt x="1012" y="1874"/>
                  </a:lnTo>
                  <a:lnTo>
                    <a:pt x="1007" y="1879"/>
                  </a:lnTo>
                  <a:lnTo>
                    <a:pt x="1001" y="1884"/>
                  </a:lnTo>
                  <a:lnTo>
                    <a:pt x="995" y="1887"/>
                  </a:lnTo>
                  <a:lnTo>
                    <a:pt x="987" y="1890"/>
                  </a:lnTo>
                  <a:lnTo>
                    <a:pt x="980" y="1891"/>
                  </a:lnTo>
                  <a:lnTo>
                    <a:pt x="973" y="1892"/>
                  </a:lnTo>
                  <a:lnTo>
                    <a:pt x="967" y="1893"/>
                  </a:lnTo>
                  <a:lnTo>
                    <a:pt x="959" y="1894"/>
                  </a:lnTo>
                  <a:lnTo>
                    <a:pt x="952" y="1896"/>
                  </a:lnTo>
                  <a:lnTo>
                    <a:pt x="945" y="1899"/>
                  </a:lnTo>
                  <a:lnTo>
                    <a:pt x="939" y="1905"/>
                  </a:lnTo>
                  <a:lnTo>
                    <a:pt x="935" y="1910"/>
                  </a:lnTo>
                  <a:lnTo>
                    <a:pt x="930" y="1916"/>
                  </a:lnTo>
                  <a:lnTo>
                    <a:pt x="927" y="1923"/>
                  </a:lnTo>
                  <a:lnTo>
                    <a:pt x="925" y="1929"/>
                  </a:lnTo>
                  <a:lnTo>
                    <a:pt x="922" y="1936"/>
                  </a:lnTo>
                  <a:lnTo>
                    <a:pt x="918" y="1942"/>
                  </a:lnTo>
                  <a:lnTo>
                    <a:pt x="912" y="1947"/>
                  </a:lnTo>
                  <a:lnTo>
                    <a:pt x="898" y="1956"/>
                  </a:lnTo>
                  <a:lnTo>
                    <a:pt x="885" y="1964"/>
                  </a:lnTo>
                  <a:lnTo>
                    <a:pt x="871" y="1969"/>
                  </a:lnTo>
                  <a:lnTo>
                    <a:pt x="858" y="1973"/>
                  </a:lnTo>
                  <a:lnTo>
                    <a:pt x="844" y="1976"/>
                  </a:lnTo>
                  <a:lnTo>
                    <a:pt x="829" y="1978"/>
                  </a:lnTo>
                  <a:lnTo>
                    <a:pt x="813" y="1980"/>
                  </a:lnTo>
                  <a:lnTo>
                    <a:pt x="797" y="1982"/>
                  </a:lnTo>
                  <a:lnTo>
                    <a:pt x="793" y="1978"/>
                  </a:lnTo>
                  <a:lnTo>
                    <a:pt x="790" y="1974"/>
                  </a:lnTo>
                  <a:lnTo>
                    <a:pt x="788" y="1970"/>
                  </a:lnTo>
                  <a:lnTo>
                    <a:pt x="785" y="1966"/>
                  </a:lnTo>
                  <a:lnTo>
                    <a:pt x="783" y="1955"/>
                  </a:lnTo>
                  <a:lnTo>
                    <a:pt x="782" y="1945"/>
                  </a:lnTo>
                  <a:lnTo>
                    <a:pt x="781" y="1935"/>
                  </a:lnTo>
                  <a:lnTo>
                    <a:pt x="779" y="1924"/>
                  </a:lnTo>
                  <a:lnTo>
                    <a:pt x="777" y="1920"/>
                  </a:lnTo>
                  <a:lnTo>
                    <a:pt x="775" y="1915"/>
                  </a:lnTo>
                  <a:lnTo>
                    <a:pt x="772" y="1911"/>
                  </a:lnTo>
                  <a:lnTo>
                    <a:pt x="769" y="1907"/>
                  </a:lnTo>
                  <a:lnTo>
                    <a:pt x="762" y="1901"/>
                  </a:lnTo>
                  <a:lnTo>
                    <a:pt x="755" y="1898"/>
                  </a:lnTo>
                  <a:lnTo>
                    <a:pt x="748" y="1894"/>
                  </a:lnTo>
                  <a:lnTo>
                    <a:pt x="742" y="1892"/>
                  </a:lnTo>
                  <a:lnTo>
                    <a:pt x="729" y="1886"/>
                  </a:lnTo>
                  <a:lnTo>
                    <a:pt x="714" y="1879"/>
                  </a:lnTo>
                  <a:lnTo>
                    <a:pt x="711" y="1876"/>
                  </a:lnTo>
                  <a:lnTo>
                    <a:pt x="709" y="1874"/>
                  </a:lnTo>
                  <a:lnTo>
                    <a:pt x="706" y="1870"/>
                  </a:lnTo>
                  <a:lnTo>
                    <a:pt x="705" y="1866"/>
                  </a:lnTo>
                  <a:lnTo>
                    <a:pt x="701" y="1860"/>
                  </a:lnTo>
                  <a:lnTo>
                    <a:pt x="695" y="1853"/>
                  </a:lnTo>
                  <a:lnTo>
                    <a:pt x="690" y="1848"/>
                  </a:lnTo>
                  <a:lnTo>
                    <a:pt x="685" y="1845"/>
                  </a:lnTo>
                  <a:lnTo>
                    <a:pt x="679" y="1841"/>
                  </a:lnTo>
                  <a:lnTo>
                    <a:pt x="673" y="1840"/>
                  </a:lnTo>
                  <a:lnTo>
                    <a:pt x="659" y="1839"/>
                  </a:lnTo>
                  <a:lnTo>
                    <a:pt x="644" y="1838"/>
                  </a:lnTo>
                  <a:lnTo>
                    <a:pt x="637" y="1839"/>
                  </a:lnTo>
                  <a:lnTo>
                    <a:pt x="631" y="1840"/>
                  </a:lnTo>
                  <a:lnTo>
                    <a:pt x="626" y="1841"/>
                  </a:lnTo>
                  <a:lnTo>
                    <a:pt x="621" y="1843"/>
                  </a:lnTo>
                  <a:lnTo>
                    <a:pt x="615" y="1847"/>
                  </a:lnTo>
                  <a:lnTo>
                    <a:pt x="611" y="1850"/>
                  </a:lnTo>
                  <a:lnTo>
                    <a:pt x="605" y="1854"/>
                  </a:lnTo>
                  <a:lnTo>
                    <a:pt x="601" y="1858"/>
                  </a:lnTo>
                  <a:lnTo>
                    <a:pt x="598" y="1862"/>
                  </a:lnTo>
                  <a:lnTo>
                    <a:pt x="594" y="1867"/>
                  </a:lnTo>
                  <a:lnTo>
                    <a:pt x="591" y="1872"/>
                  </a:lnTo>
                  <a:lnTo>
                    <a:pt x="589" y="1878"/>
                  </a:lnTo>
                  <a:lnTo>
                    <a:pt x="585" y="1890"/>
                  </a:lnTo>
                  <a:lnTo>
                    <a:pt x="583" y="1903"/>
                  </a:lnTo>
                  <a:lnTo>
                    <a:pt x="573" y="1905"/>
                  </a:lnTo>
                  <a:lnTo>
                    <a:pt x="560" y="1901"/>
                  </a:lnTo>
                  <a:lnTo>
                    <a:pt x="545" y="1899"/>
                  </a:lnTo>
                  <a:lnTo>
                    <a:pt x="538" y="1900"/>
                  </a:lnTo>
                  <a:lnTo>
                    <a:pt x="532" y="1901"/>
                  </a:lnTo>
                  <a:lnTo>
                    <a:pt x="526" y="1903"/>
                  </a:lnTo>
                  <a:lnTo>
                    <a:pt x="520" y="1905"/>
                  </a:lnTo>
                  <a:lnTo>
                    <a:pt x="510" y="1910"/>
                  </a:lnTo>
                  <a:lnTo>
                    <a:pt x="501" y="1916"/>
                  </a:lnTo>
                  <a:lnTo>
                    <a:pt x="482" y="1934"/>
                  </a:lnTo>
                  <a:lnTo>
                    <a:pt x="462" y="1951"/>
                  </a:lnTo>
                  <a:lnTo>
                    <a:pt x="455" y="1957"/>
                  </a:lnTo>
                  <a:lnTo>
                    <a:pt x="447" y="1963"/>
                  </a:lnTo>
                  <a:lnTo>
                    <a:pt x="439" y="1968"/>
                  </a:lnTo>
                  <a:lnTo>
                    <a:pt x="432" y="1975"/>
                  </a:lnTo>
                  <a:lnTo>
                    <a:pt x="429" y="1980"/>
                  </a:lnTo>
                  <a:lnTo>
                    <a:pt x="426" y="1985"/>
                  </a:lnTo>
                  <a:lnTo>
                    <a:pt x="425" y="1990"/>
                  </a:lnTo>
                  <a:lnTo>
                    <a:pt x="423" y="1995"/>
                  </a:lnTo>
                  <a:lnTo>
                    <a:pt x="422" y="2004"/>
                  </a:lnTo>
                  <a:lnTo>
                    <a:pt x="422" y="2014"/>
                  </a:lnTo>
                  <a:lnTo>
                    <a:pt x="424" y="2035"/>
                  </a:lnTo>
                  <a:lnTo>
                    <a:pt x="425" y="2058"/>
                  </a:lnTo>
                  <a:lnTo>
                    <a:pt x="424" y="2070"/>
                  </a:lnTo>
                  <a:lnTo>
                    <a:pt x="422" y="2083"/>
                  </a:lnTo>
                  <a:lnTo>
                    <a:pt x="420" y="2087"/>
                  </a:lnTo>
                  <a:lnTo>
                    <a:pt x="417" y="2091"/>
                  </a:lnTo>
                  <a:lnTo>
                    <a:pt x="413" y="2094"/>
                  </a:lnTo>
                  <a:lnTo>
                    <a:pt x="408" y="2095"/>
                  </a:lnTo>
                  <a:lnTo>
                    <a:pt x="396" y="2094"/>
                  </a:lnTo>
                  <a:lnTo>
                    <a:pt x="386" y="2092"/>
                  </a:lnTo>
                  <a:lnTo>
                    <a:pt x="376" y="2089"/>
                  </a:lnTo>
                  <a:lnTo>
                    <a:pt x="364" y="2088"/>
                  </a:lnTo>
                  <a:lnTo>
                    <a:pt x="359" y="2088"/>
                  </a:lnTo>
                  <a:lnTo>
                    <a:pt x="354" y="2089"/>
                  </a:lnTo>
                  <a:lnTo>
                    <a:pt x="350" y="2091"/>
                  </a:lnTo>
                  <a:lnTo>
                    <a:pt x="344" y="2093"/>
                  </a:lnTo>
                  <a:lnTo>
                    <a:pt x="341" y="2096"/>
                  </a:lnTo>
                  <a:lnTo>
                    <a:pt x="338" y="2100"/>
                  </a:lnTo>
                  <a:lnTo>
                    <a:pt x="335" y="2104"/>
                  </a:lnTo>
                  <a:lnTo>
                    <a:pt x="334" y="2110"/>
                  </a:lnTo>
                  <a:lnTo>
                    <a:pt x="331" y="2123"/>
                  </a:lnTo>
                  <a:lnTo>
                    <a:pt x="330" y="2137"/>
                  </a:lnTo>
                  <a:lnTo>
                    <a:pt x="329" y="2143"/>
                  </a:lnTo>
                  <a:lnTo>
                    <a:pt x="327" y="2147"/>
                  </a:lnTo>
                  <a:lnTo>
                    <a:pt x="325" y="2149"/>
                  </a:lnTo>
                  <a:lnTo>
                    <a:pt x="323" y="2150"/>
                  </a:lnTo>
                  <a:lnTo>
                    <a:pt x="321" y="2151"/>
                  </a:lnTo>
                  <a:lnTo>
                    <a:pt x="318" y="2151"/>
                  </a:lnTo>
                  <a:lnTo>
                    <a:pt x="311" y="2151"/>
                  </a:lnTo>
                  <a:lnTo>
                    <a:pt x="306" y="2150"/>
                  </a:lnTo>
                  <a:lnTo>
                    <a:pt x="301" y="2149"/>
                  </a:lnTo>
                  <a:lnTo>
                    <a:pt x="296" y="2147"/>
                  </a:lnTo>
                  <a:lnTo>
                    <a:pt x="288" y="2143"/>
                  </a:lnTo>
                  <a:lnTo>
                    <a:pt x="278" y="2137"/>
                  </a:lnTo>
                  <a:lnTo>
                    <a:pt x="270" y="2131"/>
                  </a:lnTo>
                  <a:lnTo>
                    <a:pt x="261" y="2126"/>
                  </a:lnTo>
                  <a:lnTo>
                    <a:pt x="250" y="2122"/>
                  </a:lnTo>
                  <a:lnTo>
                    <a:pt x="240" y="2119"/>
                  </a:lnTo>
                  <a:lnTo>
                    <a:pt x="239" y="2110"/>
                  </a:lnTo>
                  <a:lnTo>
                    <a:pt x="238" y="2101"/>
                  </a:lnTo>
                  <a:lnTo>
                    <a:pt x="236" y="2093"/>
                  </a:lnTo>
                  <a:lnTo>
                    <a:pt x="233" y="2085"/>
                  </a:lnTo>
                  <a:lnTo>
                    <a:pt x="230" y="2078"/>
                  </a:lnTo>
                  <a:lnTo>
                    <a:pt x="225" y="2071"/>
                  </a:lnTo>
                  <a:lnTo>
                    <a:pt x="221" y="2064"/>
                  </a:lnTo>
                  <a:lnTo>
                    <a:pt x="217" y="2058"/>
                  </a:lnTo>
                  <a:lnTo>
                    <a:pt x="194" y="2032"/>
                  </a:lnTo>
                  <a:lnTo>
                    <a:pt x="169" y="2006"/>
                  </a:lnTo>
                  <a:lnTo>
                    <a:pt x="160" y="1996"/>
                  </a:lnTo>
                  <a:lnTo>
                    <a:pt x="152" y="1986"/>
                  </a:lnTo>
                  <a:lnTo>
                    <a:pt x="148" y="1981"/>
                  </a:lnTo>
                  <a:lnTo>
                    <a:pt x="146" y="1976"/>
                  </a:lnTo>
                  <a:lnTo>
                    <a:pt x="144" y="1970"/>
                  </a:lnTo>
                  <a:lnTo>
                    <a:pt x="144" y="1964"/>
                  </a:lnTo>
                  <a:lnTo>
                    <a:pt x="144" y="1953"/>
                  </a:lnTo>
                  <a:lnTo>
                    <a:pt x="144" y="1945"/>
                  </a:lnTo>
                  <a:lnTo>
                    <a:pt x="145" y="1937"/>
                  </a:lnTo>
                  <a:lnTo>
                    <a:pt x="147" y="1928"/>
                  </a:lnTo>
                  <a:lnTo>
                    <a:pt x="149" y="1920"/>
                  </a:lnTo>
                  <a:lnTo>
                    <a:pt x="152" y="1913"/>
                  </a:lnTo>
                  <a:lnTo>
                    <a:pt x="156" y="1905"/>
                  </a:lnTo>
                  <a:lnTo>
                    <a:pt x="162" y="1897"/>
                  </a:lnTo>
                  <a:lnTo>
                    <a:pt x="171" y="1888"/>
                  </a:lnTo>
                  <a:lnTo>
                    <a:pt x="179" y="1880"/>
                  </a:lnTo>
                  <a:lnTo>
                    <a:pt x="183" y="1875"/>
                  </a:lnTo>
                  <a:lnTo>
                    <a:pt x="185" y="1869"/>
                  </a:lnTo>
                  <a:lnTo>
                    <a:pt x="187" y="1864"/>
                  </a:lnTo>
                  <a:lnTo>
                    <a:pt x="188" y="1858"/>
                  </a:lnTo>
                  <a:lnTo>
                    <a:pt x="187" y="1849"/>
                  </a:lnTo>
                  <a:lnTo>
                    <a:pt x="187" y="1841"/>
                  </a:lnTo>
                  <a:lnTo>
                    <a:pt x="185" y="1833"/>
                  </a:lnTo>
                  <a:lnTo>
                    <a:pt x="183" y="1827"/>
                  </a:lnTo>
                  <a:lnTo>
                    <a:pt x="179" y="1820"/>
                  </a:lnTo>
                  <a:lnTo>
                    <a:pt x="176" y="1813"/>
                  </a:lnTo>
                  <a:lnTo>
                    <a:pt x="171" y="1807"/>
                  </a:lnTo>
                  <a:lnTo>
                    <a:pt x="164" y="1801"/>
                  </a:lnTo>
                  <a:lnTo>
                    <a:pt x="156" y="1794"/>
                  </a:lnTo>
                  <a:lnTo>
                    <a:pt x="147" y="1789"/>
                  </a:lnTo>
                  <a:lnTo>
                    <a:pt x="137" y="1785"/>
                  </a:lnTo>
                  <a:lnTo>
                    <a:pt x="127" y="1782"/>
                  </a:lnTo>
                  <a:lnTo>
                    <a:pt x="118" y="1780"/>
                  </a:lnTo>
                  <a:lnTo>
                    <a:pt x="108" y="1777"/>
                  </a:lnTo>
                  <a:lnTo>
                    <a:pt x="98" y="1772"/>
                  </a:lnTo>
                  <a:lnTo>
                    <a:pt x="89" y="1766"/>
                  </a:lnTo>
                  <a:lnTo>
                    <a:pt x="83" y="1761"/>
                  </a:lnTo>
                  <a:lnTo>
                    <a:pt x="77" y="1754"/>
                  </a:lnTo>
                  <a:lnTo>
                    <a:pt x="72" y="1749"/>
                  </a:lnTo>
                  <a:lnTo>
                    <a:pt x="68" y="1743"/>
                  </a:lnTo>
                  <a:lnTo>
                    <a:pt x="60" y="1731"/>
                  </a:lnTo>
                  <a:lnTo>
                    <a:pt x="51" y="1716"/>
                  </a:lnTo>
                  <a:lnTo>
                    <a:pt x="41" y="1702"/>
                  </a:lnTo>
                  <a:lnTo>
                    <a:pt x="32" y="1689"/>
                  </a:lnTo>
                  <a:lnTo>
                    <a:pt x="28" y="1682"/>
                  </a:lnTo>
                  <a:lnTo>
                    <a:pt x="24" y="1675"/>
                  </a:lnTo>
                  <a:lnTo>
                    <a:pt x="21" y="1667"/>
                  </a:lnTo>
                  <a:lnTo>
                    <a:pt x="21" y="1658"/>
                  </a:lnTo>
                  <a:lnTo>
                    <a:pt x="21" y="1582"/>
                  </a:lnTo>
                  <a:lnTo>
                    <a:pt x="0" y="1474"/>
                  </a:lnTo>
                  <a:lnTo>
                    <a:pt x="0" y="1413"/>
                  </a:lnTo>
                  <a:lnTo>
                    <a:pt x="1" y="1407"/>
                  </a:lnTo>
                  <a:lnTo>
                    <a:pt x="2" y="1403"/>
                  </a:lnTo>
                  <a:lnTo>
                    <a:pt x="5" y="1400"/>
                  </a:lnTo>
                  <a:lnTo>
                    <a:pt x="9" y="1397"/>
                  </a:lnTo>
                  <a:lnTo>
                    <a:pt x="13" y="1395"/>
                  </a:lnTo>
                  <a:lnTo>
                    <a:pt x="18" y="1393"/>
                  </a:lnTo>
                  <a:lnTo>
                    <a:pt x="22" y="1392"/>
                  </a:lnTo>
                  <a:lnTo>
                    <a:pt x="28" y="1392"/>
                  </a:lnTo>
                  <a:lnTo>
                    <a:pt x="38" y="1393"/>
                  </a:lnTo>
                  <a:lnTo>
                    <a:pt x="46" y="1395"/>
                  </a:lnTo>
                  <a:lnTo>
                    <a:pt x="55" y="1398"/>
                  </a:lnTo>
                  <a:lnTo>
                    <a:pt x="62" y="1402"/>
                  </a:lnTo>
                  <a:lnTo>
                    <a:pt x="76" y="1413"/>
                  </a:lnTo>
                  <a:lnTo>
                    <a:pt x="92" y="1425"/>
                  </a:lnTo>
                  <a:lnTo>
                    <a:pt x="96" y="1429"/>
                  </a:lnTo>
                  <a:lnTo>
                    <a:pt x="99" y="1433"/>
                  </a:lnTo>
                  <a:lnTo>
                    <a:pt x="101" y="1435"/>
                  </a:lnTo>
                  <a:lnTo>
                    <a:pt x="103" y="1437"/>
                  </a:lnTo>
                  <a:lnTo>
                    <a:pt x="105" y="1438"/>
                  </a:lnTo>
                  <a:lnTo>
                    <a:pt x="108" y="1438"/>
                  </a:lnTo>
                  <a:lnTo>
                    <a:pt x="112" y="1438"/>
                  </a:lnTo>
                  <a:lnTo>
                    <a:pt x="114" y="1437"/>
                  </a:lnTo>
                  <a:lnTo>
                    <a:pt x="116" y="1436"/>
                  </a:lnTo>
                  <a:lnTo>
                    <a:pt x="117" y="1434"/>
                  </a:lnTo>
                  <a:lnTo>
                    <a:pt x="118" y="1429"/>
                  </a:lnTo>
                  <a:lnTo>
                    <a:pt x="118" y="1422"/>
                  </a:lnTo>
                  <a:lnTo>
                    <a:pt x="116" y="1406"/>
                  </a:lnTo>
                  <a:lnTo>
                    <a:pt x="115" y="1391"/>
                  </a:lnTo>
                  <a:lnTo>
                    <a:pt x="115" y="1189"/>
                  </a:lnTo>
                  <a:lnTo>
                    <a:pt x="116" y="1177"/>
                  </a:lnTo>
                  <a:lnTo>
                    <a:pt x="118" y="1168"/>
                  </a:lnTo>
                  <a:lnTo>
                    <a:pt x="121" y="1159"/>
                  </a:lnTo>
                  <a:lnTo>
                    <a:pt x="125" y="1151"/>
                  </a:lnTo>
                  <a:lnTo>
                    <a:pt x="129" y="1142"/>
                  </a:lnTo>
                  <a:lnTo>
                    <a:pt x="133" y="1133"/>
                  </a:lnTo>
                  <a:lnTo>
                    <a:pt x="135" y="1123"/>
                  </a:lnTo>
                  <a:lnTo>
                    <a:pt x="136" y="1112"/>
                  </a:lnTo>
                  <a:lnTo>
                    <a:pt x="136" y="1092"/>
                  </a:lnTo>
                  <a:lnTo>
                    <a:pt x="136" y="1074"/>
                  </a:lnTo>
                  <a:lnTo>
                    <a:pt x="138" y="1066"/>
                  </a:lnTo>
                  <a:lnTo>
                    <a:pt x="141" y="1056"/>
                  </a:lnTo>
                  <a:lnTo>
                    <a:pt x="144" y="1048"/>
                  </a:lnTo>
                  <a:lnTo>
                    <a:pt x="148" y="1039"/>
                  </a:lnTo>
                  <a:lnTo>
                    <a:pt x="153" y="1029"/>
                  </a:lnTo>
                  <a:lnTo>
                    <a:pt x="158" y="1020"/>
                  </a:lnTo>
                  <a:lnTo>
                    <a:pt x="161" y="1017"/>
                  </a:lnTo>
                  <a:lnTo>
                    <a:pt x="164" y="1014"/>
                  </a:lnTo>
                  <a:lnTo>
                    <a:pt x="168" y="1012"/>
                  </a:lnTo>
                  <a:lnTo>
                    <a:pt x="174" y="1011"/>
                  </a:lnTo>
                  <a:lnTo>
                    <a:pt x="182" y="1012"/>
                  </a:lnTo>
                  <a:lnTo>
                    <a:pt x="188" y="1014"/>
                  </a:lnTo>
                  <a:lnTo>
                    <a:pt x="194" y="1016"/>
                  </a:lnTo>
                  <a:lnTo>
                    <a:pt x="201" y="1019"/>
                  </a:lnTo>
                  <a:lnTo>
                    <a:pt x="207" y="1022"/>
                  </a:lnTo>
                  <a:lnTo>
                    <a:pt x="213" y="1024"/>
                  </a:lnTo>
                  <a:lnTo>
                    <a:pt x="220" y="1026"/>
                  </a:lnTo>
                  <a:lnTo>
                    <a:pt x="227" y="1027"/>
                  </a:lnTo>
                  <a:lnTo>
                    <a:pt x="232" y="1027"/>
                  </a:lnTo>
                  <a:lnTo>
                    <a:pt x="236" y="1026"/>
                  </a:lnTo>
                  <a:lnTo>
                    <a:pt x="240" y="1024"/>
                  </a:lnTo>
                  <a:lnTo>
                    <a:pt x="242" y="1022"/>
                  </a:lnTo>
                  <a:lnTo>
                    <a:pt x="247" y="1017"/>
                  </a:lnTo>
                  <a:lnTo>
                    <a:pt x="251" y="1010"/>
                  </a:lnTo>
                  <a:lnTo>
                    <a:pt x="257" y="993"/>
                  </a:lnTo>
                  <a:lnTo>
                    <a:pt x="263" y="976"/>
                  </a:lnTo>
                  <a:lnTo>
                    <a:pt x="270" y="960"/>
                  </a:lnTo>
                  <a:lnTo>
                    <a:pt x="276" y="947"/>
                  </a:lnTo>
                  <a:lnTo>
                    <a:pt x="279" y="940"/>
                  </a:lnTo>
                  <a:lnTo>
                    <a:pt x="282" y="933"/>
                  </a:lnTo>
                  <a:lnTo>
                    <a:pt x="283" y="925"/>
                  </a:lnTo>
                  <a:lnTo>
                    <a:pt x="284" y="916"/>
                  </a:lnTo>
                  <a:lnTo>
                    <a:pt x="283" y="908"/>
                  </a:lnTo>
                  <a:lnTo>
                    <a:pt x="282" y="901"/>
                  </a:lnTo>
                  <a:lnTo>
                    <a:pt x="280" y="894"/>
                  </a:lnTo>
                  <a:lnTo>
                    <a:pt x="277" y="887"/>
                  </a:lnTo>
                  <a:lnTo>
                    <a:pt x="271" y="874"/>
                  </a:lnTo>
                  <a:lnTo>
                    <a:pt x="263" y="863"/>
                  </a:lnTo>
                  <a:lnTo>
                    <a:pt x="255" y="850"/>
                  </a:lnTo>
                  <a:lnTo>
                    <a:pt x="248" y="838"/>
                  </a:lnTo>
                  <a:lnTo>
                    <a:pt x="246" y="832"/>
                  </a:lnTo>
                  <a:lnTo>
                    <a:pt x="244" y="824"/>
                  </a:lnTo>
                  <a:lnTo>
                    <a:pt x="242" y="817"/>
                  </a:lnTo>
                  <a:lnTo>
                    <a:pt x="242" y="809"/>
                  </a:lnTo>
                  <a:lnTo>
                    <a:pt x="242" y="796"/>
                  </a:lnTo>
                  <a:lnTo>
                    <a:pt x="244" y="784"/>
                  </a:lnTo>
                  <a:lnTo>
                    <a:pt x="246" y="774"/>
                  </a:lnTo>
                  <a:lnTo>
                    <a:pt x="248" y="763"/>
                  </a:lnTo>
                  <a:lnTo>
                    <a:pt x="250" y="753"/>
                  </a:lnTo>
                  <a:lnTo>
                    <a:pt x="252" y="742"/>
                  </a:lnTo>
                  <a:lnTo>
                    <a:pt x="253" y="730"/>
                  </a:lnTo>
                  <a:lnTo>
                    <a:pt x="253" y="718"/>
                  </a:lnTo>
                  <a:lnTo>
                    <a:pt x="253" y="703"/>
                  </a:lnTo>
                  <a:lnTo>
                    <a:pt x="251" y="690"/>
                  </a:lnTo>
                  <a:lnTo>
                    <a:pt x="249" y="676"/>
                  </a:lnTo>
                  <a:lnTo>
                    <a:pt x="246" y="664"/>
                  </a:lnTo>
                  <a:lnTo>
                    <a:pt x="238" y="641"/>
                  </a:lnTo>
                  <a:lnTo>
                    <a:pt x="229" y="618"/>
                  </a:lnTo>
                  <a:lnTo>
                    <a:pt x="220" y="595"/>
                  </a:lnTo>
                  <a:lnTo>
                    <a:pt x="212" y="572"/>
                  </a:lnTo>
                  <a:lnTo>
                    <a:pt x="209" y="559"/>
                  </a:lnTo>
                  <a:lnTo>
                    <a:pt x="207" y="547"/>
                  </a:lnTo>
                  <a:lnTo>
                    <a:pt x="205" y="532"/>
                  </a:lnTo>
                  <a:lnTo>
                    <a:pt x="205" y="518"/>
                  </a:lnTo>
                  <a:lnTo>
                    <a:pt x="205" y="499"/>
                  </a:lnTo>
                  <a:lnTo>
                    <a:pt x="206" y="482"/>
                  </a:lnTo>
                  <a:lnTo>
                    <a:pt x="208" y="474"/>
                  </a:lnTo>
                  <a:lnTo>
                    <a:pt x="211" y="467"/>
                  </a:lnTo>
                  <a:lnTo>
                    <a:pt x="213" y="464"/>
                  </a:lnTo>
                  <a:lnTo>
                    <a:pt x="216" y="461"/>
                  </a:lnTo>
                  <a:lnTo>
                    <a:pt x="219" y="458"/>
                  </a:lnTo>
                  <a:lnTo>
                    <a:pt x="223" y="456"/>
                  </a:lnTo>
                  <a:lnTo>
                    <a:pt x="235" y="449"/>
                  </a:lnTo>
                  <a:lnTo>
                    <a:pt x="245" y="445"/>
                  </a:lnTo>
                  <a:lnTo>
                    <a:pt x="255" y="441"/>
                  </a:lnTo>
                  <a:lnTo>
                    <a:pt x="266" y="438"/>
                  </a:lnTo>
                  <a:lnTo>
                    <a:pt x="288" y="433"/>
                  </a:lnTo>
                  <a:lnTo>
                    <a:pt x="312" y="430"/>
                  </a:lnTo>
                  <a:lnTo>
                    <a:pt x="312" y="410"/>
                  </a:lnTo>
                  <a:lnTo>
                    <a:pt x="309" y="395"/>
                  </a:lnTo>
                  <a:lnTo>
                    <a:pt x="305" y="380"/>
                  </a:lnTo>
                  <a:lnTo>
                    <a:pt x="305" y="265"/>
                  </a:lnTo>
                  <a:lnTo>
                    <a:pt x="306" y="255"/>
                  </a:lnTo>
                  <a:lnTo>
                    <a:pt x="307" y="246"/>
                  </a:lnTo>
                  <a:lnTo>
                    <a:pt x="310" y="238"/>
                  </a:lnTo>
                  <a:lnTo>
                    <a:pt x="313" y="231"/>
                  </a:lnTo>
                  <a:lnTo>
                    <a:pt x="322" y="216"/>
                  </a:lnTo>
                  <a:lnTo>
                    <a:pt x="331" y="203"/>
                  </a:lnTo>
                  <a:lnTo>
                    <a:pt x="340" y="189"/>
                  </a:lnTo>
                  <a:lnTo>
                    <a:pt x="349" y="175"/>
                  </a:lnTo>
                  <a:lnTo>
                    <a:pt x="353" y="167"/>
                  </a:lnTo>
                  <a:lnTo>
                    <a:pt x="355" y="158"/>
                  </a:lnTo>
                  <a:lnTo>
                    <a:pt x="357" y="150"/>
                  </a:lnTo>
                  <a:lnTo>
                    <a:pt x="357" y="141"/>
                  </a:lnTo>
                  <a:lnTo>
                    <a:pt x="357" y="130"/>
                  </a:lnTo>
                  <a:lnTo>
                    <a:pt x="356" y="120"/>
                  </a:lnTo>
                  <a:lnTo>
                    <a:pt x="354" y="112"/>
                  </a:lnTo>
                  <a:lnTo>
                    <a:pt x="353" y="102"/>
                  </a:lnTo>
                  <a:lnTo>
                    <a:pt x="349" y="86"/>
                  </a:lnTo>
                  <a:lnTo>
                    <a:pt x="345" y="67"/>
                  </a:lnTo>
                  <a:close/>
                </a:path>
              </a:pathLst>
            </a:custGeom>
            <a:solidFill>
              <a:srgbClr val="BEBFC3"/>
            </a:solidFill>
            <a:ln w="9525">
              <a:noFill/>
              <a:round/>
              <a:headEnd/>
              <a:tailEnd/>
            </a:ln>
          </p:spPr>
          <p:txBody>
            <a:bodyPr/>
            <a:lstStyle/>
            <a:p>
              <a:endParaRPr lang="es-ES"/>
            </a:p>
          </p:txBody>
        </p:sp>
        <p:sp>
          <p:nvSpPr>
            <p:cNvPr id="5187" name="Freeform 46"/>
            <p:cNvSpPr>
              <a:spLocks/>
            </p:cNvSpPr>
            <p:nvPr/>
          </p:nvSpPr>
          <p:spPr bwMode="auto">
            <a:xfrm>
              <a:off x="427038" y="2216151"/>
              <a:ext cx="428625" cy="569913"/>
            </a:xfrm>
            <a:custGeom>
              <a:avLst/>
              <a:gdLst>
                <a:gd name="T0" fmla="*/ 2147483647 w 1620"/>
                <a:gd name="T1" fmla="*/ 0 h 2151"/>
                <a:gd name="T2" fmla="*/ 2147483647 w 1620"/>
                <a:gd name="T3" fmla="*/ 0 h 2151"/>
                <a:gd name="T4" fmla="*/ 2147483647 w 1620"/>
                <a:gd name="T5" fmla="*/ 0 h 2151"/>
                <a:gd name="T6" fmla="*/ 2147483647 w 1620"/>
                <a:gd name="T7" fmla="*/ 2147483647 h 2151"/>
                <a:gd name="T8" fmla="*/ 2147483647 w 1620"/>
                <a:gd name="T9" fmla="*/ 2147483647 h 2151"/>
                <a:gd name="T10" fmla="*/ 2147483647 w 1620"/>
                <a:gd name="T11" fmla="*/ 2147483647 h 2151"/>
                <a:gd name="T12" fmla="*/ 2147483647 w 1620"/>
                <a:gd name="T13" fmla="*/ 2147483647 h 2151"/>
                <a:gd name="T14" fmla="*/ 2147483647 w 1620"/>
                <a:gd name="T15" fmla="*/ 2147483647 h 2151"/>
                <a:gd name="T16" fmla="*/ 2147483647 w 1620"/>
                <a:gd name="T17" fmla="*/ 2147483647 h 2151"/>
                <a:gd name="T18" fmla="*/ 2147483647 w 1620"/>
                <a:gd name="T19" fmla="*/ 2147483647 h 2151"/>
                <a:gd name="T20" fmla="*/ 2147483647 w 1620"/>
                <a:gd name="T21" fmla="*/ 2147483647 h 2151"/>
                <a:gd name="T22" fmla="*/ 2147483647 w 1620"/>
                <a:gd name="T23" fmla="*/ 2147483647 h 2151"/>
                <a:gd name="T24" fmla="*/ 2147483647 w 1620"/>
                <a:gd name="T25" fmla="*/ 2147483647 h 2151"/>
                <a:gd name="T26" fmla="*/ 2147483647 w 1620"/>
                <a:gd name="T27" fmla="*/ 2147483647 h 2151"/>
                <a:gd name="T28" fmla="*/ 2147483647 w 1620"/>
                <a:gd name="T29" fmla="*/ 2147483647 h 2151"/>
                <a:gd name="T30" fmla="*/ 2147483647 w 1620"/>
                <a:gd name="T31" fmla="*/ 2147483647 h 2151"/>
                <a:gd name="T32" fmla="*/ 2147483647 w 1620"/>
                <a:gd name="T33" fmla="*/ 2147483647 h 2151"/>
                <a:gd name="T34" fmla="*/ 2147483647 w 1620"/>
                <a:gd name="T35" fmla="*/ 2147483647 h 2151"/>
                <a:gd name="T36" fmla="*/ 2147483647 w 1620"/>
                <a:gd name="T37" fmla="*/ 2147483647 h 2151"/>
                <a:gd name="T38" fmla="*/ 2147483647 w 1620"/>
                <a:gd name="T39" fmla="*/ 2147483647 h 2151"/>
                <a:gd name="T40" fmla="*/ 2147483647 w 1620"/>
                <a:gd name="T41" fmla="*/ 2147483647 h 2151"/>
                <a:gd name="T42" fmla="*/ 2147483647 w 1620"/>
                <a:gd name="T43" fmla="*/ 2147483647 h 2151"/>
                <a:gd name="T44" fmla="*/ 2147483647 w 1620"/>
                <a:gd name="T45" fmla="*/ 2147483647 h 2151"/>
                <a:gd name="T46" fmla="*/ 2147483647 w 1620"/>
                <a:gd name="T47" fmla="*/ 2147483647 h 2151"/>
                <a:gd name="T48" fmla="*/ 2147483647 w 1620"/>
                <a:gd name="T49" fmla="*/ 2147483647 h 2151"/>
                <a:gd name="T50" fmla="*/ 2147483647 w 1620"/>
                <a:gd name="T51" fmla="*/ 2147483647 h 2151"/>
                <a:gd name="T52" fmla="*/ 2147483647 w 1620"/>
                <a:gd name="T53" fmla="*/ 2147483647 h 2151"/>
                <a:gd name="T54" fmla="*/ 2147483647 w 1620"/>
                <a:gd name="T55" fmla="*/ 2147483647 h 2151"/>
                <a:gd name="T56" fmla="*/ 2147483647 w 1620"/>
                <a:gd name="T57" fmla="*/ 2147483647 h 2151"/>
                <a:gd name="T58" fmla="*/ 2147483647 w 1620"/>
                <a:gd name="T59" fmla="*/ 2147483647 h 2151"/>
                <a:gd name="T60" fmla="*/ 2147483647 w 1620"/>
                <a:gd name="T61" fmla="*/ 2147483647 h 2151"/>
                <a:gd name="T62" fmla="*/ 2147483647 w 1620"/>
                <a:gd name="T63" fmla="*/ 2147483647 h 2151"/>
                <a:gd name="T64" fmla="*/ 2147483647 w 1620"/>
                <a:gd name="T65" fmla="*/ 2147483647 h 2151"/>
                <a:gd name="T66" fmla="*/ 2147483647 w 1620"/>
                <a:gd name="T67" fmla="*/ 2147483647 h 2151"/>
                <a:gd name="T68" fmla="*/ 2147483647 w 1620"/>
                <a:gd name="T69" fmla="*/ 2147483647 h 2151"/>
                <a:gd name="T70" fmla="*/ 2147483647 w 1620"/>
                <a:gd name="T71" fmla="*/ 2147483647 h 2151"/>
                <a:gd name="T72" fmla="*/ 2147483647 w 1620"/>
                <a:gd name="T73" fmla="*/ 2147483647 h 2151"/>
                <a:gd name="T74" fmla="*/ 2147483647 w 1620"/>
                <a:gd name="T75" fmla="*/ 2147483647 h 2151"/>
                <a:gd name="T76" fmla="*/ 2147483647 w 1620"/>
                <a:gd name="T77" fmla="*/ 2147483647 h 2151"/>
                <a:gd name="T78" fmla="*/ 2147483647 w 1620"/>
                <a:gd name="T79" fmla="*/ 2147483647 h 2151"/>
                <a:gd name="T80" fmla="*/ 2147483647 w 1620"/>
                <a:gd name="T81" fmla="*/ 2147483647 h 2151"/>
                <a:gd name="T82" fmla="*/ 2147483647 w 1620"/>
                <a:gd name="T83" fmla="*/ 2147483647 h 2151"/>
                <a:gd name="T84" fmla="*/ 2147483647 w 1620"/>
                <a:gd name="T85" fmla="*/ 2147483647 h 2151"/>
                <a:gd name="T86" fmla="*/ 2147483647 w 1620"/>
                <a:gd name="T87" fmla="*/ 2147483647 h 2151"/>
                <a:gd name="T88" fmla="*/ 2147483647 w 1620"/>
                <a:gd name="T89" fmla="*/ 2147483647 h 2151"/>
                <a:gd name="T90" fmla="*/ 2147483647 w 1620"/>
                <a:gd name="T91" fmla="*/ 2147483647 h 2151"/>
                <a:gd name="T92" fmla="*/ 0 w 1620"/>
                <a:gd name="T93" fmla="*/ 2147483647 h 2151"/>
                <a:gd name="T94" fmla="*/ 0 w 1620"/>
                <a:gd name="T95" fmla="*/ 2147483647 h 2151"/>
                <a:gd name="T96" fmla="*/ 0 w 1620"/>
                <a:gd name="T97" fmla="*/ 2147483647 h 2151"/>
                <a:gd name="T98" fmla="*/ 2147483647 w 1620"/>
                <a:gd name="T99" fmla="*/ 2147483647 h 2151"/>
                <a:gd name="T100" fmla="*/ 2147483647 w 1620"/>
                <a:gd name="T101" fmla="*/ 2147483647 h 2151"/>
                <a:gd name="T102" fmla="*/ 2147483647 w 1620"/>
                <a:gd name="T103" fmla="*/ 2147483647 h 2151"/>
                <a:gd name="T104" fmla="*/ 2147483647 w 1620"/>
                <a:gd name="T105" fmla="*/ 2147483647 h 2151"/>
                <a:gd name="T106" fmla="*/ 2147483647 w 1620"/>
                <a:gd name="T107" fmla="*/ 2147483647 h 2151"/>
                <a:gd name="T108" fmla="*/ 2147483647 w 1620"/>
                <a:gd name="T109" fmla="*/ 2147483647 h 2151"/>
                <a:gd name="T110" fmla="*/ 2147483647 w 1620"/>
                <a:gd name="T111" fmla="*/ 2147483647 h 2151"/>
                <a:gd name="T112" fmla="*/ 2147483647 w 1620"/>
                <a:gd name="T113" fmla="*/ 2147483647 h 2151"/>
                <a:gd name="T114" fmla="*/ 2147483647 w 1620"/>
                <a:gd name="T115" fmla="*/ 2147483647 h 2151"/>
                <a:gd name="T116" fmla="*/ 2147483647 w 1620"/>
                <a:gd name="T117" fmla="*/ 2147483647 h 2151"/>
                <a:gd name="T118" fmla="*/ 2147483647 w 1620"/>
                <a:gd name="T119" fmla="*/ 2147483647 h 2151"/>
                <a:gd name="T120" fmla="*/ 2147483647 w 1620"/>
                <a:gd name="T121" fmla="*/ 2147483647 h 2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0"/>
                <a:gd name="T184" fmla="*/ 0 h 2151"/>
                <a:gd name="T185" fmla="*/ 1620 w 1620"/>
                <a:gd name="T186" fmla="*/ 2151 h 21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0" h="2151">
                  <a:moveTo>
                    <a:pt x="345" y="67"/>
                  </a:moveTo>
                  <a:lnTo>
                    <a:pt x="356" y="63"/>
                  </a:lnTo>
                  <a:lnTo>
                    <a:pt x="366" y="59"/>
                  </a:lnTo>
                  <a:lnTo>
                    <a:pt x="377" y="57"/>
                  </a:lnTo>
                  <a:lnTo>
                    <a:pt x="388" y="56"/>
                  </a:lnTo>
                  <a:lnTo>
                    <a:pt x="396" y="57"/>
                  </a:lnTo>
                  <a:lnTo>
                    <a:pt x="405" y="60"/>
                  </a:lnTo>
                  <a:lnTo>
                    <a:pt x="412" y="64"/>
                  </a:lnTo>
                  <a:lnTo>
                    <a:pt x="418" y="69"/>
                  </a:lnTo>
                  <a:lnTo>
                    <a:pt x="425" y="73"/>
                  </a:lnTo>
                  <a:lnTo>
                    <a:pt x="432" y="78"/>
                  </a:lnTo>
                  <a:lnTo>
                    <a:pt x="440" y="81"/>
                  </a:lnTo>
                  <a:lnTo>
                    <a:pt x="449" y="82"/>
                  </a:lnTo>
                  <a:lnTo>
                    <a:pt x="453" y="82"/>
                  </a:lnTo>
                  <a:lnTo>
                    <a:pt x="456" y="81"/>
                  </a:lnTo>
                  <a:lnTo>
                    <a:pt x="459" y="79"/>
                  </a:lnTo>
                  <a:lnTo>
                    <a:pt x="462" y="76"/>
                  </a:lnTo>
                  <a:lnTo>
                    <a:pt x="467" y="70"/>
                  </a:lnTo>
                  <a:lnTo>
                    <a:pt x="470" y="63"/>
                  </a:lnTo>
                  <a:lnTo>
                    <a:pt x="474" y="45"/>
                  </a:lnTo>
                  <a:lnTo>
                    <a:pt x="479" y="28"/>
                  </a:lnTo>
                  <a:lnTo>
                    <a:pt x="482" y="23"/>
                  </a:lnTo>
                  <a:lnTo>
                    <a:pt x="485" y="17"/>
                  </a:lnTo>
                  <a:lnTo>
                    <a:pt x="489" y="14"/>
                  </a:lnTo>
                  <a:lnTo>
                    <a:pt x="494" y="10"/>
                  </a:lnTo>
                  <a:lnTo>
                    <a:pt x="503" y="5"/>
                  </a:lnTo>
                  <a:lnTo>
                    <a:pt x="514" y="0"/>
                  </a:lnTo>
                  <a:lnTo>
                    <a:pt x="534" y="0"/>
                  </a:lnTo>
                  <a:lnTo>
                    <a:pt x="532" y="13"/>
                  </a:lnTo>
                  <a:lnTo>
                    <a:pt x="531" y="25"/>
                  </a:lnTo>
                  <a:lnTo>
                    <a:pt x="531" y="37"/>
                  </a:lnTo>
                  <a:lnTo>
                    <a:pt x="532" y="47"/>
                  </a:lnTo>
                  <a:lnTo>
                    <a:pt x="533" y="70"/>
                  </a:lnTo>
                  <a:lnTo>
                    <a:pt x="534" y="96"/>
                  </a:lnTo>
                  <a:lnTo>
                    <a:pt x="534" y="103"/>
                  </a:lnTo>
                  <a:lnTo>
                    <a:pt x="535" y="111"/>
                  </a:lnTo>
                  <a:lnTo>
                    <a:pt x="537" y="117"/>
                  </a:lnTo>
                  <a:lnTo>
                    <a:pt x="539" y="123"/>
                  </a:lnTo>
                  <a:lnTo>
                    <a:pt x="542" y="128"/>
                  </a:lnTo>
                  <a:lnTo>
                    <a:pt x="546" y="133"/>
                  </a:lnTo>
                  <a:lnTo>
                    <a:pt x="550" y="139"/>
                  </a:lnTo>
                  <a:lnTo>
                    <a:pt x="556" y="143"/>
                  </a:lnTo>
                  <a:lnTo>
                    <a:pt x="566" y="151"/>
                  </a:lnTo>
                  <a:lnTo>
                    <a:pt x="578" y="157"/>
                  </a:lnTo>
                  <a:lnTo>
                    <a:pt x="592" y="162"/>
                  </a:lnTo>
                  <a:lnTo>
                    <a:pt x="606" y="167"/>
                  </a:lnTo>
                  <a:lnTo>
                    <a:pt x="616" y="169"/>
                  </a:lnTo>
                  <a:lnTo>
                    <a:pt x="625" y="173"/>
                  </a:lnTo>
                  <a:lnTo>
                    <a:pt x="633" y="176"/>
                  </a:lnTo>
                  <a:lnTo>
                    <a:pt x="641" y="181"/>
                  </a:lnTo>
                  <a:lnTo>
                    <a:pt x="648" y="186"/>
                  </a:lnTo>
                  <a:lnTo>
                    <a:pt x="654" y="192"/>
                  </a:lnTo>
                  <a:lnTo>
                    <a:pt x="660" y="199"/>
                  </a:lnTo>
                  <a:lnTo>
                    <a:pt x="665" y="206"/>
                  </a:lnTo>
                  <a:lnTo>
                    <a:pt x="671" y="213"/>
                  </a:lnTo>
                  <a:lnTo>
                    <a:pt x="675" y="221"/>
                  </a:lnTo>
                  <a:lnTo>
                    <a:pt x="678" y="230"/>
                  </a:lnTo>
                  <a:lnTo>
                    <a:pt x="681" y="238"/>
                  </a:lnTo>
                  <a:lnTo>
                    <a:pt x="683" y="247"/>
                  </a:lnTo>
                  <a:lnTo>
                    <a:pt x="685" y="257"/>
                  </a:lnTo>
                  <a:lnTo>
                    <a:pt x="686" y="266"/>
                  </a:lnTo>
                  <a:lnTo>
                    <a:pt x="686" y="276"/>
                  </a:lnTo>
                  <a:lnTo>
                    <a:pt x="686" y="324"/>
                  </a:lnTo>
                  <a:lnTo>
                    <a:pt x="687" y="331"/>
                  </a:lnTo>
                  <a:lnTo>
                    <a:pt x="688" y="336"/>
                  </a:lnTo>
                  <a:lnTo>
                    <a:pt x="689" y="342"/>
                  </a:lnTo>
                  <a:lnTo>
                    <a:pt x="691" y="347"/>
                  </a:lnTo>
                  <a:lnTo>
                    <a:pt x="695" y="357"/>
                  </a:lnTo>
                  <a:lnTo>
                    <a:pt x="701" y="369"/>
                  </a:lnTo>
                  <a:lnTo>
                    <a:pt x="685" y="411"/>
                  </a:lnTo>
                  <a:lnTo>
                    <a:pt x="685" y="583"/>
                  </a:lnTo>
                  <a:lnTo>
                    <a:pt x="684" y="590"/>
                  </a:lnTo>
                  <a:lnTo>
                    <a:pt x="682" y="596"/>
                  </a:lnTo>
                  <a:lnTo>
                    <a:pt x="679" y="602"/>
                  </a:lnTo>
                  <a:lnTo>
                    <a:pt x="676" y="607"/>
                  </a:lnTo>
                  <a:lnTo>
                    <a:pt x="673" y="612"/>
                  </a:lnTo>
                  <a:lnTo>
                    <a:pt x="671" y="618"/>
                  </a:lnTo>
                  <a:lnTo>
                    <a:pt x="668" y="624"/>
                  </a:lnTo>
                  <a:lnTo>
                    <a:pt x="667" y="631"/>
                  </a:lnTo>
                  <a:lnTo>
                    <a:pt x="668" y="640"/>
                  </a:lnTo>
                  <a:lnTo>
                    <a:pt x="672" y="647"/>
                  </a:lnTo>
                  <a:lnTo>
                    <a:pt x="676" y="653"/>
                  </a:lnTo>
                  <a:lnTo>
                    <a:pt x="682" y="661"/>
                  </a:lnTo>
                  <a:lnTo>
                    <a:pt x="740" y="661"/>
                  </a:lnTo>
                  <a:lnTo>
                    <a:pt x="760" y="662"/>
                  </a:lnTo>
                  <a:lnTo>
                    <a:pt x="777" y="664"/>
                  </a:lnTo>
                  <a:lnTo>
                    <a:pt x="795" y="666"/>
                  </a:lnTo>
                  <a:lnTo>
                    <a:pt x="814" y="667"/>
                  </a:lnTo>
                  <a:lnTo>
                    <a:pt x="831" y="667"/>
                  </a:lnTo>
                  <a:lnTo>
                    <a:pt x="846" y="665"/>
                  </a:lnTo>
                  <a:lnTo>
                    <a:pt x="860" y="662"/>
                  </a:lnTo>
                  <a:lnTo>
                    <a:pt x="873" y="660"/>
                  </a:lnTo>
                  <a:lnTo>
                    <a:pt x="887" y="656"/>
                  </a:lnTo>
                  <a:lnTo>
                    <a:pt x="900" y="653"/>
                  </a:lnTo>
                  <a:lnTo>
                    <a:pt x="916" y="651"/>
                  </a:lnTo>
                  <a:lnTo>
                    <a:pt x="931" y="651"/>
                  </a:lnTo>
                  <a:lnTo>
                    <a:pt x="944" y="651"/>
                  </a:lnTo>
                  <a:lnTo>
                    <a:pt x="955" y="653"/>
                  </a:lnTo>
                  <a:lnTo>
                    <a:pt x="967" y="658"/>
                  </a:lnTo>
                  <a:lnTo>
                    <a:pt x="976" y="662"/>
                  </a:lnTo>
                  <a:lnTo>
                    <a:pt x="985" y="668"/>
                  </a:lnTo>
                  <a:lnTo>
                    <a:pt x="994" y="675"/>
                  </a:lnTo>
                  <a:lnTo>
                    <a:pt x="1003" y="683"/>
                  </a:lnTo>
                  <a:lnTo>
                    <a:pt x="1011" y="693"/>
                  </a:lnTo>
                  <a:lnTo>
                    <a:pt x="1022" y="704"/>
                  </a:lnTo>
                  <a:lnTo>
                    <a:pt x="1032" y="713"/>
                  </a:lnTo>
                  <a:lnTo>
                    <a:pt x="1043" y="722"/>
                  </a:lnTo>
                  <a:lnTo>
                    <a:pt x="1054" y="728"/>
                  </a:lnTo>
                  <a:lnTo>
                    <a:pt x="1064" y="735"/>
                  </a:lnTo>
                  <a:lnTo>
                    <a:pt x="1075" y="742"/>
                  </a:lnTo>
                  <a:lnTo>
                    <a:pt x="1087" y="751"/>
                  </a:lnTo>
                  <a:lnTo>
                    <a:pt x="1098" y="761"/>
                  </a:lnTo>
                  <a:lnTo>
                    <a:pt x="1137" y="798"/>
                  </a:lnTo>
                  <a:lnTo>
                    <a:pt x="1174" y="829"/>
                  </a:lnTo>
                  <a:lnTo>
                    <a:pt x="1191" y="845"/>
                  </a:lnTo>
                  <a:lnTo>
                    <a:pt x="1209" y="862"/>
                  </a:lnTo>
                  <a:lnTo>
                    <a:pt x="1226" y="879"/>
                  </a:lnTo>
                  <a:lnTo>
                    <a:pt x="1246" y="900"/>
                  </a:lnTo>
                  <a:lnTo>
                    <a:pt x="1251" y="907"/>
                  </a:lnTo>
                  <a:lnTo>
                    <a:pt x="1257" y="914"/>
                  </a:lnTo>
                  <a:lnTo>
                    <a:pt x="1260" y="922"/>
                  </a:lnTo>
                  <a:lnTo>
                    <a:pt x="1264" y="929"/>
                  </a:lnTo>
                  <a:lnTo>
                    <a:pt x="1269" y="943"/>
                  </a:lnTo>
                  <a:lnTo>
                    <a:pt x="1273" y="958"/>
                  </a:lnTo>
                  <a:lnTo>
                    <a:pt x="1277" y="972"/>
                  </a:lnTo>
                  <a:lnTo>
                    <a:pt x="1283" y="987"/>
                  </a:lnTo>
                  <a:lnTo>
                    <a:pt x="1287" y="993"/>
                  </a:lnTo>
                  <a:lnTo>
                    <a:pt x="1291" y="1000"/>
                  </a:lnTo>
                  <a:lnTo>
                    <a:pt x="1296" y="1007"/>
                  </a:lnTo>
                  <a:lnTo>
                    <a:pt x="1302" y="1013"/>
                  </a:lnTo>
                  <a:lnTo>
                    <a:pt x="1308" y="1018"/>
                  </a:lnTo>
                  <a:lnTo>
                    <a:pt x="1314" y="1021"/>
                  </a:lnTo>
                  <a:lnTo>
                    <a:pt x="1322" y="1024"/>
                  </a:lnTo>
                  <a:lnTo>
                    <a:pt x="1329" y="1025"/>
                  </a:lnTo>
                  <a:lnTo>
                    <a:pt x="1343" y="1028"/>
                  </a:lnTo>
                  <a:lnTo>
                    <a:pt x="1359" y="1031"/>
                  </a:lnTo>
                  <a:lnTo>
                    <a:pt x="1369" y="1036"/>
                  </a:lnTo>
                  <a:lnTo>
                    <a:pt x="1379" y="1041"/>
                  </a:lnTo>
                  <a:lnTo>
                    <a:pt x="1388" y="1046"/>
                  </a:lnTo>
                  <a:lnTo>
                    <a:pt x="1396" y="1052"/>
                  </a:lnTo>
                  <a:lnTo>
                    <a:pt x="1405" y="1059"/>
                  </a:lnTo>
                  <a:lnTo>
                    <a:pt x="1411" y="1067"/>
                  </a:lnTo>
                  <a:lnTo>
                    <a:pt x="1417" y="1074"/>
                  </a:lnTo>
                  <a:lnTo>
                    <a:pt x="1423" y="1083"/>
                  </a:lnTo>
                  <a:lnTo>
                    <a:pt x="1427" y="1092"/>
                  </a:lnTo>
                  <a:lnTo>
                    <a:pt x="1431" y="1101"/>
                  </a:lnTo>
                  <a:lnTo>
                    <a:pt x="1436" y="1111"/>
                  </a:lnTo>
                  <a:lnTo>
                    <a:pt x="1439" y="1122"/>
                  </a:lnTo>
                  <a:lnTo>
                    <a:pt x="1441" y="1132"/>
                  </a:lnTo>
                  <a:lnTo>
                    <a:pt x="1442" y="1142"/>
                  </a:lnTo>
                  <a:lnTo>
                    <a:pt x="1443" y="1154"/>
                  </a:lnTo>
                  <a:lnTo>
                    <a:pt x="1443" y="1165"/>
                  </a:lnTo>
                  <a:lnTo>
                    <a:pt x="1443" y="1218"/>
                  </a:lnTo>
                  <a:lnTo>
                    <a:pt x="1442" y="1229"/>
                  </a:lnTo>
                  <a:lnTo>
                    <a:pt x="1440" y="1240"/>
                  </a:lnTo>
                  <a:lnTo>
                    <a:pt x="1438" y="1249"/>
                  </a:lnTo>
                  <a:lnTo>
                    <a:pt x="1437" y="1260"/>
                  </a:lnTo>
                  <a:lnTo>
                    <a:pt x="1437" y="1267"/>
                  </a:lnTo>
                  <a:lnTo>
                    <a:pt x="1440" y="1272"/>
                  </a:lnTo>
                  <a:lnTo>
                    <a:pt x="1443" y="1276"/>
                  </a:lnTo>
                  <a:lnTo>
                    <a:pt x="1447" y="1280"/>
                  </a:lnTo>
                  <a:lnTo>
                    <a:pt x="1452" y="1284"/>
                  </a:lnTo>
                  <a:lnTo>
                    <a:pt x="1456" y="1287"/>
                  </a:lnTo>
                  <a:lnTo>
                    <a:pt x="1460" y="1292"/>
                  </a:lnTo>
                  <a:lnTo>
                    <a:pt x="1465" y="1298"/>
                  </a:lnTo>
                  <a:lnTo>
                    <a:pt x="1469" y="1306"/>
                  </a:lnTo>
                  <a:lnTo>
                    <a:pt x="1472" y="1314"/>
                  </a:lnTo>
                  <a:lnTo>
                    <a:pt x="1474" y="1321"/>
                  </a:lnTo>
                  <a:lnTo>
                    <a:pt x="1475" y="1329"/>
                  </a:lnTo>
                  <a:lnTo>
                    <a:pt x="1476" y="1345"/>
                  </a:lnTo>
                  <a:lnTo>
                    <a:pt x="1476" y="1363"/>
                  </a:lnTo>
                  <a:lnTo>
                    <a:pt x="1476" y="1444"/>
                  </a:lnTo>
                  <a:lnTo>
                    <a:pt x="1477" y="1449"/>
                  </a:lnTo>
                  <a:lnTo>
                    <a:pt x="1477" y="1452"/>
                  </a:lnTo>
                  <a:lnTo>
                    <a:pt x="1478" y="1456"/>
                  </a:lnTo>
                  <a:lnTo>
                    <a:pt x="1480" y="1459"/>
                  </a:lnTo>
                  <a:lnTo>
                    <a:pt x="1484" y="1465"/>
                  </a:lnTo>
                  <a:lnTo>
                    <a:pt x="1489" y="1471"/>
                  </a:lnTo>
                  <a:lnTo>
                    <a:pt x="1496" y="1476"/>
                  </a:lnTo>
                  <a:lnTo>
                    <a:pt x="1501" y="1482"/>
                  </a:lnTo>
                  <a:lnTo>
                    <a:pt x="1507" y="1488"/>
                  </a:lnTo>
                  <a:lnTo>
                    <a:pt x="1511" y="1495"/>
                  </a:lnTo>
                  <a:lnTo>
                    <a:pt x="1526" y="1520"/>
                  </a:lnTo>
                  <a:lnTo>
                    <a:pt x="1539" y="1543"/>
                  </a:lnTo>
                  <a:lnTo>
                    <a:pt x="1553" y="1565"/>
                  </a:lnTo>
                  <a:lnTo>
                    <a:pt x="1564" y="1585"/>
                  </a:lnTo>
                  <a:lnTo>
                    <a:pt x="1576" y="1605"/>
                  </a:lnTo>
                  <a:lnTo>
                    <a:pt x="1587" y="1627"/>
                  </a:lnTo>
                  <a:lnTo>
                    <a:pt x="1597" y="1652"/>
                  </a:lnTo>
                  <a:lnTo>
                    <a:pt x="1605" y="1679"/>
                  </a:lnTo>
                  <a:lnTo>
                    <a:pt x="1609" y="1691"/>
                  </a:lnTo>
                  <a:lnTo>
                    <a:pt x="1612" y="1703"/>
                  </a:lnTo>
                  <a:lnTo>
                    <a:pt x="1616" y="1714"/>
                  </a:lnTo>
                  <a:lnTo>
                    <a:pt x="1620" y="1725"/>
                  </a:lnTo>
                  <a:lnTo>
                    <a:pt x="1614" y="1725"/>
                  </a:lnTo>
                  <a:lnTo>
                    <a:pt x="1607" y="1728"/>
                  </a:lnTo>
                  <a:lnTo>
                    <a:pt x="1594" y="1730"/>
                  </a:lnTo>
                  <a:lnTo>
                    <a:pt x="1581" y="1732"/>
                  </a:lnTo>
                  <a:lnTo>
                    <a:pt x="1568" y="1736"/>
                  </a:lnTo>
                  <a:lnTo>
                    <a:pt x="1557" y="1740"/>
                  </a:lnTo>
                  <a:lnTo>
                    <a:pt x="1545" y="1744"/>
                  </a:lnTo>
                  <a:lnTo>
                    <a:pt x="1533" y="1748"/>
                  </a:lnTo>
                  <a:lnTo>
                    <a:pt x="1519" y="1750"/>
                  </a:lnTo>
                  <a:lnTo>
                    <a:pt x="1506" y="1751"/>
                  </a:lnTo>
                  <a:lnTo>
                    <a:pt x="1495" y="1751"/>
                  </a:lnTo>
                  <a:lnTo>
                    <a:pt x="1484" y="1749"/>
                  </a:lnTo>
                  <a:lnTo>
                    <a:pt x="1475" y="1747"/>
                  </a:lnTo>
                  <a:lnTo>
                    <a:pt x="1467" y="1745"/>
                  </a:lnTo>
                  <a:lnTo>
                    <a:pt x="1457" y="1742"/>
                  </a:lnTo>
                  <a:lnTo>
                    <a:pt x="1448" y="1740"/>
                  </a:lnTo>
                  <a:lnTo>
                    <a:pt x="1438" y="1738"/>
                  </a:lnTo>
                  <a:lnTo>
                    <a:pt x="1427" y="1738"/>
                  </a:lnTo>
                  <a:lnTo>
                    <a:pt x="1411" y="1738"/>
                  </a:lnTo>
                  <a:lnTo>
                    <a:pt x="1397" y="1739"/>
                  </a:lnTo>
                  <a:lnTo>
                    <a:pt x="1383" y="1741"/>
                  </a:lnTo>
                  <a:lnTo>
                    <a:pt x="1368" y="1745"/>
                  </a:lnTo>
                  <a:lnTo>
                    <a:pt x="1374" y="1763"/>
                  </a:lnTo>
                  <a:lnTo>
                    <a:pt x="1379" y="1778"/>
                  </a:lnTo>
                  <a:lnTo>
                    <a:pt x="1385" y="1795"/>
                  </a:lnTo>
                  <a:lnTo>
                    <a:pt x="1389" y="1812"/>
                  </a:lnTo>
                  <a:lnTo>
                    <a:pt x="1391" y="1824"/>
                  </a:lnTo>
                  <a:lnTo>
                    <a:pt x="1393" y="1835"/>
                  </a:lnTo>
                  <a:lnTo>
                    <a:pt x="1394" y="1839"/>
                  </a:lnTo>
                  <a:lnTo>
                    <a:pt x="1396" y="1845"/>
                  </a:lnTo>
                  <a:lnTo>
                    <a:pt x="1399" y="1849"/>
                  </a:lnTo>
                  <a:lnTo>
                    <a:pt x="1404" y="1853"/>
                  </a:lnTo>
                  <a:lnTo>
                    <a:pt x="1413" y="1861"/>
                  </a:lnTo>
                  <a:lnTo>
                    <a:pt x="1422" y="1869"/>
                  </a:lnTo>
                  <a:lnTo>
                    <a:pt x="1430" y="1878"/>
                  </a:lnTo>
                  <a:lnTo>
                    <a:pt x="1438" y="1886"/>
                  </a:lnTo>
                  <a:lnTo>
                    <a:pt x="1444" y="1895"/>
                  </a:lnTo>
                  <a:lnTo>
                    <a:pt x="1449" y="1906"/>
                  </a:lnTo>
                  <a:lnTo>
                    <a:pt x="1450" y="1911"/>
                  </a:lnTo>
                  <a:lnTo>
                    <a:pt x="1452" y="1916"/>
                  </a:lnTo>
                  <a:lnTo>
                    <a:pt x="1452" y="1922"/>
                  </a:lnTo>
                  <a:lnTo>
                    <a:pt x="1453" y="1928"/>
                  </a:lnTo>
                  <a:lnTo>
                    <a:pt x="1453" y="1984"/>
                  </a:lnTo>
                  <a:lnTo>
                    <a:pt x="1453" y="1990"/>
                  </a:lnTo>
                  <a:lnTo>
                    <a:pt x="1453" y="1996"/>
                  </a:lnTo>
                  <a:lnTo>
                    <a:pt x="1452" y="2001"/>
                  </a:lnTo>
                  <a:lnTo>
                    <a:pt x="1450" y="2006"/>
                  </a:lnTo>
                  <a:lnTo>
                    <a:pt x="1431" y="1992"/>
                  </a:lnTo>
                  <a:lnTo>
                    <a:pt x="1414" y="1978"/>
                  </a:lnTo>
                  <a:lnTo>
                    <a:pt x="1396" y="1967"/>
                  </a:lnTo>
                  <a:lnTo>
                    <a:pt x="1376" y="1954"/>
                  </a:lnTo>
                  <a:lnTo>
                    <a:pt x="1368" y="1949"/>
                  </a:lnTo>
                  <a:lnTo>
                    <a:pt x="1363" y="1944"/>
                  </a:lnTo>
                  <a:lnTo>
                    <a:pt x="1360" y="1938"/>
                  </a:lnTo>
                  <a:lnTo>
                    <a:pt x="1356" y="1932"/>
                  </a:lnTo>
                  <a:lnTo>
                    <a:pt x="1353" y="1925"/>
                  </a:lnTo>
                  <a:lnTo>
                    <a:pt x="1349" y="1919"/>
                  </a:lnTo>
                  <a:lnTo>
                    <a:pt x="1343" y="1914"/>
                  </a:lnTo>
                  <a:lnTo>
                    <a:pt x="1337" y="1910"/>
                  </a:lnTo>
                  <a:lnTo>
                    <a:pt x="1326" y="1904"/>
                  </a:lnTo>
                  <a:lnTo>
                    <a:pt x="1316" y="1899"/>
                  </a:lnTo>
                  <a:lnTo>
                    <a:pt x="1304" y="1896"/>
                  </a:lnTo>
                  <a:lnTo>
                    <a:pt x="1294" y="1894"/>
                  </a:lnTo>
                  <a:lnTo>
                    <a:pt x="1271" y="1893"/>
                  </a:lnTo>
                  <a:lnTo>
                    <a:pt x="1245" y="1893"/>
                  </a:lnTo>
                  <a:lnTo>
                    <a:pt x="1159" y="1893"/>
                  </a:lnTo>
                  <a:lnTo>
                    <a:pt x="1153" y="1892"/>
                  </a:lnTo>
                  <a:lnTo>
                    <a:pt x="1149" y="1889"/>
                  </a:lnTo>
                  <a:lnTo>
                    <a:pt x="1145" y="1886"/>
                  </a:lnTo>
                  <a:lnTo>
                    <a:pt x="1142" y="1881"/>
                  </a:lnTo>
                  <a:lnTo>
                    <a:pt x="1137" y="1868"/>
                  </a:lnTo>
                  <a:lnTo>
                    <a:pt x="1134" y="1854"/>
                  </a:lnTo>
                  <a:lnTo>
                    <a:pt x="1131" y="1839"/>
                  </a:lnTo>
                  <a:lnTo>
                    <a:pt x="1127" y="1827"/>
                  </a:lnTo>
                  <a:lnTo>
                    <a:pt x="1124" y="1823"/>
                  </a:lnTo>
                  <a:lnTo>
                    <a:pt x="1121" y="1819"/>
                  </a:lnTo>
                  <a:lnTo>
                    <a:pt x="1116" y="1817"/>
                  </a:lnTo>
                  <a:lnTo>
                    <a:pt x="1110" y="1815"/>
                  </a:lnTo>
                  <a:lnTo>
                    <a:pt x="1099" y="1815"/>
                  </a:lnTo>
                  <a:lnTo>
                    <a:pt x="1089" y="1817"/>
                  </a:lnTo>
                  <a:lnTo>
                    <a:pt x="1079" y="1818"/>
                  </a:lnTo>
                  <a:lnTo>
                    <a:pt x="1070" y="1821"/>
                  </a:lnTo>
                  <a:lnTo>
                    <a:pt x="1062" y="1824"/>
                  </a:lnTo>
                  <a:lnTo>
                    <a:pt x="1054" y="1828"/>
                  </a:lnTo>
                  <a:lnTo>
                    <a:pt x="1045" y="1833"/>
                  </a:lnTo>
                  <a:lnTo>
                    <a:pt x="1037" y="1838"/>
                  </a:lnTo>
                  <a:lnTo>
                    <a:pt x="1031" y="1843"/>
                  </a:lnTo>
                  <a:lnTo>
                    <a:pt x="1027" y="1850"/>
                  </a:lnTo>
                  <a:lnTo>
                    <a:pt x="1023" y="1855"/>
                  </a:lnTo>
                  <a:lnTo>
                    <a:pt x="1019" y="1861"/>
                  </a:lnTo>
                  <a:lnTo>
                    <a:pt x="1015" y="1867"/>
                  </a:lnTo>
                  <a:lnTo>
                    <a:pt x="1012" y="1874"/>
                  </a:lnTo>
                  <a:lnTo>
                    <a:pt x="1007" y="1879"/>
                  </a:lnTo>
                  <a:lnTo>
                    <a:pt x="1001" y="1884"/>
                  </a:lnTo>
                  <a:lnTo>
                    <a:pt x="995" y="1887"/>
                  </a:lnTo>
                  <a:lnTo>
                    <a:pt x="987" y="1890"/>
                  </a:lnTo>
                  <a:lnTo>
                    <a:pt x="980" y="1891"/>
                  </a:lnTo>
                  <a:lnTo>
                    <a:pt x="973" y="1892"/>
                  </a:lnTo>
                  <a:lnTo>
                    <a:pt x="967" y="1893"/>
                  </a:lnTo>
                  <a:lnTo>
                    <a:pt x="959" y="1894"/>
                  </a:lnTo>
                  <a:lnTo>
                    <a:pt x="952" y="1896"/>
                  </a:lnTo>
                  <a:lnTo>
                    <a:pt x="945" y="1899"/>
                  </a:lnTo>
                  <a:lnTo>
                    <a:pt x="939" y="1905"/>
                  </a:lnTo>
                  <a:lnTo>
                    <a:pt x="935" y="1910"/>
                  </a:lnTo>
                  <a:lnTo>
                    <a:pt x="930" y="1916"/>
                  </a:lnTo>
                  <a:lnTo>
                    <a:pt x="927" y="1923"/>
                  </a:lnTo>
                  <a:lnTo>
                    <a:pt x="925" y="1929"/>
                  </a:lnTo>
                  <a:lnTo>
                    <a:pt x="922" y="1936"/>
                  </a:lnTo>
                  <a:lnTo>
                    <a:pt x="918" y="1942"/>
                  </a:lnTo>
                  <a:lnTo>
                    <a:pt x="912" y="1947"/>
                  </a:lnTo>
                  <a:lnTo>
                    <a:pt x="898" y="1956"/>
                  </a:lnTo>
                  <a:lnTo>
                    <a:pt x="885" y="1964"/>
                  </a:lnTo>
                  <a:lnTo>
                    <a:pt x="871" y="1969"/>
                  </a:lnTo>
                  <a:lnTo>
                    <a:pt x="858" y="1973"/>
                  </a:lnTo>
                  <a:lnTo>
                    <a:pt x="844" y="1976"/>
                  </a:lnTo>
                  <a:lnTo>
                    <a:pt x="829" y="1978"/>
                  </a:lnTo>
                  <a:lnTo>
                    <a:pt x="813" y="1980"/>
                  </a:lnTo>
                  <a:lnTo>
                    <a:pt x="797" y="1982"/>
                  </a:lnTo>
                  <a:lnTo>
                    <a:pt x="793" y="1978"/>
                  </a:lnTo>
                  <a:lnTo>
                    <a:pt x="790" y="1974"/>
                  </a:lnTo>
                  <a:lnTo>
                    <a:pt x="788" y="1970"/>
                  </a:lnTo>
                  <a:lnTo>
                    <a:pt x="785" y="1966"/>
                  </a:lnTo>
                  <a:lnTo>
                    <a:pt x="783" y="1955"/>
                  </a:lnTo>
                  <a:lnTo>
                    <a:pt x="782" y="1945"/>
                  </a:lnTo>
                  <a:lnTo>
                    <a:pt x="781" y="1935"/>
                  </a:lnTo>
                  <a:lnTo>
                    <a:pt x="779" y="1924"/>
                  </a:lnTo>
                  <a:lnTo>
                    <a:pt x="777" y="1920"/>
                  </a:lnTo>
                  <a:lnTo>
                    <a:pt x="775" y="1915"/>
                  </a:lnTo>
                  <a:lnTo>
                    <a:pt x="772" y="1911"/>
                  </a:lnTo>
                  <a:lnTo>
                    <a:pt x="769" y="1907"/>
                  </a:lnTo>
                  <a:lnTo>
                    <a:pt x="762" y="1901"/>
                  </a:lnTo>
                  <a:lnTo>
                    <a:pt x="755" y="1898"/>
                  </a:lnTo>
                  <a:lnTo>
                    <a:pt x="748" y="1894"/>
                  </a:lnTo>
                  <a:lnTo>
                    <a:pt x="742" y="1892"/>
                  </a:lnTo>
                  <a:lnTo>
                    <a:pt x="729" y="1886"/>
                  </a:lnTo>
                  <a:lnTo>
                    <a:pt x="714" y="1879"/>
                  </a:lnTo>
                  <a:lnTo>
                    <a:pt x="711" y="1876"/>
                  </a:lnTo>
                  <a:lnTo>
                    <a:pt x="709" y="1874"/>
                  </a:lnTo>
                  <a:lnTo>
                    <a:pt x="706" y="1870"/>
                  </a:lnTo>
                  <a:lnTo>
                    <a:pt x="705" y="1866"/>
                  </a:lnTo>
                  <a:lnTo>
                    <a:pt x="701" y="1860"/>
                  </a:lnTo>
                  <a:lnTo>
                    <a:pt x="695" y="1853"/>
                  </a:lnTo>
                  <a:lnTo>
                    <a:pt x="690" y="1848"/>
                  </a:lnTo>
                  <a:lnTo>
                    <a:pt x="685" y="1845"/>
                  </a:lnTo>
                  <a:lnTo>
                    <a:pt x="679" y="1841"/>
                  </a:lnTo>
                  <a:lnTo>
                    <a:pt x="673" y="1840"/>
                  </a:lnTo>
                  <a:lnTo>
                    <a:pt x="659" y="1839"/>
                  </a:lnTo>
                  <a:lnTo>
                    <a:pt x="644" y="1838"/>
                  </a:lnTo>
                  <a:lnTo>
                    <a:pt x="637" y="1839"/>
                  </a:lnTo>
                  <a:lnTo>
                    <a:pt x="631" y="1840"/>
                  </a:lnTo>
                  <a:lnTo>
                    <a:pt x="626" y="1841"/>
                  </a:lnTo>
                  <a:lnTo>
                    <a:pt x="621" y="1843"/>
                  </a:lnTo>
                  <a:lnTo>
                    <a:pt x="615" y="1847"/>
                  </a:lnTo>
                  <a:lnTo>
                    <a:pt x="611" y="1850"/>
                  </a:lnTo>
                  <a:lnTo>
                    <a:pt x="605" y="1854"/>
                  </a:lnTo>
                  <a:lnTo>
                    <a:pt x="601" y="1858"/>
                  </a:lnTo>
                  <a:lnTo>
                    <a:pt x="598" y="1862"/>
                  </a:lnTo>
                  <a:lnTo>
                    <a:pt x="594" y="1867"/>
                  </a:lnTo>
                  <a:lnTo>
                    <a:pt x="591" y="1872"/>
                  </a:lnTo>
                  <a:lnTo>
                    <a:pt x="589" y="1878"/>
                  </a:lnTo>
                  <a:lnTo>
                    <a:pt x="585" y="1890"/>
                  </a:lnTo>
                  <a:lnTo>
                    <a:pt x="583" y="1903"/>
                  </a:lnTo>
                  <a:lnTo>
                    <a:pt x="573" y="1905"/>
                  </a:lnTo>
                  <a:lnTo>
                    <a:pt x="560" y="1901"/>
                  </a:lnTo>
                  <a:lnTo>
                    <a:pt x="545" y="1899"/>
                  </a:lnTo>
                  <a:lnTo>
                    <a:pt x="538" y="1900"/>
                  </a:lnTo>
                  <a:lnTo>
                    <a:pt x="532" y="1901"/>
                  </a:lnTo>
                  <a:lnTo>
                    <a:pt x="526" y="1903"/>
                  </a:lnTo>
                  <a:lnTo>
                    <a:pt x="520" y="1905"/>
                  </a:lnTo>
                  <a:lnTo>
                    <a:pt x="510" y="1910"/>
                  </a:lnTo>
                  <a:lnTo>
                    <a:pt x="501" y="1916"/>
                  </a:lnTo>
                  <a:lnTo>
                    <a:pt x="482" y="1934"/>
                  </a:lnTo>
                  <a:lnTo>
                    <a:pt x="462" y="1951"/>
                  </a:lnTo>
                  <a:lnTo>
                    <a:pt x="455" y="1957"/>
                  </a:lnTo>
                  <a:lnTo>
                    <a:pt x="447" y="1963"/>
                  </a:lnTo>
                  <a:lnTo>
                    <a:pt x="439" y="1968"/>
                  </a:lnTo>
                  <a:lnTo>
                    <a:pt x="432" y="1975"/>
                  </a:lnTo>
                  <a:lnTo>
                    <a:pt x="429" y="1980"/>
                  </a:lnTo>
                  <a:lnTo>
                    <a:pt x="426" y="1985"/>
                  </a:lnTo>
                  <a:lnTo>
                    <a:pt x="425" y="1990"/>
                  </a:lnTo>
                  <a:lnTo>
                    <a:pt x="423" y="1995"/>
                  </a:lnTo>
                  <a:lnTo>
                    <a:pt x="422" y="2004"/>
                  </a:lnTo>
                  <a:lnTo>
                    <a:pt x="422" y="2014"/>
                  </a:lnTo>
                  <a:lnTo>
                    <a:pt x="424" y="2035"/>
                  </a:lnTo>
                  <a:lnTo>
                    <a:pt x="425" y="2058"/>
                  </a:lnTo>
                  <a:lnTo>
                    <a:pt x="424" y="2070"/>
                  </a:lnTo>
                  <a:lnTo>
                    <a:pt x="422" y="2083"/>
                  </a:lnTo>
                  <a:lnTo>
                    <a:pt x="420" y="2087"/>
                  </a:lnTo>
                  <a:lnTo>
                    <a:pt x="417" y="2091"/>
                  </a:lnTo>
                  <a:lnTo>
                    <a:pt x="413" y="2094"/>
                  </a:lnTo>
                  <a:lnTo>
                    <a:pt x="408" y="2095"/>
                  </a:lnTo>
                  <a:lnTo>
                    <a:pt x="396" y="2094"/>
                  </a:lnTo>
                  <a:lnTo>
                    <a:pt x="386" y="2092"/>
                  </a:lnTo>
                  <a:lnTo>
                    <a:pt x="376" y="2089"/>
                  </a:lnTo>
                  <a:lnTo>
                    <a:pt x="364" y="2088"/>
                  </a:lnTo>
                  <a:lnTo>
                    <a:pt x="359" y="2088"/>
                  </a:lnTo>
                  <a:lnTo>
                    <a:pt x="354" y="2089"/>
                  </a:lnTo>
                  <a:lnTo>
                    <a:pt x="350" y="2091"/>
                  </a:lnTo>
                  <a:lnTo>
                    <a:pt x="344" y="2093"/>
                  </a:lnTo>
                  <a:lnTo>
                    <a:pt x="341" y="2096"/>
                  </a:lnTo>
                  <a:lnTo>
                    <a:pt x="338" y="2100"/>
                  </a:lnTo>
                  <a:lnTo>
                    <a:pt x="335" y="2104"/>
                  </a:lnTo>
                  <a:lnTo>
                    <a:pt x="334" y="2110"/>
                  </a:lnTo>
                  <a:lnTo>
                    <a:pt x="331" y="2123"/>
                  </a:lnTo>
                  <a:lnTo>
                    <a:pt x="330" y="2137"/>
                  </a:lnTo>
                  <a:lnTo>
                    <a:pt x="329" y="2143"/>
                  </a:lnTo>
                  <a:lnTo>
                    <a:pt x="327" y="2147"/>
                  </a:lnTo>
                  <a:lnTo>
                    <a:pt x="325" y="2149"/>
                  </a:lnTo>
                  <a:lnTo>
                    <a:pt x="323" y="2150"/>
                  </a:lnTo>
                  <a:lnTo>
                    <a:pt x="321" y="2151"/>
                  </a:lnTo>
                  <a:lnTo>
                    <a:pt x="318" y="2151"/>
                  </a:lnTo>
                  <a:lnTo>
                    <a:pt x="311" y="2151"/>
                  </a:lnTo>
                  <a:lnTo>
                    <a:pt x="306" y="2150"/>
                  </a:lnTo>
                  <a:lnTo>
                    <a:pt x="301" y="2149"/>
                  </a:lnTo>
                  <a:lnTo>
                    <a:pt x="296" y="2147"/>
                  </a:lnTo>
                  <a:lnTo>
                    <a:pt x="288" y="2143"/>
                  </a:lnTo>
                  <a:lnTo>
                    <a:pt x="278" y="2137"/>
                  </a:lnTo>
                  <a:lnTo>
                    <a:pt x="270" y="2131"/>
                  </a:lnTo>
                  <a:lnTo>
                    <a:pt x="261" y="2126"/>
                  </a:lnTo>
                  <a:lnTo>
                    <a:pt x="250" y="2122"/>
                  </a:lnTo>
                  <a:lnTo>
                    <a:pt x="240" y="2119"/>
                  </a:lnTo>
                  <a:lnTo>
                    <a:pt x="239" y="2110"/>
                  </a:lnTo>
                  <a:lnTo>
                    <a:pt x="238" y="2101"/>
                  </a:lnTo>
                  <a:lnTo>
                    <a:pt x="236" y="2093"/>
                  </a:lnTo>
                  <a:lnTo>
                    <a:pt x="233" y="2085"/>
                  </a:lnTo>
                  <a:lnTo>
                    <a:pt x="230" y="2078"/>
                  </a:lnTo>
                  <a:lnTo>
                    <a:pt x="225" y="2071"/>
                  </a:lnTo>
                  <a:lnTo>
                    <a:pt x="221" y="2064"/>
                  </a:lnTo>
                  <a:lnTo>
                    <a:pt x="217" y="2058"/>
                  </a:lnTo>
                  <a:lnTo>
                    <a:pt x="194" y="2032"/>
                  </a:lnTo>
                  <a:lnTo>
                    <a:pt x="169" y="2006"/>
                  </a:lnTo>
                  <a:lnTo>
                    <a:pt x="160" y="1996"/>
                  </a:lnTo>
                  <a:lnTo>
                    <a:pt x="152" y="1986"/>
                  </a:lnTo>
                  <a:lnTo>
                    <a:pt x="148" y="1981"/>
                  </a:lnTo>
                  <a:lnTo>
                    <a:pt x="146" y="1976"/>
                  </a:lnTo>
                  <a:lnTo>
                    <a:pt x="144" y="1970"/>
                  </a:lnTo>
                  <a:lnTo>
                    <a:pt x="144" y="1964"/>
                  </a:lnTo>
                  <a:lnTo>
                    <a:pt x="144" y="1953"/>
                  </a:lnTo>
                  <a:lnTo>
                    <a:pt x="144" y="1945"/>
                  </a:lnTo>
                  <a:lnTo>
                    <a:pt x="145" y="1937"/>
                  </a:lnTo>
                  <a:lnTo>
                    <a:pt x="147" y="1928"/>
                  </a:lnTo>
                  <a:lnTo>
                    <a:pt x="149" y="1920"/>
                  </a:lnTo>
                  <a:lnTo>
                    <a:pt x="152" y="1913"/>
                  </a:lnTo>
                  <a:lnTo>
                    <a:pt x="156" y="1905"/>
                  </a:lnTo>
                  <a:lnTo>
                    <a:pt x="162" y="1897"/>
                  </a:lnTo>
                  <a:lnTo>
                    <a:pt x="171" y="1888"/>
                  </a:lnTo>
                  <a:lnTo>
                    <a:pt x="179" y="1880"/>
                  </a:lnTo>
                  <a:lnTo>
                    <a:pt x="183" y="1875"/>
                  </a:lnTo>
                  <a:lnTo>
                    <a:pt x="185" y="1869"/>
                  </a:lnTo>
                  <a:lnTo>
                    <a:pt x="187" y="1864"/>
                  </a:lnTo>
                  <a:lnTo>
                    <a:pt x="188" y="1858"/>
                  </a:lnTo>
                  <a:lnTo>
                    <a:pt x="187" y="1849"/>
                  </a:lnTo>
                  <a:lnTo>
                    <a:pt x="187" y="1841"/>
                  </a:lnTo>
                  <a:lnTo>
                    <a:pt x="185" y="1833"/>
                  </a:lnTo>
                  <a:lnTo>
                    <a:pt x="183" y="1827"/>
                  </a:lnTo>
                  <a:lnTo>
                    <a:pt x="179" y="1820"/>
                  </a:lnTo>
                  <a:lnTo>
                    <a:pt x="176" y="1813"/>
                  </a:lnTo>
                  <a:lnTo>
                    <a:pt x="171" y="1807"/>
                  </a:lnTo>
                  <a:lnTo>
                    <a:pt x="164" y="1801"/>
                  </a:lnTo>
                  <a:lnTo>
                    <a:pt x="156" y="1794"/>
                  </a:lnTo>
                  <a:lnTo>
                    <a:pt x="147" y="1789"/>
                  </a:lnTo>
                  <a:lnTo>
                    <a:pt x="137" y="1785"/>
                  </a:lnTo>
                  <a:lnTo>
                    <a:pt x="127" y="1782"/>
                  </a:lnTo>
                  <a:lnTo>
                    <a:pt x="118" y="1780"/>
                  </a:lnTo>
                  <a:lnTo>
                    <a:pt x="108" y="1777"/>
                  </a:lnTo>
                  <a:lnTo>
                    <a:pt x="98" y="1772"/>
                  </a:lnTo>
                  <a:lnTo>
                    <a:pt x="89" y="1766"/>
                  </a:lnTo>
                  <a:lnTo>
                    <a:pt x="83" y="1761"/>
                  </a:lnTo>
                  <a:lnTo>
                    <a:pt x="77" y="1754"/>
                  </a:lnTo>
                  <a:lnTo>
                    <a:pt x="72" y="1749"/>
                  </a:lnTo>
                  <a:lnTo>
                    <a:pt x="68" y="1743"/>
                  </a:lnTo>
                  <a:lnTo>
                    <a:pt x="60" y="1731"/>
                  </a:lnTo>
                  <a:lnTo>
                    <a:pt x="51" y="1716"/>
                  </a:lnTo>
                  <a:lnTo>
                    <a:pt x="41" y="1702"/>
                  </a:lnTo>
                  <a:lnTo>
                    <a:pt x="32" y="1689"/>
                  </a:lnTo>
                  <a:lnTo>
                    <a:pt x="28" y="1682"/>
                  </a:lnTo>
                  <a:lnTo>
                    <a:pt x="24" y="1675"/>
                  </a:lnTo>
                  <a:lnTo>
                    <a:pt x="21" y="1667"/>
                  </a:lnTo>
                  <a:lnTo>
                    <a:pt x="21" y="1658"/>
                  </a:lnTo>
                  <a:lnTo>
                    <a:pt x="21" y="1582"/>
                  </a:lnTo>
                  <a:lnTo>
                    <a:pt x="0" y="1474"/>
                  </a:lnTo>
                  <a:lnTo>
                    <a:pt x="0" y="1413"/>
                  </a:lnTo>
                  <a:lnTo>
                    <a:pt x="1" y="1407"/>
                  </a:lnTo>
                  <a:lnTo>
                    <a:pt x="2" y="1403"/>
                  </a:lnTo>
                  <a:lnTo>
                    <a:pt x="5" y="1400"/>
                  </a:lnTo>
                  <a:lnTo>
                    <a:pt x="9" y="1397"/>
                  </a:lnTo>
                  <a:lnTo>
                    <a:pt x="13" y="1395"/>
                  </a:lnTo>
                  <a:lnTo>
                    <a:pt x="18" y="1393"/>
                  </a:lnTo>
                  <a:lnTo>
                    <a:pt x="22" y="1392"/>
                  </a:lnTo>
                  <a:lnTo>
                    <a:pt x="28" y="1392"/>
                  </a:lnTo>
                  <a:lnTo>
                    <a:pt x="38" y="1393"/>
                  </a:lnTo>
                  <a:lnTo>
                    <a:pt x="46" y="1395"/>
                  </a:lnTo>
                  <a:lnTo>
                    <a:pt x="55" y="1398"/>
                  </a:lnTo>
                  <a:lnTo>
                    <a:pt x="62" y="1402"/>
                  </a:lnTo>
                  <a:lnTo>
                    <a:pt x="76" y="1413"/>
                  </a:lnTo>
                  <a:lnTo>
                    <a:pt x="92" y="1425"/>
                  </a:lnTo>
                  <a:lnTo>
                    <a:pt x="96" y="1429"/>
                  </a:lnTo>
                  <a:lnTo>
                    <a:pt x="99" y="1433"/>
                  </a:lnTo>
                  <a:lnTo>
                    <a:pt x="101" y="1435"/>
                  </a:lnTo>
                  <a:lnTo>
                    <a:pt x="103" y="1437"/>
                  </a:lnTo>
                  <a:lnTo>
                    <a:pt x="105" y="1438"/>
                  </a:lnTo>
                  <a:lnTo>
                    <a:pt x="108" y="1438"/>
                  </a:lnTo>
                  <a:lnTo>
                    <a:pt x="112" y="1438"/>
                  </a:lnTo>
                  <a:lnTo>
                    <a:pt x="114" y="1437"/>
                  </a:lnTo>
                  <a:lnTo>
                    <a:pt x="116" y="1436"/>
                  </a:lnTo>
                  <a:lnTo>
                    <a:pt x="117" y="1434"/>
                  </a:lnTo>
                  <a:lnTo>
                    <a:pt x="118" y="1429"/>
                  </a:lnTo>
                  <a:lnTo>
                    <a:pt x="118" y="1422"/>
                  </a:lnTo>
                  <a:lnTo>
                    <a:pt x="116" y="1406"/>
                  </a:lnTo>
                  <a:lnTo>
                    <a:pt x="115" y="1391"/>
                  </a:lnTo>
                  <a:lnTo>
                    <a:pt x="115" y="1189"/>
                  </a:lnTo>
                  <a:lnTo>
                    <a:pt x="116" y="1177"/>
                  </a:lnTo>
                  <a:lnTo>
                    <a:pt x="118" y="1168"/>
                  </a:lnTo>
                  <a:lnTo>
                    <a:pt x="121" y="1159"/>
                  </a:lnTo>
                  <a:lnTo>
                    <a:pt x="125" y="1151"/>
                  </a:lnTo>
                  <a:lnTo>
                    <a:pt x="129" y="1142"/>
                  </a:lnTo>
                  <a:lnTo>
                    <a:pt x="133" y="1133"/>
                  </a:lnTo>
                  <a:lnTo>
                    <a:pt x="135" y="1123"/>
                  </a:lnTo>
                  <a:lnTo>
                    <a:pt x="136" y="1112"/>
                  </a:lnTo>
                  <a:lnTo>
                    <a:pt x="136" y="1092"/>
                  </a:lnTo>
                  <a:lnTo>
                    <a:pt x="136" y="1074"/>
                  </a:lnTo>
                  <a:lnTo>
                    <a:pt x="138" y="1066"/>
                  </a:lnTo>
                  <a:lnTo>
                    <a:pt x="141" y="1056"/>
                  </a:lnTo>
                  <a:lnTo>
                    <a:pt x="144" y="1048"/>
                  </a:lnTo>
                  <a:lnTo>
                    <a:pt x="148" y="1039"/>
                  </a:lnTo>
                  <a:lnTo>
                    <a:pt x="153" y="1029"/>
                  </a:lnTo>
                  <a:lnTo>
                    <a:pt x="158" y="1020"/>
                  </a:lnTo>
                  <a:lnTo>
                    <a:pt x="161" y="1017"/>
                  </a:lnTo>
                  <a:lnTo>
                    <a:pt x="164" y="1014"/>
                  </a:lnTo>
                  <a:lnTo>
                    <a:pt x="168" y="1012"/>
                  </a:lnTo>
                  <a:lnTo>
                    <a:pt x="174" y="1011"/>
                  </a:lnTo>
                  <a:lnTo>
                    <a:pt x="182" y="1012"/>
                  </a:lnTo>
                  <a:lnTo>
                    <a:pt x="188" y="1014"/>
                  </a:lnTo>
                  <a:lnTo>
                    <a:pt x="194" y="1016"/>
                  </a:lnTo>
                  <a:lnTo>
                    <a:pt x="201" y="1019"/>
                  </a:lnTo>
                  <a:lnTo>
                    <a:pt x="207" y="1022"/>
                  </a:lnTo>
                  <a:lnTo>
                    <a:pt x="213" y="1024"/>
                  </a:lnTo>
                  <a:lnTo>
                    <a:pt x="220" y="1026"/>
                  </a:lnTo>
                  <a:lnTo>
                    <a:pt x="227" y="1027"/>
                  </a:lnTo>
                  <a:lnTo>
                    <a:pt x="232" y="1027"/>
                  </a:lnTo>
                  <a:lnTo>
                    <a:pt x="236" y="1026"/>
                  </a:lnTo>
                  <a:lnTo>
                    <a:pt x="240" y="1024"/>
                  </a:lnTo>
                  <a:lnTo>
                    <a:pt x="242" y="1022"/>
                  </a:lnTo>
                  <a:lnTo>
                    <a:pt x="247" y="1017"/>
                  </a:lnTo>
                  <a:lnTo>
                    <a:pt x="251" y="1010"/>
                  </a:lnTo>
                  <a:lnTo>
                    <a:pt x="257" y="993"/>
                  </a:lnTo>
                  <a:lnTo>
                    <a:pt x="263" y="976"/>
                  </a:lnTo>
                  <a:lnTo>
                    <a:pt x="270" y="960"/>
                  </a:lnTo>
                  <a:lnTo>
                    <a:pt x="276" y="947"/>
                  </a:lnTo>
                  <a:lnTo>
                    <a:pt x="279" y="940"/>
                  </a:lnTo>
                  <a:lnTo>
                    <a:pt x="282" y="933"/>
                  </a:lnTo>
                  <a:lnTo>
                    <a:pt x="283" y="925"/>
                  </a:lnTo>
                  <a:lnTo>
                    <a:pt x="284" y="916"/>
                  </a:lnTo>
                  <a:lnTo>
                    <a:pt x="283" y="908"/>
                  </a:lnTo>
                  <a:lnTo>
                    <a:pt x="282" y="901"/>
                  </a:lnTo>
                  <a:lnTo>
                    <a:pt x="280" y="894"/>
                  </a:lnTo>
                  <a:lnTo>
                    <a:pt x="277" y="887"/>
                  </a:lnTo>
                  <a:lnTo>
                    <a:pt x="271" y="874"/>
                  </a:lnTo>
                  <a:lnTo>
                    <a:pt x="263" y="863"/>
                  </a:lnTo>
                  <a:lnTo>
                    <a:pt x="255" y="850"/>
                  </a:lnTo>
                  <a:lnTo>
                    <a:pt x="248" y="838"/>
                  </a:lnTo>
                  <a:lnTo>
                    <a:pt x="246" y="832"/>
                  </a:lnTo>
                  <a:lnTo>
                    <a:pt x="244" y="824"/>
                  </a:lnTo>
                  <a:lnTo>
                    <a:pt x="242" y="817"/>
                  </a:lnTo>
                  <a:lnTo>
                    <a:pt x="242" y="809"/>
                  </a:lnTo>
                  <a:lnTo>
                    <a:pt x="242" y="796"/>
                  </a:lnTo>
                  <a:lnTo>
                    <a:pt x="244" y="784"/>
                  </a:lnTo>
                  <a:lnTo>
                    <a:pt x="246" y="774"/>
                  </a:lnTo>
                  <a:lnTo>
                    <a:pt x="248" y="763"/>
                  </a:lnTo>
                  <a:lnTo>
                    <a:pt x="250" y="753"/>
                  </a:lnTo>
                  <a:lnTo>
                    <a:pt x="252" y="742"/>
                  </a:lnTo>
                  <a:lnTo>
                    <a:pt x="253" y="730"/>
                  </a:lnTo>
                  <a:lnTo>
                    <a:pt x="253" y="718"/>
                  </a:lnTo>
                  <a:lnTo>
                    <a:pt x="253" y="703"/>
                  </a:lnTo>
                  <a:lnTo>
                    <a:pt x="251" y="690"/>
                  </a:lnTo>
                  <a:lnTo>
                    <a:pt x="249" y="676"/>
                  </a:lnTo>
                  <a:lnTo>
                    <a:pt x="246" y="664"/>
                  </a:lnTo>
                  <a:lnTo>
                    <a:pt x="238" y="641"/>
                  </a:lnTo>
                  <a:lnTo>
                    <a:pt x="229" y="618"/>
                  </a:lnTo>
                  <a:lnTo>
                    <a:pt x="220" y="595"/>
                  </a:lnTo>
                  <a:lnTo>
                    <a:pt x="212" y="572"/>
                  </a:lnTo>
                  <a:lnTo>
                    <a:pt x="209" y="559"/>
                  </a:lnTo>
                  <a:lnTo>
                    <a:pt x="207" y="547"/>
                  </a:lnTo>
                  <a:lnTo>
                    <a:pt x="205" y="532"/>
                  </a:lnTo>
                  <a:lnTo>
                    <a:pt x="205" y="518"/>
                  </a:lnTo>
                  <a:lnTo>
                    <a:pt x="205" y="499"/>
                  </a:lnTo>
                  <a:lnTo>
                    <a:pt x="206" y="482"/>
                  </a:lnTo>
                  <a:lnTo>
                    <a:pt x="208" y="474"/>
                  </a:lnTo>
                  <a:lnTo>
                    <a:pt x="211" y="467"/>
                  </a:lnTo>
                  <a:lnTo>
                    <a:pt x="213" y="464"/>
                  </a:lnTo>
                  <a:lnTo>
                    <a:pt x="216" y="461"/>
                  </a:lnTo>
                  <a:lnTo>
                    <a:pt x="219" y="458"/>
                  </a:lnTo>
                  <a:lnTo>
                    <a:pt x="223" y="456"/>
                  </a:lnTo>
                  <a:lnTo>
                    <a:pt x="235" y="449"/>
                  </a:lnTo>
                  <a:lnTo>
                    <a:pt x="245" y="445"/>
                  </a:lnTo>
                  <a:lnTo>
                    <a:pt x="255" y="441"/>
                  </a:lnTo>
                  <a:lnTo>
                    <a:pt x="266" y="438"/>
                  </a:lnTo>
                  <a:lnTo>
                    <a:pt x="288" y="433"/>
                  </a:lnTo>
                  <a:lnTo>
                    <a:pt x="312" y="430"/>
                  </a:lnTo>
                  <a:lnTo>
                    <a:pt x="312" y="410"/>
                  </a:lnTo>
                  <a:lnTo>
                    <a:pt x="309" y="395"/>
                  </a:lnTo>
                  <a:lnTo>
                    <a:pt x="305" y="380"/>
                  </a:lnTo>
                  <a:lnTo>
                    <a:pt x="305" y="265"/>
                  </a:lnTo>
                  <a:lnTo>
                    <a:pt x="306" y="255"/>
                  </a:lnTo>
                  <a:lnTo>
                    <a:pt x="307" y="246"/>
                  </a:lnTo>
                  <a:lnTo>
                    <a:pt x="310" y="238"/>
                  </a:lnTo>
                  <a:lnTo>
                    <a:pt x="313" y="231"/>
                  </a:lnTo>
                  <a:lnTo>
                    <a:pt x="322" y="216"/>
                  </a:lnTo>
                  <a:lnTo>
                    <a:pt x="331" y="203"/>
                  </a:lnTo>
                  <a:lnTo>
                    <a:pt x="340" y="189"/>
                  </a:lnTo>
                  <a:lnTo>
                    <a:pt x="349" y="175"/>
                  </a:lnTo>
                  <a:lnTo>
                    <a:pt x="353" y="167"/>
                  </a:lnTo>
                  <a:lnTo>
                    <a:pt x="355" y="158"/>
                  </a:lnTo>
                  <a:lnTo>
                    <a:pt x="357" y="150"/>
                  </a:lnTo>
                  <a:lnTo>
                    <a:pt x="357" y="141"/>
                  </a:lnTo>
                  <a:lnTo>
                    <a:pt x="357" y="130"/>
                  </a:lnTo>
                  <a:lnTo>
                    <a:pt x="356" y="120"/>
                  </a:lnTo>
                  <a:lnTo>
                    <a:pt x="354" y="112"/>
                  </a:lnTo>
                  <a:lnTo>
                    <a:pt x="353" y="102"/>
                  </a:lnTo>
                  <a:lnTo>
                    <a:pt x="349" y="86"/>
                  </a:lnTo>
                  <a:lnTo>
                    <a:pt x="345" y="67"/>
                  </a:lnTo>
                  <a:close/>
                </a:path>
              </a:pathLst>
            </a:custGeom>
            <a:noFill/>
            <a:ln w="1588">
              <a:solidFill>
                <a:srgbClr val="63696D"/>
              </a:solidFill>
              <a:round/>
              <a:headEnd/>
              <a:tailEnd/>
            </a:ln>
          </p:spPr>
          <p:txBody>
            <a:bodyPr/>
            <a:lstStyle/>
            <a:p>
              <a:endParaRPr lang="es-ES"/>
            </a:p>
          </p:txBody>
        </p:sp>
        <p:sp>
          <p:nvSpPr>
            <p:cNvPr id="5188" name="Freeform 47"/>
            <p:cNvSpPr>
              <a:spLocks/>
            </p:cNvSpPr>
            <p:nvPr/>
          </p:nvSpPr>
          <p:spPr bwMode="auto">
            <a:xfrm>
              <a:off x="788988" y="2673351"/>
              <a:ext cx="282575" cy="538163"/>
            </a:xfrm>
            <a:custGeom>
              <a:avLst/>
              <a:gdLst>
                <a:gd name="T0" fmla="*/ 0 w 1070"/>
                <a:gd name="T1" fmla="*/ 2147483647 h 2034"/>
                <a:gd name="T2" fmla="*/ 0 w 1070"/>
                <a:gd name="T3" fmla="*/ 2147483647 h 2034"/>
                <a:gd name="T4" fmla="*/ 0 w 1070"/>
                <a:gd name="T5" fmla="*/ 2147483647 h 2034"/>
                <a:gd name="T6" fmla="*/ 0 w 1070"/>
                <a:gd name="T7" fmla="*/ 0 h 2034"/>
                <a:gd name="T8" fmla="*/ 0 w 1070"/>
                <a:gd name="T9" fmla="*/ 0 h 2034"/>
                <a:gd name="T10" fmla="*/ 0 w 1070"/>
                <a:gd name="T11" fmla="*/ 0 h 2034"/>
                <a:gd name="T12" fmla="*/ 2147483647 w 1070"/>
                <a:gd name="T13" fmla="*/ 0 h 2034"/>
                <a:gd name="T14" fmla="*/ 2147483647 w 1070"/>
                <a:gd name="T15" fmla="*/ 0 h 2034"/>
                <a:gd name="T16" fmla="*/ 2147483647 w 1070"/>
                <a:gd name="T17" fmla="*/ 0 h 2034"/>
                <a:gd name="T18" fmla="*/ 2147483647 w 1070"/>
                <a:gd name="T19" fmla="*/ 0 h 2034"/>
                <a:gd name="T20" fmla="*/ 2147483647 w 1070"/>
                <a:gd name="T21" fmla="*/ 0 h 2034"/>
                <a:gd name="T22" fmla="*/ 2147483647 w 1070"/>
                <a:gd name="T23" fmla="*/ 0 h 2034"/>
                <a:gd name="T24" fmla="*/ 2147483647 w 1070"/>
                <a:gd name="T25" fmla="*/ 0 h 2034"/>
                <a:gd name="T26" fmla="*/ 2147483647 w 1070"/>
                <a:gd name="T27" fmla="*/ 0 h 2034"/>
                <a:gd name="T28" fmla="*/ 2147483647 w 1070"/>
                <a:gd name="T29" fmla="*/ 0 h 2034"/>
                <a:gd name="T30" fmla="*/ 2147483647 w 1070"/>
                <a:gd name="T31" fmla="*/ 0 h 2034"/>
                <a:gd name="T32" fmla="*/ 2147483647 w 1070"/>
                <a:gd name="T33" fmla="*/ 0 h 2034"/>
                <a:gd name="T34" fmla="*/ 2147483647 w 1070"/>
                <a:gd name="T35" fmla="*/ 0 h 2034"/>
                <a:gd name="T36" fmla="*/ 2147483647 w 1070"/>
                <a:gd name="T37" fmla="*/ 0 h 2034"/>
                <a:gd name="T38" fmla="*/ 2147483647 w 1070"/>
                <a:gd name="T39" fmla="*/ 2147483647 h 2034"/>
                <a:gd name="T40" fmla="*/ 2147483647 w 1070"/>
                <a:gd name="T41" fmla="*/ 2147483647 h 2034"/>
                <a:gd name="T42" fmla="*/ 2147483647 w 1070"/>
                <a:gd name="T43" fmla="*/ 2147483647 h 2034"/>
                <a:gd name="T44" fmla="*/ 2147483647 w 1070"/>
                <a:gd name="T45" fmla="*/ 2147483647 h 2034"/>
                <a:gd name="T46" fmla="*/ 2147483647 w 1070"/>
                <a:gd name="T47" fmla="*/ 2147483647 h 2034"/>
                <a:gd name="T48" fmla="*/ 2147483647 w 1070"/>
                <a:gd name="T49" fmla="*/ 2147483647 h 2034"/>
                <a:gd name="T50" fmla="*/ 2147483647 w 1070"/>
                <a:gd name="T51" fmla="*/ 2147483647 h 2034"/>
                <a:gd name="T52" fmla="*/ 2147483647 w 1070"/>
                <a:gd name="T53" fmla="*/ 2147483647 h 2034"/>
                <a:gd name="T54" fmla="*/ 2147483647 w 1070"/>
                <a:gd name="T55" fmla="*/ 2147483647 h 2034"/>
                <a:gd name="T56" fmla="*/ 2147483647 w 1070"/>
                <a:gd name="T57" fmla="*/ 2147483647 h 2034"/>
                <a:gd name="T58" fmla="*/ 2147483647 w 1070"/>
                <a:gd name="T59" fmla="*/ 2147483647 h 2034"/>
                <a:gd name="T60" fmla="*/ 2147483647 w 1070"/>
                <a:gd name="T61" fmla="*/ 2147483647 h 2034"/>
                <a:gd name="T62" fmla="*/ 2147483647 w 1070"/>
                <a:gd name="T63" fmla="*/ 2147483647 h 2034"/>
                <a:gd name="T64" fmla="*/ 2147483647 w 1070"/>
                <a:gd name="T65" fmla="*/ 2147483647 h 2034"/>
                <a:gd name="T66" fmla="*/ 2147483647 w 1070"/>
                <a:gd name="T67" fmla="*/ 2147483647 h 2034"/>
                <a:gd name="T68" fmla="*/ 2147483647 w 1070"/>
                <a:gd name="T69" fmla="*/ 2147483647 h 2034"/>
                <a:gd name="T70" fmla="*/ 2147483647 w 1070"/>
                <a:gd name="T71" fmla="*/ 2147483647 h 2034"/>
                <a:gd name="T72" fmla="*/ 2147483647 w 1070"/>
                <a:gd name="T73" fmla="*/ 2147483647 h 2034"/>
                <a:gd name="T74" fmla="*/ 2147483647 w 1070"/>
                <a:gd name="T75" fmla="*/ 2147483647 h 2034"/>
                <a:gd name="T76" fmla="*/ 2147483647 w 1070"/>
                <a:gd name="T77" fmla="*/ 2147483647 h 2034"/>
                <a:gd name="T78" fmla="*/ 2147483647 w 1070"/>
                <a:gd name="T79" fmla="*/ 2147483647 h 2034"/>
                <a:gd name="T80" fmla="*/ 2147483647 w 1070"/>
                <a:gd name="T81" fmla="*/ 2147483647 h 2034"/>
                <a:gd name="T82" fmla="*/ 2147483647 w 1070"/>
                <a:gd name="T83" fmla="*/ 2147483647 h 2034"/>
                <a:gd name="T84" fmla="*/ 2147483647 w 1070"/>
                <a:gd name="T85" fmla="*/ 2147483647 h 2034"/>
                <a:gd name="T86" fmla="*/ 2147483647 w 1070"/>
                <a:gd name="T87" fmla="*/ 2147483647 h 2034"/>
                <a:gd name="T88" fmla="*/ 2147483647 w 1070"/>
                <a:gd name="T89" fmla="*/ 2147483647 h 2034"/>
                <a:gd name="T90" fmla="*/ 2147483647 w 1070"/>
                <a:gd name="T91" fmla="*/ 2147483647 h 2034"/>
                <a:gd name="T92" fmla="*/ 2147483647 w 1070"/>
                <a:gd name="T93" fmla="*/ 2147483647 h 2034"/>
                <a:gd name="T94" fmla="*/ 2147483647 w 1070"/>
                <a:gd name="T95" fmla="*/ 2147483647 h 2034"/>
                <a:gd name="T96" fmla="*/ 0 w 1070"/>
                <a:gd name="T97" fmla="*/ 2147483647 h 2034"/>
                <a:gd name="T98" fmla="*/ 0 w 1070"/>
                <a:gd name="T99" fmla="*/ 2147483647 h 2034"/>
                <a:gd name="T100" fmla="*/ 0 w 1070"/>
                <a:gd name="T101" fmla="*/ 2147483647 h 2034"/>
                <a:gd name="T102" fmla="*/ 0 w 1070"/>
                <a:gd name="T103" fmla="*/ 2147483647 h 2034"/>
                <a:gd name="T104" fmla="*/ 2147483647 w 1070"/>
                <a:gd name="T105" fmla="*/ 2147483647 h 2034"/>
                <a:gd name="T106" fmla="*/ 2147483647 w 1070"/>
                <a:gd name="T107" fmla="*/ 2147483647 h 2034"/>
                <a:gd name="T108" fmla="*/ 0 w 1070"/>
                <a:gd name="T109" fmla="*/ 2147483647 h 2034"/>
                <a:gd name="T110" fmla="*/ 0 w 1070"/>
                <a:gd name="T111" fmla="*/ 2147483647 h 20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2034"/>
                <a:gd name="T170" fmla="*/ 1070 w 1070"/>
                <a:gd name="T171" fmla="*/ 2034 h 20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2034">
                  <a:moveTo>
                    <a:pt x="82" y="281"/>
                  </a:moveTo>
                  <a:lnTo>
                    <a:pt x="84" y="276"/>
                  </a:lnTo>
                  <a:lnTo>
                    <a:pt x="85" y="271"/>
                  </a:lnTo>
                  <a:lnTo>
                    <a:pt x="85" y="265"/>
                  </a:lnTo>
                  <a:lnTo>
                    <a:pt x="85" y="259"/>
                  </a:lnTo>
                  <a:lnTo>
                    <a:pt x="85" y="203"/>
                  </a:lnTo>
                  <a:lnTo>
                    <a:pt x="84" y="197"/>
                  </a:lnTo>
                  <a:lnTo>
                    <a:pt x="84" y="191"/>
                  </a:lnTo>
                  <a:lnTo>
                    <a:pt x="82" y="186"/>
                  </a:lnTo>
                  <a:lnTo>
                    <a:pt x="81" y="181"/>
                  </a:lnTo>
                  <a:lnTo>
                    <a:pt x="76" y="170"/>
                  </a:lnTo>
                  <a:lnTo>
                    <a:pt x="70" y="161"/>
                  </a:lnTo>
                  <a:lnTo>
                    <a:pt x="62" y="153"/>
                  </a:lnTo>
                  <a:lnTo>
                    <a:pt x="54" y="144"/>
                  </a:lnTo>
                  <a:lnTo>
                    <a:pt x="45" y="136"/>
                  </a:lnTo>
                  <a:lnTo>
                    <a:pt x="36" y="128"/>
                  </a:lnTo>
                  <a:lnTo>
                    <a:pt x="31" y="124"/>
                  </a:lnTo>
                  <a:lnTo>
                    <a:pt x="28" y="120"/>
                  </a:lnTo>
                  <a:lnTo>
                    <a:pt x="26" y="114"/>
                  </a:lnTo>
                  <a:lnTo>
                    <a:pt x="25" y="110"/>
                  </a:lnTo>
                  <a:lnTo>
                    <a:pt x="23" y="99"/>
                  </a:lnTo>
                  <a:lnTo>
                    <a:pt x="21" y="87"/>
                  </a:lnTo>
                  <a:lnTo>
                    <a:pt x="17" y="70"/>
                  </a:lnTo>
                  <a:lnTo>
                    <a:pt x="11" y="53"/>
                  </a:lnTo>
                  <a:lnTo>
                    <a:pt x="6" y="38"/>
                  </a:lnTo>
                  <a:lnTo>
                    <a:pt x="0" y="20"/>
                  </a:lnTo>
                  <a:lnTo>
                    <a:pt x="15" y="16"/>
                  </a:lnTo>
                  <a:lnTo>
                    <a:pt x="29" y="14"/>
                  </a:lnTo>
                  <a:lnTo>
                    <a:pt x="43" y="13"/>
                  </a:lnTo>
                  <a:lnTo>
                    <a:pt x="59" y="13"/>
                  </a:lnTo>
                  <a:lnTo>
                    <a:pt x="70" y="13"/>
                  </a:lnTo>
                  <a:lnTo>
                    <a:pt x="80" y="15"/>
                  </a:lnTo>
                  <a:lnTo>
                    <a:pt x="89" y="17"/>
                  </a:lnTo>
                  <a:lnTo>
                    <a:pt x="99" y="20"/>
                  </a:lnTo>
                  <a:lnTo>
                    <a:pt x="107" y="22"/>
                  </a:lnTo>
                  <a:lnTo>
                    <a:pt x="116" y="24"/>
                  </a:lnTo>
                  <a:lnTo>
                    <a:pt x="127" y="26"/>
                  </a:lnTo>
                  <a:lnTo>
                    <a:pt x="138" y="26"/>
                  </a:lnTo>
                  <a:lnTo>
                    <a:pt x="151" y="25"/>
                  </a:lnTo>
                  <a:lnTo>
                    <a:pt x="165" y="23"/>
                  </a:lnTo>
                  <a:lnTo>
                    <a:pt x="177" y="19"/>
                  </a:lnTo>
                  <a:lnTo>
                    <a:pt x="189" y="15"/>
                  </a:lnTo>
                  <a:lnTo>
                    <a:pt x="200" y="11"/>
                  </a:lnTo>
                  <a:lnTo>
                    <a:pt x="213" y="7"/>
                  </a:lnTo>
                  <a:lnTo>
                    <a:pt x="226" y="5"/>
                  </a:lnTo>
                  <a:lnTo>
                    <a:pt x="239" y="3"/>
                  </a:lnTo>
                  <a:lnTo>
                    <a:pt x="246" y="0"/>
                  </a:lnTo>
                  <a:lnTo>
                    <a:pt x="252" y="0"/>
                  </a:lnTo>
                  <a:lnTo>
                    <a:pt x="260" y="8"/>
                  </a:lnTo>
                  <a:lnTo>
                    <a:pt x="269" y="14"/>
                  </a:lnTo>
                  <a:lnTo>
                    <a:pt x="278" y="21"/>
                  </a:lnTo>
                  <a:lnTo>
                    <a:pt x="285" y="29"/>
                  </a:lnTo>
                  <a:lnTo>
                    <a:pt x="290" y="37"/>
                  </a:lnTo>
                  <a:lnTo>
                    <a:pt x="294" y="43"/>
                  </a:lnTo>
                  <a:lnTo>
                    <a:pt x="297" y="46"/>
                  </a:lnTo>
                  <a:lnTo>
                    <a:pt x="301" y="48"/>
                  </a:lnTo>
                  <a:lnTo>
                    <a:pt x="304" y="50"/>
                  </a:lnTo>
                  <a:lnTo>
                    <a:pt x="308" y="50"/>
                  </a:lnTo>
                  <a:lnTo>
                    <a:pt x="311" y="50"/>
                  </a:lnTo>
                  <a:lnTo>
                    <a:pt x="313" y="48"/>
                  </a:lnTo>
                  <a:lnTo>
                    <a:pt x="314" y="46"/>
                  </a:lnTo>
                  <a:lnTo>
                    <a:pt x="316" y="44"/>
                  </a:lnTo>
                  <a:lnTo>
                    <a:pt x="318" y="38"/>
                  </a:lnTo>
                  <a:lnTo>
                    <a:pt x="322" y="34"/>
                  </a:lnTo>
                  <a:lnTo>
                    <a:pt x="329" y="30"/>
                  </a:lnTo>
                  <a:lnTo>
                    <a:pt x="335" y="29"/>
                  </a:lnTo>
                  <a:lnTo>
                    <a:pt x="341" y="29"/>
                  </a:lnTo>
                  <a:lnTo>
                    <a:pt x="348" y="29"/>
                  </a:lnTo>
                  <a:lnTo>
                    <a:pt x="355" y="29"/>
                  </a:lnTo>
                  <a:lnTo>
                    <a:pt x="362" y="30"/>
                  </a:lnTo>
                  <a:lnTo>
                    <a:pt x="368" y="32"/>
                  </a:lnTo>
                  <a:lnTo>
                    <a:pt x="373" y="36"/>
                  </a:lnTo>
                  <a:lnTo>
                    <a:pt x="383" y="43"/>
                  </a:lnTo>
                  <a:lnTo>
                    <a:pt x="393" y="50"/>
                  </a:lnTo>
                  <a:lnTo>
                    <a:pt x="402" y="58"/>
                  </a:lnTo>
                  <a:lnTo>
                    <a:pt x="412" y="65"/>
                  </a:lnTo>
                  <a:lnTo>
                    <a:pt x="418" y="68"/>
                  </a:lnTo>
                  <a:lnTo>
                    <a:pt x="424" y="70"/>
                  </a:lnTo>
                  <a:lnTo>
                    <a:pt x="430" y="71"/>
                  </a:lnTo>
                  <a:lnTo>
                    <a:pt x="437" y="72"/>
                  </a:lnTo>
                  <a:lnTo>
                    <a:pt x="440" y="71"/>
                  </a:lnTo>
                  <a:lnTo>
                    <a:pt x="442" y="70"/>
                  </a:lnTo>
                  <a:lnTo>
                    <a:pt x="444" y="69"/>
                  </a:lnTo>
                  <a:lnTo>
                    <a:pt x="445" y="67"/>
                  </a:lnTo>
                  <a:lnTo>
                    <a:pt x="449" y="61"/>
                  </a:lnTo>
                  <a:lnTo>
                    <a:pt x="452" y="57"/>
                  </a:lnTo>
                  <a:lnTo>
                    <a:pt x="458" y="51"/>
                  </a:lnTo>
                  <a:lnTo>
                    <a:pt x="464" y="46"/>
                  </a:lnTo>
                  <a:lnTo>
                    <a:pt x="470" y="42"/>
                  </a:lnTo>
                  <a:lnTo>
                    <a:pt x="478" y="40"/>
                  </a:lnTo>
                  <a:lnTo>
                    <a:pt x="485" y="37"/>
                  </a:lnTo>
                  <a:lnTo>
                    <a:pt x="493" y="36"/>
                  </a:lnTo>
                  <a:lnTo>
                    <a:pt x="501" y="35"/>
                  </a:lnTo>
                  <a:lnTo>
                    <a:pt x="511" y="34"/>
                  </a:lnTo>
                  <a:lnTo>
                    <a:pt x="581" y="46"/>
                  </a:lnTo>
                  <a:lnTo>
                    <a:pt x="600" y="44"/>
                  </a:lnTo>
                  <a:lnTo>
                    <a:pt x="617" y="42"/>
                  </a:lnTo>
                  <a:lnTo>
                    <a:pt x="633" y="39"/>
                  </a:lnTo>
                  <a:lnTo>
                    <a:pt x="648" y="36"/>
                  </a:lnTo>
                  <a:lnTo>
                    <a:pt x="679" y="26"/>
                  </a:lnTo>
                  <a:lnTo>
                    <a:pt x="715" y="15"/>
                  </a:lnTo>
                  <a:lnTo>
                    <a:pt x="727" y="13"/>
                  </a:lnTo>
                  <a:lnTo>
                    <a:pt x="738" y="12"/>
                  </a:lnTo>
                  <a:lnTo>
                    <a:pt x="750" y="11"/>
                  </a:lnTo>
                  <a:lnTo>
                    <a:pt x="762" y="10"/>
                  </a:lnTo>
                  <a:lnTo>
                    <a:pt x="774" y="11"/>
                  </a:lnTo>
                  <a:lnTo>
                    <a:pt x="784" y="13"/>
                  </a:lnTo>
                  <a:lnTo>
                    <a:pt x="793" y="16"/>
                  </a:lnTo>
                  <a:lnTo>
                    <a:pt x="802" y="20"/>
                  </a:lnTo>
                  <a:lnTo>
                    <a:pt x="819" y="30"/>
                  </a:lnTo>
                  <a:lnTo>
                    <a:pt x="840" y="41"/>
                  </a:lnTo>
                  <a:lnTo>
                    <a:pt x="862" y="52"/>
                  </a:lnTo>
                  <a:lnTo>
                    <a:pt x="881" y="64"/>
                  </a:lnTo>
                  <a:lnTo>
                    <a:pt x="890" y="70"/>
                  </a:lnTo>
                  <a:lnTo>
                    <a:pt x="898" y="77"/>
                  </a:lnTo>
                  <a:lnTo>
                    <a:pt x="905" y="86"/>
                  </a:lnTo>
                  <a:lnTo>
                    <a:pt x="912" y="97"/>
                  </a:lnTo>
                  <a:lnTo>
                    <a:pt x="920" y="106"/>
                  </a:lnTo>
                  <a:lnTo>
                    <a:pt x="927" y="114"/>
                  </a:lnTo>
                  <a:lnTo>
                    <a:pt x="936" y="121"/>
                  </a:lnTo>
                  <a:lnTo>
                    <a:pt x="944" y="127"/>
                  </a:lnTo>
                  <a:lnTo>
                    <a:pt x="953" y="132"/>
                  </a:lnTo>
                  <a:lnTo>
                    <a:pt x="960" y="139"/>
                  </a:lnTo>
                  <a:lnTo>
                    <a:pt x="963" y="143"/>
                  </a:lnTo>
                  <a:lnTo>
                    <a:pt x="965" y="147"/>
                  </a:lnTo>
                  <a:lnTo>
                    <a:pt x="967" y="153"/>
                  </a:lnTo>
                  <a:lnTo>
                    <a:pt x="968" y="159"/>
                  </a:lnTo>
                  <a:lnTo>
                    <a:pt x="969" y="171"/>
                  </a:lnTo>
                  <a:lnTo>
                    <a:pt x="969" y="182"/>
                  </a:lnTo>
                  <a:lnTo>
                    <a:pt x="968" y="188"/>
                  </a:lnTo>
                  <a:lnTo>
                    <a:pt x="969" y="193"/>
                  </a:lnTo>
                  <a:lnTo>
                    <a:pt x="969" y="199"/>
                  </a:lnTo>
                  <a:lnTo>
                    <a:pt x="971" y="205"/>
                  </a:lnTo>
                  <a:lnTo>
                    <a:pt x="973" y="210"/>
                  </a:lnTo>
                  <a:lnTo>
                    <a:pt x="976" y="214"/>
                  </a:lnTo>
                  <a:lnTo>
                    <a:pt x="980" y="216"/>
                  </a:lnTo>
                  <a:lnTo>
                    <a:pt x="984" y="218"/>
                  </a:lnTo>
                  <a:lnTo>
                    <a:pt x="994" y="221"/>
                  </a:lnTo>
                  <a:lnTo>
                    <a:pt x="1003" y="224"/>
                  </a:lnTo>
                  <a:lnTo>
                    <a:pt x="1010" y="227"/>
                  </a:lnTo>
                  <a:lnTo>
                    <a:pt x="1015" y="230"/>
                  </a:lnTo>
                  <a:lnTo>
                    <a:pt x="1021" y="232"/>
                  </a:lnTo>
                  <a:lnTo>
                    <a:pt x="1027" y="233"/>
                  </a:lnTo>
                  <a:lnTo>
                    <a:pt x="1032" y="233"/>
                  </a:lnTo>
                  <a:lnTo>
                    <a:pt x="1037" y="231"/>
                  </a:lnTo>
                  <a:lnTo>
                    <a:pt x="1041" y="229"/>
                  </a:lnTo>
                  <a:lnTo>
                    <a:pt x="1044" y="226"/>
                  </a:lnTo>
                  <a:lnTo>
                    <a:pt x="1048" y="224"/>
                  </a:lnTo>
                  <a:lnTo>
                    <a:pt x="1051" y="222"/>
                  </a:lnTo>
                  <a:lnTo>
                    <a:pt x="1055" y="220"/>
                  </a:lnTo>
                  <a:lnTo>
                    <a:pt x="1060" y="220"/>
                  </a:lnTo>
                  <a:lnTo>
                    <a:pt x="1066" y="222"/>
                  </a:lnTo>
                  <a:lnTo>
                    <a:pt x="1070" y="224"/>
                  </a:lnTo>
                  <a:lnTo>
                    <a:pt x="1070" y="389"/>
                  </a:lnTo>
                  <a:lnTo>
                    <a:pt x="1069" y="419"/>
                  </a:lnTo>
                  <a:lnTo>
                    <a:pt x="1066" y="446"/>
                  </a:lnTo>
                  <a:lnTo>
                    <a:pt x="1061" y="472"/>
                  </a:lnTo>
                  <a:lnTo>
                    <a:pt x="1060" y="503"/>
                  </a:lnTo>
                  <a:lnTo>
                    <a:pt x="1060" y="569"/>
                  </a:lnTo>
                  <a:lnTo>
                    <a:pt x="1060" y="576"/>
                  </a:lnTo>
                  <a:lnTo>
                    <a:pt x="1059" y="582"/>
                  </a:lnTo>
                  <a:lnTo>
                    <a:pt x="1057" y="589"/>
                  </a:lnTo>
                  <a:lnTo>
                    <a:pt x="1055" y="594"/>
                  </a:lnTo>
                  <a:lnTo>
                    <a:pt x="1053" y="599"/>
                  </a:lnTo>
                  <a:lnTo>
                    <a:pt x="1049" y="604"/>
                  </a:lnTo>
                  <a:lnTo>
                    <a:pt x="1046" y="608"/>
                  </a:lnTo>
                  <a:lnTo>
                    <a:pt x="1042" y="613"/>
                  </a:lnTo>
                  <a:lnTo>
                    <a:pt x="1031" y="619"/>
                  </a:lnTo>
                  <a:lnTo>
                    <a:pt x="1021" y="624"/>
                  </a:lnTo>
                  <a:lnTo>
                    <a:pt x="1009" y="628"/>
                  </a:lnTo>
                  <a:lnTo>
                    <a:pt x="994" y="631"/>
                  </a:lnTo>
                  <a:lnTo>
                    <a:pt x="1011" y="1511"/>
                  </a:lnTo>
                  <a:lnTo>
                    <a:pt x="1009" y="2017"/>
                  </a:lnTo>
                  <a:lnTo>
                    <a:pt x="383" y="2034"/>
                  </a:lnTo>
                  <a:lnTo>
                    <a:pt x="383" y="2007"/>
                  </a:lnTo>
                  <a:lnTo>
                    <a:pt x="384" y="1997"/>
                  </a:lnTo>
                  <a:lnTo>
                    <a:pt x="386" y="1988"/>
                  </a:lnTo>
                  <a:lnTo>
                    <a:pt x="389" y="1981"/>
                  </a:lnTo>
                  <a:lnTo>
                    <a:pt x="393" y="1972"/>
                  </a:lnTo>
                  <a:lnTo>
                    <a:pt x="402" y="1958"/>
                  </a:lnTo>
                  <a:lnTo>
                    <a:pt x="411" y="1941"/>
                  </a:lnTo>
                  <a:lnTo>
                    <a:pt x="414" y="1919"/>
                  </a:lnTo>
                  <a:lnTo>
                    <a:pt x="417" y="1899"/>
                  </a:lnTo>
                  <a:lnTo>
                    <a:pt x="418" y="1890"/>
                  </a:lnTo>
                  <a:lnTo>
                    <a:pt x="420" y="1880"/>
                  </a:lnTo>
                  <a:lnTo>
                    <a:pt x="423" y="1870"/>
                  </a:lnTo>
                  <a:lnTo>
                    <a:pt x="426" y="1859"/>
                  </a:lnTo>
                  <a:lnTo>
                    <a:pt x="437" y="1830"/>
                  </a:lnTo>
                  <a:lnTo>
                    <a:pt x="447" y="1804"/>
                  </a:lnTo>
                  <a:lnTo>
                    <a:pt x="452" y="1791"/>
                  </a:lnTo>
                  <a:lnTo>
                    <a:pt x="455" y="1778"/>
                  </a:lnTo>
                  <a:lnTo>
                    <a:pt x="457" y="1763"/>
                  </a:lnTo>
                  <a:lnTo>
                    <a:pt x="457" y="1747"/>
                  </a:lnTo>
                  <a:lnTo>
                    <a:pt x="457" y="1727"/>
                  </a:lnTo>
                  <a:lnTo>
                    <a:pt x="457" y="1708"/>
                  </a:lnTo>
                  <a:lnTo>
                    <a:pt x="457" y="1691"/>
                  </a:lnTo>
                  <a:lnTo>
                    <a:pt x="456" y="1671"/>
                  </a:lnTo>
                  <a:lnTo>
                    <a:pt x="456" y="1658"/>
                  </a:lnTo>
                  <a:lnTo>
                    <a:pt x="455" y="1647"/>
                  </a:lnTo>
                  <a:lnTo>
                    <a:pt x="454" y="1636"/>
                  </a:lnTo>
                  <a:lnTo>
                    <a:pt x="454" y="1623"/>
                  </a:lnTo>
                  <a:lnTo>
                    <a:pt x="455" y="1609"/>
                  </a:lnTo>
                  <a:lnTo>
                    <a:pt x="457" y="1596"/>
                  </a:lnTo>
                  <a:lnTo>
                    <a:pt x="460" y="1584"/>
                  </a:lnTo>
                  <a:lnTo>
                    <a:pt x="461" y="1571"/>
                  </a:lnTo>
                  <a:lnTo>
                    <a:pt x="461" y="1520"/>
                  </a:lnTo>
                  <a:lnTo>
                    <a:pt x="460" y="1509"/>
                  </a:lnTo>
                  <a:lnTo>
                    <a:pt x="459" y="1500"/>
                  </a:lnTo>
                  <a:lnTo>
                    <a:pt x="457" y="1492"/>
                  </a:lnTo>
                  <a:lnTo>
                    <a:pt x="455" y="1484"/>
                  </a:lnTo>
                  <a:lnTo>
                    <a:pt x="452" y="1475"/>
                  </a:lnTo>
                  <a:lnTo>
                    <a:pt x="448" y="1468"/>
                  </a:lnTo>
                  <a:lnTo>
                    <a:pt x="443" y="1461"/>
                  </a:lnTo>
                  <a:lnTo>
                    <a:pt x="438" y="1454"/>
                  </a:lnTo>
                  <a:lnTo>
                    <a:pt x="415" y="1426"/>
                  </a:lnTo>
                  <a:lnTo>
                    <a:pt x="391" y="1396"/>
                  </a:lnTo>
                  <a:lnTo>
                    <a:pt x="383" y="1388"/>
                  </a:lnTo>
                  <a:lnTo>
                    <a:pt x="376" y="1381"/>
                  </a:lnTo>
                  <a:lnTo>
                    <a:pt x="369" y="1376"/>
                  </a:lnTo>
                  <a:lnTo>
                    <a:pt x="362" y="1370"/>
                  </a:lnTo>
                  <a:lnTo>
                    <a:pt x="355" y="1363"/>
                  </a:lnTo>
                  <a:lnTo>
                    <a:pt x="350" y="1357"/>
                  </a:lnTo>
                  <a:lnTo>
                    <a:pt x="348" y="1353"/>
                  </a:lnTo>
                  <a:lnTo>
                    <a:pt x="347" y="1349"/>
                  </a:lnTo>
                  <a:lnTo>
                    <a:pt x="346" y="1344"/>
                  </a:lnTo>
                  <a:lnTo>
                    <a:pt x="346" y="1340"/>
                  </a:lnTo>
                  <a:lnTo>
                    <a:pt x="347" y="1326"/>
                  </a:lnTo>
                  <a:lnTo>
                    <a:pt x="349" y="1315"/>
                  </a:lnTo>
                  <a:lnTo>
                    <a:pt x="351" y="1303"/>
                  </a:lnTo>
                  <a:lnTo>
                    <a:pt x="352" y="1290"/>
                  </a:lnTo>
                  <a:lnTo>
                    <a:pt x="352" y="1244"/>
                  </a:lnTo>
                  <a:lnTo>
                    <a:pt x="352" y="1238"/>
                  </a:lnTo>
                  <a:lnTo>
                    <a:pt x="351" y="1232"/>
                  </a:lnTo>
                  <a:lnTo>
                    <a:pt x="349" y="1227"/>
                  </a:lnTo>
                  <a:lnTo>
                    <a:pt x="346" y="1223"/>
                  </a:lnTo>
                  <a:lnTo>
                    <a:pt x="339" y="1213"/>
                  </a:lnTo>
                  <a:lnTo>
                    <a:pt x="332" y="1205"/>
                  </a:lnTo>
                  <a:lnTo>
                    <a:pt x="323" y="1197"/>
                  </a:lnTo>
                  <a:lnTo>
                    <a:pt x="317" y="1187"/>
                  </a:lnTo>
                  <a:lnTo>
                    <a:pt x="314" y="1182"/>
                  </a:lnTo>
                  <a:lnTo>
                    <a:pt x="312" y="1177"/>
                  </a:lnTo>
                  <a:lnTo>
                    <a:pt x="311" y="1172"/>
                  </a:lnTo>
                  <a:lnTo>
                    <a:pt x="311" y="1165"/>
                  </a:lnTo>
                  <a:lnTo>
                    <a:pt x="311" y="1142"/>
                  </a:lnTo>
                  <a:lnTo>
                    <a:pt x="313" y="1121"/>
                  </a:lnTo>
                  <a:lnTo>
                    <a:pt x="315" y="1111"/>
                  </a:lnTo>
                  <a:lnTo>
                    <a:pt x="319" y="1100"/>
                  </a:lnTo>
                  <a:lnTo>
                    <a:pt x="323" y="1091"/>
                  </a:lnTo>
                  <a:lnTo>
                    <a:pt x="330" y="1081"/>
                  </a:lnTo>
                  <a:lnTo>
                    <a:pt x="335" y="1071"/>
                  </a:lnTo>
                  <a:lnTo>
                    <a:pt x="340" y="1064"/>
                  </a:lnTo>
                  <a:lnTo>
                    <a:pt x="343" y="1060"/>
                  </a:lnTo>
                  <a:lnTo>
                    <a:pt x="344" y="1055"/>
                  </a:lnTo>
                  <a:lnTo>
                    <a:pt x="345" y="1051"/>
                  </a:lnTo>
                  <a:lnTo>
                    <a:pt x="346" y="1045"/>
                  </a:lnTo>
                  <a:lnTo>
                    <a:pt x="345" y="1032"/>
                  </a:lnTo>
                  <a:lnTo>
                    <a:pt x="343" y="1021"/>
                  </a:lnTo>
                  <a:lnTo>
                    <a:pt x="339" y="1009"/>
                  </a:lnTo>
                  <a:lnTo>
                    <a:pt x="334" y="999"/>
                  </a:lnTo>
                  <a:lnTo>
                    <a:pt x="327" y="990"/>
                  </a:lnTo>
                  <a:lnTo>
                    <a:pt x="319" y="981"/>
                  </a:lnTo>
                  <a:lnTo>
                    <a:pt x="310" y="974"/>
                  </a:lnTo>
                  <a:lnTo>
                    <a:pt x="298" y="968"/>
                  </a:lnTo>
                  <a:lnTo>
                    <a:pt x="284" y="961"/>
                  </a:lnTo>
                  <a:lnTo>
                    <a:pt x="271" y="952"/>
                  </a:lnTo>
                  <a:lnTo>
                    <a:pt x="264" y="947"/>
                  </a:lnTo>
                  <a:lnTo>
                    <a:pt x="260" y="942"/>
                  </a:lnTo>
                  <a:lnTo>
                    <a:pt x="256" y="936"/>
                  </a:lnTo>
                  <a:lnTo>
                    <a:pt x="254" y="927"/>
                  </a:lnTo>
                  <a:lnTo>
                    <a:pt x="251" y="917"/>
                  </a:lnTo>
                  <a:lnTo>
                    <a:pt x="246" y="909"/>
                  </a:lnTo>
                  <a:lnTo>
                    <a:pt x="241" y="900"/>
                  </a:lnTo>
                  <a:lnTo>
                    <a:pt x="233" y="894"/>
                  </a:lnTo>
                  <a:lnTo>
                    <a:pt x="218" y="882"/>
                  </a:lnTo>
                  <a:lnTo>
                    <a:pt x="200" y="868"/>
                  </a:lnTo>
                  <a:lnTo>
                    <a:pt x="194" y="863"/>
                  </a:lnTo>
                  <a:lnTo>
                    <a:pt x="190" y="856"/>
                  </a:lnTo>
                  <a:lnTo>
                    <a:pt x="187" y="849"/>
                  </a:lnTo>
                  <a:lnTo>
                    <a:pt x="185" y="841"/>
                  </a:lnTo>
                  <a:lnTo>
                    <a:pt x="183" y="835"/>
                  </a:lnTo>
                  <a:lnTo>
                    <a:pt x="179" y="828"/>
                  </a:lnTo>
                  <a:lnTo>
                    <a:pt x="175" y="821"/>
                  </a:lnTo>
                  <a:lnTo>
                    <a:pt x="169" y="814"/>
                  </a:lnTo>
                  <a:lnTo>
                    <a:pt x="161" y="807"/>
                  </a:lnTo>
                  <a:lnTo>
                    <a:pt x="154" y="799"/>
                  </a:lnTo>
                  <a:lnTo>
                    <a:pt x="147" y="791"/>
                  </a:lnTo>
                  <a:lnTo>
                    <a:pt x="142" y="782"/>
                  </a:lnTo>
                  <a:lnTo>
                    <a:pt x="137" y="774"/>
                  </a:lnTo>
                  <a:lnTo>
                    <a:pt x="134" y="766"/>
                  </a:lnTo>
                  <a:lnTo>
                    <a:pt x="130" y="758"/>
                  </a:lnTo>
                  <a:lnTo>
                    <a:pt x="128" y="748"/>
                  </a:lnTo>
                  <a:lnTo>
                    <a:pt x="124" y="730"/>
                  </a:lnTo>
                  <a:lnTo>
                    <a:pt x="120" y="710"/>
                  </a:lnTo>
                  <a:lnTo>
                    <a:pt x="117" y="689"/>
                  </a:lnTo>
                  <a:lnTo>
                    <a:pt x="115" y="666"/>
                  </a:lnTo>
                  <a:lnTo>
                    <a:pt x="109" y="632"/>
                  </a:lnTo>
                  <a:lnTo>
                    <a:pt x="103" y="603"/>
                  </a:lnTo>
                  <a:lnTo>
                    <a:pt x="100" y="589"/>
                  </a:lnTo>
                  <a:lnTo>
                    <a:pt x="97" y="573"/>
                  </a:lnTo>
                  <a:lnTo>
                    <a:pt x="95" y="558"/>
                  </a:lnTo>
                  <a:lnTo>
                    <a:pt x="95" y="539"/>
                  </a:lnTo>
                  <a:lnTo>
                    <a:pt x="95" y="531"/>
                  </a:lnTo>
                  <a:lnTo>
                    <a:pt x="96" y="522"/>
                  </a:lnTo>
                  <a:lnTo>
                    <a:pt x="97" y="514"/>
                  </a:lnTo>
                  <a:lnTo>
                    <a:pt x="99" y="507"/>
                  </a:lnTo>
                  <a:lnTo>
                    <a:pt x="102" y="500"/>
                  </a:lnTo>
                  <a:lnTo>
                    <a:pt x="106" y="492"/>
                  </a:lnTo>
                  <a:lnTo>
                    <a:pt x="111" y="486"/>
                  </a:lnTo>
                  <a:lnTo>
                    <a:pt x="117" y="481"/>
                  </a:lnTo>
                  <a:lnTo>
                    <a:pt x="131" y="472"/>
                  </a:lnTo>
                  <a:lnTo>
                    <a:pt x="143" y="462"/>
                  </a:lnTo>
                  <a:lnTo>
                    <a:pt x="148" y="458"/>
                  </a:lnTo>
                  <a:lnTo>
                    <a:pt x="151" y="452"/>
                  </a:lnTo>
                  <a:lnTo>
                    <a:pt x="155" y="446"/>
                  </a:lnTo>
                  <a:lnTo>
                    <a:pt x="156" y="439"/>
                  </a:lnTo>
                  <a:lnTo>
                    <a:pt x="155" y="432"/>
                  </a:lnTo>
                  <a:lnTo>
                    <a:pt x="155" y="427"/>
                  </a:lnTo>
                  <a:lnTo>
                    <a:pt x="153" y="422"/>
                  </a:lnTo>
                  <a:lnTo>
                    <a:pt x="151" y="417"/>
                  </a:lnTo>
                  <a:lnTo>
                    <a:pt x="146" y="407"/>
                  </a:lnTo>
                  <a:lnTo>
                    <a:pt x="140" y="399"/>
                  </a:lnTo>
                  <a:lnTo>
                    <a:pt x="132" y="392"/>
                  </a:lnTo>
                  <a:lnTo>
                    <a:pt x="124" y="386"/>
                  </a:lnTo>
                  <a:lnTo>
                    <a:pt x="114" y="378"/>
                  </a:lnTo>
                  <a:lnTo>
                    <a:pt x="104" y="372"/>
                  </a:lnTo>
                  <a:lnTo>
                    <a:pt x="96" y="368"/>
                  </a:lnTo>
                  <a:lnTo>
                    <a:pt x="87" y="363"/>
                  </a:lnTo>
                  <a:lnTo>
                    <a:pt x="84" y="360"/>
                  </a:lnTo>
                  <a:lnTo>
                    <a:pt x="82" y="356"/>
                  </a:lnTo>
                  <a:lnTo>
                    <a:pt x="80" y="352"/>
                  </a:lnTo>
                  <a:lnTo>
                    <a:pt x="80" y="347"/>
                  </a:lnTo>
                  <a:lnTo>
                    <a:pt x="80" y="329"/>
                  </a:lnTo>
                  <a:lnTo>
                    <a:pt x="81" y="314"/>
                  </a:lnTo>
                  <a:lnTo>
                    <a:pt x="82" y="299"/>
                  </a:lnTo>
                  <a:lnTo>
                    <a:pt x="82" y="281"/>
                  </a:lnTo>
                  <a:close/>
                </a:path>
              </a:pathLst>
            </a:custGeom>
            <a:solidFill>
              <a:srgbClr val="BEBFC3"/>
            </a:solidFill>
            <a:ln w="9525">
              <a:noFill/>
              <a:round/>
              <a:headEnd/>
              <a:tailEnd/>
            </a:ln>
          </p:spPr>
          <p:txBody>
            <a:bodyPr/>
            <a:lstStyle/>
            <a:p>
              <a:endParaRPr lang="es-ES"/>
            </a:p>
          </p:txBody>
        </p:sp>
        <p:sp>
          <p:nvSpPr>
            <p:cNvPr id="5189" name="Freeform 48"/>
            <p:cNvSpPr>
              <a:spLocks/>
            </p:cNvSpPr>
            <p:nvPr/>
          </p:nvSpPr>
          <p:spPr bwMode="auto">
            <a:xfrm>
              <a:off x="788988" y="2673351"/>
              <a:ext cx="282575" cy="538163"/>
            </a:xfrm>
            <a:custGeom>
              <a:avLst/>
              <a:gdLst>
                <a:gd name="T0" fmla="*/ 0 w 1070"/>
                <a:gd name="T1" fmla="*/ 2147483647 h 2034"/>
                <a:gd name="T2" fmla="*/ 0 w 1070"/>
                <a:gd name="T3" fmla="*/ 2147483647 h 2034"/>
                <a:gd name="T4" fmla="*/ 0 w 1070"/>
                <a:gd name="T5" fmla="*/ 2147483647 h 2034"/>
                <a:gd name="T6" fmla="*/ 0 w 1070"/>
                <a:gd name="T7" fmla="*/ 0 h 2034"/>
                <a:gd name="T8" fmla="*/ 0 w 1070"/>
                <a:gd name="T9" fmla="*/ 0 h 2034"/>
                <a:gd name="T10" fmla="*/ 0 w 1070"/>
                <a:gd name="T11" fmla="*/ 0 h 2034"/>
                <a:gd name="T12" fmla="*/ 2147483647 w 1070"/>
                <a:gd name="T13" fmla="*/ 0 h 2034"/>
                <a:gd name="T14" fmla="*/ 2147483647 w 1070"/>
                <a:gd name="T15" fmla="*/ 0 h 2034"/>
                <a:gd name="T16" fmla="*/ 2147483647 w 1070"/>
                <a:gd name="T17" fmla="*/ 0 h 2034"/>
                <a:gd name="T18" fmla="*/ 2147483647 w 1070"/>
                <a:gd name="T19" fmla="*/ 0 h 2034"/>
                <a:gd name="T20" fmla="*/ 2147483647 w 1070"/>
                <a:gd name="T21" fmla="*/ 0 h 2034"/>
                <a:gd name="T22" fmla="*/ 2147483647 w 1070"/>
                <a:gd name="T23" fmla="*/ 0 h 2034"/>
                <a:gd name="T24" fmla="*/ 2147483647 w 1070"/>
                <a:gd name="T25" fmla="*/ 0 h 2034"/>
                <a:gd name="T26" fmla="*/ 2147483647 w 1070"/>
                <a:gd name="T27" fmla="*/ 0 h 2034"/>
                <a:gd name="T28" fmla="*/ 2147483647 w 1070"/>
                <a:gd name="T29" fmla="*/ 0 h 2034"/>
                <a:gd name="T30" fmla="*/ 2147483647 w 1070"/>
                <a:gd name="T31" fmla="*/ 0 h 2034"/>
                <a:gd name="T32" fmla="*/ 2147483647 w 1070"/>
                <a:gd name="T33" fmla="*/ 0 h 2034"/>
                <a:gd name="T34" fmla="*/ 2147483647 w 1070"/>
                <a:gd name="T35" fmla="*/ 0 h 2034"/>
                <a:gd name="T36" fmla="*/ 2147483647 w 1070"/>
                <a:gd name="T37" fmla="*/ 0 h 2034"/>
                <a:gd name="T38" fmla="*/ 2147483647 w 1070"/>
                <a:gd name="T39" fmla="*/ 2147483647 h 2034"/>
                <a:gd name="T40" fmla="*/ 2147483647 w 1070"/>
                <a:gd name="T41" fmla="*/ 2147483647 h 2034"/>
                <a:gd name="T42" fmla="*/ 2147483647 w 1070"/>
                <a:gd name="T43" fmla="*/ 2147483647 h 2034"/>
                <a:gd name="T44" fmla="*/ 2147483647 w 1070"/>
                <a:gd name="T45" fmla="*/ 2147483647 h 2034"/>
                <a:gd name="T46" fmla="*/ 2147483647 w 1070"/>
                <a:gd name="T47" fmla="*/ 2147483647 h 2034"/>
                <a:gd name="T48" fmla="*/ 2147483647 w 1070"/>
                <a:gd name="T49" fmla="*/ 2147483647 h 2034"/>
                <a:gd name="T50" fmla="*/ 2147483647 w 1070"/>
                <a:gd name="T51" fmla="*/ 2147483647 h 2034"/>
                <a:gd name="T52" fmla="*/ 2147483647 w 1070"/>
                <a:gd name="T53" fmla="*/ 2147483647 h 2034"/>
                <a:gd name="T54" fmla="*/ 2147483647 w 1070"/>
                <a:gd name="T55" fmla="*/ 2147483647 h 2034"/>
                <a:gd name="T56" fmla="*/ 2147483647 w 1070"/>
                <a:gd name="T57" fmla="*/ 2147483647 h 2034"/>
                <a:gd name="T58" fmla="*/ 2147483647 w 1070"/>
                <a:gd name="T59" fmla="*/ 2147483647 h 2034"/>
                <a:gd name="T60" fmla="*/ 2147483647 w 1070"/>
                <a:gd name="T61" fmla="*/ 2147483647 h 2034"/>
                <a:gd name="T62" fmla="*/ 2147483647 w 1070"/>
                <a:gd name="T63" fmla="*/ 2147483647 h 2034"/>
                <a:gd name="T64" fmla="*/ 2147483647 w 1070"/>
                <a:gd name="T65" fmla="*/ 2147483647 h 2034"/>
                <a:gd name="T66" fmla="*/ 2147483647 w 1070"/>
                <a:gd name="T67" fmla="*/ 2147483647 h 2034"/>
                <a:gd name="T68" fmla="*/ 2147483647 w 1070"/>
                <a:gd name="T69" fmla="*/ 2147483647 h 2034"/>
                <a:gd name="T70" fmla="*/ 2147483647 w 1070"/>
                <a:gd name="T71" fmla="*/ 2147483647 h 2034"/>
                <a:gd name="T72" fmla="*/ 2147483647 w 1070"/>
                <a:gd name="T73" fmla="*/ 2147483647 h 2034"/>
                <a:gd name="T74" fmla="*/ 2147483647 w 1070"/>
                <a:gd name="T75" fmla="*/ 2147483647 h 2034"/>
                <a:gd name="T76" fmla="*/ 2147483647 w 1070"/>
                <a:gd name="T77" fmla="*/ 2147483647 h 2034"/>
                <a:gd name="T78" fmla="*/ 2147483647 w 1070"/>
                <a:gd name="T79" fmla="*/ 2147483647 h 2034"/>
                <a:gd name="T80" fmla="*/ 2147483647 w 1070"/>
                <a:gd name="T81" fmla="*/ 2147483647 h 2034"/>
                <a:gd name="T82" fmla="*/ 2147483647 w 1070"/>
                <a:gd name="T83" fmla="*/ 2147483647 h 2034"/>
                <a:gd name="T84" fmla="*/ 2147483647 w 1070"/>
                <a:gd name="T85" fmla="*/ 2147483647 h 2034"/>
                <a:gd name="T86" fmla="*/ 2147483647 w 1070"/>
                <a:gd name="T87" fmla="*/ 2147483647 h 2034"/>
                <a:gd name="T88" fmla="*/ 2147483647 w 1070"/>
                <a:gd name="T89" fmla="*/ 2147483647 h 2034"/>
                <a:gd name="T90" fmla="*/ 2147483647 w 1070"/>
                <a:gd name="T91" fmla="*/ 2147483647 h 2034"/>
                <a:gd name="T92" fmla="*/ 2147483647 w 1070"/>
                <a:gd name="T93" fmla="*/ 2147483647 h 2034"/>
                <a:gd name="T94" fmla="*/ 2147483647 w 1070"/>
                <a:gd name="T95" fmla="*/ 2147483647 h 2034"/>
                <a:gd name="T96" fmla="*/ 2147483647 w 1070"/>
                <a:gd name="T97" fmla="*/ 2147483647 h 2034"/>
                <a:gd name="T98" fmla="*/ 0 w 1070"/>
                <a:gd name="T99" fmla="*/ 2147483647 h 2034"/>
                <a:gd name="T100" fmla="*/ 0 w 1070"/>
                <a:gd name="T101" fmla="*/ 2147483647 h 2034"/>
                <a:gd name="T102" fmla="*/ 0 w 1070"/>
                <a:gd name="T103" fmla="*/ 2147483647 h 2034"/>
                <a:gd name="T104" fmla="*/ 2147483647 w 1070"/>
                <a:gd name="T105" fmla="*/ 2147483647 h 2034"/>
                <a:gd name="T106" fmla="*/ 2147483647 w 1070"/>
                <a:gd name="T107" fmla="*/ 2147483647 h 2034"/>
                <a:gd name="T108" fmla="*/ 0 w 1070"/>
                <a:gd name="T109" fmla="*/ 2147483647 h 2034"/>
                <a:gd name="T110" fmla="*/ 0 w 1070"/>
                <a:gd name="T111" fmla="*/ 2147483647 h 20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2034"/>
                <a:gd name="T170" fmla="*/ 1070 w 1070"/>
                <a:gd name="T171" fmla="*/ 2034 h 20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2034">
                  <a:moveTo>
                    <a:pt x="82" y="281"/>
                  </a:moveTo>
                  <a:lnTo>
                    <a:pt x="84" y="276"/>
                  </a:lnTo>
                  <a:lnTo>
                    <a:pt x="85" y="271"/>
                  </a:lnTo>
                  <a:lnTo>
                    <a:pt x="85" y="265"/>
                  </a:lnTo>
                  <a:lnTo>
                    <a:pt x="85" y="259"/>
                  </a:lnTo>
                  <a:lnTo>
                    <a:pt x="85" y="203"/>
                  </a:lnTo>
                  <a:lnTo>
                    <a:pt x="84" y="197"/>
                  </a:lnTo>
                  <a:lnTo>
                    <a:pt x="84" y="191"/>
                  </a:lnTo>
                  <a:lnTo>
                    <a:pt x="82" y="186"/>
                  </a:lnTo>
                  <a:lnTo>
                    <a:pt x="81" y="181"/>
                  </a:lnTo>
                  <a:lnTo>
                    <a:pt x="76" y="170"/>
                  </a:lnTo>
                  <a:lnTo>
                    <a:pt x="70" y="161"/>
                  </a:lnTo>
                  <a:lnTo>
                    <a:pt x="62" y="153"/>
                  </a:lnTo>
                  <a:lnTo>
                    <a:pt x="54" y="144"/>
                  </a:lnTo>
                  <a:lnTo>
                    <a:pt x="45" y="136"/>
                  </a:lnTo>
                  <a:lnTo>
                    <a:pt x="36" y="128"/>
                  </a:lnTo>
                  <a:lnTo>
                    <a:pt x="31" y="124"/>
                  </a:lnTo>
                  <a:lnTo>
                    <a:pt x="28" y="120"/>
                  </a:lnTo>
                  <a:lnTo>
                    <a:pt x="26" y="114"/>
                  </a:lnTo>
                  <a:lnTo>
                    <a:pt x="25" y="110"/>
                  </a:lnTo>
                  <a:lnTo>
                    <a:pt x="23" y="99"/>
                  </a:lnTo>
                  <a:lnTo>
                    <a:pt x="21" y="87"/>
                  </a:lnTo>
                  <a:lnTo>
                    <a:pt x="17" y="70"/>
                  </a:lnTo>
                  <a:lnTo>
                    <a:pt x="11" y="53"/>
                  </a:lnTo>
                  <a:lnTo>
                    <a:pt x="6" y="38"/>
                  </a:lnTo>
                  <a:lnTo>
                    <a:pt x="0" y="20"/>
                  </a:lnTo>
                  <a:lnTo>
                    <a:pt x="15" y="16"/>
                  </a:lnTo>
                  <a:lnTo>
                    <a:pt x="29" y="14"/>
                  </a:lnTo>
                  <a:lnTo>
                    <a:pt x="43" y="13"/>
                  </a:lnTo>
                  <a:lnTo>
                    <a:pt x="59" y="13"/>
                  </a:lnTo>
                  <a:lnTo>
                    <a:pt x="70" y="13"/>
                  </a:lnTo>
                  <a:lnTo>
                    <a:pt x="80" y="15"/>
                  </a:lnTo>
                  <a:lnTo>
                    <a:pt x="89" y="17"/>
                  </a:lnTo>
                  <a:lnTo>
                    <a:pt x="99" y="20"/>
                  </a:lnTo>
                  <a:lnTo>
                    <a:pt x="107" y="22"/>
                  </a:lnTo>
                  <a:lnTo>
                    <a:pt x="116" y="24"/>
                  </a:lnTo>
                  <a:lnTo>
                    <a:pt x="127" y="26"/>
                  </a:lnTo>
                  <a:lnTo>
                    <a:pt x="138" y="26"/>
                  </a:lnTo>
                  <a:lnTo>
                    <a:pt x="151" y="25"/>
                  </a:lnTo>
                  <a:lnTo>
                    <a:pt x="165" y="23"/>
                  </a:lnTo>
                  <a:lnTo>
                    <a:pt x="177" y="19"/>
                  </a:lnTo>
                  <a:lnTo>
                    <a:pt x="189" y="15"/>
                  </a:lnTo>
                  <a:lnTo>
                    <a:pt x="200" y="11"/>
                  </a:lnTo>
                  <a:lnTo>
                    <a:pt x="213" y="7"/>
                  </a:lnTo>
                  <a:lnTo>
                    <a:pt x="226" y="5"/>
                  </a:lnTo>
                  <a:lnTo>
                    <a:pt x="239" y="3"/>
                  </a:lnTo>
                  <a:lnTo>
                    <a:pt x="246" y="0"/>
                  </a:lnTo>
                  <a:lnTo>
                    <a:pt x="252" y="0"/>
                  </a:lnTo>
                  <a:lnTo>
                    <a:pt x="260" y="8"/>
                  </a:lnTo>
                  <a:lnTo>
                    <a:pt x="269" y="14"/>
                  </a:lnTo>
                  <a:lnTo>
                    <a:pt x="278" y="21"/>
                  </a:lnTo>
                  <a:lnTo>
                    <a:pt x="285" y="29"/>
                  </a:lnTo>
                  <a:lnTo>
                    <a:pt x="290" y="37"/>
                  </a:lnTo>
                  <a:lnTo>
                    <a:pt x="294" y="43"/>
                  </a:lnTo>
                  <a:lnTo>
                    <a:pt x="297" y="46"/>
                  </a:lnTo>
                  <a:lnTo>
                    <a:pt x="301" y="48"/>
                  </a:lnTo>
                  <a:lnTo>
                    <a:pt x="304" y="50"/>
                  </a:lnTo>
                  <a:lnTo>
                    <a:pt x="308" y="50"/>
                  </a:lnTo>
                  <a:lnTo>
                    <a:pt x="311" y="50"/>
                  </a:lnTo>
                  <a:lnTo>
                    <a:pt x="313" y="48"/>
                  </a:lnTo>
                  <a:lnTo>
                    <a:pt x="314" y="46"/>
                  </a:lnTo>
                  <a:lnTo>
                    <a:pt x="316" y="44"/>
                  </a:lnTo>
                  <a:lnTo>
                    <a:pt x="318" y="38"/>
                  </a:lnTo>
                  <a:lnTo>
                    <a:pt x="322" y="34"/>
                  </a:lnTo>
                  <a:lnTo>
                    <a:pt x="329" y="30"/>
                  </a:lnTo>
                  <a:lnTo>
                    <a:pt x="335" y="29"/>
                  </a:lnTo>
                  <a:lnTo>
                    <a:pt x="341" y="29"/>
                  </a:lnTo>
                  <a:lnTo>
                    <a:pt x="348" y="29"/>
                  </a:lnTo>
                  <a:lnTo>
                    <a:pt x="355" y="29"/>
                  </a:lnTo>
                  <a:lnTo>
                    <a:pt x="362" y="30"/>
                  </a:lnTo>
                  <a:lnTo>
                    <a:pt x="368" y="32"/>
                  </a:lnTo>
                  <a:lnTo>
                    <a:pt x="373" y="36"/>
                  </a:lnTo>
                  <a:lnTo>
                    <a:pt x="383" y="43"/>
                  </a:lnTo>
                  <a:lnTo>
                    <a:pt x="393" y="50"/>
                  </a:lnTo>
                  <a:lnTo>
                    <a:pt x="402" y="58"/>
                  </a:lnTo>
                  <a:lnTo>
                    <a:pt x="412" y="65"/>
                  </a:lnTo>
                  <a:lnTo>
                    <a:pt x="418" y="68"/>
                  </a:lnTo>
                  <a:lnTo>
                    <a:pt x="424" y="70"/>
                  </a:lnTo>
                  <a:lnTo>
                    <a:pt x="430" y="71"/>
                  </a:lnTo>
                  <a:lnTo>
                    <a:pt x="437" y="72"/>
                  </a:lnTo>
                  <a:lnTo>
                    <a:pt x="440" y="71"/>
                  </a:lnTo>
                  <a:lnTo>
                    <a:pt x="442" y="70"/>
                  </a:lnTo>
                  <a:lnTo>
                    <a:pt x="444" y="69"/>
                  </a:lnTo>
                  <a:lnTo>
                    <a:pt x="445" y="67"/>
                  </a:lnTo>
                  <a:lnTo>
                    <a:pt x="449" y="61"/>
                  </a:lnTo>
                  <a:lnTo>
                    <a:pt x="452" y="57"/>
                  </a:lnTo>
                  <a:lnTo>
                    <a:pt x="458" y="51"/>
                  </a:lnTo>
                  <a:lnTo>
                    <a:pt x="464" y="46"/>
                  </a:lnTo>
                  <a:lnTo>
                    <a:pt x="470" y="42"/>
                  </a:lnTo>
                  <a:lnTo>
                    <a:pt x="478" y="40"/>
                  </a:lnTo>
                  <a:lnTo>
                    <a:pt x="485" y="37"/>
                  </a:lnTo>
                  <a:lnTo>
                    <a:pt x="493" y="36"/>
                  </a:lnTo>
                  <a:lnTo>
                    <a:pt x="501" y="35"/>
                  </a:lnTo>
                  <a:lnTo>
                    <a:pt x="511" y="34"/>
                  </a:lnTo>
                  <a:lnTo>
                    <a:pt x="581" y="46"/>
                  </a:lnTo>
                  <a:lnTo>
                    <a:pt x="600" y="44"/>
                  </a:lnTo>
                  <a:lnTo>
                    <a:pt x="617" y="42"/>
                  </a:lnTo>
                  <a:lnTo>
                    <a:pt x="633" y="39"/>
                  </a:lnTo>
                  <a:lnTo>
                    <a:pt x="648" y="36"/>
                  </a:lnTo>
                  <a:lnTo>
                    <a:pt x="679" y="26"/>
                  </a:lnTo>
                  <a:lnTo>
                    <a:pt x="715" y="15"/>
                  </a:lnTo>
                  <a:lnTo>
                    <a:pt x="727" y="13"/>
                  </a:lnTo>
                  <a:lnTo>
                    <a:pt x="738" y="12"/>
                  </a:lnTo>
                  <a:lnTo>
                    <a:pt x="750" y="11"/>
                  </a:lnTo>
                  <a:lnTo>
                    <a:pt x="762" y="10"/>
                  </a:lnTo>
                  <a:lnTo>
                    <a:pt x="774" y="11"/>
                  </a:lnTo>
                  <a:lnTo>
                    <a:pt x="784" y="13"/>
                  </a:lnTo>
                  <a:lnTo>
                    <a:pt x="793" y="16"/>
                  </a:lnTo>
                  <a:lnTo>
                    <a:pt x="802" y="20"/>
                  </a:lnTo>
                  <a:lnTo>
                    <a:pt x="819" y="30"/>
                  </a:lnTo>
                  <a:lnTo>
                    <a:pt x="840" y="41"/>
                  </a:lnTo>
                  <a:lnTo>
                    <a:pt x="862" y="52"/>
                  </a:lnTo>
                  <a:lnTo>
                    <a:pt x="881" y="64"/>
                  </a:lnTo>
                  <a:lnTo>
                    <a:pt x="890" y="70"/>
                  </a:lnTo>
                  <a:lnTo>
                    <a:pt x="898" y="77"/>
                  </a:lnTo>
                  <a:lnTo>
                    <a:pt x="905" y="86"/>
                  </a:lnTo>
                  <a:lnTo>
                    <a:pt x="912" y="97"/>
                  </a:lnTo>
                  <a:lnTo>
                    <a:pt x="920" y="106"/>
                  </a:lnTo>
                  <a:lnTo>
                    <a:pt x="927" y="114"/>
                  </a:lnTo>
                  <a:lnTo>
                    <a:pt x="936" y="121"/>
                  </a:lnTo>
                  <a:lnTo>
                    <a:pt x="944" y="127"/>
                  </a:lnTo>
                  <a:lnTo>
                    <a:pt x="953" y="132"/>
                  </a:lnTo>
                  <a:lnTo>
                    <a:pt x="960" y="139"/>
                  </a:lnTo>
                  <a:lnTo>
                    <a:pt x="963" y="143"/>
                  </a:lnTo>
                  <a:lnTo>
                    <a:pt x="965" y="147"/>
                  </a:lnTo>
                  <a:lnTo>
                    <a:pt x="967" y="153"/>
                  </a:lnTo>
                  <a:lnTo>
                    <a:pt x="968" y="159"/>
                  </a:lnTo>
                  <a:lnTo>
                    <a:pt x="969" y="171"/>
                  </a:lnTo>
                  <a:lnTo>
                    <a:pt x="969" y="182"/>
                  </a:lnTo>
                  <a:lnTo>
                    <a:pt x="968" y="188"/>
                  </a:lnTo>
                  <a:lnTo>
                    <a:pt x="969" y="193"/>
                  </a:lnTo>
                  <a:lnTo>
                    <a:pt x="969" y="199"/>
                  </a:lnTo>
                  <a:lnTo>
                    <a:pt x="971" y="205"/>
                  </a:lnTo>
                  <a:lnTo>
                    <a:pt x="973" y="210"/>
                  </a:lnTo>
                  <a:lnTo>
                    <a:pt x="976" y="214"/>
                  </a:lnTo>
                  <a:lnTo>
                    <a:pt x="980" y="216"/>
                  </a:lnTo>
                  <a:lnTo>
                    <a:pt x="984" y="218"/>
                  </a:lnTo>
                  <a:lnTo>
                    <a:pt x="994" y="221"/>
                  </a:lnTo>
                  <a:lnTo>
                    <a:pt x="1003" y="224"/>
                  </a:lnTo>
                  <a:lnTo>
                    <a:pt x="1010" y="227"/>
                  </a:lnTo>
                  <a:lnTo>
                    <a:pt x="1015" y="230"/>
                  </a:lnTo>
                  <a:lnTo>
                    <a:pt x="1021" y="232"/>
                  </a:lnTo>
                  <a:lnTo>
                    <a:pt x="1027" y="233"/>
                  </a:lnTo>
                  <a:lnTo>
                    <a:pt x="1032" y="233"/>
                  </a:lnTo>
                  <a:lnTo>
                    <a:pt x="1037" y="231"/>
                  </a:lnTo>
                  <a:lnTo>
                    <a:pt x="1041" y="229"/>
                  </a:lnTo>
                  <a:lnTo>
                    <a:pt x="1044" y="226"/>
                  </a:lnTo>
                  <a:lnTo>
                    <a:pt x="1048" y="224"/>
                  </a:lnTo>
                  <a:lnTo>
                    <a:pt x="1051" y="222"/>
                  </a:lnTo>
                  <a:lnTo>
                    <a:pt x="1055" y="220"/>
                  </a:lnTo>
                  <a:lnTo>
                    <a:pt x="1060" y="220"/>
                  </a:lnTo>
                  <a:lnTo>
                    <a:pt x="1066" y="222"/>
                  </a:lnTo>
                  <a:lnTo>
                    <a:pt x="1070" y="224"/>
                  </a:lnTo>
                  <a:lnTo>
                    <a:pt x="1070" y="389"/>
                  </a:lnTo>
                  <a:lnTo>
                    <a:pt x="1069" y="419"/>
                  </a:lnTo>
                  <a:lnTo>
                    <a:pt x="1066" y="446"/>
                  </a:lnTo>
                  <a:lnTo>
                    <a:pt x="1061" y="472"/>
                  </a:lnTo>
                  <a:lnTo>
                    <a:pt x="1060" y="503"/>
                  </a:lnTo>
                  <a:lnTo>
                    <a:pt x="1060" y="569"/>
                  </a:lnTo>
                  <a:lnTo>
                    <a:pt x="1060" y="576"/>
                  </a:lnTo>
                  <a:lnTo>
                    <a:pt x="1059" y="582"/>
                  </a:lnTo>
                  <a:lnTo>
                    <a:pt x="1057" y="589"/>
                  </a:lnTo>
                  <a:lnTo>
                    <a:pt x="1055" y="594"/>
                  </a:lnTo>
                  <a:lnTo>
                    <a:pt x="1053" y="599"/>
                  </a:lnTo>
                  <a:lnTo>
                    <a:pt x="1049" y="604"/>
                  </a:lnTo>
                  <a:lnTo>
                    <a:pt x="1046" y="608"/>
                  </a:lnTo>
                  <a:lnTo>
                    <a:pt x="1042" y="613"/>
                  </a:lnTo>
                  <a:lnTo>
                    <a:pt x="1031" y="619"/>
                  </a:lnTo>
                  <a:lnTo>
                    <a:pt x="1021" y="624"/>
                  </a:lnTo>
                  <a:lnTo>
                    <a:pt x="1009" y="628"/>
                  </a:lnTo>
                  <a:lnTo>
                    <a:pt x="994" y="631"/>
                  </a:lnTo>
                  <a:lnTo>
                    <a:pt x="1011" y="1511"/>
                  </a:lnTo>
                  <a:lnTo>
                    <a:pt x="1009" y="2017"/>
                  </a:lnTo>
                  <a:lnTo>
                    <a:pt x="383" y="2034"/>
                  </a:lnTo>
                  <a:lnTo>
                    <a:pt x="383" y="2007"/>
                  </a:lnTo>
                  <a:lnTo>
                    <a:pt x="384" y="1997"/>
                  </a:lnTo>
                  <a:lnTo>
                    <a:pt x="386" y="1988"/>
                  </a:lnTo>
                  <a:lnTo>
                    <a:pt x="389" y="1981"/>
                  </a:lnTo>
                  <a:lnTo>
                    <a:pt x="393" y="1972"/>
                  </a:lnTo>
                  <a:lnTo>
                    <a:pt x="402" y="1958"/>
                  </a:lnTo>
                  <a:lnTo>
                    <a:pt x="411" y="1941"/>
                  </a:lnTo>
                  <a:lnTo>
                    <a:pt x="414" y="1919"/>
                  </a:lnTo>
                  <a:lnTo>
                    <a:pt x="417" y="1899"/>
                  </a:lnTo>
                  <a:lnTo>
                    <a:pt x="418" y="1890"/>
                  </a:lnTo>
                  <a:lnTo>
                    <a:pt x="420" y="1880"/>
                  </a:lnTo>
                  <a:lnTo>
                    <a:pt x="423" y="1870"/>
                  </a:lnTo>
                  <a:lnTo>
                    <a:pt x="426" y="1859"/>
                  </a:lnTo>
                  <a:lnTo>
                    <a:pt x="437" y="1830"/>
                  </a:lnTo>
                  <a:lnTo>
                    <a:pt x="447" y="1804"/>
                  </a:lnTo>
                  <a:lnTo>
                    <a:pt x="452" y="1791"/>
                  </a:lnTo>
                  <a:lnTo>
                    <a:pt x="455" y="1778"/>
                  </a:lnTo>
                  <a:lnTo>
                    <a:pt x="457" y="1763"/>
                  </a:lnTo>
                  <a:lnTo>
                    <a:pt x="457" y="1747"/>
                  </a:lnTo>
                  <a:lnTo>
                    <a:pt x="457" y="1727"/>
                  </a:lnTo>
                  <a:lnTo>
                    <a:pt x="457" y="1708"/>
                  </a:lnTo>
                  <a:lnTo>
                    <a:pt x="457" y="1691"/>
                  </a:lnTo>
                  <a:lnTo>
                    <a:pt x="456" y="1671"/>
                  </a:lnTo>
                  <a:lnTo>
                    <a:pt x="456" y="1658"/>
                  </a:lnTo>
                  <a:lnTo>
                    <a:pt x="455" y="1647"/>
                  </a:lnTo>
                  <a:lnTo>
                    <a:pt x="454" y="1636"/>
                  </a:lnTo>
                  <a:lnTo>
                    <a:pt x="454" y="1623"/>
                  </a:lnTo>
                  <a:lnTo>
                    <a:pt x="455" y="1609"/>
                  </a:lnTo>
                  <a:lnTo>
                    <a:pt x="457" y="1596"/>
                  </a:lnTo>
                  <a:lnTo>
                    <a:pt x="460" y="1584"/>
                  </a:lnTo>
                  <a:lnTo>
                    <a:pt x="461" y="1571"/>
                  </a:lnTo>
                  <a:lnTo>
                    <a:pt x="461" y="1520"/>
                  </a:lnTo>
                  <a:lnTo>
                    <a:pt x="460" y="1509"/>
                  </a:lnTo>
                  <a:lnTo>
                    <a:pt x="459" y="1500"/>
                  </a:lnTo>
                  <a:lnTo>
                    <a:pt x="457" y="1492"/>
                  </a:lnTo>
                  <a:lnTo>
                    <a:pt x="455" y="1484"/>
                  </a:lnTo>
                  <a:lnTo>
                    <a:pt x="452" y="1475"/>
                  </a:lnTo>
                  <a:lnTo>
                    <a:pt x="448" y="1468"/>
                  </a:lnTo>
                  <a:lnTo>
                    <a:pt x="443" y="1461"/>
                  </a:lnTo>
                  <a:lnTo>
                    <a:pt x="438" y="1454"/>
                  </a:lnTo>
                  <a:lnTo>
                    <a:pt x="415" y="1426"/>
                  </a:lnTo>
                  <a:lnTo>
                    <a:pt x="391" y="1396"/>
                  </a:lnTo>
                  <a:lnTo>
                    <a:pt x="383" y="1388"/>
                  </a:lnTo>
                  <a:lnTo>
                    <a:pt x="376" y="1381"/>
                  </a:lnTo>
                  <a:lnTo>
                    <a:pt x="369" y="1376"/>
                  </a:lnTo>
                  <a:lnTo>
                    <a:pt x="362" y="1370"/>
                  </a:lnTo>
                  <a:lnTo>
                    <a:pt x="355" y="1363"/>
                  </a:lnTo>
                  <a:lnTo>
                    <a:pt x="350" y="1357"/>
                  </a:lnTo>
                  <a:lnTo>
                    <a:pt x="348" y="1353"/>
                  </a:lnTo>
                  <a:lnTo>
                    <a:pt x="347" y="1349"/>
                  </a:lnTo>
                  <a:lnTo>
                    <a:pt x="346" y="1344"/>
                  </a:lnTo>
                  <a:lnTo>
                    <a:pt x="346" y="1340"/>
                  </a:lnTo>
                  <a:lnTo>
                    <a:pt x="347" y="1326"/>
                  </a:lnTo>
                  <a:lnTo>
                    <a:pt x="349" y="1315"/>
                  </a:lnTo>
                  <a:lnTo>
                    <a:pt x="351" y="1303"/>
                  </a:lnTo>
                  <a:lnTo>
                    <a:pt x="352" y="1290"/>
                  </a:lnTo>
                  <a:lnTo>
                    <a:pt x="352" y="1244"/>
                  </a:lnTo>
                  <a:lnTo>
                    <a:pt x="352" y="1238"/>
                  </a:lnTo>
                  <a:lnTo>
                    <a:pt x="351" y="1232"/>
                  </a:lnTo>
                  <a:lnTo>
                    <a:pt x="349" y="1227"/>
                  </a:lnTo>
                  <a:lnTo>
                    <a:pt x="346" y="1223"/>
                  </a:lnTo>
                  <a:lnTo>
                    <a:pt x="339" y="1213"/>
                  </a:lnTo>
                  <a:lnTo>
                    <a:pt x="332" y="1205"/>
                  </a:lnTo>
                  <a:lnTo>
                    <a:pt x="323" y="1197"/>
                  </a:lnTo>
                  <a:lnTo>
                    <a:pt x="317" y="1187"/>
                  </a:lnTo>
                  <a:lnTo>
                    <a:pt x="314" y="1182"/>
                  </a:lnTo>
                  <a:lnTo>
                    <a:pt x="312" y="1177"/>
                  </a:lnTo>
                  <a:lnTo>
                    <a:pt x="311" y="1172"/>
                  </a:lnTo>
                  <a:lnTo>
                    <a:pt x="311" y="1165"/>
                  </a:lnTo>
                  <a:lnTo>
                    <a:pt x="311" y="1142"/>
                  </a:lnTo>
                  <a:lnTo>
                    <a:pt x="313" y="1121"/>
                  </a:lnTo>
                  <a:lnTo>
                    <a:pt x="315" y="1111"/>
                  </a:lnTo>
                  <a:lnTo>
                    <a:pt x="319" y="1100"/>
                  </a:lnTo>
                  <a:lnTo>
                    <a:pt x="323" y="1091"/>
                  </a:lnTo>
                  <a:lnTo>
                    <a:pt x="330" y="1081"/>
                  </a:lnTo>
                  <a:lnTo>
                    <a:pt x="335" y="1071"/>
                  </a:lnTo>
                  <a:lnTo>
                    <a:pt x="340" y="1064"/>
                  </a:lnTo>
                  <a:lnTo>
                    <a:pt x="343" y="1060"/>
                  </a:lnTo>
                  <a:lnTo>
                    <a:pt x="344" y="1055"/>
                  </a:lnTo>
                  <a:lnTo>
                    <a:pt x="345" y="1051"/>
                  </a:lnTo>
                  <a:lnTo>
                    <a:pt x="346" y="1045"/>
                  </a:lnTo>
                  <a:lnTo>
                    <a:pt x="345" y="1032"/>
                  </a:lnTo>
                  <a:lnTo>
                    <a:pt x="343" y="1021"/>
                  </a:lnTo>
                  <a:lnTo>
                    <a:pt x="339" y="1009"/>
                  </a:lnTo>
                  <a:lnTo>
                    <a:pt x="334" y="999"/>
                  </a:lnTo>
                  <a:lnTo>
                    <a:pt x="327" y="990"/>
                  </a:lnTo>
                  <a:lnTo>
                    <a:pt x="319" y="981"/>
                  </a:lnTo>
                  <a:lnTo>
                    <a:pt x="310" y="974"/>
                  </a:lnTo>
                  <a:lnTo>
                    <a:pt x="298" y="968"/>
                  </a:lnTo>
                  <a:lnTo>
                    <a:pt x="284" y="961"/>
                  </a:lnTo>
                  <a:lnTo>
                    <a:pt x="271" y="952"/>
                  </a:lnTo>
                  <a:lnTo>
                    <a:pt x="264" y="947"/>
                  </a:lnTo>
                  <a:lnTo>
                    <a:pt x="260" y="942"/>
                  </a:lnTo>
                  <a:lnTo>
                    <a:pt x="256" y="936"/>
                  </a:lnTo>
                  <a:lnTo>
                    <a:pt x="254" y="927"/>
                  </a:lnTo>
                  <a:lnTo>
                    <a:pt x="251" y="917"/>
                  </a:lnTo>
                  <a:lnTo>
                    <a:pt x="246" y="909"/>
                  </a:lnTo>
                  <a:lnTo>
                    <a:pt x="241" y="900"/>
                  </a:lnTo>
                  <a:lnTo>
                    <a:pt x="233" y="894"/>
                  </a:lnTo>
                  <a:lnTo>
                    <a:pt x="218" y="882"/>
                  </a:lnTo>
                  <a:lnTo>
                    <a:pt x="200" y="868"/>
                  </a:lnTo>
                  <a:lnTo>
                    <a:pt x="194" y="863"/>
                  </a:lnTo>
                  <a:lnTo>
                    <a:pt x="190" y="856"/>
                  </a:lnTo>
                  <a:lnTo>
                    <a:pt x="187" y="849"/>
                  </a:lnTo>
                  <a:lnTo>
                    <a:pt x="185" y="841"/>
                  </a:lnTo>
                  <a:lnTo>
                    <a:pt x="183" y="835"/>
                  </a:lnTo>
                  <a:lnTo>
                    <a:pt x="179" y="828"/>
                  </a:lnTo>
                  <a:lnTo>
                    <a:pt x="175" y="821"/>
                  </a:lnTo>
                  <a:lnTo>
                    <a:pt x="169" y="814"/>
                  </a:lnTo>
                  <a:lnTo>
                    <a:pt x="161" y="807"/>
                  </a:lnTo>
                  <a:lnTo>
                    <a:pt x="154" y="799"/>
                  </a:lnTo>
                  <a:lnTo>
                    <a:pt x="147" y="791"/>
                  </a:lnTo>
                  <a:lnTo>
                    <a:pt x="142" y="782"/>
                  </a:lnTo>
                  <a:lnTo>
                    <a:pt x="137" y="774"/>
                  </a:lnTo>
                  <a:lnTo>
                    <a:pt x="134" y="766"/>
                  </a:lnTo>
                  <a:lnTo>
                    <a:pt x="130" y="758"/>
                  </a:lnTo>
                  <a:lnTo>
                    <a:pt x="128" y="748"/>
                  </a:lnTo>
                  <a:lnTo>
                    <a:pt x="124" y="730"/>
                  </a:lnTo>
                  <a:lnTo>
                    <a:pt x="120" y="710"/>
                  </a:lnTo>
                  <a:lnTo>
                    <a:pt x="117" y="689"/>
                  </a:lnTo>
                  <a:lnTo>
                    <a:pt x="115" y="666"/>
                  </a:lnTo>
                  <a:lnTo>
                    <a:pt x="109" y="632"/>
                  </a:lnTo>
                  <a:lnTo>
                    <a:pt x="103" y="603"/>
                  </a:lnTo>
                  <a:lnTo>
                    <a:pt x="100" y="589"/>
                  </a:lnTo>
                  <a:lnTo>
                    <a:pt x="97" y="573"/>
                  </a:lnTo>
                  <a:lnTo>
                    <a:pt x="95" y="558"/>
                  </a:lnTo>
                  <a:lnTo>
                    <a:pt x="95" y="539"/>
                  </a:lnTo>
                  <a:lnTo>
                    <a:pt x="95" y="531"/>
                  </a:lnTo>
                  <a:lnTo>
                    <a:pt x="96" y="522"/>
                  </a:lnTo>
                  <a:lnTo>
                    <a:pt x="97" y="514"/>
                  </a:lnTo>
                  <a:lnTo>
                    <a:pt x="99" y="507"/>
                  </a:lnTo>
                  <a:lnTo>
                    <a:pt x="102" y="500"/>
                  </a:lnTo>
                  <a:lnTo>
                    <a:pt x="106" y="492"/>
                  </a:lnTo>
                  <a:lnTo>
                    <a:pt x="111" y="486"/>
                  </a:lnTo>
                  <a:lnTo>
                    <a:pt x="117" y="481"/>
                  </a:lnTo>
                  <a:lnTo>
                    <a:pt x="131" y="472"/>
                  </a:lnTo>
                  <a:lnTo>
                    <a:pt x="143" y="462"/>
                  </a:lnTo>
                  <a:lnTo>
                    <a:pt x="148" y="458"/>
                  </a:lnTo>
                  <a:lnTo>
                    <a:pt x="151" y="452"/>
                  </a:lnTo>
                  <a:lnTo>
                    <a:pt x="155" y="446"/>
                  </a:lnTo>
                  <a:lnTo>
                    <a:pt x="156" y="439"/>
                  </a:lnTo>
                  <a:lnTo>
                    <a:pt x="155" y="432"/>
                  </a:lnTo>
                  <a:lnTo>
                    <a:pt x="155" y="427"/>
                  </a:lnTo>
                  <a:lnTo>
                    <a:pt x="153" y="422"/>
                  </a:lnTo>
                  <a:lnTo>
                    <a:pt x="151" y="417"/>
                  </a:lnTo>
                  <a:lnTo>
                    <a:pt x="146" y="407"/>
                  </a:lnTo>
                  <a:lnTo>
                    <a:pt x="140" y="399"/>
                  </a:lnTo>
                  <a:lnTo>
                    <a:pt x="132" y="392"/>
                  </a:lnTo>
                  <a:lnTo>
                    <a:pt x="124" y="386"/>
                  </a:lnTo>
                  <a:lnTo>
                    <a:pt x="114" y="378"/>
                  </a:lnTo>
                  <a:lnTo>
                    <a:pt x="104" y="372"/>
                  </a:lnTo>
                  <a:lnTo>
                    <a:pt x="96" y="368"/>
                  </a:lnTo>
                  <a:lnTo>
                    <a:pt x="87" y="363"/>
                  </a:lnTo>
                  <a:lnTo>
                    <a:pt x="84" y="360"/>
                  </a:lnTo>
                  <a:lnTo>
                    <a:pt x="82" y="356"/>
                  </a:lnTo>
                  <a:lnTo>
                    <a:pt x="80" y="352"/>
                  </a:lnTo>
                  <a:lnTo>
                    <a:pt x="80" y="347"/>
                  </a:lnTo>
                  <a:lnTo>
                    <a:pt x="80" y="329"/>
                  </a:lnTo>
                  <a:lnTo>
                    <a:pt x="81" y="314"/>
                  </a:lnTo>
                  <a:lnTo>
                    <a:pt x="82" y="299"/>
                  </a:lnTo>
                  <a:lnTo>
                    <a:pt x="82" y="281"/>
                  </a:lnTo>
                  <a:close/>
                </a:path>
              </a:pathLst>
            </a:custGeom>
            <a:noFill/>
            <a:ln w="1588">
              <a:solidFill>
                <a:srgbClr val="63696D"/>
              </a:solidFill>
              <a:round/>
              <a:headEnd/>
              <a:tailEnd/>
            </a:ln>
          </p:spPr>
          <p:txBody>
            <a:bodyPr/>
            <a:lstStyle/>
            <a:p>
              <a:endParaRPr lang="es-ES"/>
            </a:p>
          </p:txBody>
        </p:sp>
        <p:sp>
          <p:nvSpPr>
            <p:cNvPr id="5190" name="Freeform 49"/>
            <p:cNvSpPr>
              <a:spLocks/>
            </p:cNvSpPr>
            <p:nvPr/>
          </p:nvSpPr>
          <p:spPr bwMode="auto">
            <a:xfrm>
              <a:off x="466725" y="2697163"/>
              <a:ext cx="444500" cy="728663"/>
            </a:xfrm>
            <a:custGeom>
              <a:avLst/>
              <a:gdLst>
                <a:gd name="T0" fmla="*/ 2147483647 w 1676"/>
                <a:gd name="T1" fmla="*/ 2147483647 h 2755"/>
                <a:gd name="T2" fmla="*/ 2147483647 w 1676"/>
                <a:gd name="T3" fmla="*/ 2147483647 h 2755"/>
                <a:gd name="T4" fmla="*/ 2147483647 w 1676"/>
                <a:gd name="T5" fmla="*/ 2147483647 h 2755"/>
                <a:gd name="T6" fmla="*/ 2147483647 w 1676"/>
                <a:gd name="T7" fmla="*/ 2147483647 h 2755"/>
                <a:gd name="T8" fmla="*/ 2147483647 w 1676"/>
                <a:gd name="T9" fmla="*/ 0 h 2755"/>
                <a:gd name="T10" fmla="*/ 2147483647 w 1676"/>
                <a:gd name="T11" fmla="*/ 0 h 2755"/>
                <a:gd name="T12" fmla="*/ 2147483647 w 1676"/>
                <a:gd name="T13" fmla="*/ 0 h 2755"/>
                <a:gd name="T14" fmla="*/ 2147483647 w 1676"/>
                <a:gd name="T15" fmla="*/ 0 h 2755"/>
                <a:gd name="T16" fmla="*/ 2147483647 w 1676"/>
                <a:gd name="T17" fmla="*/ 2147483647 h 2755"/>
                <a:gd name="T18" fmla="*/ 2147483647 w 1676"/>
                <a:gd name="T19" fmla="*/ 2147483647 h 2755"/>
                <a:gd name="T20" fmla="*/ 2147483647 w 1676"/>
                <a:gd name="T21" fmla="*/ 0 h 2755"/>
                <a:gd name="T22" fmla="*/ 2147483647 w 1676"/>
                <a:gd name="T23" fmla="*/ 0 h 2755"/>
                <a:gd name="T24" fmla="*/ 2147483647 w 1676"/>
                <a:gd name="T25" fmla="*/ 0 h 2755"/>
                <a:gd name="T26" fmla="*/ 2147483647 w 1676"/>
                <a:gd name="T27" fmla="*/ 0 h 2755"/>
                <a:gd name="T28" fmla="*/ 2147483647 w 1676"/>
                <a:gd name="T29" fmla="*/ 0 h 2755"/>
                <a:gd name="T30" fmla="*/ 2147483647 w 1676"/>
                <a:gd name="T31" fmla="*/ 2147483647 h 2755"/>
                <a:gd name="T32" fmla="*/ 2147483647 w 1676"/>
                <a:gd name="T33" fmla="*/ 2147483647 h 2755"/>
                <a:gd name="T34" fmla="*/ 2147483647 w 1676"/>
                <a:gd name="T35" fmla="*/ 2147483647 h 2755"/>
                <a:gd name="T36" fmla="*/ 2147483647 w 1676"/>
                <a:gd name="T37" fmla="*/ 2147483647 h 2755"/>
                <a:gd name="T38" fmla="*/ 2147483647 w 1676"/>
                <a:gd name="T39" fmla="*/ 2147483647 h 2755"/>
                <a:gd name="T40" fmla="*/ 2147483647 w 1676"/>
                <a:gd name="T41" fmla="*/ 2147483647 h 2755"/>
                <a:gd name="T42" fmla="*/ 2147483647 w 1676"/>
                <a:gd name="T43" fmla="*/ 2147483647 h 2755"/>
                <a:gd name="T44" fmla="*/ 2147483647 w 1676"/>
                <a:gd name="T45" fmla="*/ 2147483647 h 2755"/>
                <a:gd name="T46" fmla="*/ 2147483647 w 1676"/>
                <a:gd name="T47" fmla="*/ 2147483647 h 2755"/>
                <a:gd name="T48" fmla="*/ 2147483647 w 1676"/>
                <a:gd name="T49" fmla="*/ 2147483647 h 2755"/>
                <a:gd name="T50" fmla="*/ 2147483647 w 1676"/>
                <a:gd name="T51" fmla="*/ 2147483647 h 2755"/>
                <a:gd name="T52" fmla="*/ 2147483647 w 1676"/>
                <a:gd name="T53" fmla="*/ 2147483647 h 2755"/>
                <a:gd name="T54" fmla="*/ 2147483647 w 1676"/>
                <a:gd name="T55" fmla="*/ 2147483647 h 2755"/>
                <a:gd name="T56" fmla="*/ 2147483647 w 1676"/>
                <a:gd name="T57" fmla="*/ 2147483647 h 2755"/>
                <a:gd name="T58" fmla="*/ 2147483647 w 1676"/>
                <a:gd name="T59" fmla="*/ 2147483647 h 2755"/>
                <a:gd name="T60" fmla="*/ 2147483647 w 1676"/>
                <a:gd name="T61" fmla="*/ 2147483647 h 2755"/>
                <a:gd name="T62" fmla="*/ 2147483647 w 1676"/>
                <a:gd name="T63" fmla="*/ 2147483647 h 2755"/>
                <a:gd name="T64" fmla="*/ 2147483647 w 1676"/>
                <a:gd name="T65" fmla="*/ 2147483647 h 2755"/>
                <a:gd name="T66" fmla="*/ 2147483647 w 1676"/>
                <a:gd name="T67" fmla="*/ 2147483647 h 2755"/>
                <a:gd name="T68" fmla="*/ 2147483647 w 1676"/>
                <a:gd name="T69" fmla="*/ 2147483647 h 2755"/>
                <a:gd name="T70" fmla="*/ 2147483647 w 1676"/>
                <a:gd name="T71" fmla="*/ 2147483647 h 2755"/>
                <a:gd name="T72" fmla="*/ 2147483647 w 1676"/>
                <a:gd name="T73" fmla="*/ 2147483647 h 2755"/>
                <a:gd name="T74" fmla="*/ 2147483647 w 1676"/>
                <a:gd name="T75" fmla="*/ 2147483647 h 2755"/>
                <a:gd name="T76" fmla="*/ 2147483647 w 1676"/>
                <a:gd name="T77" fmla="*/ 2147483647 h 2755"/>
                <a:gd name="T78" fmla="*/ 2147483647 w 1676"/>
                <a:gd name="T79" fmla="*/ 2147483647 h 2755"/>
                <a:gd name="T80" fmla="*/ 2147483647 w 1676"/>
                <a:gd name="T81" fmla="*/ 2147483647 h 2755"/>
                <a:gd name="T82" fmla="*/ 2147483647 w 1676"/>
                <a:gd name="T83" fmla="*/ 2147483647 h 2755"/>
                <a:gd name="T84" fmla="*/ 2147483647 w 1676"/>
                <a:gd name="T85" fmla="*/ 2147483647 h 2755"/>
                <a:gd name="T86" fmla="*/ 2147483647 w 1676"/>
                <a:gd name="T87" fmla="*/ 2147483647 h 2755"/>
                <a:gd name="T88" fmla="*/ 2147483647 w 1676"/>
                <a:gd name="T89" fmla="*/ 2147483647 h 2755"/>
                <a:gd name="T90" fmla="*/ 2147483647 w 1676"/>
                <a:gd name="T91" fmla="*/ 2147483647 h 2755"/>
                <a:gd name="T92" fmla="*/ 2147483647 w 1676"/>
                <a:gd name="T93" fmla="*/ 2147483647 h 2755"/>
                <a:gd name="T94" fmla="*/ 0 w 1676"/>
                <a:gd name="T95" fmla="*/ 2147483647 h 2755"/>
                <a:gd name="T96" fmla="*/ 0 w 1676"/>
                <a:gd name="T97" fmla="*/ 2147483647 h 2755"/>
                <a:gd name="T98" fmla="*/ 2147483647 w 1676"/>
                <a:gd name="T99" fmla="*/ 2147483647 h 2755"/>
                <a:gd name="T100" fmla="*/ 2147483647 w 1676"/>
                <a:gd name="T101" fmla="*/ 2147483647 h 2755"/>
                <a:gd name="T102" fmla="*/ 2147483647 w 1676"/>
                <a:gd name="T103" fmla="*/ 2147483647 h 2755"/>
                <a:gd name="T104" fmla="*/ 2147483647 w 1676"/>
                <a:gd name="T105" fmla="*/ 2147483647 h 2755"/>
                <a:gd name="T106" fmla="*/ 2147483647 w 1676"/>
                <a:gd name="T107" fmla="*/ 2147483647 h 2755"/>
                <a:gd name="T108" fmla="*/ 2147483647 w 1676"/>
                <a:gd name="T109" fmla="*/ 2147483647 h 2755"/>
                <a:gd name="T110" fmla="*/ 2147483647 w 1676"/>
                <a:gd name="T111" fmla="*/ 2147483647 h 2755"/>
                <a:gd name="T112" fmla="*/ 2147483647 w 1676"/>
                <a:gd name="T113" fmla="*/ 2147483647 h 2755"/>
                <a:gd name="T114" fmla="*/ 2147483647 w 1676"/>
                <a:gd name="T115" fmla="*/ 2147483647 h 2755"/>
                <a:gd name="T116" fmla="*/ 2147483647 w 1676"/>
                <a:gd name="T117" fmla="*/ 2147483647 h 2755"/>
                <a:gd name="T118" fmla="*/ 0 w 1676"/>
                <a:gd name="T119" fmla="*/ 2147483647 h 27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6"/>
                <a:gd name="T181" fmla="*/ 0 h 2755"/>
                <a:gd name="T182" fmla="*/ 1676 w 1676"/>
                <a:gd name="T183" fmla="*/ 2755 h 27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6" h="2755">
                  <a:moveTo>
                    <a:pt x="87" y="304"/>
                  </a:moveTo>
                  <a:lnTo>
                    <a:pt x="97" y="307"/>
                  </a:lnTo>
                  <a:lnTo>
                    <a:pt x="108" y="311"/>
                  </a:lnTo>
                  <a:lnTo>
                    <a:pt x="117" y="316"/>
                  </a:lnTo>
                  <a:lnTo>
                    <a:pt x="125" y="322"/>
                  </a:lnTo>
                  <a:lnTo>
                    <a:pt x="135" y="328"/>
                  </a:lnTo>
                  <a:lnTo>
                    <a:pt x="143" y="332"/>
                  </a:lnTo>
                  <a:lnTo>
                    <a:pt x="148" y="334"/>
                  </a:lnTo>
                  <a:lnTo>
                    <a:pt x="153" y="335"/>
                  </a:lnTo>
                  <a:lnTo>
                    <a:pt x="158" y="336"/>
                  </a:lnTo>
                  <a:lnTo>
                    <a:pt x="165" y="336"/>
                  </a:lnTo>
                  <a:lnTo>
                    <a:pt x="168" y="336"/>
                  </a:lnTo>
                  <a:lnTo>
                    <a:pt x="170" y="335"/>
                  </a:lnTo>
                  <a:lnTo>
                    <a:pt x="172" y="334"/>
                  </a:lnTo>
                  <a:lnTo>
                    <a:pt x="174" y="332"/>
                  </a:lnTo>
                  <a:lnTo>
                    <a:pt x="176" y="328"/>
                  </a:lnTo>
                  <a:lnTo>
                    <a:pt x="177" y="322"/>
                  </a:lnTo>
                  <a:lnTo>
                    <a:pt x="178" y="308"/>
                  </a:lnTo>
                  <a:lnTo>
                    <a:pt x="181" y="295"/>
                  </a:lnTo>
                  <a:lnTo>
                    <a:pt x="182" y="289"/>
                  </a:lnTo>
                  <a:lnTo>
                    <a:pt x="185" y="285"/>
                  </a:lnTo>
                  <a:lnTo>
                    <a:pt x="188" y="281"/>
                  </a:lnTo>
                  <a:lnTo>
                    <a:pt x="191" y="278"/>
                  </a:lnTo>
                  <a:lnTo>
                    <a:pt x="197" y="276"/>
                  </a:lnTo>
                  <a:lnTo>
                    <a:pt x="201" y="274"/>
                  </a:lnTo>
                  <a:lnTo>
                    <a:pt x="206" y="273"/>
                  </a:lnTo>
                  <a:lnTo>
                    <a:pt x="211" y="273"/>
                  </a:lnTo>
                  <a:lnTo>
                    <a:pt x="223" y="274"/>
                  </a:lnTo>
                  <a:lnTo>
                    <a:pt x="233" y="277"/>
                  </a:lnTo>
                  <a:lnTo>
                    <a:pt x="243" y="279"/>
                  </a:lnTo>
                  <a:lnTo>
                    <a:pt x="255" y="280"/>
                  </a:lnTo>
                  <a:lnTo>
                    <a:pt x="260" y="279"/>
                  </a:lnTo>
                  <a:lnTo>
                    <a:pt x="264" y="276"/>
                  </a:lnTo>
                  <a:lnTo>
                    <a:pt x="267" y="272"/>
                  </a:lnTo>
                  <a:lnTo>
                    <a:pt x="269" y="268"/>
                  </a:lnTo>
                  <a:lnTo>
                    <a:pt x="271" y="255"/>
                  </a:lnTo>
                  <a:lnTo>
                    <a:pt x="272" y="243"/>
                  </a:lnTo>
                  <a:lnTo>
                    <a:pt x="271" y="220"/>
                  </a:lnTo>
                  <a:lnTo>
                    <a:pt x="269" y="199"/>
                  </a:lnTo>
                  <a:lnTo>
                    <a:pt x="269" y="189"/>
                  </a:lnTo>
                  <a:lnTo>
                    <a:pt x="270" y="180"/>
                  </a:lnTo>
                  <a:lnTo>
                    <a:pt x="272" y="175"/>
                  </a:lnTo>
                  <a:lnTo>
                    <a:pt x="273" y="170"/>
                  </a:lnTo>
                  <a:lnTo>
                    <a:pt x="276" y="165"/>
                  </a:lnTo>
                  <a:lnTo>
                    <a:pt x="279" y="160"/>
                  </a:lnTo>
                  <a:lnTo>
                    <a:pt x="286" y="153"/>
                  </a:lnTo>
                  <a:lnTo>
                    <a:pt x="294" y="148"/>
                  </a:lnTo>
                  <a:lnTo>
                    <a:pt x="302" y="142"/>
                  </a:lnTo>
                  <a:lnTo>
                    <a:pt x="309" y="136"/>
                  </a:lnTo>
                  <a:lnTo>
                    <a:pt x="329" y="119"/>
                  </a:lnTo>
                  <a:lnTo>
                    <a:pt x="348" y="101"/>
                  </a:lnTo>
                  <a:lnTo>
                    <a:pt x="357" y="95"/>
                  </a:lnTo>
                  <a:lnTo>
                    <a:pt x="367" y="90"/>
                  </a:lnTo>
                  <a:lnTo>
                    <a:pt x="373" y="88"/>
                  </a:lnTo>
                  <a:lnTo>
                    <a:pt x="379" y="86"/>
                  </a:lnTo>
                  <a:lnTo>
                    <a:pt x="385" y="85"/>
                  </a:lnTo>
                  <a:lnTo>
                    <a:pt x="392" y="84"/>
                  </a:lnTo>
                  <a:lnTo>
                    <a:pt x="407" y="86"/>
                  </a:lnTo>
                  <a:lnTo>
                    <a:pt x="420" y="90"/>
                  </a:lnTo>
                  <a:lnTo>
                    <a:pt x="430" y="88"/>
                  </a:lnTo>
                  <a:lnTo>
                    <a:pt x="432" y="75"/>
                  </a:lnTo>
                  <a:lnTo>
                    <a:pt x="436" y="63"/>
                  </a:lnTo>
                  <a:lnTo>
                    <a:pt x="438" y="57"/>
                  </a:lnTo>
                  <a:lnTo>
                    <a:pt x="441" y="52"/>
                  </a:lnTo>
                  <a:lnTo>
                    <a:pt x="445" y="47"/>
                  </a:lnTo>
                  <a:lnTo>
                    <a:pt x="448" y="43"/>
                  </a:lnTo>
                  <a:lnTo>
                    <a:pt x="452" y="39"/>
                  </a:lnTo>
                  <a:lnTo>
                    <a:pt x="458" y="35"/>
                  </a:lnTo>
                  <a:lnTo>
                    <a:pt x="462" y="32"/>
                  </a:lnTo>
                  <a:lnTo>
                    <a:pt x="468" y="28"/>
                  </a:lnTo>
                  <a:lnTo>
                    <a:pt x="473" y="26"/>
                  </a:lnTo>
                  <a:lnTo>
                    <a:pt x="478" y="25"/>
                  </a:lnTo>
                  <a:lnTo>
                    <a:pt x="484" y="24"/>
                  </a:lnTo>
                  <a:lnTo>
                    <a:pt x="491" y="23"/>
                  </a:lnTo>
                  <a:lnTo>
                    <a:pt x="506" y="24"/>
                  </a:lnTo>
                  <a:lnTo>
                    <a:pt x="520" y="25"/>
                  </a:lnTo>
                  <a:lnTo>
                    <a:pt x="526" y="26"/>
                  </a:lnTo>
                  <a:lnTo>
                    <a:pt x="532" y="30"/>
                  </a:lnTo>
                  <a:lnTo>
                    <a:pt x="537" y="33"/>
                  </a:lnTo>
                  <a:lnTo>
                    <a:pt x="542" y="38"/>
                  </a:lnTo>
                  <a:lnTo>
                    <a:pt x="548" y="45"/>
                  </a:lnTo>
                  <a:lnTo>
                    <a:pt x="552" y="51"/>
                  </a:lnTo>
                  <a:lnTo>
                    <a:pt x="553" y="55"/>
                  </a:lnTo>
                  <a:lnTo>
                    <a:pt x="556" y="59"/>
                  </a:lnTo>
                  <a:lnTo>
                    <a:pt x="558" y="61"/>
                  </a:lnTo>
                  <a:lnTo>
                    <a:pt x="561" y="64"/>
                  </a:lnTo>
                  <a:lnTo>
                    <a:pt x="576" y="71"/>
                  </a:lnTo>
                  <a:lnTo>
                    <a:pt x="589" y="77"/>
                  </a:lnTo>
                  <a:lnTo>
                    <a:pt x="595" y="79"/>
                  </a:lnTo>
                  <a:lnTo>
                    <a:pt x="602" y="83"/>
                  </a:lnTo>
                  <a:lnTo>
                    <a:pt x="609" y="86"/>
                  </a:lnTo>
                  <a:lnTo>
                    <a:pt x="616" y="92"/>
                  </a:lnTo>
                  <a:lnTo>
                    <a:pt x="619" y="96"/>
                  </a:lnTo>
                  <a:lnTo>
                    <a:pt x="622" y="100"/>
                  </a:lnTo>
                  <a:lnTo>
                    <a:pt x="624" y="105"/>
                  </a:lnTo>
                  <a:lnTo>
                    <a:pt x="626" y="109"/>
                  </a:lnTo>
                  <a:lnTo>
                    <a:pt x="628" y="120"/>
                  </a:lnTo>
                  <a:lnTo>
                    <a:pt x="629" y="130"/>
                  </a:lnTo>
                  <a:lnTo>
                    <a:pt x="630" y="140"/>
                  </a:lnTo>
                  <a:lnTo>
                    <a:pt x="632" y="151"/>
                  </a:lnTo>
                  <a:lnTo>
                    <a:pt x="635" y="155"/>
                  </a:lnTo>
                  <a:lnTo>
                    <a:pt x="637" y="159"/>
                  </a:lnTo>
                  <a:lnTo>
                    <a:pt x="640" y="163"/>
                  </a:lnTo>
                  <a:lnTo>
                    <a:pt x="644" y="167"/>
                  </a:lnTo>
                  <a:lnTo>
                    <a:pt x="660" y="165"/>
                  </a:lnTo>
                  <a:lnTo>
                    <a:pt x="676" y="163"/>
                  </a:lnTo>
                  <a:lnTo>
                    <a:pt x="691" y="161"/>
                  </a:lnTo>
                  <a:lnTo>
                    <a:pt x="705" y="158"/>
                  </a:lnTo>
                  <a:lnTo>
                    <a:pt x="718" y="154"/>
                  </a:lnTo>
                  <a:lnTo>
                    <a:pt x="732" y="149"/>
                  </a:lnTo>
                  <a:lnTo>
                    <a:pt x="745" y="141"/>
                  </a:lnTo>
                  <a:lnTo>
                    <a:pt x="759" y="132"/>
                  </a:lnTo>
                  <a:lnTo>
                    <a:pt x="765" y="127"/>
                  </a:lnTo>
                  <a:lnTo>
                    <a:pt x="769" y="121"/>
                  </a:lnTo>
                  <a:lnTo>
                    <a:pt x="772" y="114"/>
                  </a:lnTo>
                  <a:lnTo>
                    <a:pt x="774" y="108"/>
                  </a:lnTo>
                  <a:lnTo>
                    <a:pt x="777" y="101"/>
                  </a:lnTo>
                  <a:lnTo>
                    <a:pt x="782" y="95"/>
                  </a:lnTo>
                  <a:lnTo>
                    <a:pt x="786" y="90"/>
                  </a:lnTo>
                  <a:lnTo>
                    <a:pt x="792" y="84"/>
                  </a:lnTo>
                  <a:lnTo>
                    <a:pt x="799" y="81"/>
                  </a:lnTo>
                  <a:lnTo>
                    <a:pt x="806" y="79"/>
                  </a:lnTo>
                  <a:lnTo>
                    <a:pt x="814" y="78"/>
                  </a:lnTo>
                  <a:lnTo>
                    <a:pt x="820" y="77"/>
                  </a:lnTo>
                  <a:lnTo>
                    <a:pt x="827" y="76"/>
                  </a:lnTo>
                  <a:lnTo>
                    <a:pt x="834" y="75"/>
                  </a:lnTo>
                  <a:lnTo>
                    <a:pt x="842" y="72"/>
                  </a:lnTo>
                  <a:lnTo>
                    <a:pt x="848" y="69"/>
                  </a:lnTo>
                  <a:lnTo>
                    <a:pt x="854" y="64"/>
                  </a:lnTo>
                  <a:lnTo>
                    <a:pt x="859" y="59"/>
                  </a:lnTo>
                  <a:lnTo>
                    <a:pt x="862" y="52"/>
                  </a:lnTo>
                  <a:lnTo>
                    <a:pt x="866" y="46"/>
                  </a:lnTo>
                  <a:lnTo>
                    <a:pt x="870" y="40"/>
                  </a:lnTo>
                  <a:lnTo>
                    <a:pt x="874" y="35"/>
                  </a:lnTo>
                  <a:lnTo>
                    <a:pt x="878" y="28"/>
                  </a:lnTo>
                  <a:lnTo>
                    <a:pt x="884" y="23"/>
                  </a:lnTo>
                  <a:lnTo>
                    <a:pt x="892" y="18"/>
                  </a:lnTo>
                  <a:lnTo>
                    <a:pt x="901" y="13"/>
                  </a:lnTo>
                  <a:lnTo>
                    <a:pt x="909" y="9"/>
                  </a:lnTo>
                  <a:lnTo>
                    <a:pt x="917" y="6"/>
                  </a:lnTo>
                  <a:lnTo>
                    <a:pt x="926" y="3"/>
                  </a:lnTo>
                  <a:lnTo>
                    <a:pt x="936" y="2"/>
                  </a:lnTo>
                  <a:lnTo>
                    <a:pt x="946" y="0"/>
                  </a:lnTo>
                  <a:lnTo>
                    <a:pt x="957" y="0"/>
                  </a:lnTo>
                  <a:lnTo>
                    <a:pt x="963" y="2"/>
                  </a:lnTo>
                  <a:lnTo>
                    <a:pt x="968" y="4"/>
                  </a:lnTo>
                  <a:lnTo>
                    <a:pt x="971" y="8"/>
                  </a:lnTo>
                  <a:lnTo>
                    <a:pt x="974" y="12"/>
                  </a:lnTo>
                  <a:lnTo>
                    <a:pt x="978" y="24"/>
                  </a:lnTo>
                  <a:lnTo>
                    <a:pt x="981" y="39"/>
                  </a:lnTo>
                  <a:lnTo>
                    <a:pt x="984" y="53"/>
                  </a:lnTo>
                  <a:lnTo>
                    <a:pt x="989" y="66"/>
                  </a:lnTo>
                  <a:lnTo>
                    <a:pt x="992" y="71"/>
                  </a:lnTo>
                  <a:lnTo>
                    <a:pt x="996" y="74"/>
                  </a:lnTo>
                  <a:lnTo>
                    <a:pt x="1000" y="77"/>
                  </a:lnTo>
                  <a:lnTo>
                    <a:pt x="1006" y="78"/>
                  </a:lnTo>
                  <a:lnTo>
                    <a:pt x="1092" y="78"/>
                  </a:lnTo>
                  <a:lnTo>
                    <a:pt x="1118" y="78"/>
                  </a:lnTo>
                  <a:lnTo>
                    <a:pt x="1141" y="79"/>
                  </a:lnTo>
                  <a:lnTo>
                    <a:pt x="1151" y="81"/>
                  </a:lnTo>
                  <a:lnTo>
                    <a:pt x="1163" y="84"/>
                  </a:lnTo>
                  <a:lnTo>
                    <a:pt x="1173" y="89"/>
                  </a:lnTo>
                  <a:lnTo>
                    <a:pt x="1184" y="95"/>
                  </a:lnTo>
                  <a:lnTo>
                    <a:pt x="1190" y="99"/>
                  </a:lnTo>
                  <a:lnTo>
                    <a:pt x="1196" y="104"/>
                  </a:lnTo>
                  <a:lnTo>
                    <a:pt x="1200" y="110"/>
                  </a:lnTo>
                  <a:lnTo>
                    <a:pt x="1203" y="117"/>
                  </a:lnTo>
                  <a:lnTo>
                    <a:pt x="1207" y="123"/>
                  </a:lnTo>
                  <a:lnTo>
                    <a:pt x="1210" y="129"/>
                  </a:lnTo>
                  <a:lnTo>
                    <a:pt x="1215" y="134"/>
                  </a:lnTo>
                  <a:lnTo>
                    <a:pt x="1223" y="139"/>
                  </a:lnTo>
                  <a:lnTo>
                    <a:pt x="1243" y="152"/>
                  </a:lnTo>
                  <a:lnTo>
                    <a:pt x="1261" y="163"/>
                  </a:lnTo>
                  <a:lnTo>
                    <a:pt x="1278" y="177"/>
                  </a:lnTo>
                  <a:lnTo>
                    <a:pt x="1297" y="191"/>
                  </a:lnTo>
                  <a:lnTo>
                    <a:pt x="1297" y="209"/>
                  </a:lnTo>
                  <a:lnTo>
                    <a:pt x="1296" y="224"/>
                  </a:lnTo>
                  <a:lnTo>
                    <a:pt x="1295" y="239"/>
                  </a:lnTo>
                  <a:lnTo>
                    <a:pt x="1295" y="257"/>
                  </a:lnTo>
                  <a:lnTo>
                    <a:pt x="1295" y="262"/>
                  </a:lnTo>
                  <a:lnTo>
                    <a:pt x="1297" y="266"/>
                  </a:lnTo>
                  <a:lnTo>
                    <a:pt x="1299" y="270"/>
                  </a:lnTo>
                  <a:lnTo>
                    <a:pt x="1302" y="273"/>
                  </a:lnTo>
                  <a:lnTo>
                    <a:pt x="1311" y="278"/>
                  </a:lnTo>
                  <a:lnTo>
                    <a:pt x="1319" y="282"/>
                  </a:lnTo>
                  <a:lnTo>
                    <a:pt x="1329" y="288"/>
                  </a:lnTo>
                  <a:lnTo>
                    <a:pt x="1339" y="296"/>
                  </a:lnTo>
                  <a:lnTo>
                    <a:pt x="1347" y="302"/>
                  </a:lnTo>
                  <a:lnTo>
                    <a:pt x="1355" y="309"/>
                  </a:lnTo>
                  <a:lnTo>
                    <a:pt x="1361" y="317"/>
                  </a:lnTo>
                  <a:lnTo>
                    <a:pt x="1366" y="327"/>
                  </a:lnTo>
                  <a:lnTo>
                    <a:pt x="1368" y="332"/>
                  </a:lnTo>
                  <a:lnTo>
                    <a:pt x="1370" y="337"/>
                  </a:lnTo>
                  <a:lnTo>
                    <a:pt x="1370" y="342"/>
                  </a:lnTo>
                  <a:lnTo>
                    <a:pt x="1371" y="349"/>
                  </a:lnTo>
                  <a:lnTo>
                    <a:pt x="1370" y="356"/>
                  </a:lnTo>
                  <a:lnTo>
                    <a:pt x="1366" y="362"/>
                  </a:lnTo>
                  <a:lnTo>
                    <a:pt x="1363" y="368"/>
                  </a:lnTo>
                  <a:lnTo>
                    <a:pt x="1358" y="372"/>
                  </a:lnTo>
                  <a:lnTo>
                    <a:pt x="1346" y="382"/>
                  </a:lnTo>
                  <a:lnTo>
                    <a:pt x="1332" y="391"/>
                  </a:lnTo>
                  <a:lnTo>
                    <a:pt x="1326" y="396"/>
                  </a:lnTo>
                  <a:lnTo>
                    <a:pt x="1321" y="402"/>
                  </a:lnTo>
                  <a:lnTo>
                    <a:pt x="1317" y="410"/>
                  </a:lnTo>
                  <a:lnTo>
                    <a:pt x="1314" y="417"/>
                  </a:lnTo>
                  <a:lnTo>
                    <a:pt x="1312" y="424"/>
                  </a:lnTo>
                  <a:lnTo>
                    <a:pt x="1311" y="432"/>
                  </a:lnTo>
                  <a:lnTo>
                    <a:pt x="1310" y="441"/>
                  </a:lnTo>
                  <a:lnTo>
                    <a:pt x="1310" y="449"/>
                  </a:lnTo>
                  <a:lnTo>
                    <a:pt x="1310" y="468"/>
                  </a:lnTo>
                  <a:lnTo>
                    <a:pt x="1312" y="483"/>
                  </a:lnTo>
                  <a:lnTo>
                    <a:pt x="1315" y="499"/>
                  </a:lnTo>
                  <a:lnTo>
                    <a:pt x="1318" y="513"/>
                  </a:lnTo>
                  <a:lnTo>
                    <a:pt x="1324" y="542"/>
                  </a:lnTo>
                  <a:lnTo>
                    <a:pt x="1330" y="576"/>
                  </a:lnTo>
                  <a:lnTo>
                    <a:pt x="1332" y="599"/>
                  </a:lnTo>
                  <a:lnTo>
                    <a:pt x="1335" y="620"/>
                  </a:lnTo>
                  <a:lnTo>
                    <a:pt x="1339" y="640"/>
                  </a:lnTo>
                  <a:lnTo>
                    <a:pt x="1343" y="658"/>
                  </a:lnTo>
                  <a:lnTo>
                    <a:pt x="1345" y="668"/>
                  </a:lnTo>
                  <a:lnTo>
                    <a:pt x="1349" y="676"/>
                  </a:lnTo>
                  <a:lnTo>
                    <a:pt x="1352" y="684"/>
                  </a:lnTo>
                  <a:lnTo>
                    <a:pt x="1357" y="692"/>
                  </a:lnTo>
                  <a:lnTo>
                    <a:pt x="1362" y="701"/>
                  </a:lnTo>
                  <a:lnTo>
                    <a:pt x="1369" y="709"/>
                  </a:lnTo>
                  <a:lnTo>
                    <a:pt x="1376" y="717"/>
                  </a:lnTo>
                  <a:lnTo>
                    <a:pt x="1384" y="724"/>
                  </a:lnTo>
                  <a:lnTo>
                    <a:pt x="1390" y="731"/>
                  </a:lnTo>
                  <a:lnTo>
                    <a:pt x="1394" y="738"/>
                  </a:lnTo>
                  <a:lnTo>
                    <a:pt x="1398" y="745"/>
                  </a:lnTo>
                  <a:lnTo>
                    <a:pt x="1400" y="751"/>
                  </a:lnTo>
                  <a:lnTo>
                    <a:pt x="1402" y="759"/>
                  </a:lnTo>
                  <a:lnTo>
                    <a:pt x="1405" y="766"/>
                  </a:lnTo>
                  <a:lnTo>
                    <a:pt x="1409" y="773"/>
                  </a:lnTo>
                  <a:lnTo>
                    <a:pt x="1415" y="778"/>
                  </a:lnTo>
                  <a:lnTo>
                    <a:pt x="1433" y="792"/>
                  </a:lnTo>
                  <a:lnTo>
                    <a:pt x="1448" y="804"/>
                  </a:lnTo>
                  <a:lnTo>
                    <a:pt x="1456" y="810"/>
                  </a:lnTo>
                  <a:lnTo>
                    <a:pt x="1461" y="819"/>
                  </a:lnTo>
                  <a:lnTo>
                    <a:pt x="1466" y="827"/>
                  </a:lnTo>
                  <a:lnTo>
                    <a:pt x="1469" y="837"/>
                  </a:lnTo>
                  <a:lnTo>
                    <a:pt x="1471" y="846"/>
                  </a:lnTo>
                  <a:lnTo>
                    <a:pt x="1475" y="852"/>
                  </a:lnTo>
                  <a:lnTo>
                    <a:pt x="1479" y="857"/>
                  </a:lnTo>
                  <a:lnTo>
                    <a:pt x="1486" y="862"/>
                  </a:lnTo>
                  <a:lnTo>
                    <a:pt x="1499" y="871"/>
                  </a:lnTo>
                  <a:lnTo>
                    <a:pt x="1513" y="878"/>
                  </a:lnTo>
                  <a:lnTo>
                    <a:pt x="1525" y="884"/>
                  </a:lnTo>
                  <a:lnTo>
                    <a:pt x="1534" y="891"/>
                  </a:lnTo>
                  <a:lnTo>
                    <a:pt x="1542" y="900"/>
                  </a:lnTo>
                  <a:lnTo>
                    <a:pt x="1549" y="909"/>
                  </a:lnTo>
                  <a:lnTo>
                    <a:pt x="1554" y="919"/>
                  </a:lnTo>
                  <a:lnTo>
                    <a:pt x="1558" y="931"/>
                  </a:lnTo>
                  <a:lnTo>
                    <a:pt x="1560" y="942"/>
                  </a:lnTo>
                  <a:lnTo>
                    <a:pt x="1561" y="955"/>
                  </a:lnTo>
                  <a:lnTo>
                    <a:pt x="1560" y="961"/>
                  </a:lnTo>
                  <a:lnTo>
                    <a:pt x="1559" y="965"/>
                  </a:lnTo>
                  <a:lnTo>
                    <a:pt x="1558" y="970"/>
                  </a:lnTo>
                  <a:lnTo>
                    <a:pt x="1555" y="974"/>
                  </a:lnTo>
                  <a:lnTo>
                    <a:pt x="1550" y="981"/>
                  </a:lnTo>
                  <a:lnTo>
                    <a:pt x="1545" y="991"/>
                  </a:lnTo>
                  <a:lnTo>
                    <a:pt x="1538" y="1001"/>
                  </a:lnTo>
                  <a:lnTo>
                    <a:pt x="1534" y="1010"/>
                  </a:lnTo>
                  <a:lnTo>
                    <a:pt x="1530" y="1021"/>
                  </a:lnTo>
                  <a:lnTo>
                    <a:pt x="1528" y="1031"/>
                  </a:lnTo>
                  <a:lnTo>
                    <a:pt x="1526" y="1052"/>
                  </a:lnTo>
                  <a:lnTo>
                    <a:pt x="1526" y="1075"/>
                  </a:lnTo>
                  <a:lnTo>
                    <a:pt x="1526" y="1082"/>
                  </a:lnTo>
                  <a:lnTo>
                    <a:pt x="1527" y="1087"/>
                  </a:lnTo>
                  <a:lnTo>
                    <a:pt x="1529" y="1092"/>
                  </a:lnTo>
                  <a:lnTo>
                    <a:pt x="1532" y="1097"/>
                  </a:lnTo>
                  <a:lnTo>
                    <a:pt x="1538" y="1107"/>
                  </a:lnTo>
                  <a:lnTo>
                    <a:pt x="1547" y="1115"/>
                  </a:lnTo>
                  <a:lnTo>
                    <a:pt x="1554" y="1123"/>
                  </a:lnTo>
                  <a:lnTo>
                    <a:pt x="1561" y="1133"/>
                  </a:lnTo>
                  <a:lnTo>
                    <a:pt x="1564" y="1137"/>
                  </a:lnTo>
                  <a:lnTo>
                    <a:pt x="1566" y="1142"/>
                  </a:lnTo>
                  <a:lnTo>
                    <a:pt x="1567" y="1148"/>
                  </a:lnTo>
                  <a:lnTo>
                    <a:pt x="1567" y="1154"/>
                  </a:lnTo>
                  <a:lnTo>
                    <a:pt x="1567" y="1200"/>
                  </a:lnTo>
                  <a:lnTo>
                    <a:pt x="1566" y="1213"/>
                  </a:lnTo>
                  <a:lnTo>
                    <a:pt x="1564" y="1225"/>
                  </a:lnTo>
                  <a:lnTo>
                    <a:pt x="1562" y="1236"/>
                  </a:lnTo>
                  <a:lnTo>
                    <a:pt x="1561" y="1250"/>
                  </a:lnTo>
                  <a:lnTo>
                    <a:pt x="1561" y="1254"/>
                  </a:lnTo>
                  <a:lnTo>
                    <a:pt x="1562" y="1259"/>
                  </a:lnTo>
                  <a:lnTo>
                    <a:pt x="1563" y="1263"/>
                  </a:lnTo>
                  <a:lnTo>
                    <a:pt x="1565" y="1267"/>
                  </a:lnTo>
                  <a:lnTo>
                    <a:pt x="1570" y="1273"/>
                  </a:lnTo>
                  <a:lnTo>
                    <a:pt x="1577" y="1280"/>
                  </a:lnTo>
                  <a:lnTo>
                    <a:pt x="1584" y="1286"/>
                  </a:lnTo>
                  <a:lnTo>
                    <a:pt x="1591" y="1291"/>
                  </a:lnTo>
                  <a:lnTo>
                    <a:pt x="1598" y="1298"/>
                  </a:lnTo>
                  <a:lnTo>
                    <a:pt x="1606" y="1306"/>
                  </a:lnTo>
                  <a:lnTo>
                    <a:pt x="1630" y="1336"/>
                  </a:lnTo>
                  <a:lnTo>
                    <a:pt x="1653" y="1364"/>
                  </a:lnTo>
                  <a:lnTo>
                    <a:pt x="1658" y="1371"/>
                  </a:lnTo>
                  <a:lnTo>
                    <a:pt x="1663" y="1378"/>
                  </a:lnTo>
                  <a:lnTo>
                    <a:pt x="1667" y="1385"/>
                  </a:lnTo>
                  <a:lnTo>
                    <a:pt x="1670" y="1394"/>
                  </a:lnTo>
                  <a:lnTo>
                    <a:pt x="1672" y="1402"/>
                  </a:lnTo>
                  <a:lnTo>
                    <a:pt x="1674" y="1410"/>
                  </a:lnTo>
                  <a:lnTo>
                    <a:pt x="1675" y="1419"/>
                  </a:lnTo>
                  <a:lnTo>
                    <a:pt x="1676" y="1430"/>
                  </a:lnTo>
                  <a:lnTo>
                    <a:pt x="1676" y="1481"/>
                  </a:lnTo>
                  <a:lnTo>
                    <a:pt x="1675" y="1494"/>
                  </a:lnTo>
                  <a:lnTo>
                    <a:pt x="1672" y="1506"/>
                  </a:lnTo>
                  <a:lnTo>
                    <a:pt x="1670" y="1519"/>
                  </a:lnTo>
                  <a:lnTo>
                    <a:pt x="1669" y="1533"/>
                  </a:lnTo>
                  <a:lnTo>
                    <a:pt x="1669" y="1546"/>
                  </a:lnTo>
                  <a:lnTo>
                    <a:pt x="1670" y="1557"/>
                  </a:lnTo>
                  <a:lnTo>
                    <a:pt x="1671" y="1568"/>
                  </a:lnTo>
                  <a:lnTo>
                    <a:pt x="1671" y="1581"/>
                  </a:lnTo>
                  <a:lnTo>
                    <a:pt x="1672" y="1601"/>
                  </a:lnTo>
                  <a:lnTo>
                    <a:pt x="1672" y="1618"/>
                  </a:lnTo>
                  <a:lnTo>
                    <a:pt x="1672" y="1637"/>
                  </a:lnTo>
                  <a:lnTo>
                    <a:pt x="1672" y="1657"/>
                  </a:lnTo>
                  <a:lnTo>
                    <a:pt x="1672" y="1673"/>
                  </a:lnTo>
                  <a:lnTo>
                    <a:pt x="1670" y="1688"/>
                  </a:lnTo>
                  <a:lnTo>
                    <a:pt x="1667" y="1701"/>
                  </a:lnTo>
                  <a:lnTo>
                    <a:pt x="1662" y="1714"/>
                  </a:lnTo>
                  <a:lnTo>
                    <a:pt x="1652" y="1740"/>
                  </a:lnTo>
                  <a:lnTo>
                    <a:pt x="1641" y="1769"/>
                  </a:lnTo>
                  <a:lnTo>
                    <a:pt x="1638" y="1780"/>
                  </a:lnTo>
                  <a:lnTo>
                    <a:pt x="1635" y="1790"/>
                  </a:lnTo>
                  <a:lnTo>
                    <a:pt x="1633" y="1800"/>
                  </a:lnTo>
                  <a:lnTo>
                    <a:pt x="1632" y="1809"/>
                  </a:lnTo>
                  <a:lnTo>
                    <a:pt x="1629" y="1829"/>
                  </a:lnTo>
                  <a:lnTo>
                    <a:pt x="1626" y="1851"/>
                  </a:lnTo>
                  <a:lnTo>
                    <a:pt x="1617" y="1868"/>
                  </a:lnTo>
                  <a:lnTo>
                    <a:pt x="1608" y="1882"/>
                  </a:lnTo>
                  <a:lnTo>
                    <a:pt x="1604" y="1891"/>
                  </a:lnTo>
                  <a:lnTo>
                    <a:pt x="1601" y="1898"/>
                  </a:lnTo>
                  <a:lnTo>
                    <a:pt x="1599" y="1907"/>
                  </a:lnTo>
                  <a:lnTo>
                    <a:pt x="1598" y="1917"/>
                  </a:lnTo>
                  <a:lnTo>
                    <a:pt x="1598" y="1944"/>
                  </a:lnTo>
                  <a:lnTo>
                    <a:pt x="968" y="1959"/>
                  </a:lnTo>
                  <a:lnTo>
                    <a:pt x="971" y="1969"/>
                  </a:lnTo>
                  <a:lnTo>
                    <a:pt x="973" y="1978"/>
                  </a:lnTo>
                  <a:lnTo>
                    <a:pt x="973" y="1987"/>
                  </a:lnTo>
                  <a:lnTo>
                    <a:pt x="973" y="1997"/>
                  </a:lnTo>
                  <a:lnTo>
                    <a:pt x="972" y="2011"/>
                  </a:lnTo>
                  <a:lnTo>
                    <a:pt x="971" y="2022"/>
                  </a:lnTo>
                  <a:lnTo>
                    <a:pt x="968" y="2034"/>
                  </a:lnTo>
                  <a:lnTo>
                    <a:pt x="966" y="2046"/>
                  </a:lnTo>
                  <a:lnTo>
                    <a:pt x="978" y="2050"/>
                  </a:lnTo>
                  <a:lnTo>
                    <a:pt x="990" y="2052"/>
                  </a:lnTo>
                  <a:lnTo>
                    <a:pt x="995" y="2053"/>
                  </a:lnTo>
                  <a:lnTo>
                    <a:pt x="1000" y="2054"/>
                  </a:lnTo>
                  <a:lnTo>
                    <a:pt x="1006" y="2054"/>
                  </a:lnTo>
                  <a:lnTo>
                    <a:pt x="1012" y="2053"/>
                  </a:lnTo>
                  <a:lnTo>
                    <a:pt x="1028" y="2059"/>
                  </a:lnTo>
                  <a:lnTo>
                    <a:pt x="1041" y="2062"/>
                  </a:lnTo>
                  <a:lnTo>
                    <a:pt x="1056" y="2065"/>
                  </a:lnTo>
                  <a:lnTo>
                    <a:pt x="1071" y="2066"/>
                  </a:lnTo>
                  <a:lnTo>
                    <a:pt x="1086" y="2745"/>
                  </a:lnTo>
                  <a:lnTo>
                    <a:pt x="1062" y="2747"/>
                  </a:lnTo>
                  <a:lnTo>
                    <a:pt x="1041" y="2750"/>
                  </a:lnTo>
                  <a:lnTo>
                    <a:pt x="1022" y="2754"/>
                  </a:lnTo>
                  <a:lnTo>
                    <a:pt x="998" y="2755"/>
                  </a:lnTo>
                  <a:lnTo>
                    <a:pt x="978" y="2754"/>
                  </a:lnTo>
                  <a:lnTo>
                    <a:pt x="961" y="2751"/>
                  </a:lnTo>
                  <a:lnTo>
                    <a:pt x="944" y="2748"/>
                  </a:lnTo>
                  <a:lnTo>
                    <a:pt x="929" y="2743"/>
                  </a:lnTo>
                  <a:lnTo>
                    <a:pt x="913" y="2737"/>
                  </a:lnTo>
                  <a:lnTo>
                    <a:pt x="898" y="2729"/>
                  </a:lnTo>
                  <a:lnTo>
                    <a:pt x="882" y="2720"/>
                  </a:lnTo>
                  <a:lnTo>
                    <a:pt x="864" y="2710"/>
                  </a:lnTo>
                  <a:lnTo>
                    <a:pt x="850" y="2699"/>
                  </a:lnTo>
                  <a:lnTo>
                    <a:pt x="836" y="2687"/>
                  </a:lnTo>
                  <a:lnTo>
                    <a:pt x="830" y="2682"/>
                  </a:lnTo>
                  <a:lnTo>
                    <a:pt x="823" y="2678"/>
                  </a:lnTo>
                  <a:lnTo>
                    <a:pt x="815" y="2676"/>
                  </a:lnTo>
                  <a:lnTo>
                    <a:pt x="805" y="2675"/>
                  </a:lnTo>
                  <a:lnTo>
                    <a:pt x="747" y="2675"/>
                  </a:lnTo>
                  <a:lnTo>
                    <a:pt x="739" y="2675"/>
                  </a:lnTo>
                  <a:lnTo>
                    <a:pt x="730" y="2674"/>
                  </a:lnTo>
                  <a:lnTo>
                    <a:pt x="722" y="2673"/>
                  </a:lnTo>
                  <a:lnTo>
                    <a:pt x="713" y="2671"/>
                  </a:lnTo>
                  <a:lnTo>
                    <a:pt x="706" y="2668"/>
                  </a:lnTo>
                  <a:lnTo>
                    <a:pt x="699" y="2663"/>
                  </a:lnTo>
                  <a:lnTo>
                    <a:pt x="694" y="2658"/>
                  </a:lnTo>
                  <a:lnTo>
                    <a:pt x="688" y="2651"/>
                  </a:lnTo>
                  <a:lnTo>
                    <a:pt x="685" y="2644"/>
                  </a:lnTo>
                  <a:lnTo>
                    <a:pt x="684" y="2636"/>
                  </a:lnTo>
                  <a:lnTo>
                    <a:pt x="683" y="2629"/>
                  </a:lnTo>
                  <a:lnTo>
                    <a:pt x="683" y="2622"/>
                  </a:lnTo>
                  <a:lnTo>
                    <a:pt x="682" y="2615"/>
                  </a:lnTo>
                  <a:lnTo>
                    <a:pt x="681" y="2609"/>
                  </a:lnTo>
                  <a:lnTo>
                    <a:pt x="679" y="2606"/>
                  </a:lnTo>
                  <a:lnTo>
                    <a:pt x="678" y="2603"/>
                  </a:lnTo>
                  <a:lnTo>
                    <a:pt x="675" y="2601"/>
                  </a:lnTo>
                  <a:lnTo>
                    <a:pt x="672" y="2599"/>
                  </a:lnTo>
                  <a:lnTo>
                    <a:pt x="657" y="2594"/>
                  </a:lnTo>
                  <a:lnTo>
                    <a:pt x="644" y="2588"/>
                  </a:lnTo>
                  <a:lnTo>
                    <a:pt x="639" y="2583"/>
                  </a:lnTo>
                  <a:lnTo>
                    <a:pt x="634" y="2577"/>
                  </a:lnTo>
                  <a:lnTo>
                    <a:pt x="630" y="2572"/>
                  </a:lnTo>
                  <a:lnTo>
                    <a:pt x="626" y="2567"/>
                  </a:lnTo>
                  <a:lnTo>
                    <a:pt x="622" y="2562"/>
                  </a:lnTo>
                  <a:lnTo>
                    <a:pt x="618" y="2558"/>
                  </a:lnTo>
                  <a:lnTo>
                    <a:pt x="613" y="2556"/>
                  </a:lnTo>
                  <a:lnTo>
                    <a:pt x="607" y="2555"/>
                  </a:lnTo>
                  <a:lnTo>
                    <a:pt x="601" y="2555"/>
                  </a:lnTo>
                  <a:lnTo>
                    <a:pt x="598" y="2556"/>
                  </a:lnTo>
                  <a:lnTo>
                    <a:pt x="595" y="2558"/>
                  </a:lnTo>
                  <a:lnTo>
                    <a:pt x="592" y="2560"/>
                  </a:lnTo>
                  <a:lnTo>
                    <a:pt x="587" y="2565"/>
                  </a:lnTo>
                  <a:lnTo>
                    <a:pt x="583" y="2571"/>
                  </a:lnTo>
                  <a:lnTo>
                    <a:pt x="576" y="2587"/>
                  </a:lnTo>
                  <a:lnTo>
                    <a:pt x="566" y="2601"/>
                  </a:lnTo>
                  <a:lnTo>
                    <a:pt x="557" y="2612"/>
                  </a:lnTo>
                  <a:lnTo>
                    <a:pt x="548" y="2621"/>
                  </a:lnTo>
                  <a:lnTo>
                    <a:pt x="538" y="2629"/>
                  </a:lnTo>
                  <a:lnTo>
                    <a:pt x="528" y="2636"/>
                  </a:lnTo>
                  <a:lnTo>
                    <a:pt x="518" y="2642"/>
                  </a:lnTo>
                  <a:lnTo>
                    <a:pt x="505" y="2646"/>
                  </a:lnTo>
                  <a:lnTo>
                    <a:pt x="493" y="2648"/>
                  </a:lnTo>
                  <a:lnTo>
                    <a:pt x="479" y="2649"/>
                  </a:lnTo>
                  <a:lnTo>
                    <a:pt x="470" y="2648"/>
                  </a:lnTo>
                  <a:lnTo>
                    <a:pt x="462" y="2646"/>
                  </a:lnTo>
                  <a:lnTo>
                    <a:pt x="454" y="2643"/>
                  </a:lnTo>
                  <a:lnTo>
                    <a:pt x="448" y="2638"/>
                  </a:lnTo>
                  <a:lnTo>
                    <a:pt x="436" y="2626"/>
                  </a:lnTo>
                  <a:lnTo>
                    <a:pt x="422" y="2614"/>
                  </a:lnTo>
                  <a:lnTo>
                    <a:pt x="413" y="2603"/>
                  </a:lnTo>
                  <a:lnTo>
                    <a:pt x="404" y="2593"/>
                  </a:lnTo>
                  <a:lnTo>
                    <a:pt x="395" y="2583"/>
                  </a:lnTo>
                  <a:lnTo>
                    <a:pt x="389" y="2572"/>
                  </a:lnTo>
                  <a:lnTo>
                    <a:pt x="383" y="2561"/>
                  </a:lnTo>
                  <a:lnTo>
                    <a:pt x="379" y="2548"/>
                  </a:lnTo>
                  <a:lnTo>
                    <a:pt x="377" y="2536"/>
                  </a:lnTo>
                  <a:lnTo>
                    <a:pt x="376" y="2522"/>
                  </a:lnTo>
                  <a:lnTo>
                    <a:pt x="377" y="2506"/>
                  </a:lnTo>
                  <a:lnTo>
                    <a:pt x="377" y="2490"/>
                  </a:lnTo>
                  <a:lnTo>
                    <a:pt x="377" y="2484"/>
                  </a:lnTo>
                  <a:lnTo>
                    <a:pt x="375" y="2477"/>
                  </a:lnTo>
                  <a:lnTo>
                    <a:pt x="373" y="2470"/>
                  </a:lnTo>
                  <a:lnTo>
                    <a:pt x="368" y="2462"/>
                  </a:lnTo>
                  <a:lnTo>
                    <a:pt x="354" y="2452"/>
                  </a:lnTo>
                  <a:lnTo>
                    <a:pt x="341" y="2442"/>
                  </a:lnTo>
                  <a:lnTo>
                    <a:pt x="331" y="2424"/>
                  </a:lnTo>
                  <a:lnTo>
                    <a:pt x="323" y="2408"/>
                  </a:lnTo>
                  <a:lnTo>
                    <a:pt x="320" y="2399"/>
                  </a:lnTo>
                  <a:lnTo>
                    <a:pt x="318" y="2391"/>
                  </a:lnTo>
                  <a:lnTo>
                    <a:pt x="316" y="2382"/>
                  </a:lnTo>
                  <a:lnTo>
                    <a:pt x="315" y="2371"/>
                  </a:lnTo>
                  <a:lnTo>
                    <a:pt x="314" y="2365"/>
                  </a:lnTo>
                  <a:lnTo>
                    <a:pt x="313" y="2360"/>
                  </a:lnTo>
                  <a:lnTo>
                    <a:pt x="311" y="2356"/>
                  </a:lnTo>
                  <a:lnTo>
                    <a:pt x="307" y="2351"/>
                  </a:lnTo>
                  <a:lnTo>
                    <a:pt x="301" y="2342"/>
                  </a:lnTo>
                  <a:lnTo>
                    <a:pt x="294" y="2333"/>
                  </a:lnTo>
                  <a:lnTo>
                    <a:pt x="282" y="2319"/>
                  </a:lnTo>
                  <a:lnTo>
                    <a:pt x="270" y="2305"/>
                  </a:lnTo>
                  <a:lnTo>
                    <a:pt x="259" y="2294"/>
                  </a:lnTo>
                  <a:lnTo>
                    <a:pt x="247" y="2282"/>
                  </a:lnTo>
                  <a:lnTo>
                    <a:pt x="225" y="2261"/>
                  </a:lnTo>
                  <a:lnTo>
                    <a:pt x="197" y="2237"/>
                  </a:lnTo>
                  <a:lnTo>
                    <a:pt x="187" y="2227"/>
                  </a:lnTo>
                  <a:lnTo>
                    <a:pt x="178" y="2218"/>
                  </a:lnTo>
                  <a:lnTo>
                    <a:pt x="170" y="2209"/>
                  </a:lnTo>
                  <a:lnTo>
                    <a:pt x="164" y="2199"/>
                  </a:lnTo>
                  <a:lnTo>
                    <a:pt x="157" y="2189"/>
                  </a:lnTo>
                  <a:lnTo>
                    <a:pt x="152" y="2178"/>
                  </a:lnTo>
                  <a:lnTo>
                    <a:pt x="147" y="2166"/>
                  </a:lnTo>
                  <a:lnTo>
                    <a:pt x="143" y="2153"/>
                  </a:lnTo>
                  <a:lnTo>
                    <a:pt x="140" y="2134"/>
                  </a:lnTo>
                  <a:lnTo>
                    <a:pt x="139" y="2118"/>
                  </a:lnTo>
                  <a:lnTo>
                    <a:pt x="138" y="2110"/>
                  </a:lnTo>
                  <a:lnTo>
                    <a:pt x="137" y="2103"/>
                  </a:lnTo>
                  <a:lnTo>
                    <a:pt x="133" y="2095"/>
                  </a:lnTo>
                  <a:lnTo>
                    <a:pt x="129" y="2087"/>
                  </a:lnTo>
                  <a:lnTo>
                    <a:pt x="132" y="2084"/>
                  </a:lnTo>
                  <a:lnTo>
                    <a:pt x="137" y="2082"/>
                  </a:lnTo>
                  <a:lnTo>
                    <a:pt x="140" y="2079"/>
                  </a:lnTo>
                  <a:lnTo>
                    <a:pt x="143" y="2075"/>
                  </a:lnTo>
                  <a:lnTo>
                    <a:pt x="145" y="2072"/>
                  </a:lnTo>
                  <a:lnTo>
                    <a:pt x="146" y="2068"/>
                  </a:lnTo>
                  <a:lnTo>
                    <a:pt x="147" y="2064"/>
                  </a:lnTo>
                  <a:lnTo>
                    <a:pt x="148" y="2059"/>
                  </a:lnTo>
                  <a:lnTo>
                    <a:pt x="148" y="2008"/>
                  </a:lnTo>
                  <a:lnTo>
                    <a:pt x="147" y="1999"/>
                  </a:lnTo>
                  <a:lnTo>
                    <a:pt x="144" y="1992"/>
                  </a:lnTo>
                  <a:lnTo>
                    <a:pt x="140" y="1985"/>
                  </a:lnTo>
                  <a:lnTo>
                    <a:pt x="135" y="1979"/>
                  </a:lnTo>
                  <a:lnTo>
                    <a:pt x="130" y="1973"/>
                  </a:lnTo>
                  <a:lnTo>
                    <a:pt x="126" y="1965"/>
                  </a:lnTo>
                  <a:lnTo>
                    <a:pt x="123" y="1958"/>
                  </a:lnTo>
                  <a:lnTo>
                    <a:pt x="122" y="1949"/>
                  </a:lnTo>
                  <a:lnTo>
                    <a:pt x="123" y="1940"/>
                  </a:lnTo>
                  <a:lnTo>
                    <a:pt x="125" y="1933"/>
                  </a:lnTo>
                  <a:lnTo>
                    <a:pt x="128" y="1926"/>
                  </a:lnTo>
                  <a:lnTo>
                    <a:pt x="132" y="1920"/>
                  </a:lnTo>
                  <a:lnTo>
                    <a:pt x="137" y="1914"/>
                  </a:lnTo>
                  <a:lnTo>
                    <a:pt x="140" y="1907"/>
                  </a:lnTo>
                  <a:lnTo>
                    <a:pt x="142" y="1900"/>
                  </a:lnTo>
                  <a:lnTo>
                    <a:pt x="143" y="1892"/>
                  </a:lnTo>
                  <a:lnTo>
                    <a:pt x="143" y="1881"/>
                  </a:lnTo>
                  <a:lnTo>
                    <a:pt x="141" y="1873"/>
                  </a:lnTo>
                  <a:lnTo>
                    <a:pt x="139" y="1865"/>
                  </a:lnTo>
                  <a:lnTo>
                    <a:pt x="136" y="1858"/>
                  </a:lnTo>
                  <a:lnTo>
                    <a:pt x="127" y="1843"/>
                  </a:lnTo>
                  <a:lnTo>
                    <a:pt x="118" y="1829"/>
                  </a:lnTo>
                  <a:lnTo>
                    <a:pt x="109" y="1815"/>
                  </a:lnTo>
                  <a:lnTo>
                    <a:pt x="100" y="1801"/>
                  </a:lnTo>
                  <a:lnTo>
                    <a:pt x="96" y="1793"/>
                  </a:lnTo>
                  <a:lnTo>
                    <a:pt x="94" y="1785"/>
                  </a:lnTo>
                  <a:lnTo>
                    <a:pt x="92" y="1776"/>
                  </a:lnTo>
                  <a:lnTo>
                    <a:pt x="91" y="1766"/>
                  </a:lnTo>
                  <a:lnTo>
                    <a:pt x="91" y="1752"/>
                  </a:lnTo>
                  <a:lnTo>
                    <a:pt x="90" y="1738"/>
                  </a:lnTo>
                  <a:lnTo>
                    <a:pt x="89" y="1732"/>
                  </a:lnTo>
                  <a:lnTo>
                    <a:pt x="86" y="1727"/>
                  </a:lnTo>
                  <a:lnTo>
                    <a:pt x="83" y="1722"/>
                  </a:lnTo>
                  <a:lnTo>
                    <a:pt x="78" y="1717"/>
                  </a:lnTo>
                  <a:lnTo>
                    <a:pt x="65" y="1709"/>
                  </a:lnTo>
                  <a:lnTo>
                    <a:pt x="53" y="1704"/>
                  </a:lnTo>
                  <a:lnTo>
                    <a:pt x="39" y="1699"/>
                  </a:lnTo>
                  <a:lnTo>
                    <a:pt x="27" y="1694"/>
                  </a:lnTo>
                  <a:lnTo>
                    <a:pt x="22" y="1691"/>
                  </a:lnTo>
                  <a:lnTo>
                    <a:pt x="16" y="1688"/>
                  </a:lnTo>
                  <a:lnTo>
                    <a:pt x="11" y="1685"/>
                  </a:lnTo>
                  <a:lnTo>
                    <a:pt x="7" y="1680"/>
                  </a:lnTo>
                  <a:lnTo>
                    <a:pt x="4" y="1676"/>
                  </a:lnTo>
                  <a:lnTo>
                    <a:pt x="2" y="1671"/>
                  </a:lnTo>
                  <a:lnTo>
                    <a:pt x="0" y="1665"/>
                  </a:lnTo>
                  <a:lnTo>
                    <a:pt x="0" y="1659"/>
                  </a:lnTo>
                  <a:lnTo>
                    <a:pt x="0" y="1656"/>
                  </a:lnTo>
                  <a:lnTo>
                    <a:pt x="2" y="1654"/>
                  </a:lnTo>
                  <a:lnTo>
                    <a:pt x="4" y="1653"/>
                  </a:lnTo>
                  <a:lnTo>
                    <a:pt x="7" y="1651"/>
                  </a:lnTo>
                  <a:lnTo>
                    <a:pt x="13" y="1649"/>
                  </a:lnTo>
                  <a:lnTo>
                    <a:pt x="19" y="1646"/>
                  </a:lnTo>
                  <a:lnTo>
                    <a:pt x="30" y="1639"/>
                  </a:lnTo>
                  <a:lnTo>
                    <a:pt x="42" y="1632"/>
                  </a:lnTo>
                  <a:lnTo>
                    <a:pt x="54" y="1627"/>
                  </a:lnTo>
                  <a:lnTo>
                    <a:pt x="65" y="1620"/>
                  </a:lnTo>
                  <a:lnTo>
                    <a:pt x="76" y="1614"/>
                  </a:lnTo>
                  <a:lnTo>
                    <a:pt x="85" y="1606"/>
                  </a:lnTo>
                  <a:lnTo>
                    <a:pt x="89" y="1601"/>
                  </a:lnTo>
                  <a:lnTo>
                    <a:pt x="92" y="1596"/>
                  </a:lnTo>
                  <a:lnTo>
                    <a:pt x="94" y="1590"/>
                  </a:lnTo>
                  <a:lnTo>
                    <a:pt x="96" y="1583"/>
                  </a:lnTo>
                  <a:lnTo>
                    <a:pt x="101" y="1551"/>
                  </a:lnTo>
                  <a:lnTo>
                    <a:pt x="106" y="1522"/>
                  </a:lnTo>
                  <a:lnTo>
                    <a:pt x="108" y="1493"/>
                  </a:lnTo>
                  <a:lnTo>
                    <a:pt x="108" y="1460"/>
                  </a:lnTo>
                  <a:lnTo>
                    <a:pt x="108" y="1438"/>
                  </a:lnTo>
                  <a:lnTo>
                    <a:pt x="107" y="1419"/>
                  </a:lnTo>
                  <a:lnTo>
                    <a:pt x="106" y="1400"/>
                  </a:lnTo>
                  <a:lnTo>
                    <a:pt x="106" y="1378"/>
                  </a:lnTo>
                  <a:lnTo>
                    <a:pt x="106" y="1369"/>
                  </a:lnTo>
                  <a:lnTo>
                    <a:pt x="108" y="1359"/>
                  </a:lnTo>
                  <a:lnTo>
                    <a:pt x="110" y="1352"/>
                  </a:lnTo>
                  <a:lnTo>
                    <a:pt x="114" y="1345"/>
                  </a:lnTo>
                  <a:lnTo>
                    <a:pt x="122" y="1330"/>
                  </a:lnTo>
                  <a:lnTo>
                    <a:pt x="133" y="1315"/>
                  </a:lnTo>
                  <a:lnTo>
                    <a:pt x="143" y="1301"/>
                  </a:lnTo>
                  <a:lnTo>
                    <a:pt x="152" y="1290"/>
                  </a:lnTo>
                  <a:lnTo>
                    <a:pt x="157" y="1284"/>
                  </a:lnTo>
                  <a:lnTo>
                    <a:pt x="162" y="1280"/>
                  </a:lnTo>
                  <a:lnTo>
                    <a:pt x="169" y="1274"/>
                  </a:lnTo>
                  <a:lnTo>
                    <a:pt x="176" y="1270"/>
                  </a:lnTo>
                  <a:lnTo>
                    <a:pt x="188" y="1265"/>
                  </a:lnTo>
                  <a:lnTo>
                    <a:pt x="200" y="1261"/>
                  </a:lnTo>
                  <a:lnTo>
                    <a:pt x="204" y="1258"/>
                  </a:lnTo>
                  <a:lnTo>
                    <a:pt x="209" y="1255"/>
                  </a:lnTo>
                  <a:lnTo>
                    <a:pt x="212" y="1251"/>
                  </a:lnTo>
                  <a:lnTo>
                    <a:pt x="213" y="1244"/>
                  </a:lnTo>
                  <a:lnTo>
                    <a:pt x="216" y="1224"/>
                  </a:lnTo>
                  <a:lnTo>
                    <a:pt x="218" y="1204"/>
                  </a:lnTo>
                  <a:lnTo>
                    <a:pt x="221" y="1196"/>
                  </a:lnTo>
                  <a:lnTo>
                    <a:pt x="225" y="1187"/>
                  </a:lnTo>
                  <a:lnTo>
                    <a:pt x="230" y="1179"/>
                  </a:lnTo>
                  <a:lnTo>
                    <a:pt x="237" y="1172"/>
                  </a:lnTo>
                  <a:lnTo>
                    <a:pt x="248" y="1163"/>
                  </a:lnTo>
                  <a:lnTo>
                    <a:pt x="259" y="1156"/>
                  </a:lnTo>
                  <a:lnTo>
                    <a:pt x="271" y="1152"/>
                  </a:lnTo>
                  <a:lnTo>
                    <a:pt x="284" y="1148"/>
                  </a:lnTo>
                  <a:lnTo>
                    <a:pt x="297" y="1144"/>
                  </a:lnTo>
                  <a:lnTo>
                    <a:pt x="307" y="1139"/>
                  </a:lnTo>
                  <a:lnTo>
                    <a:pt x="313" y="1136"/>
                  </a:lnTo>
                  <a:lnTo>
                    <a:pt x="316" y="1131"/>
                  </a:lnTo>
                  <a:lnTo>
                    <a:pt x="319" y="1126"/>
                  </a:lnTo>
                  <a:lnTo>
                    <a:pt x="320" y="1120"/>
                  </a:lnTo>
                  <a:lnTo>
                    <a:pt x="319" y="1111"/>
                  </a:lnTo>
                  <a:lnTo>
                    <a:pt x="317" y="1103"/>
                  </a:lnTo>
                  <a:lnTo>
                    <a:pt x="314" y="1094"/>
                  </a:lnTo>
                  <a:lnTo>
                    <a:pt x="311" y="1087"/>
                  </a:lnTo>
                  <a:lnTo>
                    <a:pt x="302" y="1073"/>
                  </a:lnTo>
                  <a:lnTo>
                    <a:pt x="296" y="1056"/>
                  </a:lnTo>
                  <a:lnTo>
                    <a:pt x="288" y="1030"/>
                  </a:lnTo>
                  <a:lnTo>
                    <a:pt x="280" y="1006"/>
                  </a:lnTo>
                  <a:lnTo>
                    <a:pt x="274" y="984"/>
                  </a:lnTo>
                  <a:lnTo>
                    <a:pt x="269" y="963"/>
                  </a:lnTo>
                  <a:lnTo>
                    <a:pt x="264" y="940"/>
                  </a:lnTo>
                  <a:lnTo>
                    <a:pt x="261" y="917"/>
                  </a:lnTo>
                  <a:lnTo>
                    <a:pt x="259" y="892"/>
                  </a:lnTo>
                  <a:lnTo>
                    <a:pt x="258" y="865"/>
                  </a:lnTo>
                  <a:lnTo>
                    <a:pt x="260" y="843"/>
                  </a:lnTo>
                  <a:lnTo>
                    <a:pt x="263" y="823"/>
                  </a:lnTo>
                  <a:lnTo>
                    <a:pt x="266" y="802"/>
                  </a:lnTo>
                  <a:lnTo>
                    <a:pt x="268" y="779"/>
                  </a:lnTo>
                  <a:lnTo>
                    <a:pt x="268" y="717"/>
                  </a:lnTo>
                  <a:lnTo>
                    <a:pt x="267" y="707"/>
                  </a:lnTo>
                  <a:lnTo>
                    <a:pt x="265" y="698"/>
                  </a:lnTo>
                  <a:lnTo>
                    <a:pt x="262" y="689"/>
                  </a:lnTo>
                  <a:lnTo>
                    <a:pt x="261" y="679"/>
                  </a:lnTo>
                  <a:lnTo>
                    <a:pt x="246" y="679"/>
                  </a:lnTo>
                  <a:lnTo>
                    <a:pt x="233" y="679"/>
                  </a:lnTo>
                  <a:lnTo>
                    <a:pt x="230" y="691"/>
                  </a:lnTo>
                  <a:lnTo>
                    <a:pt x="228" y="703"/>
                  </a:lnTo>
                  <a:lnTo>
                    <a:pt x="224" y="714"/>
                  </a:lnTo>
                  <a:lnTo>
                    <a:pt x="218" y="724"/>
                  </a:lnTo>
                  <a:lnTo>
                    <a:pt x="215" y="729"/>
                  </a:lnTo>
                  <a:lnTo>
                    <a:pt x="211" y="733"/>
                  </a:lnTo>
                  <a:lnTo>
                    <a:pt x="208" y="737"/>
                  </a:lnTo>
                  <a:lnTo>
                    <a:pt x="204" y="740"/>
                  </a:lnTo>
                  <a:lnTo>
                    <a:pt x="199" y="742"/>
                  </a:lnTo>
                  <a:lnTo>
                    <a:pt x="195" y="744"/>
                  </a:lnTo>
                  <a:lnTo>
                    <a:pt x="188" y="745"/>
                  </a:lnTo>
                  <a:lnTo>
                    <a:pt x="183" y="746"/>
                  </a:lnTo>
                  <a:lnTo>
                    <a:pt x="176" y="745"/>
                  </a:lnTo>
                  <a:lnTo>
                    <a:pt x="171" y="743"/>
                  </a:lnTo>
                  <a:lnTo>
                    <a:pt x="166" y="740"/>
                  </a:lnTo>
                  <a:lnTo>
                    <a:pt x="161" y="737"/>
                  </a:lnTo>
                  <a:lnTo>
                    <a:pt x="158" y="732"/>
                  </a:lnTo>
                  <a:lnTo>
                    <a:pt x="155" y="726"/>
                  </a:lnTo>
                  <a:lnTo>
                    <a:pt x="154" y="719"/>
                  </a:lnTo>
                  <a:lnTo>
                    <a:pt x="152" y="713"/>
                  </a:lnTo>
                  <a:lnTo>
                    <a:pt x="150" y="698"/>
                  </a:lnTo>
                  <a:lnTo>
                    <a:pt x="148" y="682"/>
                  </a:lnTo>
                  <a:lnTo>
                    <a:pt x="145" y="666"/>
                  </a:lnTo>
                  <a:lnTo>
                    <a:pt x="141" y="652"/>
                  </a:lnTo>
                  <a:lnTo>
                    <a:pt x="130" y="623"/>
                  </a:lnTo>
                  <a:lnTo>
                    <a:pt x="122" y="597"/>
                  </a:lnTo>
                  <a:lnTo>
                    <a:pt x="119" y="584"/>
                  </a:lnTo>
                  <a:lnTo>
                    <a:pt x="117" y="570"/>
                  </a:lnTo>
                  <a:lnTo>
                    <a:pt x="115" y="556"/>
                  </a:lnTo>
                  <a:lnTo>
                    <a:pt x="115" y="539"/>
                  </a:lnTo>
                  <a:lnTo>
                    <a:pt x="115" y="486"/>
                  </a:lnTo>
                  <a:lnTo>
                    <a:pt x="115" y="477"/>
                  </a:lnTo>
                  <a:lnTo>
                    <a:pt x="114" y="469"/>
                  </a:lnTo>
                  <a:lnTo>
                    <a:pt x="112" y="461"/>
                  </a:lnTo>
                  <a:lnTo>
                    <a:pt x="110" y="453"/>
                  </a:lnTo>
                  <a:lnTo>
                    <a:pt x="104" y="440"/>
                  </a:lnTo>
                  <a:lnTo>
                    <a:pt x="98" y="425"/>
                  </a:lnTo>
                  <a:lnTo>
                    <a:pt x="91" y="412"/>
                  </a:lnTo>
                  <a:lnTo>
                    <a:pt x="85" y="398"/>
                  </a:lnTo>
                  <a:lnTo>
                    <a:pt x="79" y="383"/>
                  </a:lnTo>
                  <a:lnTo>
                    <a:pt x="74" y="365"/>
                  </a:lnTo>
                  <a:lnTo>
                    <a:pt x="76" y="353"/>
                  </a:lnTo>
                  <a:lnTo>
                    <a:pt x="78" y="340"/>
                  </a:lnTo>
                  <a:lnTo>
                    <a:pt x="78" y="336"/>
                  </a:lnTo>
                  <a:lnTo>
                    <a:pt x="79" y="331"/>
                  </a:lnTo>
                  <a:lnTo>
                    <a:pt x="80" y="327"/>
                  </a:lnTo>
                  <a:lnTo>
                    <a:pt x="82" y="324"/>
                  </a:lnTo>
                  <a:lnTo>
                    <a:pt x="85" y="315"/>
                  </a:lnTo>
                  <a:lnTo>
                    <a:pt x="87" y="306"/>
                  </a:lnTo>
                  <a:lnTo>
                    <a:pt x="87" y="305"/>
                  </a:lnTo>
                  <a:lnTo>
                    <a:pt x="87" y="304"/>
                  </a:lnTo>
                  <a:close/>
                </a:path>
              </a:pathLst>
            </a:custGeom>
            <a:solidFill>
              <a:srgbClr val="BEBFC3"/>
            </a:solidFill>
            <a:ln w="9525">
              <a:noFill/>
              <a:round/>
              <a:headEnd/>
              <a:tailEnd/>
            </a:ln>
          </p:spPr>
          <p:txBody>
            <a:bodyPr/>
            <a:lstStyle/>
            <a:p>
              <a:endParaRPr lang="es-ES"/>
            </a:p>
          </p:txBody>
        </p:sp>
        <p:sp>
          <p:nvSpPr>
            <p:cNvPr id="5191" name="Freeform 50"/>
            <p:cNvSpPr>
              <a:spLocks/>
            </p:cNvSpPr>
            <p:nvPr/>
          </p:nvSpPr>
          <p:spPr bwMode="auto">
            <a:xfrm>
              <a:off x="466725" y="2697163"/>
              <a:ext cx="444500" cy="728663"/>
            </a:xfrm>
            <a:custGeom>
              <a:avLst/>
              <a:gdLst>
                <a:gd name="T0" fmla="*/ 2147483647 w 1676"/>
                <a:gd name="T1" fmla="*/ 2147483647 h 2755"/>
                <a:gd name="T2" fmla="*/ 2147483647 w 1676"/>
                <a:gd name="T3" fmla="*/ 2147483647 h 2755"/>
                <a:gd name="T4" fmla="*/ 2147483647 w 1676"/>
                <a:gd name="T5" fmla="*/ 2147483647 h 2755"/>
                <a:gd name="T6" fmla="*/ 2147483647 w 1676"/>
                <a:gd name="T7" fmla="*/ 2147483647 h 2755"/>
                <a:gd name="T8" fmla="*/ 2147483647 w 1676"/>
                <a:gd name="T9" fmla="*/ 0 h 2755"/>
                <a:gd name="T10" fmla="*/ 2147483647 w 1676"/>
                <a:gd name="T11" fmla="*/ 0 h 2755"/>
                <a:gd name="T12" fmla="*/ 2147483647 w 1676"/>
                <a:gd name="T13" fmla="*/ 0 h 2755"/>
                <a:gd name="T14" fmla="*/ 2147483647 w 1676"/>
                <a:gd name="T15" fmla="*/ 0 h 2755"/>
                <a:gd name="T16" fmla="*/ 2147483647 w 1676"/>
                <a:gd name="T17" fmla="*/ 2147483647 h 2755"/>
                <a:gd name="T18" fmla="*/ 2147483647 w 1676"/>
                <a:gd name="T19" fmla="*/ 2147483647 h 2755"/>
                <a:gd name="T20" fmla="*/ 2147483647 w 1676"/>
                <a:gd name="T21" fmla="*/ 0 h 2755"/>
                <a:gd name="T22" fmla="*/ 2147483647 w 1676"/>
                <a:gd name="T23" fmla="*/ 0 h 2755"/>
                <a:gd name="T24" fmla="*/ 2147483647 w 1676"/>
                <a:gd name="T25" fmla="*/ 0 h 2755"/>
                <a:gd name="T26" fmla="*/ 2147483647 w 1676"/>
                <a:gd name="T27" fmla="*/ 0 h 2755"/>
                <a:gd name="T28" fmla="*/ 2147483647 w 1676"/>
                <a:gd name="T29" fmla="*/ 0 h 2755"/>
                <a:gd name="T30" fmla="*/ 2147483647 w 1676"/>
                <a:gd name="T31" fmla="*/ 2147483647 h 2755"/>
                <a:gd name="T32" fmla="*/ 2147483647 w 1676"/>
                <a:gd name="T33" fmla="*/ 2147483647 h 2755"/>
                <a:gd name="T34" fmla="*/ 2147483647 w 1676"/>
                <a:gd name="T35" fmla="*/ 2147483647 h 2755"/>
                <a:gd name="T36" fmla="*/ 2147483647 w 1676"/>
                <a:gd name="T37" fmla="*/ 2147483647 h 2755"/>
                <a:gd name="T38" fmla="*/ 2147483647 w 1676"/>
                <a:gd name="T39" fmla="*/ 2147483647 h 2755"/>
                <a:gd name="T40" fmla="*/ 2147483647 w 1676"/>
                <a:gd name="T41" fmla="*/ 2147483647 h 2755"/>
                <a:gd name="T42" fmla="*/ 2147483647 w 1676"/>
                <a:gd name="T43" fmla="*/ 2147483647 h 2755"/>
                <a:gd name="T44" fmla="*/ 2147483647 w 1676"/>
                <a:gd name="T45" fmla="*/ 2147483647 h 2755"/>
                <a:gd name="T46" fmla="*/ 2147483647 w 1676"/>
                <a:gd name="T47" fmla="*/ 2147483647 h 2755"/>
                <a:gd name="T48" fmla="*/ 2147483647 w 1676"/>
                <a:gd name="T49" fmla="*/ 2147483647 h 2755"/>
                <a:gd name="T50" fmla="*/ 2147483647 w 1676"/>
                <a:gd name="T51" fmla="*/ 2147483647 h 2755"/>
                <a:gd name="T52" fmla="*/ 2147483647 w 1676"/>
                <a:gd name="T53" fmla="*/ 2147483647 h 2755"/>
                <a:gd name="T54" fmla="*/ 2147483647 w 1676"/>
                <a:gd name="T55" fmla="*/ 2147483647 h 2755"/>
                <a:gd name="T56" fmla="*/ 2147483647 w 1676"/>
                <a:gd name="T57" fmla="*/ 2147483647 h 2755"/>
                <a:gd name="T58" fmla="*/ 2147483647 w 1676"/>
                <a:gd name="T59" fmla="*/ 2147483647 h 2755"/>
                <a:gd name="T60" fmla="*/ 2147483647 w 1676"/>
                <a:gd name="T61" fmla="*/ 2147483647 h 2755"/>
                <a:gd name="T62" fmla="*/ 2147483647 w 1676"/>
                <a:gd name="T63" fmla="*/ 2147483647 h 2755"/>
                <a:gd name="T64" fmla="*/ 2147483647 w 1676"/>
                <a:gd name="T65" fmla="*/ 2147483647 h 2755"/>
                <a:gd name="T66" fmla="*/ 2147483647 w 1676"/>
                <a:gd name="T67" fmla="*/ 2147483647 h 2755"/>
                <a:gd name="T68" fmla="*/ 2147483647 w 1676"/>
                <a:gd name="T69" fmla="*/ 2147483647 h 2755"/>
                <a:gd name="T70" fmla="*/ 2147483647 w 1676"/>
                <a:gd name="T71" fmla="*/ 2147483647 h 2755"/>
                <a:gd name="T72" fmla="*/ 2147483647 w 1676"/>
                <a:gd name="T73" fmla="*/ 2147483647 h 2755"/>
                <a:gd name="T74" fmla="*/ 2147483647 w 1676"/>
                <a:gd name="T75" fmla="*/ 2147483647 h 2755"/>
                <a:gd name="T76" fmla="*/ 2147483647 w 1676"/>
                <a:gd name="T77" fmla="*/ 2147483647 h 2755"/>
                <a:gd name="T78" fmla="*/ 2147483647 w 1676"/>
                <a:gd name="T79" fmla="*/ 2147483647 h 2755"/>
                <a:gd name="T80" fmla="*/ 2147483647 w 1676"/>
                <a:gd name="T81" fmla="*/ 2147483647 h 2755"/>
                <a:gd name="T82" fmla="*/ 2147483647 w 1676"/>
                <a:gd name="T83" fmla="*/ 2147483647 h 2755"/>
                <a:gd name="T84" fmla="*/ 2147483647 w 1676"/>
                <a:gd name="T85" fmla="*/ 2147483647 h 2755"/>
                <a:gd name="T86" fmla="*/ 2147483647 w 1676"/>
                <a:gd name="T87" fmla="*/ 2147483647 h 2755"/>
                <a:gd name="T88" fmla="*/ 2147483647 w 1676"/>
                <a:gd name="T89" fmla="*/ 2147483647 h 2755"/>
                <a:gd name="T90" fmla="*/ 2147483647 w 1676"/>
                <a:gd name="T91" fmla="*/ 2147483647 h 2755"/>
                <a:gd name="T92" fmla="*/ 2147483647 w 1676"/>
                <a:gd name="T93" fmla="*/ 2147483647 h 2755"/>
                <a:gd name="T94" fmla="*/ 0 w 1676"/>
                <a:gd name="T95" fmla="*/ 2147483647 h 2755"/>
                <a:gd name="T96" fmla="*/ 0 w 1676"/>
                <a:gd name="T97" fmla="*/ 2147483647 h 2755"/>
                <a:gd name="T98" fmla="*/ 2147483647 w 1676"/>
                <a:gd name="T99" fmla="*/ 2147483647 h 2755"/>
                <a:gd name="T100" fmla="*/ 2147483647 w 1676"/>
                <a:gd name="T101" fmla="*/ 2147483647 h 2755"/>
                <a:gd name="T102" fmla="*/ 2147483647 w 1676"/>
                <a:gd name="T103" fmla="*/ 2147483647 h 2755"/>
                <a:gd name="T104" fmla="*/ 2147483647 w 1676"/>
                <a:gd name="T105" fmla="*/ 2147483647 h 2755"/>
                <a:gd name="T106" fmla="*/ 2147483647 w 1676"/>
                <a:gd name="T107" fmla="*/ 2147483647 h 2755"/>
                <a:gd name="T108" fmla="*/ 2147483647 w 1676"/>
                <a:gd name="T109" fmla="*/ 2147483647 h 2755"/>
                <a:gd name="T110" fmla="*/ 2147483647 w 1676"/>
                <a:gd name="T111" fmla="*/ 2147483647 h 2755"/>
                <a:gd name="T112" fmla="*/ 2147483647 w 1676"/>
                <a:gd name="T113" fmla="*/ 2147483647 h 2755"/>
                <a:gd name="T114" fmla="*/ 2147483647 w 1676"/>
                <a:gd name="T115" fmla="*/ 2147483647 h 2755"/>
                <a:gd name="T116" fmla="*/ 2147483647 w 1676"/>
                <a:gd name="T117" fmla="*/ 2147483647 h 2755"/>
                <a:gd name="T118" fmla="*/ 0 w 1676"/>
                <a:gd name="T119" fmla="*/ 2147483647 h 27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6"/>
                <a:gd name="T181" fmla="*/ 0 h 2755"/>
                <a:gd name="T182" fmla="*/ 1676 w 1676"/>
                <a:gd name="T183" fmla="*/ 2755 h 27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6" h="2755">
                  <a:moveTo>
                    <a:pt x="87" y="304"/>
                  </a:moveTo>
                  <a:lnTo>
                    <a:pt x="97" y="307"/>
                  </a:lnTo>
                  <a:lnTo>
                    <a:pt x="108" y="311"/>
                  </a:lnTo>
                  <a:lnTo>
                    <a:pt x="117" y="316"/>
                  </a:lnTo>
                  <a:lnTo>
                    <a:pt x="125" y="322"/>
                  </a:lnTo>
                  <a:lnTo>
                    <a:pt x="135" y="328"/>
                  </a:lnTo>
                  <a:lnTo>
                    <a:pt x="143" y="332"/>
                  </a:lnTo>
                  <a:lnTo>
                    <a:pt x="148" y="334"/>
                  </a:lnTo>
                  <a:lnTo>
                    <a:pt x="153" y="335"/>
                  </a:lnTo>
                  <a:lnTo>
                    <a:pt x="158" y="336"/>
                  </a:lnTo>
                  <a:lnTo>
                    <a:pt x="165" y="336"/>
                  </a:lnTo>
                  <a:lnTo>
                    <a:pt x="168" y="336"/>
                  </a:lnTo>
                  <a:lnTo>
                    <a:pt x="170" y="335"/>
                  </a:lnTo>
                  <a:lnTo>
                    <a:pt x="172" y="334"/>
                  </a:lnTo>
                  <a:lnTo>
                    <a:pt x="174" y="332"/>
                  </a:lnTo>
                  <a:lnTo>
                    <a:pt x="176" y="328"/>
                  </a:lnTo>
                  <a:lnTo>
                    <a:pt x="177" y="322"/>
                  </a:lnTo>
                  <a:lnTo>
                    <a:pt x="178" y="308"/>
                  </a:lnTo>
                  <a:lnTo>
                    <a:pt x="181" y="295"/>
                  </a:lnTo>
                  <a:lnTo>
                    <a:pt x="182" y="289"/>
                  </a:lnTo>
                  <a:lnTo>
                    <a:pt x="185" y="285"/>
                  </a:lnTo>
                  <a:lnTo>
                    <a:pt x="188" y="281"/>
                  </a:lnTo>
                  <a:lnTo>
                    <a:pt x="191" y="278"/>
                  </a:lnTo>
                  <a:lnTo>
                    <a:pt x="197" y="276"/>
                  </a:lnTo>
                  <a:lnTo>
                    <a:pt x="201" y="274"/>
                  </a:lnTo>
                  <a:lnTo>
                    <a:pt x="206" y="273"/>
                  </a:lnTo>
                  <a:lnTo>
                    <a:pt x="211" y="273"/>
                  </a:lnTo>
                  <a:lnTo>
                    <a:pt x="223" y="274"/>
                  </a:lnTo>
                  <a:lnTo>
                    <a:pt x="233" y="277"/>
                  </a:lnTo>
                  <a:lnTo>
                    <a:pt x="243" y="279"/>
                  </a:lnTo>
                  <a:lnTo>
                    <a:pt x="255" y="280"/>
                  </a:lnTo>
                  <a:lnTo>
                    <a:pt x="260" y="279"/>
                  </a:lnTo>
                  <a:lnTo>
                    <a:pt x="264" y="276"/>
                  </a:lnTo>
                  <a:lnTo>
                    <a:pt x="267" y="272"/>
                  </a:lnTo>
                  <a:lnTo>
                    <a:pt x="269" y="268"/>
                  </a:lnTo>
                  <a:lnTo>
                    <a:pt x="271" y="255"/>
                  </a:lnTo>
                  <a:lnTo>
                    <a:pt x="272" y="243"/>
                  </a:lnTo>
                  <a:lnTo>
                    <a:pt x="271" y="220"/>
                  </a:lnTo>
                  <a:lnTo>
                    <a:pt x="269" y="199"/>
                  </a:lnTo>
                  <a:lnTo>
                    <a:pt x="269" y="189"/>
                  </a:lnTo>
                  <a:lnTo>
                    <a:pt x="270" y="180"/>
                  </a:lnTo>
                  <a:lnTo>
                    <a:pt x="272" y="175"/>
                  </a:lnTo>
                  <a:lnTo>
                    <a:pt x="273" y="170"/>
                  </a:lnTo>
                  <a:lnTo>
                    <a:pt x="276" y="165"/>
                  </a:lnTo>
                  <a:lnTo>
                    <a:pt x="279" y="160"/>
                  </a:lnTo>
                  <a:lnTo>
                    <a:pt x="286" y="153"/>
                  </a:lnTo>
                  <a:lnTo>
                    <a:pt x="294" y="148"/>
                  </a:lnTo>
                  <a:lnTo>
                    <a:pt x="302" y="142"/>
                  </a:lnTo>
                  <a:lnTo>
                    <a:pt x="309" y="136"/>
                  </a:lnTo>
                  <a:lnTo>
                    <a:pt x="329" y="119"/>
                  </a:lnTo>
                  <a:lnTo>
                    <a:pt x="348" y="101"/>
                  </a:lnTo>
                  <a:lnTo>
                    <a:pt x="357" y="95"/>
                  </a:lnTo>
                  <a:lnTo>
                    <a:pt x="367" y="90"/>
                  </a:lnTo>
                  <a:lnTo>
                    <a:pt x="373" y="88"/>
                  </a:lnTo>
                  <a:lnTo>
                    <a:pt x="379" y="86"/>
                  </a:lnTo>
                  <a:lnTo>
                    <a:pt x="385" y="85"/>
                  </a:lnTo>
                  <a:lnTo>
                    <a:pt x="392" y="84"/>
                  </a:lnTo>
                  <a:lnTo>
                    <a:pt x="407" y="86"/>
                  </a:lnTo>
                  <a:lnTo>
                    <a:pt x="420" y="90"/>
                  </a:lnTo>
                  <a:lnTo>
                    <a:pt x="430" y="88"/>
                  </a:lnTo>
                  <a:lnTo>
                    <a:pt x="432" y="75"/>
                  </a:lnTo>
                  <a:lnTo>
                    <a:pt x="436" y="63"/>
                  </a:lnTo>
                  <a:lnTo>
                    <a:pt x="438" y="57"/>
                  </a:lnTo>
                  <a:lnTo>
                    <a:pt x="441" y="52"/>
                  </a:lnTo>
                  <a:lnTo>
                    <a:pt x="445" y="47"/>
                  </a:lnTo>
                  <a:lnTo>
                    <a:pt x="448" y="43"/>
                  </a:lnTo>
                  <a:lnTo>
                    <a:pt x="452" y="39"/>
                  </a:lnTo>
                  <a:lnTo>
                    <a:pt x="458" y="35"/>
                  </a:lnTo>
                  <a:lnTo>
                    <a:pt x="462" y="32"/>
                  </a:lnTo>
                  <a:lnTo>
                    <a:pt x="468" y="28"/>
                  </a:lnTo>
                  <a:lnTo>
                    <a:pt x="473" y="26"/>
                  </a:lnTo>
                  <a:lnTo>
                    <a:pt x="478" y="25"/>
                  </a:lnTo>
                  <a:lnTo>
                    <a:pt x="484" y="24"/>
                  </a:lnTo>
                  <a:lnTo>
                    <a:pt x="491" y="23"/>
                  </a:lnTo>
                  <a:lnTo>
                    <a:pt x="506" y="24"/>
                  </a:lnTo>
                  <a:lnTo>
                    <a:pt x="520" y="25"/>
                  </a:lnTo>
                  <a:lnTo>
                    <a:pt x="526" y="26"/>
                  </a:lnTo>
                  <a:lnTo>
                    <a:pt x="532" y="30"/>
                  </a:lnTo>
                  <a:lnTo>
                    <a:pt x="537" y="33"/>
                  </a:lnTo>
                  <a:lnTo>
                    <a:pt x="542" y="38"/>
                  </a:lnTo>
                  <a:lnTo>
                    <a:pt x="548" y="45"/>
                  </a:lnTo>
                  <a:lnTo>
                    <a:pt x="552" y="51"/>
                  </a:lnTo>
                  <a:lnTo>
                    <a:pt x="553" y="55"/>
                  </a:lnTo>
                  <a:lnTo>
                    <a:pt x="556" y="59"/>
                  </a:lnTo>
                  <a:lnTo>
                    <a:pt x="558" y="61"/>
                  </a:lnTo>
                  <a:lnTo>
                    <a:pt x="561" y="64"/>
                  </a:lnTo>
                  <a:lnTo>
                    <a:pt x="576" y="71"/>
                  </a:lnTo>
                  <a:lnTo>
                    <a:pt x="589" y="77"/>
                  </a:lnTo>
                  <a:lnTo>
                    <a:pt x="595" y="79"/>
                  </a:lnTo>
                  <a:lnTo>
                    <a:pt x="602" y="83"/>
                  </a:lnTo>
                  <a:lnTo>
                    <a:pt x="609" y="86"/>
                  </a:lnTo>
                  <a:lnTo>
                    <a:pt x="616" y="92"/>
                  </a:lnTo>
                  <a:lnTo>
                    <a:pt x="619" y="96"/>
                  </a:lnTo>
                  <a:lnTo>
                    <a:pt x="622" y="100"/>
                  </a:lnTo>
                  <a:lnTo>
                    <a:pt x="624" y="105"/>
                  </a:lnTo>
                  <a:lnTo>
                    <a:pt x="626" y="109"/>
                  </a:lnTo>
                  <a:lnTo>
                    <a:pt x="628" y="120"/>
                  </a:lnTo>
                  <a:lnTo>
                    <a:pt x="629" y="130"/>
                  </a:lnTo>
                  <a:lnTo>
                    <a:pt x="630" y="140"/>
                  </a:lnTo>
                  <a:lnTo>
                    <a:pt x="632" y="151"/>
                  </a:lnTo>
                  <a:lnTo>
                    <a:pt x="635" y="155"/>
                  </a:lnTo>
                  <a:lnTo>
                    <a:pt x="637" y="159"/>
                  </a:lnTo>
                  <a:lnTo>
                    <a:pt x="640" y="163"/>
                  </a:lnTo>
                  <a:lnTo>
                    <a:pt x="644" y="167"/>
                  </a:lnTo>
                  <a:lnTo>
                    <a:pt x="660" y="165"/>
                  </a:lnTo>
                  <a:lnTo>
                    <a:pt x="676" y="163"/>
                  </a:lnTo>
                  <a:lnTo>
                    <a:pt x="691" y="161"/>
                  </a:lnTo>
                  <a:lnTo>
                    <a:pt x="705" y="158"/>
                  </a:lnTo>
                  <a:lnTo>
                    <a:pt x="718" y="154"/>
                  </a:lnTo>
                  <a:lnTo>
                    <a:pt x="732" y="149"/>
                  </a:lnTo>
                  <a:lnTo>
                    <a:pt x="745" y="141"/>
                  </a:lnTo>
                  <a:lnTo>
                    <a:pt x="759" y="132"/>
                  </a:lnTo>
                  <a:lnTo>
                    <a:pt x="765" y="127"/>
                  </a:lnTo>
                  <a:lnTo>
                    <a:pt x="769" y="121"/>
                  </a:lnTo>
                  <a:lnTo>
                    <a:pt x="772" y="114"/>
                  </a:lnTo>
                  <a:lnTo>
                    <a:pt x="774" y="108"/>
                  </a:lnTo>
                  <a:lnTo>
                    <a:pt x="777" y="101"/>
                  </a:lnTo>
                  <a:lnTo>
                    <a:pt x="782" y="95"/>
                  </a:lnTo>
                  <a:lnTo>
                    <a:pt x="786" y="90"/>
                  </a:lnTo>
                  <a:lnTo>
                    <a:pt x="792" y="84"/>
                  </a:lnTo>
                  <a:lnTo>
                    <a:pt x="799" y="81"/>
                  </a:lnTo>
                  <a:lnTo>
                    <a:pt x="806" y="79"/>
                  </a:lnTo>
                  <a:lnTo>
                    <a:pt x="814" y="78"/>
                  </a:lnTo>
                  <a:lnTo>
                    <a:pt x="820" y="77"/>
                  </a:lnTo>
                  <a:lnTo>
                    <a:pt x="827" y="76"/>
                  </a:lnTo>
                  <a:lnTo>
                    <a:pt x="834" y="75"/>
                  </a:lnTo>
                  <a:lnTo>
                    <a:pt x="842" y="72"/>
                  </a:lnTo>
                  <a:lnTo>
                    <a:pt x="848" y="69"/>
                  </a:lnTo>
                  <a:lnTo>
                    <a:pt x="854" y="64"/>
                  </a:lnTo>
                  <a:lnTo>
                    <a:pt x="859" y="59"/>
                  </a:lnTo>
                  <a:lnTo>
                    <a:pt x="862" y="52"/>
                  </a:lnTo>
                  <a:lnTo>
                    <a:pt x="866" y="46"/>
                  </a:lnTo>
                  <a:lnTo>
                    <a:pt x="870" y="40"/>
                  </a:lnTo>
                  <a:lnTo>
                    <a:pt x="874" y="35"/>
                  </a:lnTo>
                  <a:lnTo>
                    <a:pt x="878" y="28"/>
                  </a:lnTo>
                  <a:lnTo>
                    <a:pt x="884" y="23"/>
                  </a:lnTo>
                  <a:lnTo>
                    <a:pt x="892" y="18"/>
                  </a:lnTo>
                  <a:lnTo>
                    <a:pt x="901" y="13"/>
                  </a:lnTo>
                  <a:lnTo>
                    <a:pt x="909" y="9"/>
                  </a:lnTo>
                  <a:lnTo>
                    <a:pt x="917" y="6"/>
                  </a:lnTo>
                  <a:lnTo>
                    <a:pt x="926" y="3"/>
                  </a:lnTo>
                  <a:lnTo>
                    <a:pt x="936" y="2"/>
                  </a:lnTo>
                  <a:lnTo>
                    <a:pt x="946" y="0"/>
                  </a:lnTo>
                  <a:lnTo>
                    <a:pt x="957" y="0"/>
                  </a:lnTo>
                  <a:lnTo>
                    <a:pt x="963" y="2"/>
                  </a:lnTo>
                  <a:lnTo>
                    <a:pt x="968" y="4"/>
                  </a:lnTo>
                  <a:lnTo>
                    <a:pt x="971" y="8"/>
                  </a:lnTo>
                  <a:lnTo>
                    <a:pt x="974" y="12"/>
                  </a:lnTo>
                  <a:lnTo>
                    <a:pt x="978" y="24"/>
                  </a:lnTo>
                  <a:lnTo>
                    <a:pt x="981" y="39"/>
                  </a:lnTo>
                  <a:lnTo>
                    <a:pt x="984" y="53"/>
                  </a:lnTo>
                  <a:lnTo>
                    <a:pt x="989" y="66"/>
                  </a:lnTo>
                  <a:lnTo>
                    <a:pt x="992" y="71"/>
                  </a:lnTo>
                  <a:lnTo>
                    <a:pt x="996" y="74"/>
                  </a:lnTo>
                  <a:lnTo>
                    <a:pt x="1000" y="77"/>
                  </a:lnTo>
                  <a:lnTo>
                    <a:pt x="1006" y="78"/>
                  </a:lnTo>
                  <a:lnTo>
                    <a:pt x="1092" y="78"/>
                  </a:lnTo>
                  <a:lnTo>
                    <a:pt x="1118" y="78"/>
                  </a:lnTo>
                  <a:lnTo>
                    <a:pt x="1141" y="79"/>
                  </a:lnTo>
                  <a:lnTo>
                    <a:pt x="1151" y="81"/>
                  </a:lnTo>
                  <a:lnTo>
                    <a:pt x="1163" y="84"/>
                  </a:lnTo>
                  <a:lnTo>
                    <a:pt x="1173" y="89"/>
                  </a:lnTo>
                  <a:lnTo>
                    <a:pt x="1184" y="95"/>
                  </a:lnTo>
                  <a:lnTo>
                    <a:pt x="1190" y="99"/>
                  </a:lnTo>
                  <a:lnTo>
                    <a:pt x="1196" y="104"/>
                  </a:lnTo>
                  <a:lnTo>
                    <a:pt x="1200" y="110"/>
                  </a:lnTo>
                  <a:lnTo>
                    <a:pt x="1203" y="117"/>
                  </a:lnTo>
                  <a:lnTo>
                    <a:pt x="1207" y="123"/>
                  </a:lnTo>
                  <a:lnTo>
                    <a:pt x="1210" y="129"/>
                  </a:lnTo>
                  <a:lnTo>
                    <a:pt x="1215" y="134"/>
                  </a:lnTo>
                  <a:lnTo>
                    <a:pt x="1223" y="139"/>
                  </a:lnTo>
                  <a:lnTo>
                    <a:pt x="1243" y="152"/>
                  </a:lnTo>
                  <a:lnTo>
                    <a:pt x="1261" y="163"/>
                  </a:lnTo>
                  <a:lnTo>
                    <a:pt x="1278" y="177"/>
                  </a:lnTo>
                  <a:lnTo>
                    <a:pt x="1297" y="191"/>
                  </a:lnTo>
                  <a:lnTo>
                    <a:pt x="1297" y="209"/>
                  </a:lnTo>
                  <a:lnTo>
                    <a:pt x="1296" y="224"/>
                  </a:lnTo>
                  <a:lnTo>
                    <a:pt x="1295" y="239"/>
                  </a:lnTo>
                  <a:lnTo>
                    <a:pt x="1295" y="257"/>
                  </a:lnTo>
                  <a:lnTo>
                    <a:pt x="1295" y="262"/>
                  </a:lnTo>
                  <a:lnTo>
                    <a:pt x="1297" y="266"/>
                  </a:lnTo>
                  <a:lnTo>
                    <a:pt x="1299" y="270"/>
                  </a:lnTo>
                  <a:lnTo>
                    <a:pt x="1302" y="273"/>
                  </a:lnTo>
                  <a:lnTo>
                    <a:pt x="1311" y="278"/>
                  </a:lnTo>
                  <a:lnTo>
                    <a:pt x="1319" y="282"/>
                  </a:lnTo>
                  <a:lnTo>
                    <a:pt x="1329" y="288"/>
                  </a:lnTo>
                  <a:lnTo>
                    <a:pt x="1339" y="296"/>
                  </a:lnTo>
                  <a:lnTo>
                    <a:pt x="1347" y="302"/>
                  </a:lnTo>
                  <a:lnTo>
                    <a:pt x="1355" y="309"/>
                  </a:lnTo>
                  <a:lnTo>
                    <a:pt x="1361" y="317"/>
                  </a:lnTo>
                  <a:lnTo>
                    <a:pt x="1366" y="327"/>
                  </a:lnTo>
                  <a:lnTo>
                    <a:pt x="1368" y="332"/>
                  </a:lnTo>
                  <a:lnTo>
                    <a:pt x="1370" y="337"/>
                  </a:lnTo>
                  <a:lnTo>
                    <a:pt x="1370" y="342"/>
                  </a:lnTo>
                  <a:lnTo>
                    <a:pt x="1371" y="349"/>
                  </a:lnTo>
                  <a:lnTo>
                    <a:pt x="1370" y="356"/>
                  </a:lnTo>
                  <a:lnTo>
                    <a:pt x="1366" y="362"/>
                  </a:lnTo>
                  <a:lnTo>
                    <a:pt x="1363" y="368"/>
                  </a:lnTo>
                  <a:lnTo>
                    <a:pt x="1358" y="372"/>
                  </a:lnTo>
                  <a:lnTo>
                    <a:pt x="1346" y="382"/>
                  </a:lnTo>
                  <a:lnTo>
                    <a:pt x="1332" y="391"/>
                  </a:lnTo>
                  <a:lnTo>
                    <a:pt x="1326" y="396"/>
                  </a:lnTo>
                  <a:lnTo>
                    <a:pt x="1321" y="402"/>
                  </a:lnTo>
                  <a:lnTo>
                    <a:pt x="1317" y="410"/>
                  </a:lnTo>
                  <a:lnTo>
                    <a:pt x="1314" y="417"/>
                  </a:lnTo>
                  <a:lnTo>
                    <a:pt x="1312" y="424"/>
                  </a:lnTo>
                  <a:lnTo>
                    <a:pt x="1311" y="432"/>
                  </a:lnTo>
                  <a:lnTo>
                    <a:pt x="1310" y="441"/>
                  </a:lnTo>
                  <a:lnTo>
                    <a:pt x="1310" y="449"/>
                  </a:lnTo>
                  <a:lnTo>
                    <a:pt x="1310" y="468"/>
                  </a:lnTo>
                  <a:lnTo>
                    <a:pt x="1312" y="483"/>
                  </a:lnTo>
                  <a:lnTo>
                    <a:pt x="1315" y="499"/>
                  </a:lnTo>
                  <a:lnTo>
                    <a:pt x="1318" y="513"/>
                  </a:lnTo>
                  <a:lnTo>
                    <a:pt x="1324" y="542"/>
                  </a:lnTo>
                  <a:lnTo>
                    <a:pt x="1330" y="576"/>
                  </a:lnTo>
                  <a:lnTo>
                    <a:pt x="1332" y="599"/>
                  </a:lnTo>
                  <a:lnTo>
                    <a:pt x="1335" y="620"/>
                  </a:lnTo>
                  <a:lnTo>
                    <a:pt x="1339" y="640"/>
                  </a:lnTo>
                  <a:lnTo>
                    <a:pt x="1343" y="658"/>
                  </a:lnTo>
                  <a:lnTo>
                    <a:pt x="1345" y="668"/>
                  </a:lnTo>
                  <a:lnTo>
                    <a:pt x="1349" y="676"/>
                  </a:lnTo>
                  <a:lnTo>
                    <a:pt x="1352" y="684"/>
                  </a:lnTo>
                  <a:lnTo>
                    <a:pt x="1357" y="692"/>
                  </a:lnTo>
                  <a:lnTo>
                    <a:pt x="1362" y="701"/>
                  </a:lnTo>
                  <a:lnTo>
                    <a:pt x="1369" y="709"/>
                  </a:lnTo>
                  <a:lnTo>
                    <a:pt x="1376" y="717"/>
                  </a:lnTo>
                  <a:lnTo>
                    <a:pt x="1384" y="724"/>
                  </a:lnTo>
                  <a:lnTo>
                    <a:pt x="1390" y="731"/>
                  </a:lnTo>
                  <a:lnTo>
                    <a:pt x="1394" y="738"/>
                  </a:lnTo>
                  <a:lnTo>
                    <a:pt x="1398" y="745"/>
                  </a:lnTo>
                  <a:lnTo>
                    <a:pt x="1400" y="751"/>
                  </a:lnTo>
                  <a:lnTo>
                    <a:pt x="1402" y="759"/>
                  </a:lnTo>
                  <a:lnTo>
                    <a:pt x="1405" y="766"/>
                  </a:lnTo>
                  <a:lnTo>
                    <a:pt x="1409" y="773"/>
                  </a:lnTo>
                  <a:lnTo>
                    <a:pt x="1415" y="778"/>
                  </a:lnTo>
                  <a:lnTo>
                    <a:pt x="1433" y="792"/>
                  </a:lnTo>
                  <a:lnTo>
                    <a:pt x="1448" y="804"/>
                  </a:lnTo>
                  <a:lnTo>
                    <a:pt x="1456" y="810"/>
                  </a:lnTo>
                  <a:lnTo>
                    <a:pt x="1461" y="819"/>
                  </a:lnTo>
                  <a:lnTo>
                    <a:pt x="1466" y="827"/>
                  </a:lnTo>
                  <a:lnTo>
                    <a:pt x="1469" y="837"/>
                  </a:lnTo>
                  <a:lnTo>
                    <a:pt x="1471" y="846"/>
                  </a:lnTo>
                  <a:lnTo>
                    <a:pt x="1475" y="852"/>
                  </a:lnTo>
                  <a:lnTo>
                    <a:pt x="1479" y="857"/>
                  </a:lnTo>
                  <a:lnTo>
                    <a:pt x="1486" y="862"/>
                  </a:lnTo>
                  <a:lnTo>
                    <a:pt x="1499" y="871"/>
                  </a:lnTo>
                  <a:lnTo>
                    <a:pt x="1513" y="878"/>
                  </a:lnTo>
                  <a:lnTo>
                    <a:pt x="1525" y="884"/>
                  </a:lnTo>
                  <a:lnTo>
                    <a:pt x="1534" y="891"/>
                  </a:lnTo>
                  <a:lnTo>
                    <a:pt x="1542" y="900"/>
                  </a:lnTo>
                  <a:lnTo>
                    <a:pt x="1549" y="909"/>
                  </a:lnTo>
                  <a:lnTo>
                    <a:pt x="1554" y="919"/>
                  </a:lnTo>
                  <a:lnTo>
                    <a:pt x="1558" y="931"/>
                  </a:lnTo>
                  <a:lnTo>
                    <a:pt x="1560" y="942"/>
                  </a:lnTo>
                  <a:lnTo>
                    <a:pt x="1561" y="955"/>
                  </a:lnTo>
                  <a:lnTo>
                    <a:pt x="1560" y="961"/>
                  </a:lnTo>
                  <a:lnTo>
                    <a:pt x="1559" y="965"/>
                  </a:lnTo>
                  <a:lnTo>
                    <a:pt x="1558" y="970"/>
                  </a:lnTo>
                  <a:lnTo>
                    <a:pt x="1555" y="974"/>
                  </a:lnTo>
                  <a:lnTo>
                    <a:pt x="1550" y="981"/>
                  </a:lnTo>
                  <a:lnTo>
                    <a:pt x="1545" y="991"/>
                  </a:lnTo>
                  <a:lnTo>
                    <a:pt x="1538" y="1001"/>
                  </a:lnTo>
                  <a:lnTo>
                    <a:pt x="1534" y="1010"/>
                  </a:lnTo>
                  <a:lnTo>
                    <a:pt x="1530" y="1021"/>
                  </a:lnTo>
                  <a:lnTo>
                    <a:pt x="1528" y="1031"/>
                  </a:lnTo>
                  <a:lnTo>
                    <a:pt x="1526" y="1052"/>
                  </a:lnTo>
                  <a:lnTo>
                    <a:pt x="1526" y="1075"/>
                  </a:lnTo>
                  <a:lnTo>
                    <a:pt x="1526" y="1082"/>
                  </a:lnTo>
                  <a:lnTo>
                    <a:pt x="1527" y="1087"/>
                  </a:lnTo>
                  <a:lnTo>
                    <a:pt x="1529" y="1092"/>
                  </a:lnTo>
                  <a:lnTo>
                    <a:pt x="1532" y="1097"/>
                  </a:lnTo>
                  <a:lnTo>
                    <a:pt x="1538" y="1107"/>
                  </a:lnTo>
                  <a:lnTo>
                    <a:pt x="1547" y="1115"/>
                  </a:lnTo>
                  <a:lnTo>
                    <a:pt x="1554" y="1123"/>
                  </a:lnTo>
                  <a:lnTo>
                    <a:pt x="1561" y="1133"/>
                  </a:lnTo>
                  <a:lnTo>
                    <a:pt x="1564" y="1137"/>
                  </a:lnTo>
                  <a:lnTo>
                    <a:pt x="1566" y="1142"/>
                  </a:lnTo>
                  <a:lnTo>
                    <a:pt x="1567" y="1148"/>
                  </a:lnTo>
                  <a:lnTo>
                    <a:pt x="1567" y="1154"/>
                  </a:lnTo>
                  <a:lnTo>
                    <a:pt x="1567" y="1200"/>
                  </a:lnTo>
                  <a:lnTo>
                    <a:pt x="1566" y="1213"/>
                  </a:lnTo>
                  <a:lnTo>
                    <a:pt x="1564" y="1225"/>
                  </a:lnTo>
                  <a:lnTo>
                    <a:pt x="1562" y="1236"/>
                  </a:lnTo>
                  <a:lnTo>
                    <a:pt x="1561" y="1250"/>
                  </a:lnTo>
                  <a:lnTo>
                    <a:pt x="1561" y="1254"/>
                  </a:lnTo>
                  <a:lnTo>
                    <a:pt x="1562" y="1259"/>
                  </a:lnTo>
                  <a:lnTo>
                    <a:pt x="1563" y="1263"/>
                  </a:lnTo>
                  <a:lnTo>
                    <a:pt x="1565" y="1267"/>
                  </a:lnTo>
                  <a:lnTo>
                    <a:pt x="1570" y="1273"/>
                  </a:lnTo>
                  <a:lnTo>
                    <a:pt x="1577" y="1280"/>
                  </a:lnTo>
                  <a:lnTo>
                    <a:pt x="1584" y="1286"/>
                  </a:lnTo>
                  <a:lnTo>
                    <a:pt x="1591" y="1291"/>
                  </a:lnTo>
                  <a:lnTo>
                    <a:pt x="1598" y="1298"/>
                  </a:lnTo>
                  <a:lnTo>
                    <a:pt x="1606" y="1306"/>
                  </a:lnTo>
                  <a:lnTo>
                    <a:pt x="1630" y="1336"/>
                  </a:lnTo>
                  <a:lnTo>
                    <a:pt x="1653" y="1364"/>
                  </a:lnTo>
                  <a:lnTo>
                    <a:pt x="1658" y="1371"/>
                  </a:lnTo>
                  <a:lnTo>
                    <a:pt x="1663" y="1378"/>
                  </a:lnTo>
                  <a:lnTo>
                    <a:pt x="1667" y="1385"/>
                  </a:lnTo>
                  <a:lnTo>
                    <a:pt x="1670" y="1394"/>
                  </a:lnTo>
                  <a:lnTo>
                    <a:pt x="1672" y="1402"/>
                  </a:lnTo>
                  <a:lnTo>
                    <a:pt x="1674" y="1410"/>
                  </a:lnTo>
                  <a:lnTo>
                    <a:pt x="1675" y="1419"/>
                  </a:lnTo>
                  <a:lnTo>
                    <a:pt x="1676" y="1430"/>
                  </a:lnTo>
                  <a:lnTo>
                    <a:pt x="1676" y="1481"/>
                  </a:lnTo>
                  <a:lnTo>
                    <a:pt x="1675" y="1494"/>
                  </a:lnTo>
                  <a:lnTo>
                    <a:pt x="1672" y="1506"/>
                  </a:lnTo>
                  <a:lnTo>
                    <a:pt x="1670" y="1519"/>
                  </a:lnTo>
                  <a:lnTo>
                    <a:pt x="1669" y="1533"/>
                  </a:lnTo>
                  <a:lnTo>
                    <a:pt x="1669" y="1546"/>
                  </a:lnTo>
                  <a:lnTo>
                    <a:pt x="1670" y="1557"/>
                  </a:lnTo>
                  <a:lnTo>
                    <a:pt x="1671" y="1568"/>
                  </a:lnTo>
                  <a:lnTo>
                    <a:pt x="1671" y="1581"/>
                  </a:lnTo>
                  <a:lnTo>
                    <a:pt x="1672" y="1601"/>
                  </a:lnTo>
                  <a:lnTo>
                    <a:pt x="1672" y="1618"/>
                  </a:lnTo>
                  <a:lnTo>
                    <a:pt x="1672" y="1637"/>
                  </a:lnTo>
                  <a:lnTo>
                    <a:pt x="1672" y="1657"/>
                  </a:lnTo>
                  <a:lnTo>
                    <a:pt x="1672" y="1673"/>
                  </a:lnTo>
                  <a:lnTo>
                    <a:pt x="1670" y="1688"/>
                  </a:lnTo>
                  <a:lnTo>
                    <a:pt x="1667" y="1701"/>
                  </a:lnTo>
                  <a:lnTo>
                    <a:pt x="1662" y="1714"/>
                  </a:lnTo>
                  <a:lnTo>
                    <a:pt x="1652" y="1740"/>
                  </a:lnTo>
                  <a:lnTo>
                    <a:pt x="1641" y="1769"/>
                  </a:lnTo>
                  <a:lnTo>
                    <a:pt x="1638" y="1780"/>
                  </a:lnTo>
                  <a:lnTo>
                    <a:pt x="1635" y="1790"/>
                  </a:lnTo>
                  <a:lnTo>
                    <a:pt x="1633" y="1800"/>
                  </a:lnTo>
                  <a:lnTo>
                    <a:pt x="1632" y="1809"/>
                  </a:lnTo>
                  <a:lnTo>
                    <a:pt x="1629" y="1829"/>
                  </a:lnTo>
                  <a:lnTo>
                    <a:pt x="1626" y="1851"/>
                  </a:lnTo>
                  <a:lnTo>
                    <a:pt x="1617" y="1868"/>
                  </a:lnTo>
                  <a:lnTo>
                    <a:pt x="1608" y="1882"/>
                  </a:lnTo>
                  <a:lnTo>
                    <a:pt x="1604" y="1891"/>
                  </a:lnTo>
                  <a:lnTo>
                    <a:pt x="1601" y="1898"/>
                  </a:lnTo>
                  <a:lnTo>
                    <a:pt x="1599" y="1907"/>
                  </a:lnTo>
                  <a:lnTo>
                    <a:pt x="1598" y="1917"/>
                  </a:lnTo>
                  <a:lnTo>
                    <a:pt x="1598" y="1944"/>
                  </a:lnTo>
                  <a:lnTo>
                    <a:pt x="968" y="1959"/>
                  </a:lnTo>
                  <a:lnTo>
                    <a:pt x="971" y="1969"/>
                  </a:lnTo>
                  <a:lnTo>
                    <a:pt x="973" y="1978"/>
                  </a:lnTo>
                  <a:lnTo>
                    <a:pt x="973" y="1987"/>
                  </a:lnTo>
                  <a:lnTo>
                    <a:pt x="973" y="1997"/>
                  </a:lnTo>
                  <a:lnTo>
                    <a:pt x="972" y="2011"/>
                  </a:lnTo>
                  <a:lnTo>
                    <a:pt x="971" y="2022"/>
                  </a:lnTo>
                  <a:lnTo>
                    <a:pt x="968" y="2034"/>
                  </a:lnTo>
                  <a:lnTo>
                    <a:pt x="966" y="2046"/>
                  </a:lnTo>
                  <a:lnTo>
                    <a:pt x="978" y="2050"/>
                  </a:lnTo>
                  <a:lnTo>
                    <a:pt x="990" y="2052"/>
                  </a:lnTo>
                  <a:lnTo>
                    <a:pt x="995" y="2053"/>
                  </a:lnTo>
                  <a:lnTo>
                    <a:pt x="1000" y="2054"/>
                  </a:lnTo>
                  <a:lnTo>
                    <a:pt x="1006" y="2054"/>
                  </a:lnTo>
                  <a:lnTo>
                    <a:pt x="1012" y="2053"/>
                  </a:lnTo>
                  <a:lnTo>
                    <a:pt x="1028" y="2059"/>
                  </a:lnTo>
                  <a:lnTo>
                    <a:pt x="1041" y="2062"/>
                  </a:lnTo>
                  <a:lnTo>
                    <a:pt x="1056" y="2065"/>
                  </a:lnTo>
                  <a:lnTo>
                    <a:pt x="1071" y="2066"/>
                  </a:lnTo>
                  <a:lnTo>
                    <a:pt x="1086" y="2745"/>
                  </a:lnTo>
                  <a:lnTo>
                    <a:pt x="1062" y="2747"/>
                  </a:lnTo>
                  <a:lnTo>
                    <a:pt x="1041" y="2750"/>
                  </a:lnTo>
                  <a:lnTo>
                    <a:pt x="1022" y="2754"/>
                  </a:lnTo>
                  <a:lnTo>
                    <a:pt x="998" y="2755"/>
                  </a:lnTo>
                  <a:lnTo>
                    <a:pt x="978" y="2754"/>
                  </a:lnTo>
                  <a:lnTo>
                    <a:pt x="961" y="2751"/>
                  </a:lnTo>
                  <a:lnTo>
                    <a:pt x="944" y="2748"/>
                  </a:lnTo>
                  <a:lnTo>
                    <a:pt x="929" y="2743"/>
                  </a:lnTo>
                  <a:lnTo>
                    <a:pt x="913" y="2737"/>
                  </a:lnTo>
                  <a:lnTo>
                    <a:pt x="898" y="2729"/>
                  </a:lnTo>
                  <a:lnTo>
                    <a:pt x="882" y="2720"/>
                  </a:lnTo>
                  <a:lnTo>
                    <a:pt x="864" y="2710"/>
                  </a:lnTo>
                  <a:lnTo>
                    <a:pt x="850" y="2699"/>
                  </a:lnTo>
                  <a:lnTo>
                    <a:pt x="836" y="2687"/>
                  </a:lnTo>
                  <a:lnTo>
                    <a:pt x="830" y="2682"/>
                  </a:lnTo>
                  <a:lnTo>
                    <a:pt x="823" y="2678"/>
                  </a:lnTo>
                  <a:lnTo>
                    <a:pt x="815" y="2676"/>
                  </a:lnTo>
                  <a:lnTo>
                    <a:pt x="805" y="2675"/>
                  </a:lnTo>
                  <a:lnTo>
                    <a:pt x="747" y="2675"/>
                  </a:lnTo>
                  <a:lnTo>
                    <a:pt x="739" y="2675"/>
                  </a:lnTo>
                  <a:lnTo>
                    <a:pt x="730" y="2674"/>
                  </a:lnTo>
                  <a:lnTo>
                    <a:pt x="722" y="2673"/>
                  </a:lnTo>
                  <a:lnTo>
                    <a:pt x="713" y="2671"/>
                  </a:lnTo>
                  <a:lnTo>
                    <a:pt x="706" y="2668"/>
                  </a:lnTo>
                  <a:lnTo>
                    <a:pt x="699" y="2663"/>
                  </a:lnTo>
                  <a:lnTo>
                    <a:pt x="694" y="2658"/>
                  </a:lnTo>
                  <a:lnTo>
                    <a:pt x="688" y="2651"/>
                  </a:lnTo>
                  <a:lnTo>
                    <a:pt x="685" y="2644"/>
                  </a:lnTo>
                  <a:lnTo>
                    <a:pt x="684" y="2636"/>
                  </a:lnTo>
                  <a:lnTo>
                    <a:pt x="683" y="2629"/>
                  </a:lnTo>
                  <a:lnTo>
                    <a:pt x="683" y="2622"/>
                  </a:lnTo>
                  <a:lnTo>
                    <a:pt x="682" y="2615"/>
                  </a:lnTo>
                  <a:lnTo>
                    <a:pt x="681" y="2609"/>
                  </a:lnTo>
                  <a:lnTo>
                    <a:pt x="679" y="2606"/>
                  </a:lnTo>
                  <a:lnTo>
                    <a:pt x="678" y="2603"/>
                  </a:lnTo>
                  <a:lnTo>
                    <a:pt x="675" y="2601"/>
                  </a:lnTo>
                  <a:lnTo>
                    <a:pt x="672" y="2599"/>
                  </a:lnTo>
                  <a:lnTo>
                    <a:pt x="657" y="2594"/>
                  </a:lnTo>
                  <a:lnTo>
                    <a:pt x="644" y="2588"/>
                  </a:lnTo>
                  <a:lnTo>
                    <a:pt x="639" y="2583"/>
                  </a:lnTo>
                  <a:lnTo>
                    <a:pt x="634" y="2577"/>
                  </a:lnTo>
                  <a:lnTo>
                    <a:pt x="630" y="2572"/>
                  </a:lnTo>
                  <a:lnTo>
                    <a:pt x="626" y="2567"/>
                  </a:lnTo>
                  <a:lnTo>
                    <a:pt x="622" y="2562"/>
                  </a:lnTo>
                  <a:lnTo>
                    <a:pt x="618" y="2558"/>
                  </a:lnTo>
                  <a:lnTo>
                    <a:pt x="613" y="2556"/>
                  </a:lnTo>
                  <a:lnTo>
                    <a:pt x="607" y="2555"/>
                  </a:lnTo>
                  <a:lnTo>
                    <a:pt x="601" y="2555"/>
                  </a:lnTo>
                  <a:lnTo>
                    <a:pt x="598" y="2556"/>
                  </a:lnTo>
                  <a:lnTo>
                    <a:pt x="595" y="2558"/>
                  </a:lnTo>
                  <a:lnTo>
                    <a:pt x="592" y="2560"/>
                  </a:lnTo>
                  <a:lnTo>
                    <a:pt x="587" y="2565"/>
                  </a:lnTo>
                  <a:lnTo>
                    <a:pt x="583" y="2571"/>
                  </a:lnTo>
                  <a:lnTo>
                    <a:pt x="576" y="2587"/>
                  </a:lnTo>
                  <a:lnTo>
                    <a:pt x="566" y="2601"/>
                  </a:lnTo>
                  <a:lnTo>
                    <a:pt x="557" y="2612"/>
                  </a:lnTo>
                  <a:lnTo>
                    <a:pt x="548" y="2621"/>
                  </a:lnTo>
                  <a:lnTo>
                    <a:pt x="538" y="2629"/>
                  </a:lnTo>
                  <a:lnTo>
                    <a:pt x="528" y="2636"/>
                  </a:lnTo>
                  <a:lnTo>
                    <a:pt x="518" y="2642"/>
                  </a:lnTo>
                  <a:lnTo>
                    <a:pt x="505" y="2646"/>
                  </a:lnTo>
                  <a:lnTo>
                    <a:pt x="493" y="2648"/>
                  </a:lnTo>
                  <a:lnTo>
                    <a:pt x="479" y="2649"/>
                  </a:lnTo>
                  <a:lnTo>
                    <a:pt x="470" y="2648"/>
                  </a:lnTo>
                  <a:lnTo>
                    <a:pt x="462" y="2646"/>
                  </a:lnTo>
                  <a:lnTo>
                    <a:pt x="454" y="2643"/>
                  </a:lnTo>
                  <a:lnTo>
                    <a:pt x="448" y="2638"/>
                  </a:lnTo>
                  <a:lnTo>
                    <a:pt x="436" y="2626"/>
                  </a:lnTo>
                  <a:lnTo>
                    <a:pt x="422" y="2614"/>
                  </a:lnTo>
                  <a:lnTo>
                    <a:pt x="413" y="2603"/>
                  </a:lnTo>
                  <a:lnTo>
                    <a:pt x="404" y="2593"/>
                  </a:lnTo>
                  <a:lnTo>
                    <a:pt x="395" y="2583"/>
                  </a:lnTo>
                  <a:lnTo>
                    <a:pt x="389" y="2572"/>
                  </a:lnTo>
                  <a:lnTo>
                    <a:pt x="383" y="2561"/>
                  </a:lnTo>
                  <a:lnTo>
                    <a:pt x="379" y="2548"/>
                  </a:lnTo>
                  <a:lnTo>
                    <a:pt x="377" y="2536"/>
                  </a:lnTo>
                  <a:lnTo>
                    <a:pt x="376" y="2522"/>
                  </a:lnTo>
                  <a:lnTo>
                    <a:pt x="377" y="2506"/>
                  </a:lnTo>
                  <a:lnTo>
                    <a:pt x="377" y="2490"/>
                  </a:lnTo>
                  <a:lnTo>
                    <a:pt x="377" y="2484"/>
                  </a:lnTo>
                  <a:lnTo>
                    <a:pt x="375" y="2477"/>
                  </a:lnTo>
                  <a:lnTo>
                    <a:pt x="373" y="2470"/>
                  </a:lnTo>
                  <a:lnTo>
                    <a:pt x="368" y="2462"/>
                  </a:lnTo>
                  <a:lnTo>
                    <a:pt x="354" y="2452"/>
                  </a:lnTo>
                  <a:lnTo>
                    <a:pt x="341" y="2442"/>
                  </a:lnTo>
                  <a:lnTo>
                    <a:pt x="331" y="2424"/>
                  </a:lnTo>
                  <a:lnTo>
                    <a:pt x="323" y="2408"/>
                  </a:lnTo>
                  <a:lnTo>
                    <a:pt x="320" y="2399"/>
                  </a:lnTo>
                  <a:lnTo>
                    <a:pt x="318" y="2391"/>
                  </a:lnTo>
                  <a:lnTo>
                    <a:pt x="316" y="2382"/>
                  </a:lnTo>
                  <a:lnTo>
                    <a:pt x="315" y="2371"/>
                  </a:lnTo>
                  <a:lnTo>
                    <a:pt x="314" y="2365"/>
                  </a:lnTo>
                  <a:lnTo>
                    <a:pt x="313" y="2360"/>
                  </a:lnTo>
                  <a:lnTo>
                    <a:pt x="311" y="2356"/>
                  </a:lnTo>
                  <a:lnTo>
                    <a:pt x="307" y="2351"/>
                  </a:lnTo>
                  <a:lnTo>
                    <a:pt x="301" y="2342"/>
                  </a:lnTo>
                  <a:lnTo>
                    <a:pt x="294" y="2333"/>
                  </a:lnTo>
                  <a:lnTo>
                    <a:pt x="282" y="2319"/>
                  </a:lnTo>
                  <a:lnTo>
                    <a:pt x="270" y="2305"/>
                  </a:lnTo>
                  <a:lnTo>
                    <a:pt x="259" y="2294"/>
                  </a:lnTo>
                  <a:lnTo>
                    <a:pt x="247" y="2282"/>
                  </a:lnTo>
                  <a:lnTo>
                    <a:pt x="225" y="2261"/>
                  </a:lnTo>
                  <a:lnTo>
                    <a:pt x="197" y="2237"/>
                  </a:lnTo>
                  <a:lnTo>
                    <a:pt x="187" y="2227"/>
                  </a:lnTo>
                  <a:lnTo>
                    <a:pt x="178" y="2218"/>
                  </a:lnTo>
                  <a:lnTo>
                    <a:pt x="170" y="2209"/>
                  </a:lnTo>
                  <a:lnTo>
                    <a:pt x="164" y="2199"/>
                  </a:lnTo>
                  <a:lnTo>
                    <a:pt x="157" y="2189"/>
                  </a:lnTo>
                  <a:lnTo>
                    <a:pt x="152" y="2178"/>
                  </a:lnTo>
                  <a:lnTo>
                    <a:pt x="147" y="2166"/>
                  </a:lnTo>
                  <a:lnTo>
                    <a:pt x="143" y="2153"/>
                  </a:lnTo>
                  <a:lnTo>
                    <a:pt x="140" y="2134"/>
                  </a:lnTo>
                  <a:lnTo>
                    <a:pt x="139" y="2118"/>
                  </a:lnTo>
                  <a:lnTo>
                    <a:pt x="138" y="2110"/>
                  </a:lnTo>
                  <a:lnTo>
                    <a:pt x="137" y="2103"/>
                  </a:lnTo>
                  <a:lnTo>
                    <a:pt x="133" y="2095"/>
                  </a:lnTo>
                  <a:lnTo>
                    <a:pt x="129" y="2087"/>
                  </a:lnTo>
                  <a:lnTo>
                    <a:pt x="132" y="2084"/>
                  </a:lnTo>
                  <a:lnTo>
                    <a:pt x="137" y="2082"/>
                  </a:lnTo>
                  <a:lnTo>
                    <a:pt x="140" y="2079"/>
                  </a:lnTo>
                  <a:lnTo>
                    <a:pt x="143" y="2075"/>
                  </a:lnTo>
                  <a:lnTo>
                    <a:pt x="145" y="2072"/>
                  </a:lnTo>
                  <a:lnTo>
                    <a:pt x="146" y="2068"/>
                  </a:lnTo>
                  <a:lnTo>
                    <a:pt x="147" y="2064"/>
                  </a:lnTo>
                  <a:lnTo>
                    <a:pt x="148" y="2059"/>
                  </a:lnTo>
                  <a:lnTo>
                    <a:pt x="148" y="2008"/>
                  </a:lnTo>
                  <a:lnTo>
                    <a:pt x="147" y="1999"/>
                  </a:lnTo>
                  <a:lnTo>
                    <a:pt x="144" y="1992"/>
                  </a:lnTo>
                  <a:lnTo>
                    <a:pt x="140" y="1985"/>
                  </a:lnTo>
                  <a:lnTo>
                    <a:pt x="135" y="1979"/>
                  </a:lnTo>
                  <a:lnTo>
                    <a:pt x="130" y="1973"/>
                  </a:lnTo>
                  <a:lnTo>
                    <a:pt x="126" y="1965"/>
                  </a:lnTo>
                  <a:lnTo>
                    <a:pt x="123" y="1958"/>
                  </a:lnTo>
                  <a:lnTo>
                    <a:pt x="122" y="1949"/>
                  </a:lnTo>
                  <a:lnTo>
                    <a:pt x="123" y="1940"/>
                  </a:lnTo>
                  <a:lnTo>
                    <a:pt x="125" y="1933"/>
                  </a:lnTo>
                  <a:lnTo>
                    <a:pt x="128" y="1926"/>
                  </a:lnTo>
                  <a:lnTo>
                    <a:pt x="132" y="1920"/>
                  </a:lnTo>
                  <a:lnTo>
                    <a:pt x="137" y="1914"/>
                  </a:lnTo>
                  <a:lnTo>
                    <a:pt x="140" y="1907"/>
                  </a:lnTo>
                  <a:lnTo>
                    <a:pt x="142" y="1900"/>
                  </a:lnTo>
                  <a:lnTo>
                    <a:pt x="143" y="1892"/>
                  </a:lnTo>
                  <a:lnTo>
                    <a:pt x="143" y="1881"/>
                  </a:lnTo>
                  <a:lnTo>
                    <a:pt x="141" y="1873"/>
                  </a:lnTo>
                  <a:lnTo>
                    <a:pt x="139" y="1865"/>
                  </a:lnTo>
                  <a:lnTo>
                    <a:pt x="136" y="1858"/>
                  </a:lnTo>
                  <a:lnTo>
                    <a:pt x="127" y="1843"/>
                  </a:lnTo>
                  <a:lnTo>
                    <a:pt x="118" y="1829"/>
                  </a:lnTo>
                  <a:lnTo>
                    <a:pt x="109" y="1815"/>
                  </a:lnTo>
                  <a:lnTo>
                    <a:pt x="100" y="1801"/>
                  </a:lnTo>
                  <a:lnTo>
                    <a:pt x="96" y="1793"/>
                  </a:lnTo>
                  <a:lnTo>
                    <a:pt x="94" y="1785"/>
                  </a:lnTo>
                  <a:lnTo>
                    <a:pt x="92" y="1776"/>
                  </a:lnTo>
                  <a:lnTo>
                    <a:pt x="91" y="1766"/>
                  </a:lnTo>
                  <a:lnTo>
                    <a:pt x="91" y="1752"/>
                  </a:lnTo>
                  <a:lnTo>
                    <a:pt x="90" y="1738"/>
                  </a:lnTo>
                  <a:lnTo>
                    <a:pt x="89" y="1732"/>
                  </a:lnTo>
                  <a:lnTo>
                    <a:pt x="86" y="1727"/>
                  </a:lnTo>
                  <a:lnTo>
                    <a:pt x="83" y="1722"/>
                  </a:lnTo>
                  <a:lnTo>
                    <a:pt x="78" y="1717"/>
                  </a:lnTo>
                  <a:lnTo>
                    <a:pt x="65" y="1709"/>
                  </a:lnTo>
                  <a:lnTo>
                    <a:pt x="53" y="1704"/>
                  </a:lnTo>
                  <a:lnTo>
                    <a:pt x="39" y="1699"/>
                  </a:lnTo>
                  <a:lnTo>
                    <a:pt x="27" y="1694"/>
                  </a:lnTo>
                  <a:lnTo>
                    <a:pt x="22" y="1691"/>
                  </a:lnTo>
                  <a:lnTo>
                    <a:pt x="16" y="1688"/>
                  </a:lnTo>
                  <a:lnTo>
                    <a:pt x="11" y="1685"/>
                  </a:lnTo>
                  <a:lnTo>
                    <a:pt x="7" y="1680"/>
                  </a:lnTo>
                  <a:lnTo>
                    <a:pt x="4" y="1676"/>
                  </a:lnTo>
                  <a:lnTo>
                    <a:pt x="2" y="1671"/>
                  </a:lnTo>
                  <a:lnTo>
                    <a:pt x="0" y="1665"/>
                  </a:lnTo>
                  <a:lnTo>
                    <a:pt x="0" y="1659"/>
                  </a:lnTo>
                  <a:lnTo>
                    <a:pt x="0" y="1656"/>
                  </a:lnTo>
                  <a:lnTo>
                    <a:pt x="2" y="1654"/>
                  </a:lnTo>
                  <a:lnTo>
                    <a:pt x="4" y="1653"/>
                  </a:lnTo>
                  <a:lnTo>
                    <a:pt x="7" y="1651"/>
                  </a:lnTo>
                  <a:lnTo>
                    <a:pt x="13" y="1649"/>
                  </a:lnTo>
                  <a:lnTo>
                    <a:pt x="19" y="1646"/>
                  </a:lnTo>
                  <a:lnTo>
                    <a:pt x="30" y="1639"/>
                  </a:lnTo>
                  <a:lnTo>
                    <a:pt x="42" y="1632"/>
                  </a:lnTo>
                  <a:lnTo>
                    <a:pt x="54" y="1627"/>
                  </a:lnTo>
                  <a:lnTo>
                    <a:pt x="65" y="1620"/>
                  </a:lnTo>
                  <a:lnTo>
                    <a:pt x="76" y="1614"/>
                  </a:lnTo>
                  <a:lnTo>
                    <a:pt x="85" y="1606"/>
                  </a:lnTo>
                  <a:lnTo>
                    <a:pt x="89" y="1601"/>
                  </a:lnTo>
                  <a:lnTo>
                    <a:pt x="92" y="1596"/>
                  </a:lnTo>
                  <a:lnTo>
                    <a:pt x="94" y="1590"/>
                  </a:lnTo>
                  <a:lnTo>
                    <a:pt x="96" y="1583"/>
                  </a:lnTo>
                  <a:lnTo>
                    <a:pt x="101" y="1551"/>
                  </a:lnTo>
                  <a:lnTo>
                    <a:pt x="106" y="1522"/>
                  </a:lnTo>
                  <a:lnTo>
                    <a:pt x="108" y="1493"/>
                  </a:lnTo>
                  <a:lnTo>
                    <a:pt x="108" y="1460"/>
                  </a:lnTo>
                  <a:lnTo>
                    <a:pt x="108" y="1438"/>
                  </a:lnTo>
                  <a:lnTo>
                    <a:pt x="107" y="1419"/>
                  </a:lnTo>
                  <a:lnTo>
                    <a:pt x="106" y="1400"/>
                  </a:lnTo>
                  <a:lnTo>
                    <a:pt x="106" y="1378"/>
                  </a:lnTo>
                  <a:lnTo>
                    <a:pt x="106" y="1369"/>
                  </a:lnTo>
                  <a:lnTo>
                    <a:pt x="108" y="1359"/>
                  </a:lnTo>
                  <a:lnTo>
                    <a:pt x="110" y="1352"/>
                  </a:lnTo>
                  <a:lnTo>
                    <a:pt x="114" y="1345"/>
                  </a:lnTo>
                  <a:lnTo>
                    <a:pt x="122" y="1330"/>
                  </a:lnTo>
                  <a:lnTo>
                    <a:pt x="133" y="1315"/>
                  </a:lnTo>
                  <a:lnTo>
                    <a:pt x="143" y="1301"/>
                  </a:lnTo>
                  <a:lnTo>
                    <a:pt x="152" y="1290"/>
                  </a:lnTo>
                  <a:lnTo>
                    <a:pt x="157" y="1284"/>
                  </a:lnTo>
                  <a:lnTo>
                    <a:pt x="162" y="1280"/>
                  </a:lnTo>
                  <a:lnTo>
                    <a:pt x="169" y="1274"/>
                  </a:lnTo>
                  <a:lnTo>
                    <a:pt x="176" y="1270"/>
                  </a:lnTo>
                  <a:lnTo>
                    <a:pt x="188" y="1265"/>
                  </a:lnTo>
                  <a:lnTo>
                    <a:pt x="200" y="1261"/>
                  </a:lnTo>
                  <a:lnTo>
                    <a:pt x="204" y="1258"/>
                  </a:lnTo>
                  <a:lnTo>
                    <a:pt x="209" y="1255"/>
                  </a:lnTo>
                  <a:lnTo>
                    <a:pt x="212" y="1251"/>
                  </a:lnTo>
                  <a:lnTo>
                    <a:pt x="213" y="1244"/>
                  </a:lnTo>
                  <a:lnTo>
                    <a:pt x="216" y="1224"/>
                  </a:lnTo>
                  <a:lnTo>
                    <a:pt x="218" y="1204"/>
                  </a:lnTo>
                  <a:lnTo>
                    <a:pt x="221" y="1196"/>
                  </a:lnTo>
                  <a:lnTo>
                    <a:pt x="225" y="1187"/>
                  </a:lnTo>
                  <a:lnTo>
                    <a:pt x="230" y="1179"/>
                  </a:lnTo>
                  <a:lnTo>
                    <a:pt x="237" y="1172"/>
                  </a:lnTo>
                  <a:lnTo>
                    <a:pt x="248" y="1163"/>
                  </a:lnTo>
                  <a:lnTo>
                    <a:pt x="259" y="1156"/>
                  </a:lnTo>
                  <a:lnTo>
                    <a:pt x="271" y="1152"/>
                  </a:lnTo>
                  <a:lnTo>
                    <a:pt x="284" y="1148"/>
                  </a:lnTo>
                  <a:lnTo>
                    <a:pt x="297" y="1144"/>
                  </a:lnTo>
                  <a:lnTo>
                    <a:pt x="307" y="1139"/>
                  </a:lnTo>
                  <a:lnTo>
                    <a:pt x="313" y="1136"/>
                  </a:lnTo>
                  <a:lnTo>
                    <a:pt x="316" y="1131"/>
                  </a:lnTo>
                  <a:lnTo>
                    <a:pt x="319" y="1126"/>
                  </a:lnTo>
                  <a:lnTo>
                    <a:pt x="320" y="1120"/>
                  </a:lnTo>
                  <a:lnTo>
                    <a:pt x="319" y="1111"/>
                  </a:lnTo>
                  <a:lnTo>
                    <a:pt x="317" y="1103"/>
                  </a:lnTo>
                  <a:lnTo>
                    <a:pt x="314" y="1094"/>
                  </a:lnTo>
                  <a:lnTo>
                    <a:pt x="311" y="1087"/>
                  </a:lnTo>
                  <a:lnTo>
                    <a:pt x="302" y="1073"/>
                  </a:lnTo>
                  <a:lnTo>
                    <a:pt x="296" y="1056"/>
                  </a:lnTo>
                  <a:lnTo>
                    <a:pt x="288" y="1030"/>
                  </a:lnTo>
                  <a:lnTo>
                    <a:pt x="280" y="1006"/>
                  </a:lnTo>
                  <a:lnTo>
                    <a:pt x="274" y="984"/>
                  </a:lnTo>
                  <a:lnTo>
                    <a:pt x="269" y="963"/>
                  </a:lnTo>
                  <a:lnTo>
                    <a:pt x="264" y="940"/>
                  </a:lnTo>
                  <a:lnTo>
                    <a:pt x="261" y="917"/>
                  </a:lnTo>
                  <a:lnTo>
                    <a:pt x="259" y="892"/>
                  </a:lnTo>
                  <a:lnTo>
                    <a:pt x="258" y="865"/>
                  </a:lnTo>
                  <a:lnTo>
                    <a:pt x="260" y="843"/>
                  </a:lnTo>
                  <a:lnTo>
                    <a:pt x="263" y="823"/>
                  </a:lnTo>
                  <a:lnTo>
                    <a:pt x="266" y="802"/>
                  </a:lnTo>
                  <a:lnTo>
                    <a:pt x="268" y="779"/>
                  </a:lnTo>
                  <a:lnTo>
                    <a:pt x="268" y="717"/>
                  </a:lnTo>
                  <a:lnTo>
                    <a:pt x="267" y="707"/>
                  </a:lnTo>
                  <a:lnTo>
                    <a:pt x="265" y="698"/>
                  </a:lnTo>
                  <a:lnTo>
                    <a:pt x="262" y="689"/>
                  </a:lnTo>
                  <a:lnTo>
                    <a:pt x="261" y="679"/>
                  </a:lnTo>
                  <a:lnTo>
                    <a:pt x="246" y="679"/>
                  </a:lnTo>
                  <a:lnTo>
                    <a:pt x="233" y="679"/>
                  </a:lnTo>
                  <a:lnTo>
                    <a:pt x="230" y="691"/>
                  </a:lnTo>
                  <a:lnTo>
                    <a:pt x="228" y="703"/>
                  </a:lnTo>
                  <a:lnTo>
                    <a:pt x="224" y="714"/>
                  </a:lnTo>
                  <a:lnTo>
                    <a:pt x="218" y="724"/>
                  </a:lnTo>
                  <a:lnTo>
                    <a:pt x="215" y="729"/>
                  </a:lnTo>
                  <a:lnTo>
                    <a:pt x="211" y="733"/>
                  </a:lnTo>
                  <a:lnTo>
                    <a:pt x="208" y="737"/>
                  </a:lnTo>
                  <a:lnTo>
                    <a:pt x="204" y="740"/>
                  </a:lnTo>
                  <a:lnTo>
                    <a:pt x="199" y="742"/>
                  </a:lnTo>
                  <a:lnTo>
                    <a:pt x="195" y="744"/>
                  </a:lnTo>
                  <a:lnTo>
                    <a:pt x="188" y="745"/>
                  </a:lnTo>
                  <a:lnTo>
                    <a:pt x="183" y="746"/>
                  </a:lnTo>
                  <a:lnTo>
                    <a:pt x="176" y="745"/>
                  </a:lnTo>
                  <a:lnTo>
                    <a:pt x="171" y="743"/>
                  </a:lnTo>
                  <a:lnTo>
                    <a:pt x="166" y="740"/>
                  </a:lnTo>
                  <a:lnTo>
                    <a:pt x="161" y="737"/>
                  </a:lnTo>
                  <a:lnTo>
                    <a:pt x="158" y="732"/>
                  </a:lnTo>
                  <a:lnTo>
                    <a:pt x="155" y="726"/>
                  </a:lnTo>
                  <a:lnTo>
                    <a:pt x="154" y="719"/>
                  </a:lnTo>
                  <a:lnTo>
                    <a:pt x="152" y="713"/>
                  </a:lnTo>
                  <a:lnTo>
                    <a:pt x="150" y="698"/>
                  </a:lnTo>
                  <a:lnTo>
                    <a:pt x="148" y="682"/>
                  </a:lnTo>
                  <a:lnTo>
                    <a:pt x="145" y="666"/>
                  </a:lnTo>
                  <a:lnTo>
                    <a:pt x="141" y="652"/>
                  </a:lnTo>
                  <a:lnTo>
                    <a:pt x="130" y="623"/>
                  </a:lnTo>
                  <a:lnTo>
                    <a:pt x="122" y="597"/>
                  </a:lnTo>
                  <a:lnTo>
                    <a:pt x="119" y="584"/>
                  </a:lnTo>
                  <a:lnTo>
                    <a:pt x="117" y="570"/>
                  </a:lnTo>
                  <a:lnTo>
                    <a:pt x="115" y="556"/>
                  </a:lnTo>
                  <a:lnTo>
                    <a:pt x="115" y="539"/>
                  </a:lnTo>
                  <a:lnTo>
                    <a:pt x="115" y="486"/>
                  </a:lnTo>
                  <a:lnTo>
                    <a:pt x="115" y="477"/>
                  </a:lnTo>
                  <a:lnTo>
                    <a:pt x="114" y="469"/>
                  </a:lnTo>
                  <a:lnTo>
                    <a:pt x="112" y="461"/>
                  </a:lnTo>
                  <a:lnTo>
                    <a:pt x="110" y="453"/>
                  </a:lnTo>
                  <a:lnTo>
                    <a:pt x="104" y="440"/>
                  </a:lnTo>
                  <a:lnTo>
                    <a:pt x="98" y="425"/>
                  </a:lnTo>
                  <a:lnTo>
                    <a:pt x="91" y="412"/>
                  </a:lnTo>
                  <a:lnTo>
                    <a:pt x="85" y="398"/>
                  </a:lnTo>
                  <a:lnTo>
                    <a:pt x="79" y="383"/>
                  </a:lnTo>
                  <a:lnTo>
                    <a:pt x="74" y="365"/>
                  </a:lnTo>
                  <a:lnTo>
                    <a:pt x="76" y="353"/>
                  </a:lnTo>
                  <a:lnTo>
                    <a:pt x="78" y="340"/>
                  </a:lnTo>
                  <a:lnTo>
                    <a:pt x="78" y="336"/>
                  </a:lnTo>
                  <a:lnTo>
                    <a:pt x="79" y="331"/>
                  </a:lnTo>
                  <a:lnTo>
                    <a:pt x="80" y="327"/>
                  </a:lnTo>
                  <a:lnTo>
                    <a:pt x="82" y="324"/>
                  </a:lnTo>
                  <a:lnTo>
                    <a:pt x="85" y="315"/>
                  </a:lnTo>
                  <a:lnTo>
                    <a:pt x="87" y="306"/>
                  </a:lnTo>
                  <a:lnTo>
                    <a:pt x="87" y="305"/>
                  </a:lnTo>
                  <a:lnTo>
                    <a:pt x="87" y="304"/>
                  </a:lnTo>
                </a:path>
              </a:pathLst>
            </a:custGeom>
            <a:noFill/>
            <a:ln w="1588">
              <a:solidFill>
                <a:srgbClr val="63696D"/>
              </a:solidFill>
              <a:round/>
              <a:headEnd/>
              <a:tailEnd/>
            </a:ln>
          </p:spPr>
          <p:txBody>
            <a:bodyPr/>
            <a:lstStyle/>
            <a:p>
              <a:endParaRPr lang="es-ES"/>
            </a:p>
          </p:txBody>
        </p:sp>
        <p:sp>
          <p:nvSpPr>
            <p:cNvPr id="5192" name="Freeform 51"/>
            <p:cNvSpPr>
              <a:spLocks/>
            </p:cNvSpPr>
            <p:nvPr/>
          </p:nvSpPr>
          <p:spPr bwMode="auto">
            <a:xfrm>
              <a:off x="722313" y="3068638"/>
              <a:ext cx="534987" cy="571500"/>
            </a:xfrm>
            <a:custGeom>
              <a:avLst/>
              <a:gdLst>
                <a:gd name="T0" fmla="*/ 2147483647 w 2022"/>
                <a:gd name="T1" fmla="*/ 2147483647 h 2159"/>
                <a:gd name="T2" fmla="*/ 0 w 2022"/>
                <a:gd name="T3" fmla="*/ 2147483647 h 2159"/>
                <a:gd name="T4" fmla="*/ 0 w 2022"/>
                <a:gd name="T5" fmla="*/ 2147483647 h 2159"/>
                <a:gd name="T6" fmla="*/ 0 w 2022"/>
                <a:gd name="T7" fmla="*/ 2147483647 h 2159"/>
                <a:gd name="T8" fmla="*/ 0 w 2022"/>
                <a:gd name="T9" fmla="*/ 2147483647 h 2159"/>
                <a:gd name="T10" fmla="*/ 2147483647 w 2022"/>
                <a:gd name="T11" fmla="*/ 2147483647 h 2159"/>
                <a:gd name="T12" fmla="*/ 2147483647 w 2022"/>
                <a:gd name="T13" fmla="*/ 2147483647 h 2159"/>
                <a:gd name="T14" fmla="*/ 2147483647 w 2022"/>
                <a:gd name="T15" fmla="*/ 2147483647 h 2159"/>
                <a:gd name="T16" fmla="*/ 2147483647 w 2022"/>
                <a:gd name="T17" fmla="*/ 2147483647 h 2159"/>
                <a:gd name="T18" fmla="*/ 2147483647 w 2022"/>
                <a:gd name="T19" fmla="*/ 2147483647 h 2159"/>
                <a:gd name="T20" fmla="*/ 2147483647 w 2022"/>
                <a:gd name="T21" fmla="*/ 2147483647 h 2159"/>
                <a:gd name="T22" fmla="*/ 2147483647 w 2022"/>
                <a:gd name="T23" fmla="*/ 2147483647 h 2159"/>
                <a:gd name="T24" fmla="*/ 2147483647 w 2022"/>
                <a:gd name="T25" fmla="*/ 2147483647 h 2159"/>
                <a:gd name="T26" fmla="*/ 2147483647 w 2022"/>
                <a:gd name="T27" fmla="*/ 2147483647 h 2159"/>
                <a:gd name="T28" fmla="*/ 2147483647 w 2022"/>
                <a:gd name="T29" fmla="*/ 2147483647 h 2159"/>
                <a:gd name="T30" fmla="*/ 2147483647 w 2022"/>
                <a:gd name="T31" fmla="*/ 2147483647 h 2159"/>
                <a:gd name="T32" fmla="*/ 2147483647 w 2022"/>
                <a:gd name="T33" fmla="*/ 2147483647 h 2159"/>
                <a:gd name="T34" fmla="*/ 2147483647 w 2022"/>
                <a:gd name="T35" fmla="*/ 2147483647 h 2159"/>
                <a:gd name="T36" fmla="*/ 2147483647 w 2022"/>
                <a:gd name="T37" fmla="*/ 2147483647 h 2159"/>
                <a:gd name="T38" fmla="*/ 2147483647 w 2022"/>
                <a:gd name="T39" fmla="*/ 2147483647 h 2159"/>
                <a:gd name="T40" fmla="*/ 2147483647 w 2022"/>
                <a:gd name="T41" fmla="*/ 2147483647 h 2159"/>
                <a:gd name="T42" fmla="*/ 2147483647 w 2022"/>
                <a:gd name="T43" fmla="*/ 2147483647 h 2159"/>
                <a:gd name="T44" fmla="*/ 2147483647 w 2022"/>
                <a:gd name="T45" fmla="*/ 2147483647 h 2159"/>
                <a:gd name="T46" fmla="*/ 2147483647 w 2022"/>
                <a:gd name="T47" fmla="*/ 2147483647 h 2159"/>
                <a:gd name="T48" fmla="*/ 2147483647 w 2022"/>
                <a:gd name="T49" fmla="*/ 2147483647 h 2159"/>
                <a:gd name="T50" fmla="*/ 2147483647 w 2022"/>
                <a:gd name="T51" fmla="*/ 2147483647 h 2159"/>
                <a:gd name="T52" fmla="*/ 2147483647 w 2022"/>
                <a:gd name="T53" fmla="*/ 2147483647 h 2159"/>
                <a:gd name="T54" fmla="*/ 2147483647 w 2022"/>
                <a:gd name="T55" fmla="*/ 2147483647 h 2159"/>
                <a:gd name="T56" fmla="*/ 2147483647 w 2022"/>
                <a:gd name="T57" fmla="*/ 2147483647 h 2159"/>
                <a:gd name="T58" fmla="*/ 2147483647 w 2022"/>
                <a:gd name="T59" fmla="*/ 2147483647 h 2159"/>
                <a:gd name="T60" fmla="*/ 2147483647 w 2022"/>
                <a:gd name="T61" fmla="*/ 2147483647 h 2159"/>
                <a:gd name="T62" fmla="*/ 2147483647 w 2022"/>
                <a:gd name="T63" fmla="*/ 2147483647 h 2159"/>
                <a:gd name="T64" fmla="*/ 2147483647 w 2022"/>
                <a:gd name="T65" fmla="*/ 2147483647 h 2159"/>
                <a:gd name="T66" fmla="*/ 2147483647 w 2022"/>
                <a:gd name="T67" fmla="*/ 2147483647 h 2159"/>
                <a:gd name="T68" fmla="*/ 2147483647 w 2022"/>
                <a:gd name="T69" fmla="*/ 2147483647 h 2159"/>
                <a:gd name="T70" fmla="*/ 2147483647 w 2022"/>
                <a:gd name="T71" fmla="*/ 2147483647 h 2159"/>
                <a:gd name="T72" fmla="*/ 2147483647 w 2022"/>
                <a:gd name="T73" fmla="*/ 2147483647 h 2159"/>
                <a:gd name="T74" fmla="*/ 2147483647 w 2022"/>
                <a:gd name="T75" fmla="*/ 2147483647 h 2159"/>
                <a:gd name="T76" fmla="*/ 2147483647 w 2022"/>
                <a:gd name="T77" fmla="*/ 2147483647 h 2159"/>
                <a:gd name="T78" fmla="*/ 2147483647 w 2022"/>
                <a:gd name="T79" fmla="*/ 2147483647 h 2159"/>
                <a:gd name="T80" fmla="*/ 2147483647 w 2022"/>
                <a:gd name="T81" fmla="*/ 2147483647 h 2159"/>
                <a:gd name="T82" fmla="*/ 2147483647 w 2022"/>
                <a:gd name="T83" fmla="*/ 2147483647 h 2159"/>
                <a:gd name="T84" fmla="*/ 2147483647 w 2022"/>
                <a:gd name="T85" fmla="*/ 2147483647 h 2159"/>
                <a:gd name="T86" fmla="*/ 2147483647 w 2022"/>
                <a:gd name="T87" fmla="*/ 2147483647 h 2159"/>
                <a:gd name="T88" fmla="*/ 2147483647 w 2022"/>
                <a:gd name="T89" fmla="*/ 2147483647 h 2159"/>
                <a:gd name="T90" fmla="*/ 2147483647 w 2022"/>
                <a:gd name="T91" fmla="*/ 2147483647 h 2159"/>
                <a:gd name="T92" fmla="*/ 2147483647 w 2022"/>
                <a:gd name="T93" fmla="*/ 2147483647 h 2159"/>
                <a:gd name="T94" fmla="*/ 2147483647 w 2022"/>
                <a:gd name="T95" fmla="*/ 0 h 2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2159"/>
                <a:gd name="T146" fmla="*/ 2022 w 2022"/>
                <a:gd name="T147" fmla="*/ 2159 h 2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2159">
                  <a:moveTo>
                    <a:pt x="2022" y="0"/>
                  </a:moveTo>
                  <a:lnTo>
                    <a:pt x="1260" y="17"/>
                  </a:lnTo>
                  <a:lnTo>
                    <a:pt x="1258" y="523"/>
                  </a:lnTo>
                  <a:lnTo>
                    <a:pt x="632" y="540"/>
                  </a:lnTo>
                  <a:lnTo>
                    <a:pt x="2" y="555"/>
                  </a:lnTo>
                  <a:lnTo>
                    <a:pt x="5" y="565"/>
                  </a:lnTo>
                  <a:lnTo>
                    <a:pt x="7" y="574"/>
                  </a:lnTo>
                  <a:lnTo>
                    <a:pt x="7" y="583"/>
                  </a:lnTo>
                  <a:lnTo>
                    <a:pt x="7" y="593"/>
                  </a:lnTo>
                  <a:lnTo>
                    <a:pt x="6" y="607"/>
                  </a:lnTo>
                  <a:lnTo>
                    <a:pt x="5" y="618"/>
                  </a:lnTo>
                  <a:lnTo>
                    <a:pt x="2" y="630"/>
                  </a:lnTo>
                  <a:lnTo>
                    <a:pt x="0" y="642"/>
                  </a:lnTo>
                  <a:lnTo>
                    <a:pt x="12" y="646"/>
                  </a:lnTo>
                  <a:lnTo>
                    <a:pt x="24" y="648"/>
                  </a:lnTo>
                  <a:lnTo>
                    <a:pt x="29" y="649"/>
                  </a:lnTo>
                  <a:lnTo>
                    <a:pt x="34" y="650"/>
                  </a:lnTo>
                  <a:lnTo>
                    <a:pt x="40" y="650"/>
                  </a:lnTo>
                  <a:lnTo>
                    <a:pt x="46" y="649"/>
                  </a:lnTo>
                  <a:lnTo>
                    <a:pt x="62" y="655"/>
                  </a:lnTo>
                  <a:lnTo>
                    <a:pt x="75" y="658"/>
                  </a:lnTo>
                  <a:lnTo>
                    <a:pt x="90" y="661"/>
                  </a:lnTo>
                  <a:lnTo>
                    <a:pt x="105" y="662"/>
                  </a:lnTo>
                  <a:lnTo>
                    <a:pt x="120" y="1341"/>
                  </a:lnTo>
                  <a:lnTo>
                    <a:pt x="143" y="1337"/>
                  </a:lnTo>
                  <a:lnTo>
                    <a:pt x="164" y="1334"/>
                  </a:lnTo>
                  <a:lnTo>
                    <a:pt x="185" y="1332"/>
                  </a:lnTo>
                  <a:lnTo>
                    <a:pt x="208" y="1332"/>
                  </a:lnTo>
                  <a:lnTo>
                    <a:pt x="214" y="1332"/>
                  </a:lnTo>
                  <a:lnTo>
                    <a:pt x="219" y="1333"/>
                  </a:lnTo>
                  <a:lnTo>
                    <a:pt x="223" y="1335"/>
                  </a:lnTo>
                  <a:lnTo>
                    <a:pt x="228" y="1338"/>
                  </a:lnTo>
                  <a:lnTo>
                    <a:pt x="232" y="1341"/>
                  </a:lnTo>
                  <a:lnTo>
                    <a:pt x="235" y="1344"/>
                  </a:lnTo>
                  <a:lnTo>
                    <a:pt x="238" y="1350"/>
                  </a:lnTo>
                  <a:lnTo>
                    <a:pt x="241" y="1354"/>
                  </a:lnTo>
                  <a:lnTo>
                    <a:pt x="245" y="1364"/>
                  </a:lnTo>
                  <a:lnTo>
                    <a:pt x="248" y="1375"/>
                  </a:lnTo>
                  <a:lnTo>
                    <a:pt x="250" y="1388"/>
                  </a:lnTo>
                  <a:lnTo>
                    <a:pt x="250" y="1399"/>
                  </a:lnTo>
                  <a:lnTo>
                    <a:pt x="249" y="1411"/>
                  </a:lnTo>
                  <a:lnTo>
                    <a:pt x="248" y="1422"/>
                  </a:lnTo>
                  <a:lnTo>
                    <a:pt x="245" y="1431"/>
                  </a:lnTo>
                  <a:lnTo>
                    <a:pt x="242" y="1442"/>
                  </a:lnTo>
                  <a:lnTo>
                    <a:pt x="234" y="1459"/>
                  </a:lnTo>
                  <a:lnTo>
                    <a:pt x="224" y="1476"/>
                  </a:lnTo>
                  <a:lnTo>
                    <a:pt x="215" y="1493"/>
                  </a:lnTo>
                  <a:lnTo>
                    <a:pt x="207" y="1511"/>
                  </a:lnTo>
                  <a:lnTo>
                    <a:pt x="204" y="1520"/>
                  </a:lnTo>
                  <a:lnTo>
                    <a:pt x="201" y="1531"/>
                  </a:lnTo>
                  <a:lnTo>
                    <a:pt x="200" y="1541"/>
                  </a:lnTo>
                  <a:lnTo>
                    <a:pt x="199" y="1553"/>
                  </a:lnTo>
                  <a:lnTo>
                    <a:pt x="199" y="1559"/>
                  </a:lnTo>
                  <a:lnTo>
                    <a:pt x="200" y="1565"/>
                  </a:lnTo>
                  <a:lnTo>
                    <a:pt x="201" y="1571"/>
                  </a:lnTo>
                  <a:lnTo>
                    <a:pt x="203" y="1577"/>
                  </a:lnTo>
                  <a:lnTo>
                    <a:pt x="208" y="1588"/>
                  </a:lnTo>
                  <a:lnTo>
                    <a:pt x="214" y="1597"/>
                  </a:lnTo>
                  <a:lnTo>
                    <a:pt x="230" y="1615"/>
                  </a:lnTo>
                  <a:lnTo>
                    <a:pt x="248" y="1632"/>
                  </a:lnTo>
                  <a:lnTo>
                    <a:pt x="262" y="1649"/>
                  </a:lnTo>
                  <a:lnTo>
                    <a:pt x="273" y="1665"/>
                  </a:lnTo>
                  <a:lnTo>
                    <a:pt x="279" y="1672"/>
                  </a:lnTo>
                  <a:lnTo>
                    <a:pt x="287" y="1677"/>
                  </a:lnTo>
                  <a:lnTo>
                    <a:pt x="291" y="1679"/>
                  </a:lnTo>
                  <a:lnTo>
                    <a:pt x="295" y="1681"/>
                  </a:lnTo>
                  <a:lnTo>
                    <a:pt x="300" y="1682"/>
                  </a:lnTo>
                  <a:lnTo>
                    <a:pt x="305" y="1682"/>
                  </a:lnTo>
                  <a:lnTo>
                    <a:pt x="360" y="1682"/>
                  </a:lnTo>
                  <a:lnTo>
                    <a:pt x="368" y="1681"/>
                  </a:lnTo>
                  <a:lnTo>
                    <a:pt x="376" y="1680"/>
                  </a:lnTo>
                  <a:lnTo>
                    <a:pt x="382" y="1677"/>
                  </a:lnTo>
                  <a:lnTo>
                    <a:pt x="388" y="1673"/>
                  </a:lnTo>
                  <a:lnTo>
                    <a:pt x="398" y="1664"/>
                  </a:lnTo>
                  <a:lnTo>
                    <a:pt x="409" y="1654"/>
                  </a:lnTo>
                  <a:lnTo>
                    <a:pt x="419" y="1644"/>
                  </a:lnTo>
                  <a:lnTo>
                    <a:pt x="429" y="1634"/>
                  </a:lnTo>
                  <a:lnTo>
                    <a:pt x="436" y="1630"/>
                  </a:lnTo>
                  <a:lnTo>
                    <a:pt x="443" y="1628"/>
                  </a:lnTo>
                  <a:lnTo>
                    <a:pt x="449" y="1626"/>
                  </a:lnTo>
                  <a:lnTo>
                    <a:pt x="457" y="1625"/>
                  </a:lnTo>
                  <a:lnTo>
                    <a:pt x="465" y="1626"/>
                  </a:lnTo>
                  <a:lnTo>
                    <a:pt x="472" y="1627"/>
                  </a:lnTo>
                  <a:lnTo>
                    <a:pt x="478" y="1629"/>
                  </a:lnTo>
                  <a:lnTo>
                    <a:pt x="483" y="1632"/>
                  </a:lnTo>
                  <a:lnTo>
                    <a:pt x="488" y="1636"/>
                  </a:lnTo>
                  <a:lnTo>
                    <a:pt x="494" y="1641"/>
                  </a:lnTo>
                  <a:lnTo>
                    <a:pt x="498" y="1646"/>
                  </a:lnTo>
                  <a:lnTo>
                    <a:pt x="502" y="1652"/>
                  </a:lnTo>
                  <a:lnTo>
                    <a:pt x="516" y="1677"/>
                  </a:lnTo>
                  <a:lnTo>
                    <a:pt x="530" y="1706"/>
                  </a:lnTo>
                  <a:lnTo>
                    <a:pt x="534" y="1712"/>
                  </a:lnTo>
                  <a:lnTo>
                    <a:pt x="539" y="1718"/>
                  </a:lnTo>
                  <a:lnTo>
                    <a:pt x="543" y="1724"/>
                  </a:lnTo>
                  <a:lnTo>
                    <a:pt x="549" y="1730"/>
                  </a:lnTo>
                  <a:lnTo>
                    <a:pt x="560" y="1738"/>
                  </a:lnTo>
                  <a:lnTo>
                    <a:pt x="571" y="1746"/>
                  </a:lnTo>
                  <a:lnTo>
                    <a:pt x="583" y="1753"/>
                  </a:lnTo>
                  <a:lnTo>
                    <a:pt x="595" y="1761"/>
                  </a:lnTo>
                  <a:lnTo>
                    <a:pt x="608" y="1770"/>
                  </a:lnTo>
                  <a:lnTo>
                    <a:pt x="620" y="1780"/>
                  </a:lnTo>
                  <a:lnTo>
                    <a:pt x="637" y="1802"/>
                  </a:lnTo>
                  <a:lnTo>
                    <a:pt x="651" y="1824"/>
                  </a:lnTo>
                  <a:lnTo>
                    <a:pt x="655" y="1828"/>
                  </a:lnTo>
                  <a:lnTo>
                    <a:pt x="659" y="1833"/>
                  </a:lnTo>
                  <a:lnTo>
                    <a:pt x="663" y="1836"/>
                  </a:lnTo>
                  <a:lnTo>
                    <a:pt x="668" y="1840"/>
                  </a:lnTo>
                  <a:lnTo>
                    <a:pt x="673" y="1843"/>
                  </a:lnTo>
                  <a:lnTo>
                    <a:pt x="678" y="1845"/>
                  </a:lnTo>
                  <a:lnTo>
                    <a:pt x="684" y="1846"/>
                  </a:lnTo>
                  <a:lnTo>
                    <a:pt x="691" y="1847"/>
                  </a:lnTo>
                  <a:lnTo>
                    <a:pt x="704" y="1843"/>
                  </a:lnTo>
                  <a:lnTo>
                    <a:pt x="716" y="1839"/>
                  </a:lnTo>
                  <a:lnTo>
                    <a:pt x="725" y="1840"/>
                  </a:lnTo>
                  <a:lnTo>
                    <a:pt x="732" y="1843"/>
                  </a:lnTo>
                  <a:lnTo>
                    <a:pt x="738" y="1847"/>
                  </a:lnTo>
                  <a:lnTo>
                    <a:pt x="743" y="1851"/>
                  </a:lnTo>
                  <a:lnTo>
                    <a:pt x="748" y="1857"/>
                  </a:lnTo>
                  <a:lnTo>
                    <a:pt x="752" y="1863"/>
                  </a:lnTo>
                  <a:lnTo>
                    <a:pt x="757" y="1871"/>
                  </a:lnTo>
                  <a:lnTo>
                    <a:pt x="760" y="1878"/>
                  </a:lnTo>
                  <a:lnTo>
                    <a:pt x="767" y="1893"/>
                  </a:lnTo>
                  <a:lnTo>
                    <a:pt x="775" y="1909"/>
                  </a:lnTo>
                  <a:lnTo>
                    <a:pt x="780" y="1916"/>
                  </a:lnTo>
                  <a:lnTo>
                    <a:pt x="786" y="1921"/>
                  </a:lnTo>
                  <a:lnTo>
                    <a:pt x="793" y="1927"/>
                  </a:lnTo>
                  <a:lnTo>
                    <a:pt x="800" y="1932"/>
                  </a:lnTo>
                  <a:lnTo>
                    <a:pt x="815" y="1937"/>
                  </a:lnTo>
                  <a:lnTo>
                    <a:pt x="827" y="1940"/>
                  </a:lnTo>
                  <a:lnTo>
                    <a:pt x="840" y="1942"/>
                  </a:lnTo>
                  <a:lnTo>
                    <a:pt x="853" y="1942"/>
                  </a:lnTo>
                  <a:lnTo>
                    <a:pt x="879" y="1942"/>
                  </a:lnTo>
                  <a:lnTo>
                    <a:pt x="908" y="1941"/>
                  </a:lnTo>
                  <a:lnTo>
                    <a:pt x="942" y="1941"/>
                  </a:lnTo>
                  <a:lnTo>
                    <a:pt x="974" y="1940"/>
                  </a:lnTo>
                  <a:lnTo>
                    <a:pt x="1003" y="1939"/>
                  </a:lnTo>
                  <a:lnTo>
                    <a:pt x="1032" y="1938"/>
                  </a:lnTo>
                  <a:lnTo>
                    <a:pt x="1060" y="1938"/>
                  </a:lnTo>
                  <a:lnTo>
                    <a:pt x="1090" y="1937"/>
                  </a:lnTo>
                  <a:lnTo>
                    <a:pt x="1121" y="1936"/>
                  </a:lnTo>
                  <a:lnTo>
                    <a:pt x="1155" y="1936"/>
                  </a:lnTo>
                  <a:lnTo>
                    <a:pt x="1178" y="1936"/>
                  </a:lnTo>
                  <a:lnTo>
                    <a:pt x="1198" y="1936"/>
                  </a:lnTo>
                  <a:lnTo>
                    <a:pt x="1217" y="1935"/>
                  </a:lnTo>
                  <a:lnTo>
                    <a:pt x="1236" y="1935"/>
                  </a:lnTo>
                  <a:lnTo>
                    <a:pt x="1254" y="1935"/>
                  </a:lnTo>
                  <a:lnTo>
                    <a:pt x="1273" y="1935"/>
                  </a:lnTo>
                  <a:lnTo>
                    <a:pt x="1293" y="1937"/>
                  </a:lnTo>
                  <a:lnTo>
                    <a:pt x="1316" y="1938"/>
                  </a:lnTo>
                  <a:lnTo>
                    <a:pt x="1334" y="1941"/>
                  </a:lnTo>
                  <a:lnTo>
                    <a:pt x="1350" y="1945"/>
                  </a:lnTo>
                  <a:lnTo>
                    <a:pt x="1358" y="1947"/>
                  </a:lnTo>
                  <a:lnTo>
                    <a:pt x="1365" y="1948"/>
                  </a:lnTo>
                  <a:lnTo>
                    <a:pt x="1375" y="1949"/>
                  </a:lnTo>
                  <a:lnTo>
                    <a:pt x="1384" y="1950"/>
                  </a:lnTo>
                  <a:lnTo>
                    <a:pt x="1401" y="1949"/>
                  </a:lnTo>
                  <a:lnTo>
                    <a:pt x="1416" y="1949"/>
                  </a:lnTo>
                  <a:lnTo>
                    <a:pt x="1431" y="1948"/>
                  </a:lnTo>
                  <a:lnTo>
                    <a:pt x="1447" y="1948"/>
                  </a:lnTo>
                  <a:lnTo>
                    <a:pt x="1464" y="1954"/>
                  </a:lnTo>
                  <a:lnTo>
                    <a:pt x="1479" y="1960"/>
                  </a:lnTo>
                  <a:lnTo>
                    <a:pt x="1494" y="1964"/>
                  </a:lnTo>
                  <a:lnTo>
                    <a:pt x="1508" y="1968"/>
                  </a:lnTo>
                  <a:lnTo>
                    <a:pt x="1536" y="1975"/>
                  </a:lnTo>
                  <a:lnTo>
                    <a:pt x="1569" y="1983"/>
                  </a:lnTo>
                  <a:lnTo>
                    <a:pt x="1587" y="1989"/>
                  </a:lnTo>
                  <a:lnTo>
                    <a:pt x="1602" y="1995"/>
                  </a:lnTo>
                  <a:lnTo>
                    <a:pt x="1618" y="2003"/>
                  </a:lnTo>
                  <a:lnTo>
                    <a:pt x="1631" y="2010"/>
                  </a:lnTo>
                  <a:lnTo>
                    <a:pt x="1657" y="2029"/>
                  </a:lnTo>
                  <a:lnTo>
                    <a:pt x="1682" y="2048"/>
                  </a:lnTo>
                  <a:lnTo>
                    <a:pt x="1694" y="2056"/>
                  </a:lnTo>
                  <a:lnTo>
                    <a:pt x="1706" y="2065"/>
                  </a:lnTo>
                  <a:lnTo>
                    <a:pt x="1718" y="2074"/>
                  </a:lnTo>
                  <a:lnTo>
                    <a:pt x="1732" y="2082"/>
                  </a:lnTo>
                  <a:lnTo>
                    <a:pt x="1746" y="2088"/>
                  </a:lnTo>
                  <a:lnTo>
                    <a:pt x="1761" y="2094"/>
                  </a:lnTo>
                  <a:lnTo>
                    <a:pt x="1777" y="2099"/>
                  </a:lnTo>
                  <a:lnTo>
                    <a:pt x="1795" y="2103"/>
                  </a:lnTo>
                  <a:lnTo>
                    <a:pt x="1825" y="2109"/>
                  </a:lnTo>
                  <a:lnTo>
                    <a:pt x="1853" y="2115"/>
                  </a:lnTo>
                  <a:lnTo>
                    <a:pt x="1878" y="2122"/>
                  </a:lnTo>
                  <a:lnTo>
                    <a:pt x="1902" y="2129"/>
                  </a:lnTo>
                  <a:lnTo>
                    <a:pt x="1925" y="2138"/>
                  </a:lnTo>
                  <a:lnTo>
                    <a:pt x="1950" y="2145"/>
                  </a:lnTo>
                  <a:lnTo>
                    <a:pt x="1977" y="2152"/>
                  </a:lnTo>
                  <a:lnTo>
                    <a:pt x="2007" y="2159"/>
                  </a:lnTo>
                  <a:lnTo>
                    <a:pt x="2022" y="0"/>
                  </a:lnTo>
                  <a:close/>
                </a:path>
              </a:pathLst>
            </a:custGeom>
            <a:solidFill>
              <a:srgbClr val="C0C0C0"/>
            </a:solidFill>
            <a:ln w="9525">
              <a:noFill/>
              <a:round/>
              <a:headEnd/>
              <a:tailEnd/>
            </a:ln>
          </p:spPr>
          <p:txBody>
            <a:bodyPr/>
            <a:lstStyle/>
            <a:p>
              <a:endParaRPr lang="es-ES"/>
            </a:p>
          </p:txBody>
        </p:sp>
        <p:sp>
          <p:nvSpPr>
            <p:cNvPr id="5193" name="Freeform 52"/>
            <p:cNvSpPr>
              <a:spLocks/>
            </p:cNvSpPr>
            <p:nvPr/>
          </p:nvSpPr>
          <p:spPr bwMode="auto">
            <a:xfrm>
              <a:off x="722313" y="3068638"/>
              <a:ext cx="534987" cy="571500"/>
            </a:xfrm>
            <a:custGeom>
              <a:avLst/>
              <a:gdLst>
                <a:gd name="T0" fmla="*/ 2147483647 w 2022"/>
                <a:gd name="T1" fmla="*/ 2147483647 h 2159"/>
                <a:gd name="T2" fmla="*/ 0 w 2022"/>
                <a:gd name="T3" fmla="*/ 2147483647 h 2159"/>
                <a:gd name="T4" fmla="*/ 0 w 2022"/>
                <a:gd name="T5" fmla="*/ 2147483647 h 2159"/>
                <a:gd name="T6" fmla="*/ 0 w 2022"/>
                <a:gd name="T7" fmla="*/ 2147483647 h 2159"/>
                <a:gd name="T8" fmla="*/ 0 w 2022"/>
                <a:gd name="T9" fmla="*/ 2147483647 h 2159"/>
                <a:gd name="T10" fmla="*/ 2147483647 w 2022"/>
                <a:gd name="T11" fmla="*/ 2147483647 h 2159"/>
                <a:gd name="T12" fmla="*/ 2147483647 w 2022"/>
                <a:gd name="T13" fmla="*/ 2147483647 h 2159"/>
                <a:gd name="T14" fmla="*/ 2147483647 w 2022"/>
                <a:gd name="T15" fmla="*/ 2147483647 h 2159"/>
                <a:gd name="T16" fmla="*/ 2147483647 w 2022"/>
                <a:gd name="T17" fmla="*/ 2147483647 h 2159"/>
                <a:gd name="T18" fmla="*/ 2147483647 w 2022"/>
                <a:gd name="T19" fmla="*/ 2147483647 h 2159"/>
                <a:gd name="T20" fmla="*/ 2147483647 w 2022"/>
                <a:gd name="T21" fmla="*/ 2147483647 h 2159"/>
                <a:gd name="T22" fmla="*/ 2147483647 w 2022"/>
                <a:gd name="T23" fmla="*/ 2147483647 h 2159"/>
                <a:gd name="T24" fmla="*/ 2147483647 w 2022"/>
                <a:gd name="T25" fmla="*/ 2147483647 h 2159"/>
                <a:gd name="T26" fmla="*/ 2147483647 w 2022"/>
                <a:gd name="T27" fmla="*/ 2147483647 h 2159"/>
                <a:gd name="T28" fmla="*/ 2147483647 w 2022"/>
                <a:gd name="T29" fmla="*/ 2147483647 h 2159"/>
                <a:gd name="T30" fmla="*/ 2147483647 w 2022"/>
                <a:gd name="T31" fmla="*/ 2147483647 h 2159"/>
                <a:gd name="T32" fmla="*/ 2147483647 w 2022"/>
                <a:gd name="T33" fmla="*/ 2147483647 h 2159"/>
                <a:gd name="T34" fmla="*/ 2147483647 w 2022"/>
                <a:gd name="T35" fmla="*/ 2147483647 h 2159"/>
                <a:gd name="T36" fmla="*/ 2147483647 w 2022"/>
                <a:gd name="T37" fmla="*/ 2147483647 h 2159"/>
                <a:gd name="T38" fmla="*/ 2147483647 w 2022"/>
                <a:gd name="T39" fmla="*/ 2147483647 h 2159"/>
                <a:gd name="T40" fmla="*/ 2147483647 w 2022"/>
                <a:gd name="T41" fmla="*/ 2147483647 h 2159"/>
                <a:gd name="T42" fmla="*/ 2147483647 w 2022"/>
                <a:gd name="T43" fmla="*/ 2147483647 h 2159"/>
                <a:gd name="T44" fmla="*/ 2147483647 w 2022"/>
                <a:gd name="T45" fmla="*/ 2147483647 h 2159"/>
                <a:gd name="T46" fmla="*/ 2147483647 w 2022"/>
                <a:gd name="T47" fmla="*/ 2147483647 h 2159"/>
                <a:gd name="T48" fmla="*/ 2147483647 w 2022"/>
                <a:gd name="T49" fmla="*/ 2147483647 h 2159"/>
                <a:gd name="T50" fmla="*/ 2147483647 w 2022"/>
                <a:gd name="T51" fmla="*/ 2147483647 h 2159"/>
                <a:gd name="T52" fmla="*/ 2147483647 w 2022"/>
                <a:gd name="T53" fmla="*/ 2147483647 h 2159"/>
                <a:gd name="T54" fmla="*/ 2147483647 w 2022"/>
                <a:gd name="T55" fmla="*/ 2147483647 h 2159"/>
                <a:gd name="T56" fmla="*/ 2147483647 w 2022"/>
                <a:gd name="T57" fmla="*/ 2147483647 h 2159"/>
                <a:gd name="T58" fmla="*/ 2147483647 w 2022"/>
                <a:gd name="T59" fmla="*/ 2147483647 h 2159"/>
                <a:gd name="T60" fmla="*/ 2147483647 w 2022"/>
                <a:gd name="T61" fmla="*/ 2147483647 h 2159"/>
                <a:gd name="T62" fmla="*/ 2147483647 w 2022"/>
                <a:gd name="T63" fmla="*/ 2147483647 h 2159"/>
                <a:gd name="T64" fmla="*/ 2147483647 w 2022"/>
                <a:gd name="T65" fmla="*/ 2147483647 h 2159"/>
                <a:gd name="T66" fmla="*/ 2147483647 w 2022"/>
                <a:gd name="T67" fmla="*/ 2147483647 h 2159"/>
                <a:gd name="T68" fmla="*/ 2147483647 w 2022"/>
                <a:gd name="T69" fmla="*/ 2147483647 h 2159"/>
                <a:gd name="T70" fmla="*/ 2147483647 w 2022"/>
                <a:gd name="T71" fmla="*/ 2147483647 h 2159"/>
                <a:gd name="T72" fmla="*/ 2147483647 w 2022"/>
                <a:gd name="T73" fmla="*/ 2147483647 h 2159"/>
                <a:gd name="T74" fmla="*/ 2147483647 w 2022"/>
                <a:gd name="T75" fmla="*/ 2147483647 h 2159"/>
                <a:gd name="T76" fmla="*/ 2147483647 w 2022"/>
                <a:gd name="T77" fmla="*/ 2147483647 h 2159"/>
                <a:gd name="T78" fmla="*/ 2147483647 w 2022"/>
                <a:gd name="T79" fmla="*/ 2147483647 h 2159"/>
                <a:gd name="T80" fmla="*/ 2147483647 w 2022"/>
                <a:gd name="T81" fmla="*/ 2147483647 h 2159"/>
                <a:gd name="T82" fmla="*/ 2147483647 w 2022"/>
                <a:gd name="T83" fmla="*/ 2147483647 h 2159"/>
                <a:gd name="T84" fmla="*/ 2147483647 w 2022"/>
                <a:gd name="T85" fmla="*/ 2147483647 h 2159"/>
                <a:gd name="T86" fmla="*/ 2147483647 w 2022"/>
                <a:gd name="T87" fmla="*/ 2147483647 h 2159"/>
                <a:gd name="T88" fmla="*/ 2147483647 w 2022"/>
                <a:gd name="T89" fmla="*/ 2147483647 h 2159"/>
                <a:gd name="T90" fmla="*/ 2147483647 w 2022"/>
                <a:gd name="T91" fmla="*/ 2147483647 h 2159"/>
                <a:gd name="T92" fmla="*/ 2147483647 w 2022"/>
                <a:gd name="T93" fmla="*/ 2147483647 h 2159"/>
                <a:gd name="T94" fmla="*/ 2147483647 w 2022"/>
                <a:gd name="T95" fmla="*/ 0 h 2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2159"/>
                <a:gd name="T146" fmla="*/ 2022 w 2022"/>
                <a:gd name="T147" fmla="*/ 2159 h 2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2159">
                  <a:moveTo>
                    <a:pt x="2022" y="0"/>
                  </a:moveTo>
                  <a:lnTo>
                    <a:pt x="1260" y="17"/>
                  </a:lnTo>
                  <a:lnTo>
                    <a:pt x="1258" y="523"/>
                  </a:lnTo>
                  <a:lnTo>
                    <a:pt x="632" y="540"/>
                  </a:lnTo>
                  <a:lnTo>
                    <a:pt x="2" y="555"/>
                  </a:lnTo>
                  <a:lnTo>
                    <a:pt x="5" y="565"/>
                  </a:lnTo>
                  <a:lnTo>
                    <a:pt x="7" y="574"/>
                  </a:lnTo>
                  <a:lnTo>
                    <a:pt x="7" y="583"/>
                  </a:lnTo>
                  <a:lnTo>
                    <a:pt x="7" y="593"/>
                  </a:lnTo>
                  <a:lnTo>
                    <a:pt x="6" y="607"/>
                  </a:lnTo>
                  <a:lnTo>
                    <a:pt x="5" y="618"/>
                  </a:lnTo>
                  <a:lnTo>
                    <a:pt x="2" y="630"/>
                  </a:lnTo>
                  <a:lnTo>
                    <a:pt x="0" y="642"/>
                  </a:lnTo>
                  <a:lnTo>
                    <a:pt x="12" y="646"/>
                  </a:lnTo>
                  <a:lnTo>
                    <a:pt x="24" y="648"/>
                  </a:lnTo>
                  <a:lnTo>
                    <a:pt x="29" y="649"/>
                  </a:lnTo>
                  <a:lnTo>
                    <a:pt x="34" y="650"/>
                  </a:lnTo>
                  <a:lnTo>
                    <a:pt x="40" y="650"/>
                  </a:lnTo>
                  <a:lnTo>
                    <a:pt x="46" y="649"/>
                  </a:lnTo>
                  <a:lnTo>
                    <a:pt x="62" y="655"/>
                  </a:lnTo>
                  <a:lnTo>
                    <a:pt x="75" y="658"/>
                  </a:lnTo>
                  <a:lnTo>
                    <a:pt x="90" y="661"/>
                  </a:lnTo>
                  <a:lnTo>
                    <a:pt x="105" y="662"/>
                  </a:lnTo>
                  <a:lnTo>
                    <a:pt x="120" y="1341"/>
                  </a:lnTo>
                  <a:lnTo>
                    <a:pt x="143" y="1337"/>
                  </a:lnTo>
                  <a:lnTo>
                    <a:pt x="164" y="1334"/>
                  </a:lnTo>
                  <a:lnTo>
                    <a:pt x="185" y="1332"/>
                  </a:lnTo>
                  <a:lnTo>
                    <a:pt x="208" y="1332"/>
                  </a:lnTo>
                  <a:lnTo>
                    <a:pt x="214" y="1332"/>
                  </a:lnTo>
                  <a:lnTo>
                    <a:pt x="219" y="1333"/>
                  </a:lnTo>
                  <a:lnTo>
                    <a:pt x="223" y="1335"/>
                  </a:lnTo>
                  <a:lnTo>
                    <a:pt x="228" y="1338"/>
                  </a:lnTo>
                  <a:lnTo>
                    <a:pt x="232" y="1341"/>
                  </a:lnTo>
                  <a:lnTo>
                    <a:pt x="235" y="1344"/>
                  </a:lnTo>
                  <a:lnTo>
                    <a:pt x="238" y="1350"/>
                  </a:lnTo>
                  <a:lnTo>
                    <a:pt x="241" y="1354"/>
                  </a:lnTo>
                  <a:lnTo>
                    <a:pt x="245" y="1364"/>
                  </a:lnTo>
                  <a:lnTo>
                    <a:pt x="248" y="1375"/>
                  </a:lnTo>
                  <a:lnTo>
                    <a:pt x="250" y="1388"/>
                  </a:lnTo>
                  <a:lnTo>
                    <a:pt x="250" y="1399"/>
                  </a:lnTo>
                  <a:lnTo>
                    <a:pt x="249" y="1411"/>
                  </a:lnTo>
                  <a:lnTo>
                    <a:pt x="248" y="1422"/>
                  </a:lnTo>
                  <a:lnTo>
                    <a:pt x="245" y="1431"/>
                  </a:lnTo>
                  <a:lnTo>
                    <a:pt x="242" y="1442"/>
                  </a:lnTo>
                  <a:lnTo>
                    <a:pt x="234" y="1459"/>
                  </a:lnTo>
                  <a:lnTo>
                    <a:pt x="224" y="1476"/>
                  </a:lnTo>
                  <a:lnTo>
                    <a:pt x="215" y="1493"/>
                  </a:lnTo>
                  <a:lnTo>
                    <a:pt x="207" y="1511"/>
                  </a:lnTo>
                  <a:lnTo>
                    <a:pt x="204" y="1520"/>
                  </a:lnTo>
                  <a:lnTo>
                    <a:pt x="201" y="1531"/>
                  </a:lnTo>
                  <a:lnTo>
                    <a:pt x="200" y="1541"/>
                  </a:lnTo>
                  <a:lnTo>
                    <a:pt x="199" y="1553"/>
                  </a:lnTo>
                  <a:lnTo>
                    <a:pt x="199" y="1559"/>
                  </a:lnTo>
                  <a:lnTo>
                    <a:pt x="200" y="1565"/>
                  </a:lnTo>
                  <a:lnTo>
                    <a:pt x="201" y="1571"/>
                  </a:lnTo>
                  <a:lnTo>
                    <a:pt x="203" y="1577"/>
                  </a:lnTo>
                  <a:lnTo>
                    <a:pt x="208" y="1588"/>
                  </a:lnTo>
                  <a:lnTo>
                    <a:pt x="214" y="1597"/>
                  </a:lnTo>
                  <a:lnTo>
                    <a:pt x="230" y="1615"/>
                  </a:lnTo>
                  <a:lnTo>
                    <a:pt x="248" y="1632"/>
                  </a:lnTo>
                  <a:lnTo>
                    <a:pt x="262" y="1649"/>
                  </a:lnTo>
                  <a:lnTo>
                    <a:pt x="273" y="1665"/>
                  </a:lnTo>
                  <a:lnTo>
                    <a:pt x="279" y="1672"/>
                  </a:lnTo>
                  <a:lnTo>
                    <a:pt x="287" y="1677"/>
                  </a:lnTo>
                  <a:lnTo>
                    <a:pt x="291" y="1679"/>
                  </a:lnTo>
                  <a:lnTo>
                    <a:pt x="295" y="1681"/>
                  </a:lnTo>
                  <a:lnTo>
                    <a:pt x="300" y="1682"/>
                  </a:lnTo>
                  <a:lnTo>
                    <a:pt x="305" y="1682"/>
                  </a:lnTo>
                  <a:lnTo>
                    <a:pt x="360" y="1682"/>
                  </a:lnTo>
                  <a:lnTo>
                    <a:pt x="368" y="1681"/>
                  </a:lnTo>
                  <a:lnTo>
                    <a:pt x="376" y="1680"/>
                  </a:lnTo>
                  <a:lnTo>
                    <a:pt x="382" y="1677"/>
                  </a:lnTo>
                  <a:lnTo>
                    <a:pt x="388" y="1673"/>
                  </a:lnTo>
                  <a:lnTo>
                    <a:pt x="398" y="1664"/>
                  </a:lnTo>
                  <a:lnTo>
                    <a:pt x="409" y="1654"/>
                  </a:lnTo>
                  <a:lnTo>
                    <a:pt x="419" y="1644"/>
                  </a:lnTo>
                  <a:lnTo>
                    <a:pt x="429" y="1634"/>
                  </a:lnTo>
                  <a:lnTo>
                    <a:pt x="436" y="1630"/>
                  </a:lnTo>
                  <a:lnTo>
                    <a:pt x="443" y="1628"/>
                  </a:lnTo>
                  <a:lnTo>
                    <a:pt x="449" y="1626"/>
                  </a:lnTo>
                  <a:lnTo>
                    <a:pt x="457" y="1625"/>
                  </a:lnTo>
                  <a:lnTo>
                    <a:pt x="465" y="1626"/>
                  </a:lnTo>
                  <a:lnTo>
                    <a:pt x="472" y="1627"/>
                  </a:lnTo>
                  <a:lnTo>
                    <a:pt x="478" y="1629"/>
                  </a:lnTo>
                  <a:lnTo>
                    <a:pt x="483" y="1632"/>
                  </a:lnTo>
                  <a:lnTo>
                    <a:pt x="488" y="1636"/>
                  </a:lnTo>
                  <a:lnTo>
                    <a:pt x="494" y="1641"/>
                  </a:lnTo>
                  <a:lnTo>
                    <a:pt x="498" y="1646"/>
                  </a:lnTo>
                  <a:lnTo>
                    <a:pt x="502" y="1652"/>
                  </a:lnTo>
                  <a:lnTo>
                    <a:pt x="516" y="1677"/>
                  </a:lnTo>
                  <a:lnTo>
                    <a:pt x="530" y="1706"/>
                  </a:lnTo>
                  <a:lnTo>
                    <a:pt x="534" y="1712"/>
                  </a:lnTo>
                  <a:lnTo>
                    <a:pt x="539" y="1718"/>
                  </a:lnTo>
                  <a:lnTo>
                    <a:pt x="543" y="1724"/>
                  </a:lnTo>
                  <a:lnTo>
                    <a:pt x="549" y="1730"/>
                  </a:lnTo>
                  <a:lnTo>
                    <a:pt x="560" y="1738"/>
                  </a:lnTo>
                  <a:lnTo>
                    <a:pt x="571" y="1746"/>
                  </a:lnTo>
                  <a:lnTo>
                    <a:pt x="583" y="1753"/>
                  </a:lnTo>
                  <a:lnTo>
                    <a:pt x="595" y="1761"/>
                  </a:lnTo>
                  <a:lnTo>
                    <a:pt x="608" y="1770"/>
                  </a:lnTo>
                  <a:lnTo>
                    <a:pt x="620" y="1780"/>
                  </a:lnTo>
                  <a:lnTo>
                    <a:pt x="637" y="1802"/>
                  </a:lnTo>
                  <a:lnTo>
                    <a:pt x="651" y="1824"/>
                  </a:lnTo>
                  <a:lnTo>
                    <a:pt x="655" y="1828"/>
                  </a:lnTo>
                  <a:lnTo>
                    <a:pt x="659" y="1833"/>
                  </a:lnTo>
                  <a:lnTo>
                    <a:pt x="663" y="1836"/>
                  </a:lnTo>
                  <a:lnTo>
                    <a:pt x="668" y="1840"/>
                  </a:lnTo>
                  <a:lnTo>
                    <a:pt x="673" y="1843"/>
                  </a:lnTo>
                  <a:lnTo>
                    <a:pt x="678" y="1845"/>
                  </a:lnTo>
                  <a:lnTo>
                    <a:pt x="684" y="1846"/>
                  </a:lnTo>
                  <a:lnTo>
                    <a:pt x="691" y="1847"/>
                  </a:lnTo>
                  <a:lnTo>
                    <a:pt x="704" y="1843"/>
                  </a:lnTo>
                  <a:lnTo>
                    <a:pt x="716" y="1839"/>
                  </a:lnTo>
                  <a:lnTo>
                    <a:pt x="725" y="1840"/>
                  </a:lnTo>
                  <a:lnTo>
                    <a:pt x="732" y="1843"/>
                  </a:lnTo>
                  <a:lnTo>
                    <a:pt x="738" y="1847"/>
                  </a:lnTo>
                  <a:lnTo>
                    <a:pt x="743" y="1851"/>
                  </a:lnTo>
                  <a:lnTo>
                    <a:pt x="748" y="1857"/>
                  </a:lnTo>
                  <a:lnTo>
                    <a:pt x="752" y="1863"/>
                  </a:lnTo>
                  <a:lnTo>
                    <a:pt x="757" y="1871"/>
                  </a:lnTo>
                  <a:lnTo>
                    <a:pt x="760" y="1878"/>
                  </a:lnTo>
                  <a:lnTo>
                    <a:pt x="767" y="1893"/>
                  </a:lnTo>
                  <a:lnTo>
                    <a:pt x="775" y="1909"/>
                  </a:lnTo>
                  <a:lnTo>
                    <a:pt x="780" y="1916"/>
                  </a:lnTo>
                  <a:lnTo>
                    <a:pt x="786" y="1921"/>
                  </a:lnTo>
                  <a:lnTo>
                    <a:pt x="793" y="1927"/>
                  </a:lnTo>
                  <a:lnTo>
                    <a:pt x="800" y="1932"/>
                  </a:lnTo>
                  <a:lnTo>
                    <a:pt x="815" y="1937"/>
                  </a:lnTo>
                  <a:lnTo>
                    <a:pt x="827" y="1940"/>
                  </a:lnTo>
                  <a:lnTo>
                    <a:pt x="840" y="1942"/>
                  </a:lnTo>
                  <a:lnTo>
                    <a:pt x="853" y="1942"/>
                  </a:lnTo>
                  <a:lnTo>
                    <a:pt x="879" y="1942"/>
                  </a:lnTo>
                  <a:lnTo>
                    <a:pt x="908" y="1941"/>
                  </a:lnTo>
                  <a:lnTo>
                    <a:pt x="942" y="1941"/>
                  </a:lnTo>
                  <a:lnTo>
                    <a:pt x="974" y="1940"/>
                  </a:lnTo>
                  <a:lnTo>
                    <a:pt x="1003" y="1939"/>
                  </a:lnTo>
                  <a:lnTo>
                    <a:pt x="1032" y="1938"/>
                  </a:lnTo>
                  <a:lnTo>
                    <a:pt x="1060" y="1938"/>
                  </a:lnTo>
                  <a:lnTo>
                    <a:pt x="1090" y="1937"/>
                  </a:lnTo>
                  <a:lnTo>
                    <a:pt x="1121" y="1936"/>
                  </a:lnTo>
                  <a:lnTo>
                    <a:pt x="1155" y="1936"/>
                  </a:lnTo>
                  <a:lnTo>
                    <a:pt x="1178" y="1936"/>
                  </a:lnTo>
                  <a:lnTo>
                    <a:pt x="1198" y="1936"/>
                  </a:lnTo>
                  <a:lnTo>
                    <a:pt x="1217" y="1935"/>
                  </a:lnTo>
                  <a:lnTo>
                    <a:pt x="1236" y="1935"/>
                  </a:lnTo>
                  <a:lnTo>
                    <a:pt x="1254" y="1935"/>
                  </a:lnTo>
                  <a:lnTo>
                    <a:pt x="1273" y="1935"/>
                  </a:lnTo>
                  <a:lnTo>
                    <a:pt x="1293" y="1937"/>
                  </a:lnTo>
                  <a:lnTo>
                    <a:pt x="1316" y="1938"/>
                  </a:lnTo>
                  <a:lnTo>
                    <a:pt x="1334" y="1941"/>
                  </a:lnTo>
                  <a:lnTo>
                    <a:pt x="1350" y="1945"/>
                  </a:lnTo>
                  <a:lnTo>
                    <a:pt x="1358" y="1947"/>
                  </a:lnTo>
                  <a:lnTo>
                    <a:pt x="1365" y="1948"/>
                  </a:lnTo>
                  <a:lnTo>
                    <a:pt x="1375" y="1949"/>
                  </a:lnTo>
                  <a:lnTo>
                    <a:pt x="1384" y="1950"/>
                  </a:lnTo>
                  <a:lnTo>
                    <a:pt x="1401" y="1949"/>
                  </a:lnTo>
                  <a:lnTo>
                    <a:pt x="1416" y="1949"/>
                  </a:lnTo>
                  <a:lnTo>
                    <a:pt x="1431" y="1948"/>
                  </a:lnTo>
                  <a:lnTo>
                    <a:pt x="1447" y="1948"/>
                  </a:lnTo>
                  <a:lnTo>
                    <a:pt x="1464" y="1954"/>
                  </a:lnTo>
                  <a:lnTo>
                    <a:pt x="1479" y="1960"/>
                  </a:lnTo>
                  <a:lnTo>
                    <a:pt x="1494" y="1964"/>
                  </a:lnTo>
                  <a:lnTo>
                    <a:pt x="1508" y="1968"/>
                  </a:lnTo>
                  <a:lnTo>
                    <a:pt x="1536" y="1975"/>
                  </a:lnTo>
                  <a:lnTo>
                    <a:pt x="1569" y="1983"/>
                  </a:lnTo>
                  <a:lnTo>
                    <a:pt x="1587" y="1989"/>
                  </a:lnTo>
                  <a:lnTo>
                    <a:pt x="1602" y="1995"/>
                  </a:lnTo>
                  <a:lnTo>
                    <a:pt x="1618" y="2003"/>
                  </a:lnTo>
                  <a:lnTo>
                    <a:pt x="1631" y="2010"/>
                  </a:lnTo>
                  <a:lnTo>
                    <a:pt x="1657" y="2029"/>
                  </a:lnTo>
                  <a:lnTo>
                    <a:pt x="1682" y="2048"/>
                  </a:lnTo>
                  <a:lnTo>
                    <a:pt x="1694" y="2056"/>
                  </a:lnTo>
                  <a:lnTo>
                    <a:pt x="1706" y="2065"/>
                  </a:lnTo>
                  <a:lnTo>
                    <a:pt x="1718" y="2074"/>
                  </a:lnTo>
                  <a:lnTo>
                    <a:pt x="1732" y="2082"/>
                  </a:lnTo>
                  <a:lnTo>
                    <a:pt x="1746" y="2088"/>
                  </a:lnTo>
                  <a:lnTo>
                    <a:pt x="1761" y="2094"/>
                  </a:lnTo>
                  <a:lnTo>
                    <a:pt x="1777" y="2099"/>
                  </a:lnTo>
                  <a:lnTo>
                    <a:pt x="1795" y="2103"/>
                  </a:lnTo>
                  <a:lnTo>
                    <a:pt x="1825" y="2109"/>
                  </a:lnTo>
                  <a:lnTo>
                    <a:pt x="1853" y="2115"/>
                  </a:lnTo>
                  <a:lnTo>
                    <a:pt x="1878" y="2122"/>
                  </a:lnTo>
                  <a:lnTo>
                    <a:pt x="1902" y="2129"/>
                  </a:lnTo>
                  <a:lnTo>
                    <a:pt x="1925" y="2138"/>
                  </a:lnTo>
                  <a:lnTo>
                    <a:pt x="1950" y="2145"/>
                  </a:lnTo>
                  <a:lnTo>
                    <a:pt x="1977" y="2152"/>
                  </a:lnTo>
                  <a:lnTo>
                    <a:pt x="2007" y="2159"/>
                  </a:lnTo>
                  <a:lnTo>
                    <a:pt x="2022" y="0"/>
                  </a:lnTo>
                </a:path>
              </a:pathLst>
            </a:custGeom>
            <a:noFill/>
            <a:ln w="1588">
              <a:solidFill>
                <a:srgbClr val="63696D"/>
              </a:solidFill>
              <a:round/>
              <a:headEnd/>
              <a:tailEnd/>
            </a:ln>
          </p:spPr>
          <p:txBody>
            <a:bodyPr/>
            <a:lstStyle/>
            <a:p>
              <a:endParaRPr lang="es-ES"/>
            </a:p>
          </p:txBody>
        </p:sp>
        <p:sp>
          <p:nvSpPr>
            <p:cNvPr id="5194" name="Freeform 53"/>
            <p:cNvSpPr>
              <a:spLocks/>
            </p:cNvSpPr>
            <p:nvPr/>
          </p:nvSpPr>
          <p:spPr bwMode="auto">
            <a:xfrm>
              <a:off x="1254125" y="2857501"/>
              <a:ext cx="717550" cy="1016000"/>
            </a:xfrm>
            <a:custGeom>
              <a:avLst/>
              <a:gdLst>
                <a:gd name="T0" fmla="*/ 2147483647 w 2709"/>
                <a:gd name="T1" fmla="*/ 2147483647 h 3837"/>
                <a:gd name="T2" fmla="*/ 2147483647 w 2709"/>
                <a:gd name="T3" fmla="*/ 2147483647 h 3837"/>
                <a:gd name="T4" fmla="*/ 2147483647 w 2709"/>
                <a:gd name="T5" fmla="*/ 2147483647 h 3837"/>
                <a:gd name="T6" fmla="*/ 2147483647 w 2709"/>
                <a:gd name="T7" fmla="*/ 2147483647 h 3837"/>
                <a:gd name="T8" fmla="*/ 2147483647 w 2709"/>
                <a:gd name="T9" fmla="*/ 2147483647 h 3837"/>
                <a:gd name="T10" fmla="*/ 2147483647 w 2709"/>
                <a:gd name="T11" fmla="*/ 2147483647 h 3837"/>
                <a:gd name="T12" fmla="*/ 2147483647 w 2709"/>
                <a:gd name="T13" fmla="*/ 2147483647 h 3837"/>
                <a:gd name="T14" fmla="*/ 2147483647 w 2709"/>
                <a:gd name="T15" fmla="*/ 2147483647 h 3837"/>
                <a:gd name="T16" fmla="*/ 2147483647 w 2709"/>
                <a:gd name="T17" fmla="*/ 2147483647 h 3837"/>
                <a:gd name="T18" fmla="*/ 2147483647 w 2709"/>
                <a:gd name="T19" fmla="*/ 2147483647 h 3837"/>
                <a:gd name="T20" fmla="*/ 2147483647 w 2709"/>
                <a:gd name="T21" fmla="*/ 2147483647 h 3837"/>
                <a:gd name="T22" fmla="*/ 2147483647 w 2709"/>
                <a:gd name="T23" fmla="*/ 2147483647 h 3837"/>
                <a:gd name="T24" fmla="*/ 2147483647 w 2709"/>
                <a:gd name="T25" fmla="*/ 2147483647 h 3837"/>
                <a:gd name="T26" fmla="*/ 2147483647 w 2709"/>
                <a:gd name="T27" fmla="*/ 2147483647 h 3837"/>
                <a:gd name="T28" fmla="*/ 2147483647 w 2709"/>
                <a:gd name="T29" fmla="*/ 2147483647 h 3837"/>
                <a:gd name="T30" fmla="*/ 2147483647 w 2709"/>
                <a:gd name="T31" fmla="*/ 2147483647 h 3837"/>
                <a:gd name="T32" fmla="*/ 2147483647 w 2709"/>
                <a:gd name="T33" fmla="*/ 2147483647 h 3837"/>
                <a:gd name="T34" fmla="*/ 2147483647 w 2709"/>
                <a:gd name="T35" fmla="*/ 2147483647 h 3837"/>
                <a:gd name="T36" fmla="*/ 2147483647 w 2709"/>
                <a:gd name="T37" fmla="*/ 2147483647 h 3837"/>
                <a:gd name="T38" fmla="*/ 2147483647 w 2709"/>
                <a:gd name="T39" fmla="*/ 2147483647 h 3837"/>
                <a:gd name="T40" fmla="*/ 2147483647 w 2709"/>
                <a:gd name="T41" fmla="*/ 2147483647 h 3837"/>
                <a:gd name="T42" fmla="*/ 2147483647 w 2709"/>
                <a:gd name="T43" fmla="*/ 2147483647 h 3837"/>
                <a:gd name="T44" fmla="*/ 2147483647 w 2709"/>
                <a:gd name="T45" fmla="*/ 2147483647 h 3837"/>
                <a:gd name="T46" fmla="*/ 2147483647 w 2709"/>
                <a:gd name="T47" fmla="*/ 2147483647 h 3837"/>
                <a:gd name="T48" fmla="*/ 2147483647 w 2709"/>
                <a:gd name="T49" fmla="*/ 2147483647 h 3837"/>
                <a:gd name="T50" fmla="*/ 2147483647 w 2709"/>
                <a:gd name="T51" fmla="*/ 2147483647 h 3837"/>
                <a:gd name="T52" fmla="*/ 2147483647 w 2709"/>
                <a:gd name="T53" fmla="*/ 2147483647 h 3837"/>
                <a:gd name="T54" fmla="*/ 2147483647 w 2709"/>
                <a:gd name="T55" fmla="*/ 2147483647 h 3837"/>
                <a:gd name="T56" fmla="*/ 2147483647 w 2709"/>
                <a:gd name="T57" fmla="*/ 2147483647 h 3837"/>
                <a:gd name="T58" fmla="*/ 2147483647 w 2709"/>
                <a:gd name="T59" fmla="*/ 2147483647 h 3837"/>
                <a:gd name="T60" fmla="*/ 2147483647 w 2709"/>
                <a:gd name="T61" fmla="*/ 2147483647 h 3837"/>
                <a:gd name="T62" fmla="*/ 2147483647 w 2709"/>
                <a:gd name="T63" fmla="*/ 2147483647 h 3837"/>
                <a:gd name="T64" fmla="*/ 2147483647 w 2709"/>
                <a:gd name="T65" fmla="*/ 2147483647 h 3837"/>
                <a:gd name="T66" fmla="*/ 2147483647 w 2709"/>
                <a:gd name="T67" fmla="*/ 2147483647 h 3837"/>
                <a:gd name="T68" fmla="*/ 2147483647 w 2709"/>
                <a:gd name="T69" fmla="*/ 2147483647 h 3837"/>
                <a:gd name="T70" fmla="*/ 2147483647 w 2709"/>
                <a:gd name="T71" fmla="*/ 2147483647 h 3837"/>
                <a:gd name="T72" fmla="*/ 2147483647 w 2709"/>
                <a:gd name="T73" fmla="*/ 2147483647 h 3837"/>
                <a:gd name="T74" fmla="*/ 2147483647 w 2709"/>
                <a:gd name="T75" fmla="*/ 2147483647 h 3837"/>
                <a:gd name="T76" fmla="*/ 2147483647 w 2709"/>
                <a:gd name="T77" fmla="*/ 2147483647 h 3837"/>
                <a:gd name="T78" fmla="*/ 2147483647 w 2709"/>
                <a:gd name="T79" fmla="*/ 2147483647 h 3837"/>
                <a:gd name="T80" fmla="*/ 2147483647 w 2709"/>
                <a:gd name="T81" fmla="*/ 2147483647 h 3837"/>
                <a:gd name="T82" fmla="*/ 2147483647 w 2709"/>
                <a:gd name="T83" fmla="*/ 2147483647 h 3837"/>
                <a:gd name="T84" fmla="*/ 2147483647 w 2709"/>
                <a:gd name="T85" fmla="*/ 2147483647 h 3837"/>
                <a:gd name="T86" fmla="*/ 2147483647 w 2709"/>
                <a:gd name="T87" fmla="*/ 2147483647 h 3837"/>
                <a:gd name="T88" fmla="*/ 2147483647 w 2709"/>
                <a:gd name="T89" fmla="*/ 2147483647 h 3837"/>
                <a:gd name="T90" fmla="*/ 2147483647 w 2709"/>
                <a:gd name="T91" fmla="*/ 2147483647 h 3837"/>
                <a:gd name="T92" fmla="*/ 2147483647 w 2709"/>
                <a:gd name="T93" fmla="*/ 2147483647 h 3837"/>
                <a:gd name="T94" fmla="*/ 2147483647 w 2709"/>
                <a:gd name="T95" fmla="*/ 2147483647 h 3837"/>
                <a:gd name="T96" fmla="*/ 2147483647 w 2709"/>
                <a:gd name="T97" fmla="*/ 2147483647 h 3837"/>
                <a:gd name="T98" fmla="*/ 2147483647 w 2709"/>
                <a:gd name="T99" fmla="*/ 2147483647 h 3837"/>
                <a:gd name="T100" fmla="*/ 2147483647 w 2709"/>
                <a:gd name="T101" fmla="*/ 2147483647 h 3837"/>
                <a:gd name="T102" fmla="*/ 2147483647 w 2709"/>
                <a:gd name="T103" fmla="*/ 2147483647 h 3837"/>
                <a:gd name="T104" fmla="*/ 2147483647 w 2709"/>
                <a:gd name="T105" fmla="*/ 2147483647 h 3837"/>
                <a:gd name="T106" fmla="*/ 0 w 2709"/>
                <a:gd name="T107" fmla="*/ 2147483647 h 3837"/>
                <a:gd name="T108" fmla="*/ 2147483647 w 2709"/>
                <a:gd name="T109" fmla="*/ 2147483647 h 3837"/>
                <a:gd name="T110" fmla="*/ 2147483647 w 2709"/>
                <a:gd name="T111" fmla="*/ 2147483647 h 3837"/>
                <a:gd name="T112" fmla="*/ 2147483647 w 2709"/>
                <a:gd name="T113" fmla="*/ 2147483647 h 3837"/>
                <a:gd name="T114" fmla="*/ 2147483647 w 2709"/>
                <a:gd name="T115" fmla="*/ 0 h 3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9"/>
                <a:gd name="T175" fmla="*/ 0 h 3837"/>
                <a:gd name="T176" fmla="*/ 2709 w 2709"/>
                <a:gd name="T177" fmla="*/ 3837 h 38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9" h="3837">
                  <a:moveTo>
                    <a:pt x="1291" y="0"/>
                  </a:moveTo>
                  <a:lnTo>
                    <a:pt x="1305" y="14"/>
                  </a:lnTo>
                  <a:lnTo>
                    <a:pt x="1318" y="27"/>
                  </a:lnTo>
                  <a:lnTo>
                    <a:pt x="1332" y="39"/>
                  </a:lnTo>
                  <a:lnTo>
                    <a:pt x="1344" y="50"/>
                  </a:lnTo>
                  <a:lnTo>
                    <a:pt x="1371" y="72"/>
                  </a:lnTo>
                  <a:lnTo>
                    <a:pt x="1400" y="98"/>
                  </a:lnTo>
                  <a:lnTo>
                    <a:pt x="1426" y="123"/>
                  </a:lnTo>
                  <a:lnTo>
                    <a:pt x="1450" y="145"/>
                  </a:lnTo>
                  <a:lnTo>
                    <a:pt x="1462" y="154"/>
                  </a:lnTo>
                  <a:lnTo>
                    <a:pt x="1475" y="163"/>
                  </a:lnTo>
                  <a:lnTo>
                    <a:pt x="1491" y="170"/>
                  </a:lnTo>
                  <a:lnTo>
                    <a:pt x="1508" y="178"/>
                  </a:lnTo>
                  <a:lnTo>
                    <a:pt x="1541" y="189"/>
                  </a:lnTo>
                  <a:lnTo>
                    <a:pt x="1571" y="198"/>
                  </a:lnTo>
                  <a:lnTo>
                    <a:pt x="1601" y="207"/>
                  </a:lnTo>
                  <a:lnTo>
                    <a:pt x="1635" y="216"/>
                  </a:lnTo>
                  <a:lnTo>
                    <a:pt x="1658" y="222"/>
                  </a:lnTo>
                  <a:lnTo>
                    <a:pt x="1679" y="228"/>
                  </a:lnTo>
                  <a:lnTo>
                    <a:pt x="1700" y="235"/>
                  </a:lnTo>
                  <a:lnTo>
                    <a:pt x="1719" y="240"/>
                  </a:lnTo>
                  <a:lnTo>
                    <a:pt x="1738" y="246"/>
                  </a:lnTo>
                  <a:lnTo>
                    <a:pt x="1759" y="251"/>
                  </a:lnTo>
                  <a:lnTo>
                    <a:pt x="1780" y="256"/>
                  </a:lnTo>
                  <a:lnTo>
                    <a:pt x="1804" y="263"/>
                  </a:lnTo>
                  <a:lnTo>
                    <a:pt x="1819" y="267"/>
                  </a:lnTo>
                  <a:lnTo>
                    <a:pt x="1833" y="271"/>
                  </a:lnTo>
                  <a:lnTo>
                    <a:pt x="1847" y="274"/>
                  </a:lnTo>
                  <a:lnTo>
                    <a:pt x="1863" y="275"/>
                  </a:lnTo>
                  <a:lnTo>
                    <a:pt x="1865" y="281"/>
                  </a:lnTo>
                  <a:lnTo>
                    <a:pt x="1867" y="287"/>
                  </a:lnTo>
                  <a:lnTo>
                    <a:pt x="1870" y="294"/>
                  </a:lnTo>
                  <a:lnTo>
                    <a:pt x="1873" y="299"/>
                  </a:lnTo>
                  <a:lnTo>
                    <a:pt x="1880" y="308"/>
                  </a:lnTo>
                  <a:lnTo>
                    <a:pt x="1890" y="316"/>
                  </a:lnTo>
                  <a:lnTo>
                    <a:pt x="1910" y="331"/>
                  </a:lnTo>
                  <a:lnTo>
                    <a:pt x="1933" y="345"/>
                  </a:lnTo>
                  <a:lnTo>
                    <a:pt x="1946" y="355"/>
                  </a:lnTo>
                  <a:lnTo>
                    <a:pt x="1957" y="364"/>
                  </a:lnTo>
                  <a:lnTo>
                    <a:pt x="1967" y="373"/>
                  </a:lnTo>
                  <a:lnTo>
                    <a:pt x="1981" y="383"/>
                  </a:lnTo>
                  <a:lnTo>
                    <a:pt x="1989" y="389"/>
                  </a:lnTo>
                  <a:lnTo>
                    <a:pt x="1996" y="395"/>
                  </a:lnTo>
                  <a:lnTo>
                    <a:pt x="2003" y="401"/>
                  </a:lnTo>
                  <a:lnTo>
                    <a:pt x="2010" y="408"/>
                  </a:lnTo>
                  <a:lnTo>
                    <a:pt x="2015" y="415"/>
                  </a:lnTo>
                  <a:lnTo>
                    <a:pt x="2019" y="423"/>
                  </a:lnTo>
                  <a:lnTo>
                    <a:pt x="2022" y="431"/>
                  </a:lnTo>
                  <a:lnTo>
                    <a:pt x="2022" y="442"/>
                  </a:lnTo>
                  <a:lnTo>
                    <a:pt x="2022" y="449"/>
                  </a:lnTo>
                  <a:lnTo>
                    <a:pt x="2021" y="456"/>
                  </a:lnTo>
                  <a:lnTo>
                    <a:pt x="2020" y="464"/>
                  </a:lnTo>
                  <a:lnTo>
                    <a:pt x="2018" y="470"/>
                  </a:lnTo>
                  <a:lnTo>
                    <a:pt x="2014" y="481"/>
                  </a:lnTo>
                  <a:lnTo>
                    <a:pt x="2009" y="494"/>
                  </a:lnTo>
                  <a:lnTo>
                    <a:pt x="2003" y="505"/>
                  </a:lnTo>
                  <a:lnTo>
                    <a:pt x="1998" y="517"/>
                  </a:lnTo>
                  <a:lnTo>
                    <a:pt x="1997" y="524"/>
                  </a:lnTo>
                  <a:lnTo>
                    <a:pt x="1995" y="531"/>
                  </a:lnTo>
                  <a:lnTo>
                    <a:pt x="1995" y="537"/>
                  </a:lnTo>
                  <a:lnTo>
                    <a:pt x="1994" y="545"/>
                  </a:lnTo>
                  <a:lnTo>
                    <a:pt x="1995" y="555"/>
                  </a:lnTo>
                  <a:lnTo>
                    <a:pt x="1996" y="563"/>
                  </a:lnTo>
                  <a:lnTo>
                    <a:pt x="1999" y="571"/>
                  </a:lnTo>
                  <a:lnTo>
                    <a:pt x="2003" y="579"/>
                  </a:lnTo>
                  <a:lnTo>
                    <a:pt x="2008" y="586"/>
                  </a:lnTo>
                  <a:lnTo>
                    <a:pt x="2013" y="591"/>
                  </a:lnTo>
                  <a:lnTo>
                    <a:pt x="2019" y="597"/>
                  </a:lnTo>
                  <a:lnTo>
                    <a:pt x="2025" y="602"/>
                  </a:lnTo>
                  <a:lnTo>
                    <a:pt x="2040" y="613"/>
                  </a:lnTo>
                  <a:lnTo>
                    <a:pt x="2055" y="624"/>
                  </a:lnTo>
                  <a:lnTo>
                    <a:pt x="2071" y="635"/>
                  </a:lnTo>
                  <a:lnTo>
                    <a:pt x="2086" y="649"/>
                  </a:lnTo>
                  <a:lnTo>
                    <a:pt x="2092" y="656"/>
                  </a:lnTo>
                  <a:lnTo>
                    <a:pt x="2097" y="663"/>
                  </a:lnTo>
                  <a:lnTo>
                    <a:pt x="2101" y="671"/>
                  </a:lnTo>
                  <a:lnTo>
                    <a:pt x="2104" y="679"/>
                  </a:lnTo>
                  <a:lnTo>
                    <a:pt x="2106" y="686"/>
                  </a:lnTo>
                  <a:lnTo>
                    <a:pt x="2110" y="693"/>
                  </a:lnTo>
                  <a:lnTo>
                    <a:pt x="2113" y="702"/>
                  </a:lnTo>
                  <a:lnTo>
                    <a:pt x="2119" y="710"/>
                  </a:lnTo>
                  <a:lnTo>
                    <a:pt x="2124" y="715"/>
                  </a:lnTo>
                  <a:lnTo>
                    <a:pt x="2129" y="720"/>
                  </a:lnTo>
                  <a:lnTo>
                    <a:pt x="2134" y="724"/>
                  </a:lnTo>
                  <a:lnTo>
                    <a:pt x="2139" y="728"/>
                  </a:lnTo>
                  <a:lnTo>
                    <a:pt x="2150" y="733"/>
                  </a:lnTo>
                  <a:lnTo>
                    <a:pt x="2162" y="736"/>
                  </a:lnTo>
                  <a:lnTo>
                    <a:pt x="2188" y="742"/>
                  </a:lnTo>
                  <a:lnTo>
                    <a:pt x="2216" y="749"/>
                  </a:lnTo>
                  <a:lnTo>
                    <a:pt x="2221" y="751"/>
                  </a:lnTo>
                  <a:lnTo>
                    <a:pt x="2225" y="755"/>
                  </a:lnTo>
                  <a:lnTo>
                    <a:pt x="2229" y="758"/>
                  </a:lnTo>
                  <a:lnTo>
                    <a:pt x="2233" y="761"/>
                  </a:lnTo>
                  <a:lnTo>
                    <a:pt x="2239" y="768"/>
                  </a:lnTo>
                  <a:lnTo>
                    <a:pt x="2245" y="775"/>
                  </a:lnTo>
                  <a:lnTo>
                    <a:pt x="2255" y="793"/>
                  </a:lnTo>
                  <a:lnTo>
                    <a:pt x="2267" y="811"/>
                  </a:lnTo>
                  <a:lnTo>
                    <a:pt x="2277" y="821"/>
                  </a:lnTo>
                  <a:lnTo>
                    <a:pt x="2287" y="828"/>
                  </a:lnTo>
                  <a:lnTo>
                    <a:pt x="2297" y="835"/>
                  </a:lnTo>
                  <a:lnTo>
                    <a:pt x="2309" y="842"/>
                  </a:lnTo>
                  <a:lnTo>
                    <a:pt x="2332" y="851"/>
                  </a:lnTo>
                  <a:lnTo>
                    <a:pt x="2354" y="859"/>
                  </a:lnTo>
                  <a:lnTo>
                    <a:pt x="2366" y="863"/>
                  </a:lnTo>
                  <a:lnTo>
                    <a:pt x="2376" y="867"/>
                  </a:lnTo>
                  <a:lnTo>
                    <a:pt x="2386" y="873"/>
                  </a:lnTo>
                  <a:lnTo>
                    <a:pt x="2396" y="879"/>
                  </a:lnTo>
                  <a:lnTo>
                    <a:pt x="2405" y="886"/>
                  </a:lnTo>
                  <a:lnTo>
                    <a:pt x="2413" y="894"/>
                  </a:lnTo>
                  <a:lnTo>
                    <a:pt x="2421" y="905"/>
                  </a:lnTo>
                  <a:lnTo>
                    <a:pt x="2427" y="917"/>
                  </a:lnTo>
                  <a:lnTo>
                    <a:pt x="2432" y="933"/>
                  </a:lnTo>
                  <a:lnTo>
                    <a:pt x="2436" y="947"/>
                  </a:lnTo>
                  <a:lnTo>
                    <a:pt x="2438" y="954"/>
                  </a:lnTo>
                  <a:lnTo>
                    <a:pt x="2441" y="962"/>
                  </a:lnTo>
                  <a:lnTo>
                    <a:pt x="2445" y="969"/>
                  </a:lnTo>
                  <a:lnTo>
                    <a:pt x="2451" y="975"/>
                  </a:lnTo>
                  <a:lnTo>
                    <a:pt x="2457" y="982"/>
                  </a:lnTo>
                  <a:lnTo>
                    <a:pt x="2464" y="988"/>
                  </a:lnTo>
                  <a:lnTo>
                    <a:pt x="2471" y="993"/>
                  </a:lnTo>
                  <a:lnTo>
                    <a:pt x="2480" y="997"/>
                  </a:lnTo>
                  <a:lnTo>
                    <a:pt x="2496" y="1005"/>
                  </a:lnTo>
                  <a:lnTo>
                    <a:pt x="2512" y="1012"/>
                  </a:lnTo>
                  <a:lnTo>
                    <a:pt x="2520" y="1017"/>
                  </a:lnTo>
                  <a:lnTo>
                    <a:pt x="2526" y="1021"/>
                  </a:lnTo>
                  <a:lnTo>
                    <a:pt x="2532" y="1025"/>
                  </a:lnTo>
                  <a:lnTo>
                    <a:pt x="2539" y="1030"/>
                  </a:lnTo>
                  <a:lnTo>
                    <a:pt x="2543" y="1036"/>
                  </a:lnTo>
                  <a:lnTo>
                    <a:pt x="2546" y="1043"/>
                  </a:lnTo>
                  <a:lnTo>
                    <a:pt x="2548" y="1050"/>
                  </a:lnTo>
                  <a:lnTo>
                    <a:pt x="2549" y="1059"/>
                  </a:lnTo>
                  <a:lnTo>
                    <a:pt x="2548" y="1076"/>
                  </a:lnTo>
                  <a:lnTo>
                    <a:pt x="2546" y="1090"/>
                  </a:lnTo>
                  <a:lnTo>
                    <a:pt x="2541" y="1104"/>
                  </a:lnTo>
                  <a:lnTo>
                    <a:pt x="2535" y="1117"/>
                  </a:lnTo>
                  <a:lnTo>
                    <a:pt x="2526" y="1128"/>
                  </a:lnTo>
                  <a:lnTo>
                    <a:pt x="2517" y="1140"/>
                  </a:lnTo>
                  <a:lnTo>
                    <a:pt x="2506" y="1151"/>
                  </a:lnTo>
                  <a:lnTo>
                    <a:pt x="2493" y="1162"/>
                  </a:lnTo>
                  <a:lnTo>
                    <a:pt x="2483" y="1168"/>
                  </a:lnTo>
                  <a:lnTo>
                    <a:pt x="2471" y="1173"/>
                  </a:lnTo>
                  <a:lnTo>
                    <a:pt x="2461" y="1177"/>
                  </a:lnTo>
                  <a:lnTo>
                    <a:pt x="2451" y="1181"/>
                  </a:lnTo>
                  <a:lnTo>
                    <a:pt x="2441" y="1186"/>
                  </a:lnTo>
                  <a:lnTo>
                    <a:pt x="2434" y="1192"/>
                  </a:lnTo>
                  <a:lnTo>
                    <a:pt x="2431" y="1196"/>
                  </a:lnTo>
                  <a:lnTo>
                    <a:pt x="2429" y="1200"/>
                  </a:lnTo>
                  <a:lnTo>
                    <a:pt x="2428" y="1205"/>
                  </a:lnTo>
                  <a:lnTo>
                    <a:pt x="2427" y="1210"/>
                  </a:lnTo>
                  <a:lnTo>
                    <a:pt x="2427" y="1215"/>
                  </a:lnTo>
                  <a:lnTo>
                    <a:pt x="2428" y="1220"/>
                  </a:lnTo>
                  <a:lnTo>
                    <a:pt x="2430" y="1223"/>
                  </a:lnTo>
                  <a:lnTo>
                    <a:pt x="2432" y="1227"/>
                  </a:lnTo>
                  <a:lnTo>
                    <a:pt x="2437" y="1233"/>
                  </a:lnTo>
                  <a:lnTo>
                    <a:pt x="2443" y="1239"/>
                  </a:lnTo>
                  <a:lnTo>
                    <a:pt x="2450" y="1244"/>
                  </a:lnTo>
                  <a:lnTo>
                    <a:pt x="2455" y="1252"/>
                  </a:lnTo>
                  <a:lnTo>
                    <a:pt x="2457" y="1255"/>
                  </a:lnTo>
                  <a:lnTo>
                    <a:pt x="2459" y="1259"/>
                  </a:lnTo>
                  <a:lnTo>
                    <a:pt x="2460" y="1263"/>
                  </a:lnTo>
                  <a:lnTo>
                    <a:pt x="2460" y="1267"/>
                  </a:lnTo>
                  <a:lnTo>
                    <a:pt x="2459" y="1275"/>
                  </a:lnTo>
                  <a:lnTo>
                    <a:pt x="2458" y="1281"/>
                  </a:lnTo>
                  <a:lnTo>
                    <a:pt x="2457" y="1288"/>
                  </a:lnTo>
                  <a:lnTo>
                    <a:pt x="2455" y="1293"/>
                  </a:lnTo>
                  <a:lnTo>
                    <a:pt x="2449" y="1305"/>
                  </a:lnTo>
                  <a:lnTo>
                    <a:pt x="2442" y="1315"/>
                  </a:lnTo>
                  <a:lnTo>
                    <a:pt x="2436" y="1326"/>
                  </a:lnTo>
                  <a:lnTo>
                    <a:pt x="2430" y="1338"/>
                  </a:lnTo>
                  <a:lnTo>
                    <a:pt x="2428" y="1343"/>
                  </a:lnTo>
                  <a:lnTo>
                    <a:pt x="2426" y="1350"/>
                  </a:lnTo>
                  <a:lnTo>
                    <a:pt x="2425" y="1356"/>
                  </a:lnTo>
                  <a:lnTo>
                    <a:pt x="2425" y="1364"/>
                  </a:lnTo>
                  <a:lnTo>
                    <a:pt x="2425" y="1368"/>
                  </a:lnTo>
                  <a:lnTo>
                    <a:pt x="2426" y="1372"/>
                  </a:lnTo>
                  <a:lnTo>
                    <a:pt x="2427" y="1376"/>
                  </a:lnTo>
                  <a:lnTo>
                    <a:pt x="2429" y="1380"/>
                  </a:lnTo>
                  <a:lnTo>
                    <a:pt x="2433" y="1386"/>
                  </a:lnTo>
                  <a:lnTo>
                    <a:pt x="2438" y="1392"/>
                  </a:lnTo>
                  <a:lnTo>
                    <a:pt x="2452" y="1403"/>
                  </a:lnTo>
                  <a:lnTo>
                    <a:pt x="2464" y="1415"/>
                  </a:lnTo>
                  <a:lnTo>
                    <a:pt x="2478" y="1432"/>
                  </a:lnTo>
                  <a:lnTo>
                    <a:pt x="2488" y="1447"/>
                  </a:lnTo>
                  <a:lnTo>
                    <a:pt x="2497" y="1464"/>
                  </a:lnTo>
                  <a:lnTo>
                    <a:pt x="2510" y="1482"/>
                  </a:lnTo>
                  <a:lnTo>
                    <a:pt x="2517" y="1486"/>
                  </a:lnTo>
                  <a:lnTo>
                    <a:pt x="2522" y="1490"/>
                  </a:lnTo>
                  <a:lnTo>
                    <a:pt x="2527" y="1495"/>
                  </a:lnTo>
                  <a:lnTo>
                    <a:pt x="2532" y="1499"/>
                  </a:lnTo>
                  <a:lnTo>
                    <a:pt x="2537" y="1504"/>
                  </a:lnTo>
                  <a:lnTo>
                    <a:pt x="2542" y="1510"/>
                  </a:lnTo>
                  <a:lnTo>
                    <a:pt x="2547" y="1514"/>
                  </a:lnTo>
                  <a:lnTo>
                    <a:pt x="2554" y="1519"/>
                  </a:lnTo>
                  <a:lnTo>
                    <a:pt x="2565" y="1524"/>
                  </a:lnTo>
                  <a:lnTo>
                    <a:pt x="2575" y="1529"/>
                  </a:lnTo>
                  <a:lnTo>
                    <a:pt x="2585" y="1531"/>
                  </a:lnTo>
                  <a:lnTo>
                    <a:pt x="2596" y="1533"/>
                  </a:lnTo>
                  <a:lnTo>
                    <a:pt x="2616" y="1536"/>
                  </a:lnTo>
                  <a:lnTo>
                    <a:pt x="2641" y="1536"/>
                  </a:lnTo>
                  <a:lnTo>
                    <a:pt x="2650" y="1535"/>
                  </a:lnTo>
                  <a:lnTo>
                    <a:pt x="2659" y="1532"/>
                  </a:lnTo>
                  <a:lnTo>
                    <a:pt x="2667" y="1529"/>
                  </a:lnTo>
                  <a:lnTo>
                    <a:pt x="2674" y="1525"/>
                  </a:lnTo>
                  <a:lnTo>
                    <a:pt x="2689" y="1516"/>
                  </a:lnTo>
                  <a:lnTo>
                    <a:pt x="2706" y="1508"/>
                  </a:lnTo>
                  <a:lnTo>
                    <a:pt x="2706" y="1681"/>
                  </a:lnTo>
                  <a:lnTo>
                    <a:pt x="2706" y="1702"/>
                  </a:lnTo>
                  <a:lnTo>
                    <a:pt x="2707" y="1722"/>
                  </a:lnTo>
                  <a:lnTo>
                    <a:pt x="2708" y="1742"/>
                  </a:lnTo>
                  <a:lnTo>
                    <a:pt x="2709" y="1759"/>
                  </a:lnTo>
                  <a:lnTo>
                    <a:pt x="2709" y="1778"/>
                  </a:lnTo>
                  <a:lnTo>
                    <a:pt x="2708" y="1797"/>
                  </a:lnTo>
                  <a:lnTo>
                    <a:pt x="2705" y="1815"/>
                  </a:lnTo>
                  <a:lnTo>
                    <a:pt x="2700" y="1836"/>
                  </a:lnTo>
                  <a:lnTo>
                    <a:pt x="2697" y="1844"/>
                  </a:lnTo>
                  <a:lnTo>
                    <a:pt x="2693" y="1850"/>
                  </a:lnTo>
                  <a:lnTo>
                    <a:pt x="2690" y="1856"/>
                  </a:lnTo>
                  <a:lnTo>
                    <a:pt x="2685" y="1861"/>
                  </a:lnTo>
                  <a:lnTo>
                    <a:pt x="2675" y="1871"/>
                  </a:lnTo>
                  <a:lnTo>
                    <a:pt x="2667" y="1884"/>
                  </a:lnTo>
                  <a:lnTo>
                    <a:pt x="2653" y="1906"/>
                  </a:lnTo>
                  <a:lnTo>
                    <a:pt x="2638" y="1926"/>
                  </a:lnTo>
                  <a:lnTo>
                    <a:pt x="2624" y="1944"/>
                  </a:lnTo>
                  <a:lnTo>
                    <a:pt x="2609" y="1959"/>
                  </a:lnTo>
                  <a:lnTo>
                    <a:pt x="2577" y="1991"/>
                  </a:lnTo>
                  <a:lnTo>
                    <a:pt x="2540" y="2026"/>
                  </a:lnTo>
                  <a:lnTo>
                    <a:pt x="2529" y="2039"/>
                  </a:lnTo>
                  <a:lnTo>
                    <a:pt x="2520" y="2050"/>
                  </a:lnTo>
                  <a:lnTo>
                    <a:pt x="2513" y="2062"/>
                  </a:lnTo>
                  <a:lnTo>
                    <a:pt x="2506" y="2074"/>
                  </a:lnTo>
                  <a:lnTo>
                    <a:pt x="2499" y="2086"/>
                  </a:lnTo>
                  <a:lnTo>
                    <a:pt x="2491" y="2097"/>
                  </a:lnTo>
                  <a:lnTo>
                    <a:pt x="2483" y="2109"/>
                  </a:lnTo>
                  <a:lnTo>
                    <a:pt x="2471" y="2121"/>
                  </a:lnTo>
                  <a:lnTo>
                    <a:pt x="2449" y="2144"/>
                  </a:lnTo>
                  <a:lnTo>
                    <a:pt x="2427" y="2161"/>
                  </a:lnTo>
                  <a:lnTo>
                    <a:pt x="2405" y="2179"/>
                  </a:lnTo>
                  <a:lnTo>
                    <a:pt x="2380" y="2198"/>
                  </a:lnTo>
                  <a:lnTo>
                    <a:pt x="2375" y="2203"/>
                  </a:lnTo>
                  <a:lnTo>
                    <a:pt x="2372" y="2207"/>
                  </a:lnTo>
                  <a:lnTo>
                    <a:pt x="2368" y="2211"/>
                  </a:lnTo>
                  <a:lnTo>
                    <a:pt x="2366" y="2215"/>
                  </a:lnTo>
                  <a:lnTo>
                    <a:pt x="2362" y="2224"/>
                  </a:lnTo>
                  <a:lnTo>
                    <a:pt x="2359" y="2234"/>
                  </a:lnTo>
                  <a:lnTo>
                    <a:pt x="2355" y="2243"/>
                  </a:lnTo>
                  <a:lnTo>
                    <a:pt x="2352" y="2253"/>
                  </a:lnTo>
                  <a:lnTo>
                    <a:pt x="2348" y="2264"/>
                  </a:lnTo>
                  <a:lnTo>
                    <a:pt x="2342" y="2274"/>
                  </a:lnTo>
                  <a:lnTo>
                    <a:pt x="2329" y="2292"/>
                  </a:lnTo>
                  <a:lnTo>
                    <a:pt x="2314" y="2307"/>
                  </a:lnTo>
                  <a:lnTo>
                    <a:pt x="2308" y="2314"/>
                  </a:lnTo>
                  <a:lnTo>
                    <a:pt x="2302" y="2324"/>
                  </a:lnTo>
                  <a:lnTo>
                    <a:pt x="2296" y="2333"/>
                  </a:lnTo>
                  <a:lnTo>
                    <a:pt x="2293" y="2344"/>
                  </a:lnTo>
                  <a:lnTo>
                    <a:pt x="2290" y="2361"/>
                  </a:lnTo>
                  <a:lnTo>
                    <a:pt x="2289" y="2376"/>
                  </a:lnTo>
                  <a:lnTo>
                    <a:pt x="2288" y="2383"/>
                  </a:lnTo>
                  <a:lnTo>
                    <a:pt x="2287" y="2390"/>
                  </a:lnTo>
                  <a:lnTo>
                    <a:pt x="2286" y="2397"/>
                  </a:lnTo>
                  <a:lnTo>
                    <a:pt x="2284" y="2406"/>
                  </a:lnTo>
                  <a:lnTo>
                    <a:pt x="2280" y="2415"/>
                  </a:lnTo>
                  <a:lnTo>
                    <a:pt x="2274" y="2423"/>
                  </a:lnTo>
                  <a:lnTo>
                    <a:pt x="2267" y="2430"/>
                  </a:lnTo>
                  <a:lnTo>
                    <a:pt x="2260" y="2437"/>
                  </a:lnTo>
                  <a:lnTo>
                    <a:pt x="2245" y="2448"/>
                  </a:lnTo>
                  <a:lnTo>
                    <a:pt x="2227" y="2459"/>
                  </a:lnTo>
                  <a:lnTo>
                    <a:pt x="2203" y="2478"/>
                  </a:lnTo>
                  <a:lnTo>
                    <a:pt x="2182" y="2495"/>
                  </a:lnTo>
                  <a:lnTo>
                    <a:pt x="2159" y="2510"/>
                  </a:lnTo>
                  <a:lnTo>
                    <a:pt x="2133" y="2526"/>
                  </a:lnTo>
                  <a:lnTo>
                    <a:pt x="2100" y="2545"/>
                  </a:lnTo>
                  <a:lnTo>
                    <a:pt x="2070" y="2564"/>
                  </a:lnTo>
                  <a:lnTo>
                    <a:pt x="2054" y="2572"/>
                  </a:lnTo>
                  <a:lnTo>
                    <a:pt x="2039" y="2580"/>
                  </a:lnTo>
                  <a:lnTo>
                    <a:pt x="2021" y="2587"/>
                  </a:lnTo>
                  <a:lnTo>
                    <a:pt x="2001" y="2591"/>
                  </a:lnTo>
                  <a:lnTo>
                    <a:pt x="1977" y="2596"/>
                  </a:lnTo>
                  <a:lnTo>
                    <a:pt x="1955" y="2601"/>
                  </a:lnTo>
                  <a:lnTo>
                    <a:pt x="1933" y="2605"/>
                  </a:lnTo>
                  <a:lnTo>
                    <a:pt x="1913" y="2610"/>
                  </a:lnTo>
                  <a:lnTo>
                    <a:pt x="1894" y="2615"/>
                  </a:lnTo>
                  <a:lnTo>
                    <a:pt x="1873" y="2621"/>
                  </a:lnTo>
                  <a:lnTo>
                    <a:pt x="1851" y="2627"/>
                  </a:lnTo>
                  <a:lnTo>
                    <a:pt x="1827" y="2637"/>
                  </a:lnTo>
                  <a:lnTo>
                    <a:pt x="1802" y="2646"/>
                  </a:lnTo>
                  <a:lnTo>
                    <a:pt x="1778" y="2656"/>
                  </a:lnTo>
                  <a:lnTo>
                    <a:pt x="1756" y="2666"/>
                  </a:lnTo>
                  <a:lnTo>
                    <a:pt x="1733" y="2673"/>
                  </a:lnTo>
                  <a:lnTo>
                    <a:pt x="1711" y="2680"/>
                  </a:lnTo>
                  <a:lnTo>
                    <a:pt x="1689" y="2685"/>
                  </a:lnTo>
                  <a:lnTo>
                    <a:pt x="1676" y="2687"/>
                  </a:lnTo>
                  <a:lnTo>
                    <a:pt x="1664" y="2689"/>
                  </a:lnTo>
                  <a:lnTo>
                    <a:pt x="1650" y="2689"/>
                  </a:lnTo>
                  <a:lnTo>
                    <a:pt x="1636" y="2690"/>
                  </a:lnTo>
                  <a:lnTo>
                    <a:pt x="1567" y="2690"/>
                  </a:lnTo>
                  <a:lnTo>
                    <a:pt x="1562" y="2690"/>
                  </a:lnTo>
                  <a:lnTo>
                    <a:pt x="1558" y="2691"/>
                  </a:lnTo>
                  <a:lnTo>
                    <a:pt x="1554" y="2692"/>
                  </a:lnTo>
                  <a:lnTo>
                    <a:pt x="1550" y="2695"/>
                  </a:lnTo>
                  <a:lnTo>
                    <a:pt x="1544" y="2700"/>
                  </a:lnTo>
                  <a:lnTo>
                    <a:pt x="1539" y="2705"/>
                  </a:lnTo>
                  <a:lnTo>
                    <a:pt x="1532" y="2711"/>
                  </a:lnTo>
                  <a:lnTo>
                    <a:pt x="1526" y="2718"/>
                  </a:lnTo>
                  <a:lnTo>
                    <a:pt x="1520" y="2725"/>
                  </a:lnTo>
                  <a:lnTo>
                    <a:pt x="1513" y="2730"/>
                  </a:lnTo>
                  <a:lnTo>
                    <a:pt x="1502" y="2736"/>
                  </a:lnTo>
                  <a:lnTo>
                    <a:pt x="1493" y="2741"/>
                  </a:lnTo>
                  <a:lnTo>
                    <a:pt x="1483" y="2745"/>
                  </a:lnTo>
                  <a:lnTo>
                    <a:pt x="1474" y="2749"/>
                  </a:lnTo>
                  <a:lnTo>
                    <a:pt x="1455" y="2755"/>
                  </a:lnTo>
                  <a:lnTo>
                    <a:pt x="1432" y="2759"/>
                  </a:lnTo>
                  <a:lnTo>
                    <a:pt x="1405" y="2765"/>
                  </a:lnTo>
                  <a:lnTo>
                    <a:pt x="1381" y="2771"/>
                  </a:lnTo>
                  <a:lnTo>
                    <a:pt x="1369" y="2774"/>
                  </a:lnTo>
                  <a:lnTo>
                    <a:pt x="1356" y="2777"/>
                  </a:lnTo>
                  <a:lnTo>
                    <a:pt x="1343" y="2779"/>
                  </a:lnTo>
                  <a:lnTo>
                    <a:pt x="1328" y="2779"/>
                  </a:lnTo>
                  <a:lnTo>
                    <a:pt x="1256" y="2779"/>
                  </a:lnTo>
                  <a:lnTo>
                    <a:pt x="988" y="2811"/>
                  </a:lnTo>
                  <a:lnTo>
                    <a:pt x="764" y="2807"/>
                  </a:lnTo>
                  <a:lnTo>
                    <a:pt x="756" y="2814"/>
                  </a:lnTo>
                  <a:lnTo>
                    <a:pt x="747" y="2819"/>
                  </a:lnTo>
                  <a:lnTo>
                    <a:pt x="737" y="2822"/>
                  </a:lnTo>
                  <a:lnTo>
                    <a:pt x="728" y="2824"/>
                  </a:lnTo>
                  <a:lnTo>
                    <a:pt x="708" y="2826"/>
                  </a:lnTo>
                  <a:lnTo>
                    <a:pt x="686" y="2827"/>
                  </a:lnTo>
                  <a:lnTo>
                    <a:pt x="672" y="2826"/>
                  </a:lnTo>
                  <a:lnTo>
                    <a:pt x="660" y="2824"/>
                  </a:lnTo>
                  <a:lnTo>
                    <a:pt x="647" y="2822"/>
                  </a:lnTo>
                  <a:lnTo>
                    <a:pt x="636" y="2818"/>
                  </a:lnTo>
                  <a:lnTo>
                    <a:pt x="613" y="2810"/>
                  </a:lnTo>
                  <a:lnTo>
                    <a:pt x="588" y="2798"/>
                  </a:lnTo>
                  <a:lnTo>
                    <a:pt x="578" y="2795"/>
                  </a:lnTo>
                  <a:lnTo>
                    <a:pt x="569" y="2792"/>
                  </a:lnTo>
                  <a:lnTo>
                    <a:pt x="559" y="2790"/>
                  </a:lnTo>
                  <a:lnTo>
                    <a:pt x="550" y="2789"/>
                  </a:lnTo>
                  <a:lnTo>
                    <a:pt x="531" y="2786"/>
                  </a:lnTo>
                  <a:lnTo>
                    <a:pt x="511" y="2782"/>
                  </a:lnTo>
                  <a:lnTo>
                    <a:pt x="505" y="2781"/>
                  </a:lnTo>
                  <a:lnTo>
                    <a:pt x="501" y="2777"/>
                  </a:lnTo>
                  <a:lnTo>
                    <a:pt x="498" y="2774"/>
                  </a:lnTo>
                  <a:lnTo>
                    <a:pt x="495" y="2771"/>
                  </a:lnTo>
                  <a:lnTo>
                    <a:pt x="489" y="2764"/>
                  </a:lnTo>
                  <a:lnTo>
                    <a:pt x="485" y="2755"/>
                  </a:lnTo>
                  <a:lnTo>
                    <a:pt x="481" y="2746"/>
                  </a:lnTo>
                  <a:lnTo>
                    <a:pt x="475" y="2738"/>
                  </a:lnTo>
                  <a:lnTo>
                    <a:pt x="472" y="2734"/>
                  </a:lnTo>
                  <a:lnTo>
                    <a:pt x="468" y="2731"/>
                  </a:lnTo>
                  <a:lnTo>
                    <a:pt x="464" y="2728"/>
                  </a:lnTo>
                  <a:lnTo>
                    <a:pt x="459" y="2726"/>
                  </a:lnTo>
                  <a:lnTo>
                    <a:pt x="450" y="2724"/>
                  </a:lnTo>
                  <a:lnTo>
                    <a:pt x="440" y="2724"/>
                  </a:lnTo>
                  <a:lnTo>
                    <a:pt x="435" y="2723"/>
                  </a:lnTo>
                  <a:lnTo>
                    <a:pt x="431" y="2723"/>
                  </a:lnTo>
                  <a:lnTo>
                    <a:pt x="426" y="2720"/>
                  </a:lnTo>
                  <a:lnTo>
                    <a:pt x="422" y="2718"/>
                  </a:lnTo>
                  <a:lnTo>
                    <a:pt x="414" y="2712"/>
                  </a:lnTo>
                  <a:lnTo>
                    <a:pt x="408" y="2705"/>
                  </a:lnTo>
                  <a:lnTo>
                    <a:pt x="402" y="2697"/>
                  </a:lnTo>
                  <a:lnTo>
                    <a:pt x="398" y="2688"/>
                  </a:lnTo>
                  <a:lnTo>
                    <a:pt x="393" y="2681"/>
                  </a:lnTo>
                  <a:lnTo>
                    <a:pt x="386" y="2675"/>
                  </a:lnTo>
                  <a:lnTo>
                    <a:pt x="383" y="2673"/>
                  </a:lnTo>
                  <a:lnTo>
                    <a:pt x="379" y="2671"/>
                  </a:lnTo>
                  <a:lnTo>
                    <a:pt x="375" y="2670"/>
                  </a:lnTo>
                  <a:lnTo>
                    <a:pt x="370" y="2669"/>
                  </a:lnTo>
                  <a:lnTo>
                    <a:pt x="366" y="2670"/>
                  </a:lnTo>
                  <a:lnTo>
                    <a:pt x="362" y="2671"/>
                  </a:lnTo>
                  <a:lnTo>
                    <a:pt x="358" y="2673"/>
                  </a:lnTo>
                  <a:lnTo>
                    <a:pt x="355" y="2676"/>
                  </a:lnTo>
                  <a:lnTo>
                    <a:pt x="353" y="2680"/>
                  </a:lnTo>
                  <a:lnTo>
                    <a:pt x="351" y="2683"/>
                  </a:lnTo>
                  <a:lnTo>
                    <a:pt x="350" y="2687"/>
                  </a:lnTo>
                  <a:lnTo>
                    <a:pt x="350" y="2691"/>
                  </a:lnTo>
                  <a:lnTo>
                    <a:pt x="350" y="2839"/>
                  </a:lnTo>
                  <a:lnTo>
                    <a:pt x="350" y="2850"/>
                  </a:lnTo>
                  <a:lnTo>
                    <a:pt x="352" y="2860"/>
                  </a:lnTo>
                  <a:lnTo>
                    <a:pt x="354" y="2871"/>
                  </a:lnTo>
                  <a:lnTo>
                    <a:pt x="358" y="2881"/>
                  </a:lnTo>
                  <a:lnTo>
                    <a:pt x="366" y="2895"/>
                  </a:lnTo>
                  <a:lnTo>
                    <a:pt x="374" y="2909"/>
                  </a:lnTo>
                  <a:lnTo>
                    <a:pt x="382" y="2921"/>
                  </a:lnTo>
                  <a:lnTo>
                    <a:pt x="394" y="2935"/>
                  </a:lnTo>
                  <a:lnTo>
                    <a:pt x="398" y="2939"/>
                  </a:lnTo>
                  <a:lnTo>
                    <a:pt x="403" y="2943"/>
                  </a:lnTo>
                  <a:lnTo>
                    <a:pt x="408" y="2946"/>
                  </a:lnTo>
                  <a:lnTo>
                    <a:pt x="413" y="2948"/>
                  </a:lnTo>
                  <a:lnTo>
                    <a:pt x="417" y="2951"/>
                  </a:lnTo>
                  <a:lnTo>
                    <a:pt x="423" y="2955"/>
                  </a:lnTo>
                  <a:lnTo>
                    <a:pt x="427" y="2959"/>
                  </a:lnTo>
                  <a:lnTo>
                    <a:pt x="431" y="2963"/>
                  </a:lnTo>
                  <a:lnTo>
                    <a:pt x="442" y="2982"/>
                  </a:lnTo>
                  <a:lnTo>
                    <a:pt x="452" y="3000"/>
                  </a:lnTo>
                  <a:lnTo>
                    <a:pt x="459" y="3019"/>
                  </a:lnTo>
                  <a:lnTo>
                    <a:pt x="464" y="3036"/>
                  </a:lnTo>
                  <a:lnTo>
                    <a:pt x="473" y="3074"/>
                  </a:lnTo>
                  <a:lnTo>
                    <a:pt x="483" y="3116"/>
                  </a:lnTo>
                  <a:lnTo>
                    <a:pt x="490" y="3141"/>
                  </a:lnTo>
                  <a:lnTo>
                    <a:pt x="497" y="3163"/>
                  </a:lnTo>
                  <a:lnTo>
                    <a:pt x="501" y="3174"/>
                  </a:lnTo>
                  <a:lnTo>
                    <a:pt x="503" y="3185"/>
                  </a:lnTo>
                  <a:lnTo>
                    <a:pt x="505" y="3198"/>
                  </a:lnTo>
                  <a:lnTo>
                    <a:pt x="506" y="3211"/>
                  </a:lnTo>
                  <a:lnTo>
                    <a:pt x="505" y="3219"/>
                  </a:lnTo>
                  <a:lnTo>
                    <a:pt x="504" y="3225"/>
                  </a:lnTo>
                  <a:lnTo>
                    <a:pt x="502" y="3232"/>
                  </a:lnTo>
                  <a:lnTo>
                    <a:pt x="499" y="3237"/>
                  </a:lnTo>
                  <a:lnTo>
                    <a:pt x="495" y="3242"/>
                  </a:lnTo>
                  <a:lnTo>
                    <a:pt x="490" y="3247"/>
                  </a:lnTo>
                  <a:lnTo>
                    <a:pt x="484" y="3249"/>
                  </a:lnTo>
                  <a:lnTo>
                    <a:pt x="477" y="3250"/>
                  </a:lnTo>
                  <a:lnTo>
                    <a:pt x="432" y="3250"/>
                  </a:lnTo>
                  <a:lnTo>
                    <a:pt x="428" y="3246"/>
                  </a:lnTo>
                  <a:lnTo>
                    <a:pt x="424" y="3240"/>
                  </a:lnTo>
                  <a:lnTo>
                    <a:pt x="409" y="3232"/>
                  </a:lnTo>
                  <a:lnTo>
                    <a:pt x="396" y="3226"/>
                  </a:lnTo>
                  <a:lnTo>
                    <a:pt x="388" y="3223"/>
                  </a:lnTo>
                  <a:lnTo>
                    <a:pt x="381" y="3220"/>
                  </a:lnTo>
                  <a:lnTo>
                    <a:pt x="374" y="3217"/>
                  </a:lnTo>
                  <a:lnTo>
                    <a:pt x="365" y="3214"/>
                  </a:lnTo>
                  <a:lnTo>
                    <a:pt x="364" y="3340"/>
                  </a:lnTo>
                  <a:lnTo>
                    <a:pt x="360" y="3365"/>
                  </a:lnTo>
                  <a:lnTo>
                    <a:pt x="357" y="3387"/>
                  </a:lnTo>
                  <a:lnTo>
                    <a:pt x="354" y="3410"/>
                  </a:lnTo>
                  <a:lnTo>
                    <a:pt x="351" y="3431"/>
                  </a:lnTo>
                  <a:lnTo>
                    <a:pt x="348" y="3452"/>
                  </a:lnTo>
                  <a:lnTo>
                    <a:pt x="346" y="3473"/>
                  </a:lnTo>
                  <a:lnTo>
                    <a:pt x="345" y="3497"/>
                  </a:lnTo>
                  <a:lnTo>
                    <a:pt x="344" y="3523"/>
                  </a:lnTo>
                  <a:lnTo>
                    <a:pt x="345" y="3533"/>
                  </a:lnTo>
                  <a:lnTo>
                    <a:pt x="347" y="3544"/>
                  </a:lnTo>
                  <a:lnTo>
                    <a:pt x="351" y="3552"/>
                  </a:lnTo>
                  <a:lnTo>
                    <a:pt x="356" y="3560"/>
                  </a:lnTo>
                  <a:lnTo>
                    <a:pt x="363" y="3568"/>
                  </a:lnTo>
                  <a:lnTo>
                    <a:pt x="370" y="3575"/>
                  </a:lnTo>
                  <a:lnTo>
                    <a:pt x="377" y="3582"/>
                  </a:lnTo>
                  <a:lnTo>
                    <a:pt x="385" y="3588"/>
                  </a:lnTo>
                  <a:lnTo>
                    <a:pt x="393" y="3595"/>
                  </a:lnTo>
                  <a:lnTo>
                    <a:pt x="400" y="3602"/>
                  </a:lnTo>
                  <a:lnTo>
                    <a:pt x="407" y="3609"/>
                  </a:lnTo>
                  <a:lnTo>
                    <a:pt x="413" y="3616"/>
                  </a:lnTo>
                  <a:lnTo>
                    <a:pt x="418" y="3625"/>
                  </a:lnTo>
                  <a:lnTo>
                    <a:pt x="423" y="3633"/>
                  </a:lnTo>
                  <a:lnTo>
                    <a:pt x="426" y="3643"/>
                  </a:lnTo>
                  <a:lnTo>
                    <a:pt x="426" y="3654"/>
                  </a:lnTo>
                  <a:lnTo>
                    <a:pt x="426" y="3714"/>
                  </a:lnTo>
                  <a:lnTo>
                    <a:pt x="426" y="3722"/>
                  </a:lnTo>
                  <a:lnTo>
                    <a:pt x="425" y="3729"/>
                  </a:lnTo>
                  <a:lnTo>
                    <a:pt x="423" y="3737"/>
                  </a:lnTo>
                  <a:lnTo>
                    <a:pt x="419" y="3743"/>
                  </a:lnTo>
                  <a:lnTo>
                    <a:pt x="416" y="3749"/>
                  </a:lnTo>
                  <a:lnTo>
                    <a:pt x="412" y="3755"/>
                  </a:lnTo>
                  <a:lnTo>
                    <a:pt x="407" y="3760"/>
                  </a:lnTo>
                  <a:lnTo>
                    <a:pt x="402" y="3766"/>
                  </a:lnTo>
                  <a:lnTo>
                    <a:pt x="389" y="3774"/>
                  </a:lnTo>
                  <a:lnTo>
                    <a:pt x="376" y="3782"/>
                  </a:lnTo>
                  <a:lnTo>
                    <a:pt x="362" y="3789"/>
                  </a:lnTo>
                  <a:lnTo>
                    <a:pt x="346" y="3796"/>
                  </a:lnTo>
                  <a:lnTo>
                    <a:pt x="319" y="3805"/>
                  </a:lnTo>
                  <a:lnTo>
                    <a:pt x="294" y="3812"/>
                  </a:lnTo>
                  <a:lnTo>
                    <a:pt x="282" y="3815"/>
                  </a:lnTo>
                  <a:lnTo>
                    <a:pt x="271" y="3820"/>
                  </a:lnTo>
                  <a:lnTo>
                    <a:pt x="265" y="3825"/>
                  </a:lnTo>
                  <a:lnTo>
                    <a:pt x="260" y="3828"/>
                  </a:lnTo>
                  <a:lnTo>
                    <a:pt x="255" y="3832"/>
                  </a:lnTo>
                  <a:lnTo>
                    <a:pt x="251" y="3837"/>
                  </a:lnTo>
                  <a:lnTo>
                    <a:pt x="242" y="3824"/>
                  </a:lnTo>
                  <a:lnTo>
                    <a:pt x="233" y="3811"/>
                  </a:lnTo>
                  <a:lnTo>
                    <a:pt x="225" y="3801"/>
                  </a:lnTo>
                  <a:lnTo>
                    <a:pt x="216" y="3791"/>
                  </a:lnTo>
                  <a:lnTo>
                    <a:pt x="195" y="3773"/>
                  </a:lnTo>
                  <a:lnTo>
                    <a:pt x="172" y="3751"/>
                  </a:lnTo>
                  <a:lnTo>
                    <a:pt x="152" y="3731"/>
                  </a:lnTo>
                  <a:lnTo>
                    <a:pt x="134" y="3715"/>
                  </a:lnTo>
                  <a:lnTo>
                    <a:pt x="124" y="3706"/>
                  </a:lnTo>
                  <a:lnTo>
                    <a:pt x="114" y="3699"/>
                  </a:lnTo>
                  <a:lnTo>
                    <a:pt x="105" y="3692"/>
                  </a:lnTo>
                  <a:lnTo>
                    <a:pt x="94" y="3686"/>
                  </a:lnTo>
                  <a:lnTo>
                    <a:pt x="84" y="3681"/>
                  </a:lnTo>
                  <a:lnTo>
                    <a:pt x="74" y="3675"/>
                  </a:lnTo>
                  <a:lnTo>
                    <a:pt x="63" y="3671"/>
                  </a:lnTo>
                  <a:lnTo>
                    <a:pt x="52" y="3668"/>
                  </a:lnTo>
                  <a:lnTo>
                    <a:pt x="40" y="3665"/>
                  </a:lnTo>
                  <a:lnTo>
                    <a:pt x="27" y="3663"/>
                  </a:lnTo>
                  <a:lnTo>
                    <a:pt x="15" y="3662"/>
                  </a:lnTo>
                  <a:lnTo>
                    <a:pt x="0" y="3662"/>
                  </a:lnTo>
                  <a:lnTo>
                    <a:pt x="0" y="2953"/>
                  </a:lnTo>
                  <a:lnTo>
                    <a:pt x="15" y="794"/>
                  </a:lnTo>
                  <a:lnTo>
                    <a:pt x="15" y="498"/>
                  </a:lnTo>
                  <a:lnTo>
                    <a:pt x="210" y="503"/>
                  </a:lnTo>
                  <a:lnTo>
                    <a:pt x="718" y="503"/>
                  </a:lnTo>
                  <a:lnTo>
                    <a:pt x="1122" y="42"/>
                  </a:lnTo>
                  <a:lnTo>
                    <a:pt x="1125" y="47"/>
                  </a:lnTo>
                  <a:lnTo>
                    <a:pt x="1128" y="51"/>
                  </a:lnTo>
                  <a:lnTo>
                    <a:pt x="1131" y="55"/>
                  </a:lnTo>
                  <a:lnTo>
                    <a:pt x="1134" y="60"/>
                  </a:lnTo>
                  <a:lnTo>
                    <a:pt x="1142" y="67"/>
                  </a:lnTo>
                  <a:lnTo>
                    <a:pt x="1150" y="75"/>
                  </a:lnTo>
                  <a:lnTo>
                    <a:pt x="1158" y="82"/>
                  </a:lnTo>
                  <a:lnTo>
                    <a:pt x="1164" y="89"/>
                  </a:lnTo>
                  <a:lnTo>
                    <a:pt x="1168" y="92"/>
                  </a:lnTo>
                  <a:lnTo>
                    <a:pt x="1171" y="94"/>
                  </a:lnTo>
                  <a:lnTo>
                    <a:pt x="1176" y="95"/>
                  </a:lnTo>
                  <a:lnTo>
                    <a:pt x="1180" y="96"/>
                  </a:lnTo>
                  <a:lnTo>
                    <a:pt x="1186" y="96"/>
                  </a:lnTo>
                  <a:lnTo>
                    <a:pt x="1191" y="95"/>
                  </a:lnTo>
                  <a:lnTo>
                    <a:pt x="1195" y="94"/>
                  </a:lnTo>
                  <a:lnTo>
                    <a:pt x="1199" y="92"/>
                  </a:lnTo>
                  <a:lnTo>
                    <a:pt x="1206" y="88"/>
                  </a:lnTo>
                  <a:lnTo>
                    <a:pt x="1212" y="81"/>
                  </a:lnTo>
                  <a:lnTo>
                    <a:pt x="1219" y="74"/>
                  </a:lnTo>
                  <a:lnTo>
                    <a:pt x="1223" y="66"/>
                  </a:lnTo>
                  <a:lnTo>
                    <a:pt x="1228" y="58"/>
                  </a:lnTo>
                  <a:lnTo>
                    <a:pt x="1232" y="49"/>
                  </a:lnTo>
                  <a:lnTo>
                    <a:pt x="1237" y="40"/>
                  </a:lnTo>
                  <a:lnTo>
                    <a:pt x="1244" y="32"/>
                  </a:lnTo>
                  <a:lnTo>
                    <a:pt x="1250" y="25"/>
                  </a:lnTo>
                  <a:lnTo>
                    <a:pt x="1257" y="19"/>
                  </a:lnTo>
                  <a:lnTo>
                    <a:pt x="1274" y="10"/>
                  </a:lnTo>
                  <a:lnTo>
                    <a:pt x="1291" y="0"/>
                  </a:lnTo>
                  <a:close/>
                </a:path>
              </a:pathLst>
            </a:custGeom>
            <a:solidFill>
              <a:srgbClr val="C0C0C0"/>
            </a:solidFill>
            <a:ln w="9525">
              <a:noFill/>
              <a:round/>
              <a:headEnd/>
              <a:tailEnd/>
            </a:ln>
          </p:spPr>
          <p:txBody>
            <a:bodyPr/>
            <a:lstStyle/>
            <a:p>
              <a:endParaRPr lang="es-ES"/>
            </a:p>
          </p:txBody>
        </p:sp>
        <p:sp>
          <p:nvSpPr>
            <p:cNvPr id="5195" name="Freeform 54"/>
            <p:cNvSpPr>
              <a:spLocks/>
            </p:cNvSpPr>
            <p:nvPr/>
          </p:nvSpPr>
          <p:spPr bwMode="auto">
            <a:xfrm>
              <a:off x="1254125" y="2857501"/>
              <a:ext cx="717550" cy="1016000"/>
            </a:xfrm>
            <a:custGeom>
              <a:avLst/>
              <a:gdLst>
                <a:gd name="T0" fmla="*/ 2147483647 w 2709"/>
                <a:gd name="T1" fmla="*/ 2147483647 h 3837"/>
                <a:gd name="T2" fmla="*/ 2147483647 w 2709"/>
                <a:gd name="T3" fmla="*/ 2147483647 h 3837"/>
                <a:gd name="T4" fmla="*/ 2147483647 w 2709"/>
                <a:gd name="T5" fmla="*/ 2147483647 h 3837"/>
                <a:gd name="T6" fmla="*/ 2147483647 w 2709"/>
                <a:gd name="T7" fmla="*/ 2147483647 h 3837"/>
                <a:gd name="T8" fmla="*/ 2147483647 w 2709"/>
                <a:gd name="T9" fmla="*/ 2147483647 h 3837"/>
                <a:gd name="T10" fmla="*/ 2147483647 w 2709"/>
                <a:gd name="T11" fmla="*/ 2147483647 h 3837"/>
                <a:gd name="T12" fmla="*/ 2147483647 w 2709"/>
                <a:gd name="T13" fmla="*/ 2147483647 h 3837"/>
                <a:gd name="T14" fmla="*/ 2147483647 w 2709"/>
                <a:gd name="T15" fmla="*/ 2147483647 h 3837"/>
                <a:gd name="T16" fmla="*/ 2147483647 w 2709"/>
                <a:gd name="T17" fmla="*/ 2147483647 h 3837"/>
                <a:gd name="T18" fmla="*/ 2147483647 w 2709"/>
                <a:gd name="T19" fmla="*/ 2147483647 h 3837"/>
                <a:gd name="T20" fmla="*/ 2147483647 w 2709"/>
                <a:gd name="T21" fmla="*/ 2147483647 h 3837"/>
                <a:gd name="T22" fmla="*/ 2147483647 w 2709"/>
                <a:gd name="T23" fmla="*/ 2147483647 h 3837"/>
                <a:gd name="T24" fmla="*/ 2147483647 w 2709"/>
                <a:gd name="T25" fmla="*/ 2147483647 h 3837"/>
                <a:gd name="T26" fmla="*/ 2147483647 w 2709"/>
                <a:gd name="T27" fmla="*/ 2147483647 h 3837"/>
                <a:gd name="T28" fmla="*/ 2147483647 w 2709"/>
                <a:gd name="T29" fmla="*/ 2147483647 h 3837"/>
                <a:gd name="T30" fmla="*/ 2147483647 w 2709"/>
                <a:gd name="T31" fmla="*/ 2147483647 h 3837"/>
                <a:gd name="T32" fmla="*/ 2147483647 w 2709"/>
                <a:gd name="T33" fmla="*/ 2147483647 h 3837"/>
                <a:gd name="T34" fmla="*/ 2147483647 w 2709"/>
                <a:gd name="T35" fmla="*/ 2147483647 h 3837"/>
                <a:gd name="T36" fmla="*/ 2147483647 w 2709"/>
                <a:gd name="T37" fmla="*/ 2147483647 h 3837"/>
                <a:gd name="T38" fmla="*/ 2147483647 w 2709"/>
                <a:gd name="T39" fmla="*/ 2147483647 h 3837"/>
                <a:gd name="T40" fmla="*/ 2147483647 w 2709"/>
                <a:gd name="T41" fmla="*/ 2147483647 h 3837"/>
                <a:gd name="T42" fmla="*/ 2147483647 w 2709"/>
                <a:gd name="T43" fmla="*/ 2147483647 h 3837"/>
                <a:gd name="T44" fmla="*/ 2147483647 w 2709"/>
                <a:gd name="T45" fmla="*/ 2147483647 h 3837"/>
                <a:gd name="T46" fmla="*/ 2147483647 w 2709"/>
                <a:gd name="T47" fmla="*/ 2147483647 h 3837"/>
                <a:gd name="T48" fmla="*/ 2147483647 w 2709"/>
                <a:gd name="T49" fmla="*/ 2147483647 h 3837"/>
                <a:gd name="T50" fmla="*/ 2147483647 w 2709"/>
                <a:gd name="T51" fmla="*/ 2147483647 h 3837"/>
                <a:gd name="T52" fmla="*/ 2147483647 w 2709"/>
                <a:gd name="T53" fmla="*/ 2147483647 h 3837"/>
                <a:gd name="T54" fmla="*/ 2147483647 w 2709"/>
                <a:gd name="T55" fmla="*/ 2147483647 h 3837"/>
                <a:gd name="T56" fmla="*/ 2147483647 w 2709"/>
                <a:gd name="T57" fmla="*/ 2147483647 h 3837"/>
                <a:gd name="T58" fmla="*/ 2147483647 w 2709"/>
                <a:gd name="T59" fmla="*/ 2147483647 h 3837"/>
                <a:gd name="T60" fmla="*/ 2147483647 w 2709"/>
                <a:gd name="T61" fmla="*/ 2147483647 h 3837"/>
                <a:gd name="T62" fmla="*/ 2147483647 w 2709"/>
                <a:gd name="T63" fmla="*/ 2147483647 h 3837"/>
                <a:gd name="T64" fmla="*/ 2147483647 w 2709"/>
                <a:gd name="T65" fmla="*/ 2147483647 h 3837"/>
                <a:gd name="T66" fmla="*/ 2147483647 w 2709"/>
                <a:gd name="T67" fmla="*/ 2147483647 h 3837"/>
                <a:gd name="T68" fmla="*/ 2147483647 w 2709"/>
                <a:gd name="T69" fmla="*/ 2147483647 h 3837"/>
                <a:gd name="T70" fmla="*/ 2147483647 w 2709"/>
                <a:gd name="T71" fmla="*/ 2147483647 h 3837"/>
                <a:gd name="T72" fmla="*/ 2147483647 w 2709"/>
                <a:gd name="T73" fmla="*/ 2147483647 h 3837"/>
                <a:gd name="T74" fmla="*/ 2147483647 w 2709"/>
                <a:gd name="T75" fmla="*/ 2147483647 h 3837"/>
                <a:gd name="T76" fmla="*/ 2147483647 w 2709"/>
                <a:gd name="T77" fmla="*/ 2147483647 h 3837"/>
                <a:gd name="T78" fmla="*/ 2147483647 w 2709"/>
                <a:gd name="T79" fmla="*/ 2147483647 h 3837"/>
                <a:gd name="T80" fmla="*/ 2147483647 w 2709"/>
                <a:gd name="T81" fmla="*/ 2147483647 h 3837"/>
                <a:gd name="T82" fmla="*/ 2147483647 w 2709"/>
                <a:gd name="T83" fmla="*/ 2147483647 h 3837"/>
                <a:gd name="T84" fmla="*/ 2147483647 w 2709"/>
                <a:gd name="T85" fmla="*/ 2147483647 h 3837"/>
                <a:gd name="T86" fmla="*/ 2147483647 w 2709"/>
                <a:gd name="T87" fmla="*/ 2147483647 h 3837"/>
                <a:gd name="T88" fmla="*/ 2147483647 w 2709"/>
                <a:gd name="T89" fmla="*/ 2147483647 h 3837"/>
                <a:gd name="T90" fmla="*/ 2147483647 w 2709"/>
                <a:gd name="T91" fmla="*/ 2147483647 h 3837"/>
                <a:gd name="T92" fmla="*/ 2147483647 w 2709"/>
                <a:gd name="T93" fmla="*/ 2147483647 h 3837"/>
                <a:gd name="T94" fmla="*/ 2147483647 w 2709"/>
                <a:gd name="T95" fmla="*/ 2147483647 h 3837"/>
                <a:gd name="T96" fmla="*/ 2147483647 w 2709"/>
                <a:gd name="T97" fmla="*/ 2147483647 h 3837"/>
                <a:gd name="T98" fmla="*/ 2147483647 w 2709"/>
                <a:gd name="T99" fmla="*/ 2147483647 h 3837"/>
                <a:gd name="T100" fmla="*/ 2147483647 w 2709"/>
                <a:gd name="T101" fmla="*/ 2147483647 h 3837"/>
                <a:gd name="T102" fmla="*/ 2147483647 w 2709"/>
                <a:gd name="T103" fmla="*/ 2147483647 h 3837"/>
                <a:gd name="T104" fmla="*/ 2147483647 w 2709"/>
                <a:gd name="T105" fmla="*/ 2147483647 h 3837"/>
                <a:gd name="T106" fmla="*/ 0 w 2709"/>
                <a:gd name="T107" fmla="*/ 2147483647 h 3837"/>
                <a:gd name="T108" fmla="*/ 2147483647 w 2709"/>
                <a:gd name="T109" fmla="*/ 2147483647 h 3837"/>
                <a:gd name="T110" fmla="*/ 2147483647 w 2709"/>
                <a:gd name="T111" fmla="*/ 0 h 3837"/>
                <a:gd name="T112" fmla="*/ 2147483647 w 2709"/>
                <a:gd name="T113" fmla="*/ 2147483647 h 3837"/>
                <a:gd name="T114" fmla="*/ 2147483647 w 2709"/>
                <a:gd name="T115" fmla="*/ 0 h 3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9"/>
                <a:gd name="T175" fmla="*/ 0 h 3837"/>
                <a:gd name="T176" fmla="*/ 2709 w 2709"/>
                <a:gd name="T177" fmla="*/ 3837 h 38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9" h="3837">
                  <a:moveTo>
                    <a:pt x="1291" y="0"/>
                  </a:moveTo>
                  <a:lnTo>
                    <a:pt x="1305" y="14"/>
                  </a:lnTo>
                  <a:lnTo>
                    <a:pt x="1318" y="27"/>
                  </a:lnTo>
                  <a:lnTo>
                    <a:pt x="1332" y="39"/>
                  </a:lnTo>
                  <a:lnTo>
                    <a:pt x="1344" y="50"/>
                  </a:lnTo>
                  <a:lnTo>
                    <a:pt x="1371" y="72"/>
                  </a:lnTo>
                  <a:lnTo>
                    <a:pt x="1400" y="98"/>
                  </a:lnTo>
                  <a:lnTo>
                    <a:pt x="1426" y="123"/>
                  </a:lnTo>
                  <a:lnTo>
                    <a:pt x="1450" y="145"/>
                  </a:lnTo>
                  <a:lnTo>
                    <a:pt x="1462" y="154"/>
                  </a:lnTo>
                  <a:lnTo>
                    <a:pt x="1475" y="163"/>
                  </a:lnTo>
                  <a:lnTo>
                    <a:pt x="1491" y="170"/>
                  </a:lnTo>
                  <a:lnTo>
                    <a:pt x="1508" y="178"/>
                  </a:lnTo>
                  <a:lnTo>
                    <a:pt x="1541" y="189"/>
                  </a:lnTo>
                  <a:lnTo>
                    <a:pt x="1571" y="198"/>
                  </a:lnTo>
                  <a:lnTo>
                    <a:pt x="1601" y="207"/>
                  </a:lnTo>
                  <a:lnTo>
                    <a:pt x="1635" y="216"/>
                  </a:lnTo>
                  <a:lnTo>
                    <a:pt x="1658" y="222"/>
                  </a:lnTo>
                  <a:lnTo>
                    <a:pt x="1679" y="228"/>
                  </a:lnTo>
                  <a:lnTo>
                    <a:pt x="1700" y="235"/>
                  </a:lnTo>
                  <a:lnTo>
                    <a:pt x="1719" y="240"/>
                  </a:lnTo>
                  <a:lnTo>
                    <a:pt x="1738" y="246"/>
                  </a:lnTo>
                  <a:lnTo>
                    <a:pt x="1759" y="251"/>
                  </a:lnTo>
                  <a:lnTo>
                    <a:pt x="1780" y="256"/>
                  </a:lnTo>
                  <a:lnTo>
                    <a:pt x="1804" y="263"/>
                  </a:lnTo>
                  <a:lnTo>
                    <a:pt x="1819" y="267"/>
                  </a:lnTo>
                  <a:lnTo>
                    <a:pt x="1833" y="271"/>
                  </a:lnTo>
                  <a:lnTo>
                    <a:pt x="1847" y="274"/>
                  </a:lnTo>
                  <a:lnTo>
                    <a:pt x="1863" y="275"/>
                  </a:lnTo>
                  <a:lnTo>
                    <a:pt x="1865" y="281"/>
                  </a:lnTo>
                  <a:lnTo>
                    <a:pt x="1867" y="287"/>
                  </a:lnTo>
                  <a:lnTo>
                    <a:pt x="1870" y="294"/>
                  </a:lnTo>
                  <a:lnTo>
                    <a:pt x="1873" y="299"/>
                  </a:lnTo>
                  <a:lnTo>
                    <a:pt x="1880" y="308"/>
                  </a:lnTo>
                  <a:lnTo>
                    <a:pt x="1890" y="316"/>
                  </a:lnTo>
                  <a:lnTo>
                    <a:pt x="1910" y="331"/>
                  </a:lnTo>
                  <a:lnTo>
                    <a:pt x="1933" y="345"/>
                  </a:lnTo>
                  <a:lnTo>
                    <a:pt x="1946" y="355"/>
                  </a:lnTo>
                  <a:lnTo>
                    <a:pt x="1957" y="364"/>
                  </a:lnTo>
                  <a:lnTo>
                    <a:pt x="1967" y="373"/>
                  </a:lnTo>
                  <a:lnTo>
                    <a:pt x="1981" y="383"/>
                  </a:lnTo>
                  <a:lnTo>
                    <a:pt x="1989" y="389"/>
                  </a:lnTo>
                  <a:lnTo>
                    <a:pt x="1996" y="395"/>
                  </a:lnTo>
                  <a:lnTo>
                    <a:pt x="2003" y="401"/>
                  </a:lnTo>
                  <a:lnTo>
                    <a:pt x="2010" y="408"/>
                  </a:lnTo>
                  <a:lnTo>
                    <a:pt x="2015" y="415"/>
                  </a:lnTo>
                  <a:lnTo>
                    <a:pt x="2019" y="423"/>
                  </a:lnTo>
                  <a:lnTo>
                    <a:pt x="2022" y="431"/>
                  </a:lnTo>
                  <a:lnTo>
                    <a:pt x="2022" y="442"/>
                  </a:lnTo>
                  <a:lnTo>
                    <a:pt x="2022" y="449"/>
                  </a:lnTo>
                  <a:lnTo>
                    <a:pt x="2021" y="456"/>
                  </a:lnTo>
                  <a:lnTo>
                    <a:pt x="2020" y="464"/>
                  </a:lnTo>
                  <a:lnTo>
                    <a:pt x="2018" y="470"/>
                  </a:lnTo>
                  <a:lnTo>
                    <a:pt x="2014" y="481"/>
                  </a:lnTo>
                  <a:lnTo>
                    <a:pt x="2009" y="494"/>
                  </a:lnTo>
                  <a:lnTo>
                    <a:pt x="2003" y="505"/>
                  </a:lnTo>
                  <a:lnTo>
                    <a:pt x="1998" y="517"/>
                  </a:lnTo>
                  <a:lnTo>
                    <a:pt x="1997" y="524"/>
                  </a:lnTo>
                  <a:lnTo>
                    <a:pt x="1995" y="531"/>
                  </a:lnTo>
                  <a:lnTo>
                    <a:pt x="1995" y="537"/>
                  </a:lnTo>
                  <a:lnTo>
                    <a:pt x="1994" y="545"/>
                  </a:lnTo>
                  <a:lnTo>
                    <a:pt x="1995" y="555"/>
                  </a:lnTo>
                  <a:lnTo>
                    <a:pt x="1996" y="563"/>
                  </a:lnTo>
                  <a:lnTo>
                    <a:pt x="1999" y="571"/>
                  </a:lnTo>
                  <a:lnTo>
                    <a:pt x="2003" y="579"/>
                  </a:lnTo>
                  <a:lnTo>
                    <a:pt x="2008" y="586"/>
                  </a:lnTo>
                  <a:lnTo>
                    <a:pt x="2013" y="591"/>
                  </a:lnTo>
                  <a:lnTo>
                    <a:pt x="2019" y="597"/>
                  </a:lnTo>
                  <a:lnTo>
                    <a:pt x="2025" y="602"/>
                  </a:lnTo>
                  <a:lnTo>
                    <a:pt x="2040" y="613"/>
                  </a:lnTo>
                  <a:lnTo>
                    <a:pt x="2055" y="624"/>
                  </a:lnTo>
                  <a:lnTo>
                    <a:pt x="2071" y="635"/>
                  </a:lnTo>
                  <a:lnTo>
                    <a:pt x="2086" y="649"/>
                  </a:lnTo>
                  <a:lnTo>
                    <a:pt x="2092" y="656"/>
                  </a:lnTo>
                  <a:lnTo>
                    <a:pt x="2097" y="663"/>
                  </a:lnTo>
                  <a:lnTo>
                    <a:pt x="2101" y="671"/>
                  </a:lnTo>
                  <a:lnTo>
                    <a:pt x="2104" y="679"/>
                  </a:lnTo>
                  <a:lnTo>
                    <a:pt x="2106" y="686"/>
                  </a:lnTo>
                  <a:lnTo>
                    <a:pt x="2110" y="693"/>
                  </a:lnTo>
                  <a:lnTo>
                    <a:pt x="2113" y="702"/>
                  </a:lnTo>
                  <a:lnTo>
                    <a:pt x="2119" y="710"/>
                  </a:lnTo>
                  <a:lnTo>
                    <a:pt x="2124" y="715"/>
                  </a:lnTo>
                  <a:lnTo>
                    <a:pt x="2129" y="720"/>
                  </a:lnTo>
                  <a:lnTo>
                    <a:pt x="2134" y="724"/>
                  </a:lnTo>
                  <a:lnTo>
                    <a:pt x="2139" y="728"/>
                  </a:lnTo>
                  <a:lnTo>
                    <a:pt x="2150" y="733"/>
                  </a:lnTo>
                  <a:lnTo>
                    <a:pt x="2162" y="736"/>
                  </a:lnTo>
                  <a:lnTo>
                    <a:pt x="2188" y="742"/>
                  </a:lnTo>
                  <a:lnTo>
                    <a:pt x="2216" y="749"/>
                  </a:lnTo>
                  <a:lnTo>
                    <a:pt x="2221" y="751"/>
                  </a:lnTo>
                  <a:lnTo>
                    <a:pt x="2225" y="755"/>
                  </a:lnTo>
                  <a:lnTo>
                    <a:pt x="2229" y="758"/>
                  </a:lnTo>
                  <a:lnTo>
                    <a:pt x="2233" y="761"/>
                  </a:lnTo>
                  <a:lnTo>
                    <a:pt x="2239" y="768"/>
                  </a:lnTo>
                  <a:lnTo>
                    <a:pt x="2245" y="775"/>
                  </a:lnTo>
                  <a:lnTo>
                    <a:pt x="2255" y="793"/>
                  </a:lnTo>
                  <a:lnTo>
                    <a:pt x="2267" y="811"/>
                  </a:lnTo>
                  <a:lnTo>
                    <a:pt x="2277" y="821"/>
                  </a:lnTo>
                  <a:lnTo>
                    <a:pt x="2287" y="828"/>
                  </a:lnTo>
                  <a:lnTo>
                    <a:pt x="2297" y="835"/>
                  </a:lnTo>
                  <a:lnTo>
                    <a:pt x="2309" y="842"/>
                  </a:lnTo>
                  <a:lnTo>
                    <a:pt x="2332" y="851"/>
                  </a:lnTo>
                  <a:lnTo>
                    <a:pt x="2354" y="859"/>
                  </a:lnTo>
                  <a:lnTo>
                    <a:pt x="2366" y="863"/>
                  </a:lnTo>
                  <a:lnTo>
                    <a:pt x="2376" y="867"/>
                  </a:lnTo>
                  <a:lnTo>
                    <a:pt x="2386" y="873"/>
                  </a:lnTo>
                  <a:lnTo>
                    <a:pt x="2396" y="879"/>
                  </a:lnTo>
                  <a:lnTo>
                    <a:pt x="2405" y="886"/>
                  </a:lnTo>
                  <a:lnTo>
                    <a:pt x="2413" y="894"/>
                  </a:lnTo>
                  <a:lnTo>
                    <a:pt x="2421" y="905"/>
                  </a:lnTo>
                  <a:lnTo>
                    <a:pt x="2427" y="917"/>
                  </a:lnTo>
                  <a:lnTo>
                    <a:pt x="2432" y="933"/>
                  </a:lnTo>
                  <a:lnTo>
                    <a:pt x="2436" y="947"/>
                  </a:lnTo>
                  <a:lnTo>
                    <a:pt x="2438" y="954"/>
                  </a:lnTo>
                  <a:lnTo>
                    <a:pt x="2441" y="962"/>
                  </a:lnTo>
                  <a:lnTo>
                    <a:pt x="2445" y="969"/>
                  </a:lnTo>
                  <a:lnTo>
                    <a:pt x="2451" y="975"/>
                  </a:lnTo>
                  <a:lnTo>
                    <a:pt x="2457" y="982"/>
                  </a:lnTo>
                  <a:lnTo>
                    <a:pt x="2464" y="988"/>
                  </a:lnTo>
                  <a:lnTo>
                    <a:pt x="2471" y="993"/>
                  </a:lnTo>
                  <a:lnTo>
                    <a:pt x="2480" y="997"/>
                  </a:lnTo>
                  <a:lnTo>
                    <a:pt x="2496" y="1005"/>
                  </a:lnTo>
                  <a:lnTo>
                    <a:pt x="2512" y="1012"/>
                  </a:lnTo>
                  <a:lnTo>
                    <a:pt x="2520" y="1017"/>
                  </a:lnTo>
                  <a:lnTo>
                    <a:pt x="2526" y="1021"/>
                  </a:lnTo>
                  <a:lnTo>
                    <a:pt x="2532" y="1025"/>
                  </a:lnTo>
                  <a:lnTo>
                    <a:pt x="2539" y="1030"/>
                  </a:lnTo>
                  <a:lnTo>
                    <a:pt x="2543" y="1036"/>
                  </a:lnTo>
                  <a:lnTo>
                    <a:pt x="2546" y="1043"/>
                  </a:lnTo>
                  <a:lnTo>
                    <a:pt x="2548" y="1050"/>
                  </a:lnTo>
                  <a:lnTo>
                    <a:pt x="2549" y="1059"/>
                  </a:lnTo>
                  <a:lnTo>
                    <a:pt x="2548" y="1076"/>
                  </a:lnTo>
                  <a:lnTo>
                    <a:pt x="2546" y="1090"/>
                  </a:lnTo>
                  <a:lnTo>
                    <a:pt x="2541" y="1104"/>
                  </a:lnTo>
                  <a:lnTo>
                    <a:pt x="2535" y="1117"/>
                  </a:lnTo>
                  <a:lnTo>
                    <a:pt x="2526" y="1128"/>
                  </a:lnTo>
                  <a:lnTo>
                    <a:pt x="2517" y="1140"/>
                  </a:lnTo>
                  <a:lnTo>
                    <a:pt x="2506" y="1151"/>
                  </a:lnTo>
                  <a:lnTo>
                    <a:pt x="2493" y="1162"/>
                  </a:lnTo>
                  <a:lnTo>
                    <a:pt x="2483" y="1168"/>
                  </a:lnTo>
                  <a:lnTo>
                    <a:pt x="2471" y="1173"/>
                  </a:lnTo>
                  <a:lnTo>
                    <a:pt x="2461" y="1177"/>
                  </a:lnTo>
                  <a:lnTo>
                    <a:pt x="2451" y="1181"/>
                  </a:lnTo>
                  <a:lnTo>
                    <a:pt x="2441" y="1186"/>
                  </a:lnTo>
                  <a:lnTo>
                    <a:pt x="2434" y="1192"/>
                  </a:lnTo>
                  <a:lnTo>
                    <a:pt x="2431" y="1196"/>
                  </a:lnTo>
                  <a:lnTo>
                    <a:pt x="2429" y="1200"/>
                  </a:lnTo>
                  <a:lnTo>
                    <a:pt x="2428" y="1205"/>
                  </a:lnTo>
                  <a:lnTo>
                    <a:pt x="2427" y="1210"/>
                  </a:lnTo>
                  <a:lnTo>
                    <a:pt x="2427" y="1215"/>
                  </a:lnTo>
                  <a:lnTo>
                    <a:pt x="2428" y="1220"/>
                  </a:lnTo>
                  <a:lnTo>
                    <a:pt x="2430" y="1223"/>
                  </a:lnTo>
                  <a:lnTo>
                    <a:pt x="2432" y="1227"/>
                  </a:lnTo>
                  <a:lnTo>
                    <a:pt x="2437" y="1233"/>
                  </a:lnTo>
                  <a:lnTo>
                    <a:pt x="2443" y="1239"/>
                  </a:lnTo>
                  <a:lnTo>
                    <a:pt x="2450" y="1244"/>
                  </a:lnTo>
                  <a:lnTo>
                    <a:pt x="2455" y="1252"/>
                  </a:lnTo>
                  <a:lnTo>
                    <a:pt x="2457" y="1255"/>
                  </a:lnTo>
                  <a:lnTo>
                    <a:pt x="2459" y="1259"/>
                  </a:lnTo>
                  <a:lnTo>
                    <a:pt x="2460" y="1263"/>
                  </a:lnTo>
                  <a:lnTo>
                    <a:pt x="2460" y="1267"/>
                  </a:lnTo>
                  <a:lnTo>
                    <a:pt x="2459" y="1275"/>
                  </a:lnTo>
                  <a:lnTo>
                    <a:pt x="2458" y="1281"/>
                  </a:lnTo>
                  <a:lnTo>
                    <a:pt x="2457" y="1288"/>
                  </a:lnTo>
                  <a:lnTo>
                    <a:pt x="2455" y="1293"/>
                  </a:lnTo>
                  <a:lnTo>
                    <a:pt x="2449" y="1305"/>
                  </a:lnTo>
                  <a:lnTo>
                    <a:pt x="2442" y="1315"/>
                  </a:lnTo>
                  <a:lnTo>
                    <a:pt x="2436" y="1326"/>
                  </a:lnTo>
                  <a:lnTo>
                    <a:pt x="2430" y="1338"/>
                  </a:lnTo>
                  <a:lnTo>
                    <a:pt x="2428" y="1343"/>
                  </a:lnTo>
                  <a:lnTo>
                    <a:pt x="2426" y="1350"/>
                  </a:lnTo>
                  <a:lnTo>
                    <a:pt x="2425" y="1356"/>
                  </a:lnTo>
                  <a:lnTo>
                    <a:pt x="2425" y="1364"/>
                  </a:lnTo>
                  <a:lnTo>
                    <a:pt x="2425" y="1368"/>
                  </a:lnTo>
                  <a:lnTo>
                    <a:pt x="2426" y="1372"/>
                  </a:lnTo>
                  <a:lnTo>
                    <a:pt x="2427" y="1376"/>
                  </a:lnTo>
                  <a:lnTo>
                    <a:pt x="2429" y="1380"/>
                  </a:lnTo>
                  <a:lnTo>
                    <a:pt x="2433" y="1386"/>
                  </a:lnTo>
                  <a:lnTo>
                    <a:pt x="2438" y="1392"/>
                  </a:lnTo>
                  <a:lnTo>
                    <a:pt x="2452" y="1403"/>
                  </a:lnTo>
                  <a:lnTo>
                    <a:pt x="2464" y="1415"/>
                  </a:lnTo>
                  <a:lnTo>
                    <a:pt x="2478" y="1432"/>
                  </a:lnTo>
                  <a:lnTo>
                    <a:pt x="2488" y="1447"/>
                  </a:lnTo>
                  <a:lnTo>
                    <a:pt x="2497" y="1464"/>
                  </a:lnTo>
                  <a:lnTo>
                    <a:pt x="2510" y="1482"/>
                  </a:lnTo>
                  <a:lnTo>
                    <a:pt x="2517" y="1486"/>
                  </a:lnTo>
                  <a:lnTo>
                    <a:pt x="2522" y="1490"/>
                  </a:lnTo>
                  <a:lnTo>
                    <a:pt x="2527" y="1495"/>
                  </a:lnTo>
                  <a:lnTo>
                    <a:pt x="2532" y="1499"/>
                  </a:lnTo>
                  <a:lnTo>
                    <a:pt x="2537" y="1504"/>
                  </a:lnTo>
                  <a:lnTo>
                    <a:pt x="2542" y="1510"/>
                  </a:lnTo>
                  <a:lnTo>
                    <a:pt x="2547" y="1514"/>
                  </a:lnTo>
                  <a:lnTo>
                    <a:pt x="2554" y="1519"/>
                  </a:lnTo>
                  <a:lnTo>
                    <a:pt x="2565" y="1524"/>
                  </a:lnTo>
                  <a:lnTo>
                    <a:pt x="2575" y="1529"/>
                  </a:lnTo>
                  <a:lnTo>
                    <a:pt x="2585" y="1531"/>
                  </a:lnTo>
                  <a:lnTo>
                    <a:pt x="2596" y="1533"/>
                  </a:lnTo>
                  <a:lnTo>
                    <a:pt x="2616" y="1536"/>
                  </a:lnTo>
                  <a:lnTo>
                    <a:pt x="2641" y="1536"/>
                  </a:lnTo>
                  <a:lnTo>
                    <a:pt x="2650" y="1535"/>
                  </a:lnTo>
                  <a:lnTo>
                    <a:pt x="2659" y="1532"/>
                  </a:lnTo>
                  <a:lnTo>
                    <a:pt x="2667" y="1529"/>
                  </a:lnTo>
                  <a:lnTo>
                    <a:pt x="2674" y="1525"/>
                  </a:lnTo>
                  <a:lnTo>
                    <a:pt x="2689" y="1516"/>
                  </a:lnTo>
                  <a:lnTo>
                    <a:pt x="2706" y="1508"/>
                  </a:lnTo>
                  <a:lnTo>
                    <a:pt x="2706" y="1681"/>
                  </a:lnTo>
                  <a:lnTo>
                    <a:pt x="2706" y="1702"/>
                  </a:lnTo>
                  <a:lnTo>
                    <a:pt x="2707" y="1722"/>
                  </a:lnTo>
                  <a:lnTo>
                    <a:pt x="2708" y="1742"/>
                  </a:lnTo>
                  <a:lnTo>
                    <a:pt x="2709" y="1759"/>
                  </a:lnTo>
                  <a:lnTo>
                    <a:pt x="2709" y="1778"/>
                  </a:lnTo>
                  <a:lnTo>
                    <a:pt x="2708" y="1797"/>
                  </a:lnTo>
                  <a:lnTo>
                    <a:pt x="2705" y="1815"/>
                  </a:lnTo>
                  <a:lnTo>
                    <a:pt x="2700" y="1836"/>
                  </a:lnTo>
                  <a:lnTo>
                    <a:pt x="2697" y="1844"/>
                  </a:lnTo>
                  <a:lnTo>
                    <a:pt x="2693" y="1850"/>
                  </a:lnTo>
                  <a:lnTo>
                    <a:pt x="2690" y="1856"/>
                  </a:lnTo>
                  <a:lnTo>
                    <a:pt x="2685" y="1861"/>
                  </a:lnTo>
                  <a:lnTo>
                    <a:pt x="2675" y="1871"/>
                  </a:lnTo>
                  <a:lnTo>
                    <a:pt x="2667" y="1884"/>
                  </a:lnTo>
                  <a:lnTo>
                    <a:pt x="2653" y="1906"/>
                  </a:lnTo>
                  <a:lnTo>
                    <a:pt x="2638" y="1926"/>
                  </a:lnTo>
                  <a:lnTo>
                    <a:pt x="2624" y="1944"/>
                  </a:lnTo>
                  <a:lnTo>
                    <a:pt x="2609" y="1959"/>
                  </a:lnTo>
                  <a:lnTo>
                    <a:pt x="2577" y="1991"/>
                  </a:lnTo>
                  <a:lnTo>
                    <a:pt x="2540" y="2026"/>
                  </a:lnTo>
                  <a:lnTo>
                    <a:pt x="2529" y="2039"/>
                  </a:lnTo>
                  <a:lnTo>
                    <a:pt x="2520" y="2050"/>
                  </a:lnTo>
                  <a:lnTo>
                    <a:pt x="2513" y="2062"/>
                  </a:lnTo>
                  <a:lnTo>
                    <a:pt x="2506" y="2074"/>
                  </a:lnTo>
                  <a:lnTo>
                    <a:pt x="2499" y="2086"/>
                  </a:lnTo>
                  <a:lnTo>
                    <a:pt x="2491" y="2097"/>
                  </a:lnTo>
                  <a:lnTo>
                    <a:pt x="2483" y="2109"/>
                  </a:lnTo>
                  <a:lnTo>
                    <a:pt x="2471" y="2121"/>
                  </a:lnTo>
                  <a:lnTo>
                    <a:pt x="2449" y="2144"/>
                  </a:lnTo>
                  <a:lnTo>
                    <a:pt x="2427" y="2161"/>
                  </a:lnTo>
                  <a:lnTo>
                    <a:pt x="2405" y="2179"/>
                  </a:lnTo>
                  <a:lnTo>
                    <a:pt x="2380" y="2198"/>
                  </a:lnTo>
                  <a:lnTo>
                    <a:pt x="2375" y="2203"/>
                  </a:lnTo>
                  <a:lnTo>
                    <a:pt x="2372" y="2207"/>
                  </a:lnTo>
                  <a:lnTo>
                    <a:pt x="2368" y="2211"/>
                  </a:lnTo>
                  <a:lnTo>
                    <a:pt x="2366" y="2215"/>
                  </a:lnTo>
                  <a:lnTo>
                    <a:pt x="2362" y="2224"/>
                  </a:lnTo>
                  <a:lnTo>
                    <a:pt x="2359" y="2234"/>
                  </a:lnTo>
                  <a:lnTo>
                    <a:pt x="2355" y="2243"/>
                  </a:lnTo>
                  <a:lnTo>
                    <a:pt x="2352" y="2253"/>
                  </a:lnTo>
                  <a:lnTo>
                    <a:pt x="2348" y="2264"/>
                  </a:lnTo>
                  <a:lnTo>
                    <a:pt x="2342" y="2274"/>
                  </a:lnTo>
                  <a:lnTo>
                    <a:pt x="2329" y="2292"/>
                  </a:lnTo>
                  <a:lnTo>
                    <a:pt x="2314" y="2307"/>
                  </a:lnTo>
                  <a:lnTo>
                    <a:pt x="2308" y="2314"/>
                  </a:lnTo>
                  <a:lnTo>
                    <a:pt x="2302" y="2324"/>
                  </a:lnTo>
                  <a:lnTo>
                    <a:pt x="2296" y="2333"/>
                  </a:lnTo>
                  <a:lnTo>
                    <a:pt x="2293" y="2344"/>
                  </a:lnTo>
                  <a:lnTo>
                    <a:pt x="2290" y="2361"/>
                  </a:lnTo>
                  <a:lnTo>
                    <a:pt x="2289" y="2376"/>
                  </a:lnTo>
                  <a:lnTo>
                    <a:pt x="2288" y="2383"/>
                  </a:lnTo>
                  <a:lnTo>
                    <a:pt x="2287" y="2390"/>
                  </a:lnTo>
                  <a:lnTo>
                    <a:pt x="2286" y="2397"/>
                  </a:lnTo>
                  <a:lnTo>
                    <a:pt x="2284" y="2406"/>
                  </a:lnTo>
                  <a:lnTo>
                    <a:pt x="2280" y="2415"/>
                  </a:lnTo>
                  <a:lnTo>
                    <a:pt x="2274" y="2423"/>
                  </a:lnTo>
                  <a:lnTo>
                    <a:pt x="2267" y="2430"/>
                  </a:lnTo>
                  <a:lnTo>
                    <a:pt x="2260" y="2437"/>
                  </a:lnTo>
                  <a:lnTo>
                    <a:pt x="2245" y="2448"/>
                  </a:lnTo>
                  <a:lnTo>
                    <a:pt x="2227" y="2459"/>
                  </a:lnTo>
                  <a:lnTo>
                    <a:pt x="2203" y="2478"/>
                  </a:lnTo>
                  <a:lnTo>
                    <a:pt x="2182" y="2495"/>
                  </a:lnTo>
                  <a:lnTo>
                    <a:pt x="2159" y="2510"/>
                  </a:lnTo>
                  <a:lnTo>
                    <a:pt x="2133" y="2526"/>
                  </a:lnTo>
                  <a:lnTo>
                    <a:pt x="2100" y="2545"/>
                  </a:lnTo>
                  <a:lnTo>
                    <a:pt x="2070" y="2564"/>
                  </a:lnTo>
                  <a:lnTo>
                    <a:pt x="2054" y="2572"/>
                  </a:lnTo>
                  <a:lnTo>
                    <a:pt x="2039" y="2580"/>
                  </a:lnTo>
                  <a:lnTo>
                    <a:pt x="2021" y="2587"/>
                  </a:lnTo>
                  <a:lnTo>
                    <a:pt x="2001" y="2591"/>
                  </a:lnTo>
                  <a:lnTo>
                    <a:pt x="1977" y="2596"/>
                  </a:lnTo>
                  <a:lnTo>
                    <a:pt x="1955" y="2601"/>
                  </a:lnTo>
                  <a:lnTo>
                    <a:pt x="1933" y="2605"/>
                  </a:lnTo>
                  <a:lnTo>
                    <a:pt x="1913" y="2610"/>
                  </a:lnTo>
                  <a:lnTo>
                    <a:pt x="1894" y="2615"/>
                  </a:lnTo>
                  <a:lnTo>
                    <a:pt x="1873" y="2621"/>
                  </a:lnTo>
                  <a:lnTo>
                    <a:pt x="1851" y="2627"/>
                  </a:lnTo>
                  <a:lnTo>
                    <a:pt x="1827" y="2637"/>
                  </a:lnTo>
                  <a:lnTo>
                    <a:pt x="1802" y="2646"/>
                  </a:lnTo>
                  <a:lnTo>
                    <a:pt x="1778" y="2656"/>
                  </a:lnTo>
                  <a:lnTo>
                    <a:pt x="1756" y="2666"/>
                  </a:lnTo>
                  <a:lnTo>
                    <a:pt x="1733" y="2673"/>
                  </a:lnTo>
                  <a:lnTo>
                    <a:pt x="1711" y="2680"/>
                  </a:lnTo>
                  <a:lnTo>
                    <a:pt x="1689" y="2685"/>
                  </a:lnTo>
                  <a:lnTo>
                    <a:pt x="1676" y="2687"/>
                  </a:lnTo>
                  <a:lnTo>
                    <a:pt x="1664" y="2689"/>
                  </a:lnTo>
                  <a:lnTo>
                    <a:pt x="1650" y="2689"/>
                  </a:lnTo>
                  <a:lnTo>
                    <a:pt x="1636" y="2690"/>
                  </a:lnTo>
                  <a:lnTo>
                    <a:pt x="1567" y="2690"/>
                  </a:lnTo>
                  <a:lnTo>
                    <a:pt x="1562" y="2690"/>
                  </a:lnTo>
                  <a:lnTo>
                    <a:pt x="1558" y="2691"/>
                  </a:lnTo>
                  <a:lnTo>
                    <a:pt x="1554" y="2692"/>
                  </a:lnTo>
                  <a:lnTo>
                    <a:pt x="1550" y="2695"/>
                  </a:lnTo>
                  <a:lnTo>
                    <a:pt x="1544" y="2700"/>
                  </a:lnTo>
                  <a:lnTo>
                    <a:pt x="1539" y="2705"/>
                  </a:lnTo>
                  <a:lnTo>
                    <a:pt x="1532" y="2711"/>
                  </a:lnTo>
                  <a:lnTo>
                    <a:pt x="1526" y="2718"/>
                  </a:lnTo>
                  <a:lnTo>
                    <a:pt x="1520" y="2725"/>
                  </a:lnTo>
                  <a:lnTo>
                    <a:pt x="1513" y="2730"/>
                  </a:lnTo>
                  <a:lnTo>
                    <a:pt x="1502" y="2736"/>
                  </a:lnTo>
                  <a:lnTo>
                    <a:pt x="1493" y="2741"/>
                  </a:lnTo>
                  <a:lnTo>
                    <a:pt x="1483" y="2745"/>
                  </a:lnTo>
                  <a:lnTo>
                    <a:pt x="1474" y="2749"/>
                  </a:lnTo>
                  <a:lnTo>
                    <a:pt x="1455" y="2755"/>
                  </a:lnTo>
                  <a:lnTo>
                    <a:pt x="1432" y="2759"/>
                  </a:lnTo>
                  <a:lnTo>
                    <a:pt x="1405" y="2765"/>
                  </a:lnTo>
                  <a:lnTo>
                    <a:pt x="1381" y="2771"/>
                  </a:lnTo>
                  <a:lnTo>
                    <a:pt x="1369" y="2774"/>
                  </a:lnTo>
                  <a:lnTo>
                    <a:pt x="1356" y="2777"/>
                  </a:lnTo>
                  <a:lnTo>
                    <a:pt x="1343" y="2779"/>
                  </a:lnTo>
                  <a:lnTo>
                    <a:pt x="1328" y="2779"/>
                  </a:lnTo>
                  <a:lnTo>
                    <a:pt x="1256" y="2779"/>
                  </a:lnTo>
                  <a:lnTo>
                    <a:pt x="988" y="2811"/>
                  </a:lnTo>
                  <a:lnTo>
                    <a:pt x="764" y="2807"/>
                  </a:lnTo>
                  <a:lnTo>
                    <a:pt x="756" y="2814"/>
                  </a:lnTo>
                  <a:lnTo>
                    <a:pt x="747" y="2819"/>
                  </a:lnTo>
                  <a:lnTo>
                    <a:pt x="737" y="2822"/>
                  </a:lnTo>
                  <a:lnTo>
                    <a:pt x="728" y="2824"/>
                  </a:lnTo>
                  <a:lnTo>
                    <a:pt x="708" y="2826"/>
                  </a:lnTo>
                  <a:lnTo>
                    <a:pt x="686" y="2827"/>
                  </a:lnTo>
                  <a:lnTo>
                    <a:pt x="672" y="2826"/>
                  </a:lnTo>
                  <a:lnTo>
                    <a:pt x="660" y="2824"/>
                  </a:lnTo>
                  <a:lnTo>
                    <a:pt x="647" y="2822"/>
                  </a:lnTo>
                  <a:lnTo>
                    <a:pt x="636" y="2818"/>
                  </a:lnTo>
                  <a:lnTo>
                    <a:pt x="613" y="2810"/>
                  </a:lnTo>
                  <a:lnTo>
                    <a:pt x="588" y="2798"/>
                  </a:lnTo>
                  <a:lnTo>
                    <a:pt x="578" y="2795"/>
                  </a:lnTo>
                  <a:lnTo>
                    <a:pt x="569" y="2792"/>
                  </a:lnTo>
                  <a:lnTo>
                    <a:pt x="559" y="2790"/>
                  </a:lnTo>
                  <a:lnTo>
                    <a:pt x="550" y="2789"/>
                  </a:lnTo>
                  <a:lnTo>
                    <a:pt x="531" y="2786"/>
                  </a:lnTo>
                  <a:lnTo>
                    <a:pt x="511" y="2782"/>
                  </a:lnTo>
                  <a:lnTo>
                    <a:pt x="505" y="2781"/>
                  </a:lnTo>
                  <a:lnTo>
                    <a:pt x="501" y="2777"/>
                  </a:lnTo>
                  <a:lnTo>
                    <a:pt x="498" y="2774"/>
                  </a:lnTo>
                  <a:lnTo>
                    <a:pt x="495" y="2771"/>
                  </a:lnTo>
                  <a:lnTo>
                    <a:pt x="489" y="2764"/>
                  </a:lnTo>
                  <a:lnTo>
                    <a:pt x="485" y="2755"/>
                  </a:lnTo>
                  <a:lnTo>
                    <a:pt x="481" y="2746"/>
                  </a:lnTo>
                  <a:lnTo>
                    <a:pt x="475" y="2738"/>
                  </a:lnTo>
                  <a:lnTo>
                    <a:pt x="472" y="2734"/>
                  </a:lnTo>
                  <a:lnTo>
                    <a:pt x="468" y="2731"/>
                  </a:lnTo>
                  <a:lnTo>
                    <a:pt x="464" y="2728"/>
                  </a:lnTo>
                  <a:lnTo>
                    <a:pt x="459" y="2726"/>
                  </a:lnTo>
                  <a:lnTo>
                    <a:pt x="450" y="2724"/>
                  </a:lnTo>
                  <a:lnTo>
                    <a:pt x="440" y="2724"/>
                  </a:lnTo>
                  <a:lnTo>
                    <a:pt x="435" y="2723"/>
                  </a:lnTo>
                  <a:lnTo>
                    <a:pt x="431" y="2723"/>
                  </a:lnTo>
                  <a:lnTo>
                    <a:pt x="426" y="2720"/>
                  </a:lnTo>
                  <a:lnTo>
                    <a:pt x="422" y="2718"/>
                  </a:lnTo>
                  <a:lnTo>
                    <a:pt x="414" y="2712"/>
                  </a:lnTo>
                  <a:lnTo>
                    <a:pt x="408" y="2705"/>
                  </a:lnTo>
                  <a:lnTo>
                    <a:pt x="402" y="2697"/>
                  </a:lnTo>
                  <a:lnTo>
                    <a:pt x="398" y="2688"/>
                  </a:lnTo>
                  <a:lnTo>
                    <a:pt x="393" y="2681"/>
                  </a:lnTo>
                  <a:lnTo>
                    <a:pt x="386" y="2675"/>
                  </a:lnTo>
                  <a:lnTo>
                    <a:pt x="383" y="2673"/>
                  </a:lnTo>
                  <a:lnTo>
                    <a:pt x="379" y="2671"/>
                  </a:lnTo>
                  <a:lnTo>
                    <a:pt x="375" y="2670"/>
                  </a:lnTo>
                  <a:lnTo>
                    <a:pt x="370" y="2669"/>
                  </a:lnTo>
                  <a:lnTo>
                    <a:pt x="366" y="2670"/>
                  </a:lnTo>
                  <a:lnTo>
                    <a:pt x="362" y="2671"/>
                  </a:lnTo>
                  <a:lnTo>
                    <a:pt x="358" y="2673"/>
                  </a:lnTo>
                  <a:lnTo>
                    <a:pt x="355" y="2676"/>
                  </a:lnTo>
                  <a:lnTo>
                    <a:pt x="353" y="2680"/>
                  </a:lnTo>
                  <a:lnTo>
                    <a:pt x="351" y="2683"/>
                  </a:lnTo>
                  <a:lnTo>
                    <a:pt x="350" y="2687"/>
                  </a:lnTo>
                  <a:lnTo>
                    <a:pt x="350" y="2691"/>
                  </a:lnTo>
                  <a:lnTo>
                    <a:pt x="350" y="2839"/>
                  </a:lnTo>
                  <a:lnTo>
                    <a:pt x="350" y="2850"/>
                  </a:lnTo>
                  <a:lnTo>
                    <a:pt x="352" y="2860"/>
                  </a:lnTo>
                  <a:lnTo>
                    <a:pt x="354" y="2871"/>
                  </a:lnTo>
                  <a:lnTo>
                    <a:pt x="358" y="2881"/>
                  </a:lnTo>
                  <a:lnTo>
                    <a:pt x="366" y="2895"/>
                  </a:lnTo>
                  <a:lnTo>
                    <a:pt x="374" y="2909"/>
                  </a:lnTo>
                  <a:lnTo>
                    <a:pt x="382" y="2921"/>
                  </a:lnTo>
                  <a:lnTo>
                    <a:pt x="394" y="2935"/>
                  </a:lnTo>
                  <a:lnTo>
                    <a:pt x="398" y="2939"/>
                  </a:lnTo>
                  <a:lnTo>
                    <a:pt x="403" y="2943"/>
                  </a:lnTo>
                  <a:lnTo>
                    <a:pt x="408" y="2946"/>
                  </a:lnTo>
                  <a:lnTo>
                    <a:pt x="413" y="2948"/>
                  </a:lnTo>
                  <a:lnTo>
                    <a:pt x="417" y="2951"/>
                  </a:lnTo>
                  <a:lnTo>
                    <a:pt x="423" y="2955"/>
                  </a:lnTo>
                  <a:lnTo>
                    <a:pt x="427" y="2959"/>
                  </a:lnTo>
                  <a:lnTo>
                    <a:pt x="431" y="2963"/>
                  </a:lnTo>
                  <a:lnTo>
                    <a:pt x="442" y="2982"/>
                  </a:lnTo>
                  <a:lnTo>
                    <a:pt x="452" y="3000"/>
                  </a:lnTo>
                  <a:lnTo>
                    <a:pt x="459" y="3019"/>
                  </a:lnTo>
                  <a:lnTo>
                    <a:pt x="464" y="3036"/>
                  </a:lnTo>
                  <a:lnTo>
                    <a:pt x="473" y="3074"/>
                  </a:lnTo>
                  <a:lnTo>
                    <a:pt x="483" y="3116"/>
                  </a:lnTo>
                  <a:lnTo>
                    <a:pt x="490" y="3141"/>
                  </a:lnTo>
                  <a:lnTo>
                    <a:pt x="497" y="3163"/>
                  </a:lnTo>
                  <a:lnTo>
                    <a:pt x="501" y="3174"/>
                  </a:lnTo>
                  <a:lnTo>
                    <a:pt x="503" y="3185"/>
                  </a:lnTo>
                  <a:lnTo>
                    <a:pt x="505" y="3198"/>
                  </a:lnTo>
                  <a:lnTo>
                    <a:pt x="506" y="3211"/>
                  </a:lnTo>
                  <a:lnTo>
                    <a:pt x="505" y="3219"/>
                  </a:lnTo>
                  <a:lnTo>
                    <a:pt x="504" y="3225"/>
                  </a:lnTo>
                  <a:lnTo>
                    <a:pt x="502" y="3232"/>
                  </a:lnTo>
                  <a:lnTo>
                    <a:pt x="499" y="3237"/>
                  </a:lnTo>
                  <a:lnTo>
                    <a:pt x="495" y="3242"/>
                  </a:lnTo>
                  <a:lnTo>
                    <a:pt x="490" y="3247"/>
                  </a:lnTo>
                  <a:lnTo>
                    <a:pt x="484" y="3249"/>
                  </a:lnTo>
                  <a:lnTo>
                    <a:pt x="477" y="3250"/>
                  </a:lnTo>
                  <a:lnTo>
                    <a:pt x="432" y="3250"/>
                  </a:lnTo>
                  <a:lnTo>
                    <a:pt x="428" y="3246"/>
                  </a:lnTo>
                  <a:lnTo>
                    <a:pt x="424" y="3240"/>
                  </a:lnTo>
                  <a:lnTo>
                    <a:pt x="409" y="3232"/>
                  </a:lnTo>
                  <a:lnTo>
                    <a:pt x="396" y="3226"/>
                  </a:lnTo>
                  <a:lnTo>
                    <a:pt x="388" y="3223"/>
                  </a:lnTo>
                  <a:lnTo>
                    <a:pt x="381" y="3220"/>
                  </a:lnTo>
                  <a:lnTo>
                    <a:pt x="374" y="3217"/>
                  </a:lnTo>
                  <a:lnTo>
                    <a:pt x="365" y="3214"/>
                  </a:lnTo>
                  <a:lnTo>
                    <a:pt x="364" y="3340"/>
                  </a:lnTo>
                  <a:lnTo>
                    <a:pt x="360" y="3365"/>
                  </a:lnTo>
                  <a:lnTo>
                    <a:pt x="357" y="3387"/>
                  </a:lnTo>
                  <a:lnTo>
                    <a:pt x="354" y="3410"/>
                  </a:lnTo>
                  <a:lnTo>
                    <a:pt x="351" y="3431"/>
                  </a:lnTo>
                  <a:lnTo>
                    <a:pt x="348" y="3452"/>
                  </a:lnTo>
                  <a:lnTo>
                    <a:pt x="346" y="3473"/>
                  </a:lnTo>
                  <a:lnTo>
                    <a:pt x="345" y="3497"/>
                  </a:lnTo>
                  <a:lnTo>
                    <a:pt x="344" y="3523"/>
                  </a:lnTo>
                  <a:lnTo>
                    <a:pt x="345" y="3533"/>
                  </a:lnTo>
                  <a:lnTo>
                    <a:pt x="347" y="3544"/>
                  </a:lnTo>
                  <a:lnTo>
                    <a:pt x="351" y="3552"/>
                  </a:lnTo>
                  <a:lnTo>
                    <a:pt x="356" y="3560"/>
                  </a:lnTo>
                  <a:lnTo>
                    <a:pt x="363" y="3568"/>
                  </a:lnTo>
                  <a:lnTo>
                    <a:pt x="370" y="3575"/>
                  </a:lnTo>
                  <a:lnTo>
                    <a:pt x="377" y="3582"/>
                  </a:lnTo>
                  <a:lnTo>
                    <a:pt x="385" y="3588"/>
                  </a:lnTo>
                  <a:lnTo>
                    <a:pt x="393" y="3595"/>
                  </a:lnTo>
                  <a:lnTo>
                    <a:pt x="400" y="3602"/>
                  </a:lnTo>
                  <a:lnTo>
                    <a:pt x="407" y="3609"/>
                  </a:lnTo>
                  <a:lnTo>
                    <a:pt x="413" y="3616"/>
                  </a:lnTo>
                  <a:lnTo>
                    <a:pt x="418" y="3625"/>
                  </a:lnTo>
                  <a:lnTo>
                    <a:pt x="423" y="3633"/>
                  </a:lnTo>
                  <a:lnTo>
                    <a:pt x="426" y="3643"/>
                  </a:lnTo>
                  <a:lnTo>
                    <a:pt x="426" y="3654"/>
                  </a:lnTo>
                  <a:lnTo>
                    <a:pt x="426" y="3714"/>
                  </a:lnTo>
                  <a:lnTo>
                    <a:pt x="426" y="3722"/>
                  </a:lnTo>
                  <a:lnTo>
                    <a:pt x="425" y="3729"/>
                  </a:lnTo>
                  <a:lnTo>
                    <a:pt x="423" y="3737"/>
                  </a:lnTo>
                  <a:lnTo>
                    <a:pt x="419" y="3743"/>
                  </a:lnTo>
                  <a:lnTo>
                    <a:pt x="416" y="3749"/>
                  </a:lnTo>
                  <a:lnTo>
                    <a:pt x="412" y="3755"/>
                  </a:lnTo>
                  <a:lnTo>
                    <a:pt x="407" y="3760"/>
                  </a:lnTo>
                  <a:lnTo>
                    <a:pt x="402" y="3766"/>
                  </a:lnTo>
                  <a:lnTo>
                    <a:pt x="389" y="3774"/>
                  </a:lnTo>
                  <a:lnTo>
                    <a:pt x="376" y="3782"/>
                  </a:lnTo>
                  <a:lnTo>
                    <a:pt x="362" y="3789"/>
                  </a:lnTo>
                  <a:lnTo>
                    <a:pt x="346" y="3796"/>
                  </a:lnTo>
                  <a:lnTo>
                    <a:pt x="319" y="3805"/>
                  </a:lnTo>
                  <a:lnTo>
                    <a:pt x="294" y="3812"/>
                  </a:lnTo>
                  <a:lnTo>
                    <a:pt x="282" y="3815"/>
                  </a:lnTo>
                  <a:lnTo>
                    <a:pt x="271" y="3820"/>
                  </a:lnTo>
                  <a:lnTo>
                    <a:pt x="265" y="3825"/>
                  </a:lnTo>
                  <a:lnTo>
                    <a:pt x="260" y="3828"/>
                  </a:lnTo>
                  <a:lnTo>
                    <a:pt x="255" y="3832"/>
                  </a:lnTo>
                  <a:lnTo>
                    <a:pt x="251" y="3837"/>
                  </a:lnTo>
                  <a:lnTo>
                    <a:pt x="242" y="3824"/>
                  </a:lnTo>
                  <a:lnTo>
                    <a:pt x="233" y="3811"/>
                  </a:lnTo>
                  <a:lnTo>
                    <a:pt x="225" y="3801"/>
                  </a:lnTo>
                  <a:lnTo>
                    <a:pt x="216" y="3791"/>
                  </a:lnTo>
                  <a:lnTo>
                    <a:pt x="195" y="3773"/>
                  </a:lnTo>
                  <a:lnTo>
                    <a:pt x="172" y="3751"/>
                  </a:lnTo>
                  <a:lnTo>
                    <a:pt x="152" y="3731"/>
                  </a:lnTo>
                  <a:lnTo>
                    <a:pt x="134" y="3715"/>
                  </a:lnTo>
                  <a:lnTo>
                    <a:pt x="124" y="3706"/>
                  </a:lnTo>
                  <a:lnTo>
                    <a:pt x="114" y="3699"/>
                  </a:lnTo>
                  <a:lnTo>
                    <a:pt x="105" y="3692"/>
                  </a:lnTo>
                  <a:lnTo>
                    <a:pt x="94" y="3686"/>
                  </a:lnTo>
                  <a:lnTo>
                    <a:pt x="84" y="3681"/>
                  </a:lnTo>
                  <a:lnTo>
                    <a:pt x="74" y="3675"/>
                  </a:lnTo>
                  <a:lnTo>
                    <a:pt x="63" y="3671"/>
                  </a:lnTo>
                  <a:lnTo>
                    <a:pt x="52" y="3668"/>
                  </a:lnTo>
                  <a:lnTo>
                    <a:pt x="40" y="3665"/>
                  </a:lnTo>
                  <a:lnTo>
                    <a:pt x="27" y="3663"/>
                  </a:lnTo>
                  <a:lnTo>
                    <a:pt x="15" y="3662"/>
                  </a:lnTo>
                  <a:lnTo>
                    <a:pt x="0" y="3662"/>
                  </a:lnTo>
                  <a:lnTo>
                    <a:pt x="0" y="2953"/>
                  </a:lnTo>
                  <a:lnTo>
                    <a:pt x="15" y="794"/>
                  </a:lnTo>
                  <a:lnTo>
                    <a:pt x="15" y="498"/>
                  </a:lnTo>
                  <a:lnTo>
                    <a:pt x="210" y="503"/>
                  </a:lnTo>
                  <a:lnTo>
                    <a:pt x="718" y="503"/>
                  </a:lnTo>
                  <a:lnTo>
                    <a:pt x="1122" y="42"/>
                  </a:lnTo>
                  <a:lnTo>
                    <a:pt x="1125" y="47"/>
                  </a:lnTo>
                  <a:lnTo>
                    <a:pt x="1128" y="51"/>
                  </a:lnTo>
                  <a:lnTo>
                    <a:pt x="1131" y="55"/>
                  </a:lnTo>
                  <a:lnTo>
                    <a:pt x="1134" y="60"/>
                  </a:lnTo>
                  <a:lnTo>
                    <a:pt x="1142" y="67"/>
                  </a:lnTo>
                  <a:lnTo>
                    <a:pt x="1150" y="75"/>
                  </a:lnTo>
                  <a:lnTo>
                    <a:pt x="1158" y="82"/>
                  </a:lnTo>
                  <a:lnTo>
                    <a:pt x="1164" y="89"/>
                  </a:lnTo>
                  <a:lnTo>
                    <a:pt x="1168" y="92"/>
                  </a:lnTo>
                  <a:lnTo>
                    <a:pt x="1171" y="94"/>
                  </a:lnTo>
                  <a:lnTo>
                    <a:pt x="1176" y="95"/>
                  </a:lnTo>
                  <a:lnTo>
                    <a:pt x="1180" y="96"/>
                  </a:lnTo>
                  <a:lnTo>
                    <a:pt x="1186" y="96"/>
                  </a:lnTo>
                  <a:lnTo>
                    <a:pt x="1191" y="95"/>
                  </a:lnTo>
                  <a:lnTo>
                    <a:pt x="1195" y="94"/>
                  </a:lnTo>
                  <a:lnTo>
                    <a:pt x="1199" y="92"/>
                  </a:lnTo>
                  <a:lnTo>
                    <a:pt x="1206" y="88"/>
                  </a:lnTo>
                  <a:lnTo>
                    <a:pt x="1212" y="81"/>
                  </a:lnTo>
                  <a:lnTo>
                    <a:pt x="1219" y="74"/>
                  </a:lnTo>
                  <a:lnTo>
                    <a:pt x="1223" y="66"/>
                  </a:lnTo>
                  <a:lnTo>
                    <a:pt x="1228" y="58"/>
                  </a:lnTo>
                  <a:lnTo>
                    <a:pt x="1232" y="49"/>
                  </a:lnTo>
                  <a:lnTo>
                    <a:pt x="1237" y="40"/>
                  </a:lnTo>
                  <a:lnTo>
                    <a:pt x="1244" y="32"/>
                  </a:lnTo>
                  <a:lnTo>
                    <a:pt x="1250" y="25"/>
                  </a:lnTo>
                  <a:lnTo>
                    <a:pt x="1257" y="19"/>
                  </a:lnTo>
                  <a:lnTo>
                    <a:pt x="1274" y="10"/>
                  </a:lnTo>
                  <a:lnTo>
                    <a:pt x="1291" y="0"/>
                  </a:lnTo>
                  <a:close/>
                </a:path>
              </a:pathLst>
            </a:custGeom>
            <a:noFill/>
            <a:ln w="1588">
              <a:solidFill>
                <a:srgbClr val="63696D"/>
              </a:solidFill>
              <a:round/>
              <a:headEnd/>
              <a:tailEnd/>
            </a:ln>
          </p:spPr>
          <p:txBody>
            <a:bodyPr/>
            <a:lstStyle/>
            <a:p>
              <a:endParaRPr lang="es-ES"/>
            </a:p>
          </p:txBody>
        </p:sp>
        <p:sp>
          <p:nvSpPr>
            <p:cNvPr id="5196" name="Freeform 55"/>
            <p:cNvSpPr>
              <a:spLocks/>
            </p:cNvSpPr>
            <p:nvPr/>
          </p:nvSpPr>
          <p:spPr bwMode="auto">
            <a:xfrm>
              <a:off x="388938" y="3243263"/>
              <a:ext cx="366712" cy="695325"/>
            </a:xfrm>
            <a:custGeom>
              <a:avLst/>
              <a:gdLst>
                <a:gd name="T0" fmla="*/ 2147483647 w 1383"/>
                <a:gd name="T1" fmla="*/ 0 h 2629"/>
                <a:gd name="T2" fmla="*/ 2147483647 w 1383"/>
                <a:gd name="T3" fmla="*/ 2147483647 h 2629"/>
                <a:gd name="T4" fmla="*/ 2147483647 w 1383"/>
                <a:gd name="T5" fmla="*/ 2147483647 h 2629"/>
                <a:gd name="T6" fmla="*/ 2147483647 w 1383"/>
                <a:gd name="T7" fmla="*/ 2147483647 h 2629"/>
                <a:gd name="T8" fmla="*/ 2147483647 w 1383"/>
                <a:gd name="T9" fmla="*/ 2147483647 h 2629"/>
                <a:gd name="T10" fmla="*/ 2147483647 w 1383"/>
                <a:gd name="T11" fmla="*/ 2147483647 h 2629"/>
                <a:gd name="T12" fmla="*/ 2147483647 w 1383"/>
                <a:gd name="T13" fmla="*/ 2147483647 h 2629"/>
                <a:gd name="T14" fmla="*/ 2147483647 w 1383"/>
                <a:gd name="T15" fmla="*/ 2147483647 h 2629"/>
                <a:gd name="T16" fmla="*/ 2147483647 w 1383"/>
                <a:gd name="T17" fmla="*/ 2147483647 h 2629"/>
                <a:gd name="T18" fmla="*/ 2147483647 w 1383"/>
                <a:gd name="T19" fmla="*/ 2147483647 h 2629"/>
                <a:gd name="T20" fmla="*/ 2147483647 w 1383"/>
                <a:gd name="T21" fmla="*/ 2147483647 h 2629"/>
                <a:gd name="T22" fmla="*/ 2147483647 w 1383"/>
                <a:gd name="T23" fmla="*/ 2147483647 h 2629"/>
                <a:gd name="T24" fmla="*/ 2147483647 w 1383"/>
                <a:gd name="T25" fmla="*/ 2147483647 h 2629"/>
                <a:gd name="T26" fmla="*/ 2147483647 w 1383"/>
                <a:gd name="T27" fmla="*/ 2147483647 h 2629"/>
                <a:gd name="T28" fmla="*/ 2147483647 w 1383"/>
                <a:gd name="T29" fmla="*/ 2147483647 h 2629"/>
                <a:gd name="T30" fmla="*/ 2147483647 w 1383"/>
                <a:gd name="T31" fmla="*/ 2147483647 h 2629"/>
                <a:gd name="T32" fmla="*/ 2147483647 w 1383"/>
                <a:gd name="T33" fmla="*/ 2147483647 h 2629"/>
                <a:gd name="T34" fmla="*/ 2147483647 w 1383"/>
                <a:gd name="T35" fmla="*/ 2147483647 h 2629"/>
                <a:gd name="T36" fmla="*/ 2147483647 w 1383"/>
                <a:gd name="T37" fmla="*/ 2147483647 h 2629"/>
                <a:gd name="T38" fmla="*/ 2147483647 w 1383"/>
                <a:gd name="T39" fmla="*/ 2147483647 h 2629"/>
                <a:gd name="T40" fmla="*/ 2147483647 w 1383"/>
                <a:gd name="T41" fmla="*/ 2147483647 h 2629"/>
                <a:gd name="T42" fmla="*/ 2147483647 w 1383"/>
                <a:gd name="T43" fmla="*/ 2147483647 h 2629"/>
                <a:gd name="T44" fmla="*/ 2147483647 w 1383"/>
                <a:gd name="T45" fmla="*/ 2147483647 h 2629"/>
                <a:gd name="T46" fmla="*/ 2147483647 w 1383"/>
                <a:gd name="T47" fmla="*/ 2147483647 h 2629"/>
                <a:gd name="T48" fmla="*/ 2147483647 w 1383"/>
                <a:gd name="T49" fmla="*/ 2147483647 h 2629"/>
                <a:gd name="T50" fmla="*/ 2147483647 w 1383"/>
                <a:gd name="T51" fmla="*/ 2147483647 h 2629"/>
                <a:gd name="T52" fmla="*/ 2147483647 w 1383"/>
                <a:gd name="T53" fmla="*/ 2147483647 h 2629"/>
                <a:gd name="T54" fmla="*/ 2147483647 w 1383"/>
                <a:gd name="T55" fmla="*/ 2147483647 h 2629"/>
                <a:gd name="T56" fmla="*/ 2147483647 w 1383"/>
                <a:gd name="T57" fmla="*/ 2147483647 h 2629"/>
                <a:gd name="T58" fmla="*/ 2147483647 w 1383"/>
                <a:gd name="T59" fmla="*/ 2147483647 h 2629"/>
                <a:gd name="T60" fmla="*/ 2147483647 w 1383"/>
                <a:gd name="T61" fmla="*/ 2147483647 h 2629"/>
                <a:gd name="T62" fmla="*/ 2147483647 w 1383"/>
                <a:gd name="T63" fmla="*/ 2147483647 h 2629"/>
                <a:gd name="T64" fmla="*/ 0 w 1383"/>
                <a:gd name="T65" fmla="*/ 2147483647 h 2629"/>
                <a:gd name="T66" fmla="*/ 0 w 1383"/>
                <a:gd name="T67" fmla="*/ 2147483647 h 2629"/>
                <a:gd name="T68" fmla="*/ 0 w 1383"/>
                <a:gd name="T69" fmla="*/ 2147483647 h 2629"/>
                <a:gd name="T70" fmla="*/ 0 w 1383"/>
                <a:gd name="T71" fmla="*/ 2147483647 h 2629"/>
                <a:gd name="T72" fmla="*/ 2147483647 w 1383"/>
                <a:gd name="T73" fmla="*/ 2147483647 h 2629"/>
                <a:gd name="T74" fmla="*/ 0 w 1383"/>
                <a:gd name="T75" fmla="*/ 2147483647 h 2629"/>
                <a:gd name="T76" fmla="*/ 0 w 1383"/>
                <a:gd name="T77" fmla="*/ 2147483647 h 2629"/>
                <a:gd name="T78" fmla="*/ 0 w 1383"/>
                <a:gd name="T79" fmla="*/ 2147483647 h 2629"/>
                <a:gd name="T80" fmla="*/ 2147483647 w 1383"/>
                <a:gd name="T81" fmla="*/ 2147483647 h 2629"/>
                <a:gd name="T82" fmla="*/ 0 w 1383"/>
                <a:gd name="T83" fmla="*/ 2147483647 h 2629"/>
                <a:gd name="T84" fmla="*/ 0 w 1383"/>
                <a:gd name="T85" fmla="*/ 2147483647 h 2629"/>
                <a:gd name="T86" fmla="*/ 2147483647 w 1383"/>
                <a:gd name="T87" fmla="*/ 2147483647 h 2629"/>
                <a:gd name="T88" fmla="*/ 2147483647 w 1383"/>
                <a:gd name="T89" fmla="*/ 2147483647 h 2629"/>
                <a:gd name="T90" fmla="*/ 2147483647 w 1383"/>
                <a:gd name="T91" fmla="*/ 2147483647 h 2629"/>
                <a:gd name="T92" fmla="*/ 2147483647 w 1383"/>
                <a:gd name="T93" fmla="*/ 2147483647 h 2629"/>
                <a:gd name="T94" fmla="*/ 2147483647 w 1383"/>
                <a:gd name="T95" fmla="*/ 2147483647 h 2629"/>
                <a:gd name="T96" fmla="*/ 2147483647 w 1383"/>
                <a:gd name="T97" fmla="*/ 2147483647 h 2629"/>
                <a:gd name="T98" fmla="*/ 2147483647 w 1383"/>
                <a:gd name="T99" fmla="*/ 2147483647 h 2629"/>
                <a:gd name="T100" fmla="*/ 2147483647 w 1383"/>
                <a:gd name="T101" fmla="*/ 2147483647 h 2629"/>
                <a:gd name="T102" fmla="*/ 2147483647 w 1383"/>
                <a:gd name="T103" fmla="*/ 2147483647 h 2629"/>
                <a:gd name="T104" fmla="*/ 2147483647 w 1383"/>
                <a:gd name="T105" fmla="*/ 2147483647 h 2629"/>
                <a:gd name="T106" fmla="*/ 2147483647 w 1383"/>
                <a:gd name="T107" fmla="*/ 2147483647 h 2629"/>
                <a:gd name="T108" fmla="*/ 2147483647 w 1383"/>
                <a:gd name="T109" fmla="*/ 2147483647 h 2629"/>
                <a:gd name="T110" fmla="*/ 2147483647 w 1383"/>
                <a:gd name="T111" fmla="*/ 2147483647 h 2629"/>
                <a:gd name="T112" fmla="*/ 2147483647 w 1383"/>
                <a:gd name="T113" fmla="*/ 2147483647 h 2629"/>
                <a:gd name="T114" fmla="*/ 2147483647 w 1383"/>
                <a:gd name="T115" fmla="*/ 2147483647 h 2629"/>
                <a:gd name="T116" fmla="*/ 2147483647 w 1383"/>
                <a:gd name="T117" fmla="*/ 2147483647 h 2629"/>
                <a:gd name="T118" fmla="*/ 2147483647 w 1383"/>
                <a:gd name="T119" fmla="*/ 0 h 2629"/>
                <a:gd name="T120" fmla="*/ 2147483647 w 1383"/>
                <a:gd name="T121" fmla="*/ 0 h 2629"/>
                <a:gd name="T122" fmla="*/ 2147483647 w 1383"/>
                <a:gd name="T123" fmla="*/ 0 h 2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3"/>
                <a:gd name="T187" fmla="*/ 0 h 2629"/>
                <a:gd name="T188" fmla="*/ 1383 w 1383"/>
                <a:gd name="T189" fmla="*/ 2629 h 2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3" h="2629">
                  <a:moveTo>
                    <a:pt x="423" y="24"/>
                  </a:moveTo>
                  <a:lnTo>
                    <a:pt x="427" y="32"/>
                  </a:lnTo>
                  <a:lnTo>
                    <a:pt x="431" y="40"/>
                  </a:lnTo>
                  <a:lnTo>
                    <a:pt x="432" y="47"/>
                  </a:lnTo>
                  <a:lnTo>
                    <a:pt x="433" y="55"/>
                  </a:lnTo>
                  <a:lnTo>
                    <a:pt x="434" y="71"/>
                  </a:lnTo>
                  <a:lnTo>
                    <a:pt x="437" y="90"/>
                  </a:lnTo>
                  <a:lnTo>
                    <a:pt x="441" y="103"/>
                  </a:lnTo>
                  <a:lnTo>
                    <a:pt x="446" y="115"/>
                  </a:lnTo>
                  <a:lnTo>
                    <a:pt x="451" y="126"/>
                  </a:lnTo>
                  <a:lnTo>
                    <a:pt x="458" y="136"/>
                  </a:lnTo>
                  <a:lnTo>
                    <a:pt x="464" y="146"/>
                  </a:lnTo>
                  <a:lnTo>
                    <a:pt x="472" y="155"/>
                  </a:lnTo>
                  <a:lnTo>
                    <a:pt x="481" y="164"/>
                  </a:lnTo>
                  <a:lnTo>
                    <a:pt x="491" y="174"/>
                  </a:lnTo>
                  <a:lnTo>
                    <a:pt x="519" y="198"/>
                  </a:lnTo>
                  <a:lnTo>
                    <a:pt x="541" y="219"/>
                  </a:lnTo>
                  <a:lnTo>
                    <a:pt x="553" y="231"/>
                  </a:lnTo>
                  <a:lnTo>
                    <a:pt x="564" y="242"/>
                  </a:lnTo>
                  <a:lnTo>
                    <a:pt x="576" y="256"/>
                  </a:lnTo>
                  <a:lnTo>
                    <a:pt x="588" y="270"/>
                  </a:lnTo>
                  <a:lnTo>
                    <a:pt x="595" y="279"/>
                  </a:lnTo>
                  <a:lnTo>
                    <a:pt x="601" y="288"/>
                  </a:lnTo>
                  <a:lnTo>
                    <a:pt x="605" y="293"/>
                  </a:lnTo>
                  <a:lnTo>
                    <a:pt x="607" y="297"/>
                  </a:lnTo>
                  <a:lnTo>
                    <a:pt x="608" y="302"/>
                  </a:lnTo>
                  <a:lnTo>
                    <a:pt x="609" y="308"/>
                  </a:lnTo>
                  <a:lnTo>
                    <a:pt x="610" y="319"/>
                  </a:lnTo>
                  <a:lnTo>
                    <a:pt x="612" y="328"/>
                  </a:lnTo>
                  <a:lnTo>
                    <a:pt x="614" y="336"/>
                  </a:lnTo>
                  <a:lnTo>
                    <a:pt x="617" y="345"/>
                  </a:lnTo>
                  <a:lnTo>
                    <a:pt x="625" y="361"/>
                  </a:lnTo>
                  <a:lnTo>
                    <a:pt x="635" y="379"/>
                  </a:lnTo>
                  <a:lnTo>
                    <a:pt x="648" y="389"/>
                  </a:lnTo>
                  <a:lnTo>
                    <a:pt x="662" y="399"/>
                  </a:lnTo>
                  <a:lnTo>
                    <a:pt x="667" y="407"/>
                  </a:lnTo>
                  <a:lnTo>
                    <a:pt x="669" y="414"/>
                  </a:lnTo>
                  <a:lnTo>
                    <a:pt x="671" y="421"/>
                  </a:lnTo>
                  <a:lnTo>
                    <a:pt x="671" y="427"/>
                  </a:lnTo>
                  <a:lnTo>
                    <a:pt x="671" y="443"/>
                  </a:lnTo>
                  <a:lnTo>
                    <a:pt x="670" y="459"/>
                  </a:lnTo>
                  <a:lnTo>
                    <a:pt x="671" y="473"/>
                  </a:lnTo>
                  <a:lnTo>
                    <a:pt x="673" y="485"/>
                  </a:lnTo>
                  <a:lnTo>
                    <a:pt x="677" y="498"/>
                  </a:lnTo>
                  <a:lnTo>
                    <a:pt x="683" y="509"/>
                  </a:lnTo>
                  <a:lnTo>
                    <a:pt x="689" y="520"/>
                  </a:lnTo>
                  <a:lnTo>
                    <a:pt x="698" y="530"/>
                  </a:lnTo>
                  <a:lnTo>
                    <a:pt x="707" y="540"/>
                  </a:lnTo>
                  <a:lnTo>
                    <a:pt x="716" y="551"/>
                  </a:lnTo>
                  <a:lnTo>
                    <a:pt x="730" y="563"/>
                  </a:lnTo>
                  <a:lnTo>
                    <a:pt x="742" y="575"/>
                  </a:lnTo>
                  <a:lnTo>
                    <a:pt x="748" y="580"/>
                  </a:lnTo>
                  <a:lnTo>
                    <a:pt x="756" y="583"/>
                  </a:lnTo>
                  <a:lnTo>
                    <a:pt x="764" y="585"/>
                  </a:lnTo>
                  <a:lnTo>
                    <a:pt x="773" y="586"/>
                  </a:lnTo>
                  <a:lnTo>
                    <a:pt x="787" y="585"/>
                  </a:lnTo>
                  <a:lnTo>
                    <a:pt x="799" y="583"/>
                  </a:lnTo>
                  <a:lnTo>
                    <a:pt x="812" y="579"/>
                  </a:lnTo>
                  <a:lnTo>
                    <a:pt x="822" y="573"/>
                  </a:lnTo>
                  <a:lnTo>
                    <a:pt x="832" y="566"/>
                  </a:lnTo>
                  <a:lnTo>
                    <a:pt x="842" y="558"/>
                  </a:lnTo>
                  <a:lnTo>
                    <a:pt x="851" y="549"/>
                  </a:lnTo>
                  <a:lnTo>
                    <a:pt x="860" y="538"/>
                  </a:lnTo>
                  <a:lnTo>
                    <a:pt x="870" y="524"/>
                  </a:lnTo>
                  <a:lnTo>
                    <a:pt x="877" y="508"/>
                  </a:lnTo>
                  <a:lnTo>
                    <a:pt x="881" y="502"/>
                  </a:lnTo>
                  <a:lnTo>
                    <a:pt x="886" y="497"/>
                  </a:lnTo>
                  <a:lnTo>
                    <a:pt x="889" y="495"/>
                  </a:lnTo>
                  <a:lnTo>
                    <a:pt x="892" y="493"/>
                  </a:lnTo>
                  <a:lnTo>
                    <a:pt x="895" y="492"/>
                  </a:lnTo>
                  <a:lnTo>
                    <a:pt x="901" y="492"/>
                  </a:lnTo>
                  <a:lnTo>
                    <a:pt x="907" y="493"/>
                  </a:lnTo>
                  <a:lnTo>
                    <a:pt x="912" y="495"/>
                  </a:lnTo>
                  <a:lnTo>
                    <a:pt x="916" y="499"/>
                  </a:lnTo>
                  <a:lnTo>
                    <a:pt x="920" y="504"/>
                  </a:lnTo>
                  <a:lnTo>
                    <a:pt x="924" y="509"/>
                  </a:lnTo>
                  <a:lnTo>
                    <a:pt x="928" y="514"/>
                  </a:lnTo>
                  <a:lnTo>
                    <a:pt x="933" y="520"/>
                  </a:lnTo>
                  <a:lnTo>
                    <a:pt x="938" y="525"/>
                  </a:lnTo>
                  <a:lnTo>
                    <a:pt x="951" y="531"/>
                  </a:lnTo>
                  <a:lnTo>
                    <a:pt x="966" y="536"/>
                  </a:lnTo>
                  <a:lnTo>
                    <a:pt x="969" y="538"/>
                  </a:lnTo>
                  <a:lnTo>
                    <a:pt x="972" y="540"/>
                  </a:lnTo>
                  <a:lnTo>
                    <a:pt x="973" y="543"/>
                  </a:lnTo>
                  <a:lnTo>
                    <a:pt x="975" y="546"/>
                  </a:lnTo>
                  <a:lnTo>
                    <a:pt x="976" y="552"/>
                  </a:lnTo>
                  <a:lnTo>
                    <a:pt x="977" y="559"/>
                  </a:lnTo>
                  <a:lnTo>
                    <a:pt x="977" y="566"/>
                  </a:lnTo>
                  <a:lnTo>
                    <a:pt x="978" y="573"/>
                  </a:lnTo>
                  <a:lnTo>
                    <a:pt x="979" y="581"/>
                  </a:lnTo>
                  <a:lnTo>
                    <a:pt x="982" y="588"/>
                  </a:lnTo>
                  <a:lnTo>
                    <a:pt x="988" y="595"/>
                  </a:lnTo>
                  <a:lnTo>
                    <a:pt x="993" y="600"/>
                  </a:lnTo>
                  <a:lnTo>
                    <a:pt x="1000" y="605"/>
                  </a:lnTo>
                  <a:lnTo>
                    <a:pt x="1007" y="608"/>
                  </a:lnTo>
                  <a:lnTo>
                    <a:pt x="1016" y="610"/>
                  </a:lnTo>
                  <a:lnTo>
                    <a:pt x="1024" y="611"/>
                  </a:lnTo>
                  <a:lnTo>
                    <a:pt x="1033" y="612"/>
                  </a:lnTo>
                  <a:lnTo>
                    <a:pt x="1041" y="612"/>
                  </a:lnTo>
                  <a:lnTo>
                    <a:pt x="1099" y="612"/>
                  </a:lnTo>
                  <a:lnTo>
                    <a:pt x="1109" y="613"/>
                  </a:lnTo>
                  <a:lnTo>
                    <a:pt x="1117" y="615"/>
                  </a:lnTo>
                  <a:lnTo>
                    <a:pt x="1124" y="619"/>
                  </a:lnTo>
                  <a:lnTo>
                    <a:pt x="1130" y="624"/>
                  </a:lnTo>
                  <a:lnTo>
                    <a:pt x="1144" y="636"/>
                  </a:lnTo>
                  <a:lnTo>
                    <a:pt x="1158" y="647"/>
                  </a:lnTo>
                  <a:lnTo>
                    <a:pt x="1176" y="657"/>
                  </a:lnTo>
                  <a:lnTo>
                    <a:pt x="1192" y="666"/>
                  </a:lnTo>
                  <a:lnTo>
                    <a:pt x="1207" y="674"/>
                  </a:lnTo>
                  <a:lnTo>
                    <a:pt x="1223" y="680"/>
                  </a:lnTo>
                  <a:lnTo>
                    <a:pt x="1238" y="685"/>
                  </a:lnTo>
                  <a:lnTo>
                    <a:pt x="1255" y="688"/>
                  </a:lnTo>
                  <a:lnTo>
                    <a:pt x="1272" y="691"/>
                  </a:lnTo>
                  <a:lnTo>
                    <a:pt x="1292" y="692"/>
                  </a:lnTo>
                  <a:lnTo>
                    <a:pt x="1316" y="691"/>
                  </a:lnTo>
                  <a:lnTo>
                    <a:pt x="1335" y="687"/>
                  </a:lnTo>
                  <a:lnTo>
                    <a:pt x="1356" y="684"/>
                  </a:lnTo>
                  <a:lnTo>
                    <a:pt x="1380" y="682"/>
                  </a:lnTo>
                  <a:lnTo>
                    <a:pt x="1380" y="1214"/>
                  </a:lnTo>
                  <a:lnTo>
                    <a:pt x="1380" y="1237"/>
                  </a:lnTo>
                  <a:lnTo>
                    <a:pt x="1381" y="1259"/>
                  </a:lnTo>
                  <a:lnTo>
                    <a:pt x="1381" y="1279"/>
                  </a:lnTo>
                  <a:lnTo>
                    <a:pt x="1382" y="1299"/>
                  </a:lnTo>
                  <a:lnTo>
                    <a:pt x="1382" y="1318"/>
                  </a:lnTo>
                  <a:lnTo>
                    <a:pt x="1383" y="1338"/>
                  </a:lnTo>
                  <a:lnTo>
                    <a:pt x="1383" y="1360"/>
                  </a:lnTo>
                  <a:lnTo>
                    <a:pt x="1382" y="1383"/>
                  </a:lnTo>
                  <a:lnTo>
                    <a:pt x="1378" y="1405"/>
                  </a:lnTo>
                  <a:lnTo>
                    <a:pt x="1374" y="1427"/>
                  </a:lnTo>
                  <a:lnTo>
                    <a:pt x="1369" y="1447"/>
                  </a:lnTo>
                  <a:lnTo>
                    <a:pt x="1362" y="1465"/>
                  </a:lnTo>
                  <a:lnTo>
                    <a:pt x="1358" y="1475"/>
                  </a:lnTo>
                  <a:lnTo>
                    <a:pt x="1354" y="1483"/>
                  </a:lnTo>
                  <a:lnTo>
                    <a:pt x="1349" y="1491"/>
                  </a:lnTo>
                  <a:lnTo>
                    <a:pt x="1344" y="1499"/>
                  </a:lnTo>
                  <a:lnTo>
                    <a:pt x="1337" y="1507"/>
                  </a:lnTo>
                  <a:lnTo>
                    <a:pt x="1330" y="1515"/>
                  </a:lnTo>
                  <a:lnTo>
                    <a:pt x="1323" y="1522"/>
                  </a:lnTo>
                  <a:lnTo>
                    <a:pt x="1314" y="1528"/>
                  </a:lnTo>
                  <a:lnTo>
                    <a:pt x="1303" y="1536"/>
                  </a:lnTo>
                  <a:lnTo>
                    <a:pt x="1292" y="1542"/>
                  </a:lnTo>
                  <a:lnTo>
                    <a:pt x="1282" y="1546"/>
                  </a:lnTo>
                  <a:lnTo>
                    <a:pt x="1270" y="1550"/>
                  </a:lnTo>
                  <a:lnTo>
                    <a:pt x="1247" y="1556"/>
                  </a:lnTo>
                  <a:lnTo>
                    <a:pt x="1224" y="1566"/>
                  </a:lnTo>
                  <a:lnTo>
                    <a:pt x="1211" y="1570"/>
                  </a:lnTo>
                  <a:lnTo>
                    <a:pt x="1200" y="1573"/>
                  </a:lnTo>
                  <a:lnTo>
                    <a:pt x="1188" y="1576"/>
                  </a:lnTo>
                  <a:lnTo>
                    <a:pt x="1175" y="1579"/>
                  </a:lnTo>
                  <a:lnTo>
                    <a:pt x="1167" y="1581"/>
                  </a:lnTo>
                  <a:lnTo>
                    <a:pt x="1157" y="1582"/>
                  </a:lnTo>
                  <a:lnTo>
                    <a:pt x="1150" y="1584"/>
                  </a:lnTo>
                  <a:lnTo>
                    <a:pt x="1142" y="1587"/>
                  </a:lnTo>
                  <a:lnTo>
                    <a:pt x="1138" y="1593"/>
                  </a:lnTo>
                  <a:lnTo>
                    <a:pt x="1136" y="1599"/>
                  </a:lnTo>
                  <a:lnTo>
                    <a:pt x="1126" y="1610"/>
                  </a:lnTo>
                  <a:lnTo>
                    <a:pt x="1116" y="1622"/>
                  </a:lnTo>
                  <a:lnTo>
                    <a:pt x="1108" y="1630"/>
                  </a:lnTo>
                  <a:lnTo>
                    <a:pt x="1101" y="1638"/>
                  </a:lnTo>
                  <a:lnTo>
                    <a:pt x="1095" y="1647"/>
                  </a:lnTo>
                  <a:lnTo>
                    <a:pt x="1091" y="1655"/>
                  </a:lnTo>
                  <a:lnTo>
                    <a:pt x="1082" y="1672"/>
                  </a:lnTo>
                  <a:lnTo>
                    <a:pt x="1073" y="1693"/>
                  </a:lnTo>
                  <a:lnTo>
                    <a:pt x="1069" y="1702"/>
                  </a:lnTo>
                  <a:lnTo>
                    <a:pt x="1065" y="1712"/>
                  </a:lnTo>
                  <a:lnTo>
                    <a:pt x="1063" y="1716"/>
                  </a:lnTo>
                  <a:lnTo>
                    <a:pt x="1061" y="1720"/>
                  </a:lnTo>
                  <a:lnTo>
                    <a:pt x="1057" y="1723"/>
                  </a:lnTo>
                  <a:lnTo>
                    <a:pt x="1054" y="1727"/>
                  </a:lnTo>
                  <a:lnTo>
                    <a:pt x="1048" y="1731"/>
                  </a:lnTo>
                  <a:lnTo>
                    <a:pt x="1041" y="1735"/>
                  </a:lnTo>
                  <a:lnTo>
                    <a:pt x="1035" y="1738"/>
                  </a:lnTo>
                  <a:lnTo>
                    <a:pt x="1029" y="1741"/>
                  </a:lnTo>
                  <a:lnTo>
                    <a:pt x="1017" y="1745"/>
                  </a:lnTo>
                  <a:lnTo>
                    <a:pt x="1002" y="1749"/>
                  </a:lnTo>
                  <a:lnTo>
                    <a:pt x="981" y="1757"/>
                  </a:lnTo>
                  <a:lnTo>
                    <a:pt x="963" y="1764"/>
                  </a:lnTo>
                  <a:lnTo>
                    <a:pt x="944" y="1770"/>
                  </a:lnTo>
                  <a:lnTo>
                    <a:pt x="923" y="1778"/>
                  </a:lnTo>
                  <a:lnTo>
                    <a:pt x="913" y="1783"/>
                  </a:lnTo>
                  <a:lnTo>
                    <a:pt x="906" y="1790"/>
                  </a:lnTo>
                  <a:lnTo>
                    <a:pt x="899" y="1797"/>
                  </a:lnTo>
                  <a:lnTo>
                    <a:pt x="889" y="1803"/>
                  </a:lnTo>
                  <a:lnTo>
                    <a:pt x="877" y="1810"/>
                  </a:lnTo>
                  <a:lnTo>
                    <a:pt x="865" y="1817"/>
                  </a:lnTo>
                  <a:lnTo>
                    <a:pt x="855" y="1825"/>
                  </a:lnTo>
                  <a:lnTo>
                    <a:pt x="844" y="1835"/>
                  </a:lnTo>
                  <a:lnTo>
                    <a:pt x="840" y="1852"/>
                  </a:lnTo>
                  <a:lnTo>
                    <a:pt x="821" y="1864"/>
                  </a:lnTo>
                  <a:lnTo>
                    <a:pt x="803" y="1876"/>
                  </a:lnTo>
                  <a:lnTo>
                    <a:pt x="788" y="1889"/>
                  </a:lnTo>
                  <a:lnTo>
                    <a:pt x="773" y="1901"/>
                  </a:lnTo>
                  <a:lnTo>
                    <a:pt x="767" y="1908"/>
                  </a:lnTo>
                  <a:lnTo>
                    <a:pt x="761" y="1915"/>
                  </a:lnTo>
                  <a:lnTo>
                    <a:pt x="755" y="1922"/>
                  </a:lnTo>
                  <a:lnTo>
                    <a:pt x="749" y="1930"/>
                  </a:lnTo>
                  <a:lnTo>
                    <a:pt x="744" y="1939"/>
                  </a:lnTo>
                  <a:lnTo>
                    <a:pt x="739" y="1948"/>
                  </a:lnTo>
                  <a:lnTo>
                    <a:pt x="735" y="1958"/>
                  </a:lnTo>
                  <a:lnTo>
                    <a:pt x="731" y="1969"/>
                  </a:lnTo>
                  <a:lnTo>
                    <a:pt x="728" y="1979"/>
                  </a:lnTo>
                  <a:lnTo>
                    <a:pt x="726" y="1988"/>
                  </a:lnTo>
                  <a:lnTo>
                    <a:pt x="725" y="1998"/>
                  </a:lnTo>
                  <a:lnTo>
                    <a:pt x="724" y="2006"/>
                  </a:lnTo>
                  <a:lnTo>
                    <a:pt x="723" y="2015"/>
                  </a:lnTo>
                  <a:lnTo>
                    <a:pt x="721" y="2025"/>
                  </a:lnTo>
                  <a:lnTo>
                    <a:pt x="719" y="2034"/>
                  </a:lnTo>
                  <a:lnTo>
                    <a:pt x="716" y="2044"/>
                  </a:lnTo>
                  <a:lnTo>
                    <a:pt x="706" y="2080"/>
                  </a:lnTo>
                  <a:lnTo>
                    <a:pt x="698" y="2114"/>
                  </a:lnTo>
                  <a:lnTo>
                    <a:pt x="694" y="2129"/>
                  </a:lnTo>
                  <a:lnTo>
                    <a:pt x="689" y="2146"/>
                  </a:lnTo>
                  <a:lnTo>
                    <a:pt x="684" y="2162"/>
                  </a:lnTo>
                  <a:lnTo>
                    <a:pt x="677" y="2180"/>
                  </a:lnTo>
                  <a:lnTo>
                    <a:pt x="672" y="2191"/>
                  </a:lnTo>
                  <a:lnTo>
                    <a:pt x="667" y="2203"/>
                  </a:lnTo>
                  <a:lnTo>
                    <a:pt x="660" y="2212"/>
                  </a:lnTo>
                  <a:lnTo>
                    <a:pt x="653" y="2221"/>
                  </a:lnTo>
                  <a:lnTo>
                    <a:pt x="650" y="2226"/>
                  </a:lnTo>
                  <a:lnTo>
                    <a:pt x="646" y="2229"/>
                  </a:lnTo>
                  <a:lnTo>
                    <a:pt x="642" y="2232"/>
                  </a:lnTo>
                  <a:lnTo>
                    <a:pt x="637" y="2234"/>
                  </a:lnTo>
                  <a:lnTo>
                    <a:pt x="631" y="2237"/>
                  </a:lnTo>
                  <a:lnTo>
                    <a:pt x="626" y="2238"/>
                  </a:lnTo>
                  <a:lnTo>
                    <a:pt x="621" y="2239"/>
                  </a:lnTo>
                  <a:lnTo>
                    <a:pt x="615" y="2239"/>
                  </a:lnTo>
                  <a:lnTo>
                    <a:pt x="603" y="2238"/>
                  </a:lnTo>
                  <a:lnTo>
                    <a:pt x="593" y="2236"/>
                  </a:lnTo>
                  <a:lnTo>
                    <a:pt x="584" y="2233"/>
                  </a:lnTo>
                  <a:lnTo>
                    <a:pt x="576" y="2229"/>
                  </a:lnTo>
                  <a:lnTo>
                    <a:pt x="566" y="2224"/>
                  </a:lnTo>
                  <a:lnTo>
                    <a:pt x="557" y="2221"/>
                  </a:lnTo>
                  <a:lnTo>
                    <a:pt x="547" y="2219"/>
                  </a:lnTo>
                  <a:lnTo>
                    <a:pt x="536" y="2218"/>
                  </a:lnTo>
                  <a:lnTo>
                    <a:pt x="523" y="2218"/>
                  </a:lnTo>
                  <a:lnTo>
                    <a:pt x="510" y="2221"/>
                  </a:lnTo>
                  <a:lnTo>
                    <a:pt x="499" y="2224"/>
                  </a:lnTo>
                  <a:lnTo>
                    <a:pt x="488" y="2229"/>
                  </a:lnTo>
                  <a:lnTo>
                    <a:pt x="478" y="2235"/>
                  </a:lnTo>
                  <a:lnTo>
                    <a:pt x="469" y="2241"/>
                  </a:lnTo>
                  <a:lnTo>
                    <a:pt x="460" y="2249"/>
                  </a:lnTo>
                  <a:lnTo>
                    <a:pt x="451" y="2258"/>
                  </a:lnTo>
                  <a:lnTo>
                    <a:pt x="444" y="2267"/>
                  </a:lnTo>
                  <a:lnTo>
                    <a:pt x="437" y="2277"/>
                  </a:lnTo>
                  <a:lnTo>
                    <a:pt x="430" y="2288"/>
                  </a:lnTo>
                  <a:lnTo>
                    <a:pt x="423" y="2299"/>
                  </a:lnTo>
                  <a:lnTo>
                    <a:pt x="411" y="2323"/>
                  </a:lnTo>
                  <a:lnTo>
                    <a:pt x="400" y="2348"/>
                  </a:lnTo>
                  <a:lnTo>
                    <a:pt x="386" y="2373"/>
                  </a:lnTo>
                  <a:lnTo>
                    <a:pt x="375" y="2395"/>
                  </a:lnTo>
                  <a:lnTo>
                    <a:pt x="370" y="2407"/>
                  </a:lnTo>
                  <a:lnTo>
                    <a:pt x="366" y="2419"/>
                  </a:lnTo>
                  <a:lnTo>
                    <a:pt x="363" y="2432"/>
                  </a:lnTo>
                  <a:lnTo>
                    <a:pt x="362" y="2446"/>
                  </a:lnTo>
                  <a:lnTo>
                    <a:pt x="361" y="2470"/>
                  </a:lnTo>
                  <a:lnTo>
                    <a:pt x="359" y="2492"/>
                  </a:lnTo>
                  <a:lnTo>
                    <a:pt x="357" y="2502"/>
                  </a:lnTo>
                  <a:lnTo>
                    <a:pt x="353" y="2511"/>
                  </a:lnTo>
                  <a:lnTo>
                    <a:pt x="350" y="2516"/>
                  </a:lnTo>
                  <a:lnTo>
                    <a:pt x="347" y="2521"/>
                  </a:lnTo>
                  <a:lnTo>
                    <a:pt x="343" y="2525"/>
                  </a:lnTo>
                  <a:lnTo>
                    <a:pt x="338" y="2529"/>
                  </a:lnTo>
                  <a:lnTo>
                    <a:pt x="323" y="2537"/>
                  </a:lnTo>
                  <a:lnTo>
                    <a:pt x="307" y="2546"/>
                  </a:lnTo>
                  <a:lnTo>
                    <a:pt x="299" y="2550"/>
                  </a:lnTo>
                  <a:lnTo>
                    <a:pt x="292" y="2553"/>
                  </a:lnTo>
                  <a:lnTo>
                    <a:pt x="284" y="2556"/>
                  </a:lnTo>
                  <a:lnTo>
                    <a:pt x="274" y="2557"/>
                  </a:lnTo>
                  <a:lnTo>
                    <a:pt x="261" y="2558"/>
                  </a:lnTo>
                  <a:lnTo>
                    <a:pt x="249" y="2557"/>
                  </a:lnTo>
                  <a:lnTo>
                    <a:pt x="244" y="2557"/>
                  </a:lnTo>
                  <a:lnTo>
                    <a:pt x="239" y="2558"/>
                  </a:lnTo>
                  <a:lnTo>
                    <a:pt x="233" y="2558"/>
                  </a:lnTo>
                  <a:lnTo>
                    <a:pt x="227" y="2560"/>
                  </a:lnTo>
                  <a:lnTo>
                    <a:pt x="215" y="2564"/>
                  </a:lnTo>
                  <a:lnTo>
                    <a:pt x="205" y="2568"/>
                  </a:lnTo>
                  <a:lnTo>
                    <a:pt x="195" y="2574"/>
                  </a:lnTo>
                  <a:lnTo>
                    <a:pt x="186" y="2579"/>
                  </a:lnTo>
                  <a:lnTo>
                    <a:pt x="177" y="2584"/>
                  </a:lnTo>
                  <a:lnTo>
                    <a:pt x="168" y="2588"/>
                  </a:lnTo>
                  <a:lnTo>
                    <a:pt x="157" y="2593"/>
                  </a:lnTo>
                  <a:lnTo>
                    <a:pt x="146" y="2596"/>
                  </a:lnTo>
                  <a:lnTo>
                    <a:pt x="135" y="2603"/>
                  </a:lnTo>
                  <a:lnTo>
                    <a:pt x="124" y="2607"/>
                  </a:lnTo>
                  <a:lnTo>
                    <a:pt x="114" y="2609"/>
                  </a:lnTo>
                  <a:lnTo>
                    <a:pt x="103" y="2611"/>
                  </a:lnTo>
                  <a:lnTo>
                    <a:pt x="94" y="2613"/>
                  </a:lnTo>
                  <a:lnTo>
                    <a:pt x="85" y="2617"/>
                  </a:lnTo>
                  <a:lnTo>
                    <a:pt x="80" y="2619"/>
                  </a:lnTo>
                  <a:lnTo>
                    <a:pt x="74" y="2622"/>
                  </a:lnTo>
                  <a:lnTo>
                    <a:pt x="70" y="2625"/>
                  </a:lnTo>
                  <a:lnTo>
                    <a:pt x="65" y="2629"/>
                  </a:lnTo>
                  <a:lnTo>
                    <a:pt x="64" y="2612"/>
                  </a:lnTo>
                  <a:lnTo>
                    <a:pt x="63" y="2594"/>
                  </a:lnTo>
                  <a:lnTo>
                    <a:pt x="61" y="2578"/>
                  </a:lnTo>
                  <a:lnTo>
                    <a:pt x="59" y="2562"/>
                  </a:lnTo>
                  <a:lnTo>
                    <a:pt x="55" y="2545"/>
                  </a:lnTo>
                  <a:lnTo>
                    <a:pt x="51" y="2528"/>
                  </a:lnTo>
                  <a:lnTo>
                    <a:pt x="45" y="2510"/>
                  </a:lnTo>
                  <a:lnTo>
                    <a:pt x="39" y="2491"/>
                  </a:lnTo>
                  <a:lnTo>
                    <a:pt x="34" y="2477"/>
                  </a:lnTo>
                  <a:lnTo>
                    <a:pt x="28" y="2466"/>
                  </a:lnTo>
                  <a:lnTo>
                    <a:pt x="25" y="2460"/>
                  </a:lnTo>
                  <a:lnTo>
                    <a:pt x="23" y="2453"/>
                  </a:lnTo>
                  <a:lnTo>
                    <a:pt x="22" y="2446"/>
                  </a:lnTo>
                  <a:lnTo>
                    <a:pt x="21" y="2439"/>
                  </a:lnTo>
                  <a:lnTo>
                    <a:pt x="22" y="2429"/>
                  </a:lnTo>
                  <a:lnTo>
                    <a:pt x="24" y="2419"/>
                  </a:lnTo>
                  <a:lnTo>
                    <a:pt x="27" y="2411"/>
                  </a:lnTo>
                  <a:lnTo>
                    <a:pt x="31" y="2403"/>
                  </a:lnTo>
                  <a:lnTo>
                    <a:pt x="35" y="2394"/>
                  </a:lnTo>
                  <a:lnTo>
                    <a:pt x="39" y="2386"/>
                  </a:lnTo>
                  <a:lnTo>
                    <a:pt x="43" y="2377"/>
                  </a:lnTo>
                  <a:lnTo>
                    <a:pt x="47" y="2366"/>
                  </a:lnTo>
                  <a:lnTo>
                    <a:pt x="49" y="2354"/>
                  </a:lnTo>
                  <a:lnTo>
                    <a:pt x="50" y="2343"/>
                  </a:lnTo>
                  <a:lnTo>
                    <a:pt x="50" y="2332"/>
                  </a:lnTo>
                  <a:lnTo>
                    <a:pt x="49" y="2322"/>
                  </a:lnTo>
                  <a:lnTo>
                    <a:pt x="49" y="2311"/>
                  </a:lnTo>
                  <a:lnTo>
                    <a:pt x="50" y="2301"/>
                  </a:lnTo>
                  <a:lnTo>
                    <a:pt x="52" y="2291"/>
                  </a:lnTo>
                  <a:lnTo>
                    <a:pt x="56" y="2279"/>
                  </a:lnTo>
                  <a:lnTo>
                    <a:pt x="67" y="2262"/>
                  </a:lnTo>
                  <a:lnTo>
                    <a:pt x="79" y="2246"/>
                  </a:lnTo>
                  <a:lnTo>
                    <a:pt x="84" y="2239"/>
                  </a:lnTo>
                  <a:lnTo>
                    <a:pt x="88" y="2231"/>
                  </a:lnTo>
                  <a:lnTo>
                    <a:pt x="90" y="2221"/>
                  </a:lnTo>
                  <a:lnTo>
                    <a:pt x="91" y="2211"/>
                  </a:lnTo>
                  <a:lnTo>
                    <a:pt x="91" y="2208"/>
                  </a:lnTo>
                  <a:lnTo>
                    <a:pt x="89" y="2205"/>
                  </a:lnTo>
                  <a:lnTo>
                    <a:pt x="87" y="2203"/>
                  </a:lnTo>
                  <a:lnTo>
                    <a:pt x="83" y="2202"/>
                  </a:lnTo>
                  <a:lnTo>
                    <a:pt x="75" y="2200"/>
                  </a:lnTo>
                  <a:lnTo>
                    <a:pt x="68" y="2197"/>
                  </a:lnTo>
                  <a:lnTo>
                    <a:pt x="55" y="2190"/>
                  </a:lnTo>
                  <a:lnTo>
                    <a:pt x="44" y="2183"/>
                  </a:lnTo>
                  <a:lnTo>
                    <a:pt x="34" y="2175"/>
                  </a:lnTo>
                  <a:lnTo>
                    <a:pt x="24" y="2164"/>
                  </a:lnTo>
                  <a:lnTo>
                    <a:pt x="15" y="2157"/>
                  </a:lnTo>
                  <a:lnTo>
                    <a:pt x="8" y="2151"/>
                  </a:lnTo>
                  <a:lnTo>
                    <a:pt x="4" y="2148"/>
                  </a:lnTo>
                  <a:lnTo>
                    <a:pt x="2" y="2145"/>
                  </a:lnTo>
                  <a:lnTo>
                    <a:pt x="0" y="2141"/>
                  </a:lnTo>
                  <a:lnTo>
                    <a:pt x="0" y="2135"/>
                  </a:lnTo>
                  <a:lnTo>
                    <a:pt x="0" y="2129"/>
                  </a:lnTo>
                  <a:lnTo>
                    <a:pt x="2" y="2123"/>
                  </a:lnTo>
                  <a:lnTo>
                    <a:pt x="5" y="2118"/>
                  </a:lnTo>
                  <a:lnTo>
                    <a:pt x="8" y="2114"/>
                  </a:lnTo>
                  <a:lnTo>
                    <a:pt x="18" y="2105"/>
                  </a:lnTo>
                  <a:lnTo>
                    <a:pt x="28" y="2098"/>
                  </a:lnTo>
                  <a:lnTo>
                    <a:pt x="36" y="2092"/>
                  </a:lnTo>
                  <a:lnTo>
                    <a:pt x="42" y="2086"/>
                  </a:lnTo>
                  <a:lnTo>
                    <a:pt x="49" y="2079"/>
                  </a:lnTo>
                  <a:lnTo>
                    <a:pt x="54" y="2072"/>
                  </a:lnTo>
                  <a:lnTo>
                    <a:pt x="60" y="2066"/>
                  </a:lnTo>
                  <a:lnTo>
                    <a:pt x="66" y="2061"/>
                  </a:lnTo>
                  <a:lnTo>
                    <a:pt x="73" y="2056"/>
                  </a:lnTo>
                  <a:lnTo>
                    <a:pt x="82" y="2051"/>
                  </a:lnTo>
                  <a:lnTo>
                    <a:pt x="94" y="2045"/>
                  </a:lnTo>
                  <a:lnTo>
                    <a:pt x="104" y="2039"/>
                  </a:lnTo>
                  <a:lnTo>
                    <a:pt x="109" y="2035"/>
                  </a:lnTo>
                  <a:lnTo>
                    <a:pt x="112" y="2030"/>
                  </a:lnTo>
                  <a:lnTo>
                    <a:pt x="114" y="2025"/>
                  </a:lnTo>
                  <a:lnTo>
                    <a:pt x="115" y="2018"/>
                  </a:lnTo>
                  <a:lnTo>
                    <a:pt x="115" y="2006"/>
                  </a:lnTo>
                  <a:lnTo>
                    <a:pt x="113" y="1995"/>
                  </a:lnTo>
                  <a:lnTo>
                    <a:pt x="111" y="1984"/>
                  </a:lnTo>
                  <a:lnTo>
                    <a:pt x="107" y="1975"/>
                  </a:lnTo>
                  <a:lnTo>
                    <a:pt x="101" y="1966"/>
                  </a:lnTo>
                  <a:lnTo>
                    <a:pt x="95" y="1956"/>
                  </a:lnTo>
                  <a:lnTo>
                    <a:pt x="88" y="1947"/>
                  </a:lnTo>
                  <a:lnTo>
                    <a:pt x="80" y="1939"/>
                  </a:lnTo>
                  <a:lnTo>
                    <a:pt x="64" y="1925"/>
                  </a:lnTo>
                  <a:lnTo>
                    <a:pt x="50" y="1915"/>
                  </a:lnTo>
                  <a:lnTo>
                    <a:pt x="44" y="1909"/>
                  </a:lnTo>
                  <a:lnTo>
                    <a:pt x="39" y="1902"/>
                  </a:lnTo>
                  <a:lnTo>
                    <a:pt x="37" y="1898"/>
                  </a:lnTo>
                  <a:lnTo>
                    <a:pt x="36" y="1894"/>
                  </a:lnTo>
                  <a:lnTo>
                    <a:pt x="35" y="1890"/>
                  </a:lnTo>
                  <a:lnTo>
                    <a:pt x="35" y="1885"/>
                  </a:lnTo>
                  <a:lnTo>
                    <a:pt x="36" y="1873"/>
                  </a:lnTo>
                  <a:lnTo>
                    <a:pt x="38" y="1863"/>
                  </a:lnTo>
                  <a:lnTo>
                    <a:pt x="42" y="1854"/>
                  </a:lnTo>
                  <a:lnTo>
                    <a:pt x="48" y="1844"/>
                  </a:lnTo>
                  <a:lnTo>
                    <a:pt x="54" y="1836"/>
                  </a:lnTo>
                  <a:lnTo>
                    <a:pt x="62" y="1830"/>
                  </a:lnTo>
                  <a:lnTo>
                    <a:pt x="71" y="1825"/>
                  </a:lnTo>
                  <a:lnTo>
                    <a:pt x="82" y="1821"/>
                  </a:lnTo>
                  <a:lnTo>
                    <a:pt x="91" y="1817"/>
                  </a:lnTo>
                  <a:lnTo>
                    <a:pt x="100" y="1814"/>
                  </a:lnTo>
                  <a:lnTo>
                    <a:pt x="109" y="1810"/>
                  </a:lnTo>
                  <a:lnTo>
                    <a:pt x="116" y="1805"/>
                  </a:lnTo>
                  <a:lnTo>
                    <a:pt x="122" y="1799"/>
                  </a:lnTo>
                  <a:lnTo>
                    <a:pt x="127" y="1792"/>
                  </a:lnTo>
                  <a:lnTo>
                    <a:pt x="129" y="1787"/>
                  </a:lnTo>
                  <a:lnTo>
                    <a:pt x="130" y="1783"/>
                  </a:lnTo>
                  <a:lnTo>
                    <a:pt x="131" y="1779"/>
                  </a:lnTo>
                  <a:lnTo>
                    <a:pt x="131" y="1774"/>
                  </a:lnTo>
                  <a:lnTo>
                    <a:pt x="131" y="1766"/>
                  </a:lnTo>
                  <a:lnTo>
                    <a:pt x="130" y="1757"/>
                  </a:lnTo>
                  <a:lnTo>
                    <a:pt x="130" y="1749"/>
                  </a:lnTo>
                  <a:lnTo>
                    <a:pt x="129" y="1741"/>
                  </a:lnTo>
                  <a:lnTo>
                    <a:pt x="133" y="1726"/>
                  </a:lnTo>
                  <a:lnTo>
                    <a:pt x="138" y="1712"/>
                  </a:lnTo>
                  <a:lnTo>
                    <a:pt x="143" y="1699"/>
                  </a:lnTo>
                  <a:lnTo>
                    <a:pt x="148" y="1687"/>
                  </a:lnTo>
                  <a:lnTo>
                    <a:pt x="154" y="1676"/>
                  </a:lnTo>
                  <a:lnTo>
                    <a:pt x="161" y="1664"/>
                  </a:lnTo>
                  <a:lnTo>
                    <a:pt x="170" y="1654"/>
                  </a:lnTo>
                  <a:lnTo>
                    <a:pt x="181" y="1641"/>
                  </a:lnTo>
                  <a:lnTo>
                    <a:pt x="181" y="1595"/>
                  </a:lnTo>
                  <a:lnTo>
                    <a:pt x="176" y="1576"/>
                  </a:lnTo>
                  <a:lnTo>
                    <a:pt x="176" y="1531"/>
                  </a:lnTo>
                  <a:lnTo>
                    <a:pt x="177" y="1514"/>
                  </a:lnTo>
                  <a:lnTo>
                    <a:pt x="179" y="1498"/>
                  </a:lnTo>
                  <a:lnTo>
                    <a:pt x="183" y="1485"/>
                  </a:lnTo>
                  <a:lnTo>
                    <a:pt x="189" y="1471"/>
                  </a:lnTo>
                  <a:lnTo>
                    <a:pt x="197" y="1459"/>
                  </a:lnTo>
                  <a:lnTo>
                    <a:pt x="206" y="1448"/>
                  </a:lnTo>
                  <a:lnTo>
                    <a:pt x="217" y="1437"/>
                  </a:lnTo>
                  <a:lnTo>
                    <a:pt x="230" y="1428"/>
                  </a:lnTo>
                  <a:lnTo>
                    <a:pt x="240" y="1422"/>
                  </a:lnTo>
                  <a:lnTo>
                    <a:pt x="249" y="1419"/>
                  </a:lnTo>
                  <a:lnTo>
                    <a:pt x="259" y="1417"/>
                  </a:lnTo>
                  <a:lnTo>
                    <a:pt x="268" y="1415"/>
                  </a:lnTo>
                  <a:lnTo>
                    <a:pt x="288" y="1415"/>
                  </a:lnTo>
                  <a:lnTo>
                    <a:pt x="310" y="1413"/>
                  </a:lnTo>
                  <a:lnTo>
                    <a:pt x="317" y="1373"/>
                  </a:lnTo>
                  <a:lnTo>
                    <a:pt x="323" y="1337"/>
                  </a:lnTo>
                  <a:lnTo>
                    <a:pt x="326" y="1319"/>
                  </a:lnTo>
                  <a:lnTo>
                    <a:pt x="327" y="1302"/>
                  </a:lnTo>
                  <a:lnTo>
                    <a:pt x="328" y="1282"/>
                  </a:lnTo>
                  <a:lnTo>
                    <a:pt x="329" y="1261"/>
                  </a:lnTo>
                  <a:lnTo>
                    <a:pt x="328" y="1250"/>
                  </a:lnTo>
                  <a:lnTo>
                    <a:pt x="326" y="1241"/>
                  </a:lnTo>
                  <a:lnTo>
                    <a:pt x="324" y="1231"/>
                  </a:lnTo>
                  <a:lnTo>
                    <a:pt x="320" y="1223"/>
                  </a:lnTo>
                  <a:lnTo>
                    <a:pt x="310" y="1207"/>
                  </a:lnTo>
                  <a:lnTo>
                    <a:pt x="300" y="1192"/>
                  </a:lnTo>
                  <a:lnTo>
                    <a:pt x="290" y="1177"/>
                  </a:lnTo>
                  <a:lnTo>
                    <a:pt x="280" y="1161"/>
                  </a:lnTo>
                  <a:lnTo>
                    <a:pt x="276" y="1152"/>
                  </a:lnTo>
                  <a:lnTo>
                    <a:pt x="274" y="1143"/>
                  </a:lnTo>
                  <a:lnTo>
                    <a:pt x="272" y="1134"/>
                  </a:lnTo>
                  <a:lnTo>
                    <a:pt x="271" y="1123"/>
                  </a:lnTo>
                  <a:lnTo>
                    <a:pt x="271" y="1110"/>
                  </a:lnTo>
                  <a:lnTo>
                    <a:pt x="272" y="1098"/>
                  </a:lnTo>
                  <a:lnTo>
                    <a:pt x="272" y="1086"/>
                  </a:lnTo>
                  <a:lnTo>
                    <a:pt x="272" y="1073"/>
                  </a:lnTo>
                  <a:lnTo>
                    <a:pt x="272" y="1062"/>
                  </a:lnTo>
                  <a:lnTo>
                    <a:pt x="271" y="1053"/>
                  </a:lnTo>
                  <a:lnTo>
                    <a:pt x="270" y="1044"/>
                  </a:lnTo>
                  <a:lnTo>
                    <a:pt x="268" y="1034"/>
                  </a:lnTo>
                  <a:lnTo>
                    <a:pt x="266" y="1026"/>
                  </a:lnTo>
                  <a:lnTo>
                    <a:pt x="264" y="1018"/>
                  </a:lnTo>
                  <a:lnTo>
                    <a:pt x="261" y="1010"/>
                  </a:lnTo>
                  <a:lnTo>
                    <a:pt x="257" y="1002"/>
                  </a:lnTo>
                  <a:lnTo>
                    <a:pt x="248" y="987"/>
                  </a:lnTo>
                  <a:lnTo>
                    <a:pt x="238" y="972"/>
                  </a:lnTo>
                  <a:lnTo>
                    <a:pt x="226" y="958"/>
                  </a:lnTo>
                  <a:lnTo>
                    <a:pt x="211" y="943"/>
                  </a:lnTo>
                  <a:lnTo>
                    <a:pt x="198" y="930"/>
                  </a:lnTo>
                  <a:lnTo>
                    <a:pt x="186" y="917"/>
                  </a:lnTo>
                  <a:lnTo>
                    <a:pt x="175" y="905"/>
                  </a:lnTo>
                  <a:lnTo>
                    <a:pt x="165" y="889"/>
                  </a:lnTo>
                  <a:lnTo>
                    <a:pt x="156" y="877"/>
                  </a:lnTo>
                  <a:lnTo>
                    <a:pt x="147" y="867"/>
                  </a:lnTo>
                  <a:lnTo>
                    <a:pt x="144" y="861"/>
                  </a:lnTo>
                  <a:lnTo>
                    <a:pt x="141" y="855"/>
                  </a:lnTo>
                  <a:lnTo>
                    <a:pt x="139" y="849"/>
                  </a:lnTo>
                  <a:lnTo>
                    <a:pt x="139" y="842"/>
                  </a:lnTo>
                  <a:lnTo>
                    <a:pt x="139" y="834"/>
                  </a:lnTo>
                  <a:lnTo>
                    <a:pt x="141" y="827"/>
                  </a:lnTo>
                  <a:lnTo>
                    <a:pt x="143" y="821"/>
                  </a:lnTo>
                  <a:lnTo>
                    <a:pt x="146" y="815"/>
                  </a:lnTo>
                  <a:lnTo>
                    <a:pt x="153" y="802"/>
                  </a:lnTo>
                  <a:lnTo>
                    <a:pt x="159" y="788"/>
                  </a:lnTo>
                  <a:lnTo>
                    <a:pt x="162" y="779"/>
                  </a:lnTo>
                  <a:lnTo>
                    <a:pt x="165" y="770"/>
                  </a:lnTo>
                  <a:lnTo>
                    <a:pt x="167" y="762"/>
                  </a:lnTo>
                  <a:lnTo>
                    <a:pt x="168" y="754"/>
                  </a:lnTo>
                  <a:lnTo>
                    <a:pt x="168" y="737"/>
                  </a:lnTo>
                  <a:lnTo>
                    <a:pt x="168" y="717"/>
                  </a:lnTo>
                  <a:lnTo>
                    <a:pt x="168" y="626"/>
                  </a:lnTo>
                  <a:lnTo>
                    <a:pt x="165" y="596"/>
                  </a:lnTo>
                  <a:lnTo>
                    <a:pt x="160" y="567"/>
                  </a:lnTo>
                  <a:lnTo>
                    <a:pt x="157" y="540"/>
                  </a:lnTo>
                  <a:lnTo>
                    <a:pt x="153" y="514"/>
                  </a:lnTo>
                  <a:lnTo>
                    <a:pt x="150" y="489"/>
                  </a:lnTo>
                  <a:lnTo>
                    <a:pt x="148" y="462"/>
                  </a:lnTo>
                  <a:lnTo>
                    <a:pt x="146" y="434"/>
                  </a:lnTo>
                  <a:lnTo>
                    <a:pt x="146" y="403"/>
                  </a:lnTo>
                  <a:lnTo>
                    <a:pt x="146" y="386"/>
                  </a:lnTo>
                  <a:lnTo>
                    <a:pt x="148" y="370"/>
                  </a:lnTo>
                  <a:lnTo>
                    <a:pt x="150" y="363"/>
                  </a:lnTo>
                  <a:lnTo>
                    <a:pt x="154" y="357"/>
                  </a:lnTo>
                  <a:lnTo>
                    <a:pt x="158" y="351"/>
                  </a:lnTo>
                  <a:lnTo>
                    <a:pt x="165" y="346"/>
                  </a:lnTo>
                  <a:lnTo>
                    <a:pt x="174" y="340"/>
                  </a:lnTo>
                  <a:lnTo>
                    <a:pt x="184" y="336"/>
                  </a:lnTo>
                  <a:lnTo>
                    <a:pt x="188" y="334"/>
                  </a:lnTo>
                  <a:lnTo>
                    <a:pt x="191" y="331"/>
                  </a:lnTo>
                  <a:lnTo>
                    <a:pt x="194" y="327"/>
                  </a:lnTo>
                  <a:lnTo>
                    <a:pt x="195" y="322"/>
                  </a:lnTo>
                  <a:lnTo>
                    <a:pt x="195" y="314"/>
                  </a:lnTo>
                  <a:lnTo>
                    <a:pt x="194" y="305"/>
                  </a:lnTo>
                  <a:lnTo>
                    <a:pt x="191" y="298"/>
                  </a:lnTo>
                  <a:lnTo>
                    <a:pt x="189" y="291"/>
                  </a:lnTo>
                  <a:lnTo>
                    <a:pt x="186" y="283"/>
                  </a:lnTo>
                  <a:lnTo>
                    <a:pt x="183" y="277"/>
                  </a:lnTo>
                  <a:lnTo>
                    <a:pt x="179" y="270"/>
                  </a:lnTo>
                  <a:lnTo>
                    <a:pt x="174" y="264"/>
                  </a:lnTo>
                  <a:lnTo>
                    <a:pt x="168" y="258"/>
                  </a:lnTo>
                  <a:lnTo>
                    <a:pt x="161" y="253"/>
                  </a:lnTo>
                  <a:lnTo>
                    <a:pt x="159" y="251"/>
                  </a:lnTo>
                  <a:lnTo>
                    <a:pt x="157" y="249"/>
                  </a:lnTo>
                  <a:lnTo>
                    <a:pt x="155" y="246"/>
                  </a:lnTo>
                  <a:lnTo>
                    <a:pt x="155" y="242"/>
                  </a:lnTo>
                  <a:lnTo>
                    <a:pt x="155" y="238"/>
                  </a:lnTo>
                  <a:lnTo>
                    <a:pt x="157" y="234"/>
                  </a:lnTo>
                  <a:lnTo>
                    <a:pt x="159" y="231"/>
                  </a:lnTo>
                  <a:lnTo>
                    <a:pt x="162" y="228"/>
                  </a:lnTo>
                  <a:lnTo>
                    <a:pt x="171" y="222"/>
                  </a:lnTo>
                  <a:lnTo>
                    <a:pt x="178" y="216"/>
                  </a:lnTo>
                  <a:lnTo>
                    <a:pt x="187" y="210"/>
                  </a:lnTo>
                  <a:lnTo>
                    <a:pt x="196" y="206"/>
                  </a:lnTo>
                  <a:lnTo>
                    <a:pt x="205" y="202"/>
                  </a:lnTo>
                  <a:lnTo>
                    <a:pt x="213" y="200"/>
                  </a:lnTo>
                  <a:lnTo>
                    <a:pt x="233" y="196"/>
                  </a:lnTo>
                  <a:lnTo>
                    <a:pt x="254" y="190"/>
                  </a:lnTo>
                  <a:lnTo>
                    <a:pt x="262" y="187"/>
                  </a:lnTo>
                  <a:lnTo>
                    <a:pt x="268" y="183"/>
                  </a:lnTo>
                  <a:lnTo>
                    <a:pt x="274" y="178"/>
                  </a:lnTo>
                  <a:lnTo>
                    <a:pt x="278" y="172"/>
                  </a:lnTo>
                  <a:lnTo>
                    <a:pt x="287" y="157"/>
                  </a:lnTo>
                  <a:lnTo>
                    <a:pt x="294" y="142"/>
                  </a:lnTo>
                  <a:lnTo>
                    <a:pt x="300" y="127"/>
                  </a:lnTo>
                  <a:lnTo>
                    <a:pt x="306" y="114"/>
                  </a:lnTo>
                  <a:lnTo>
                    <a:pt x="308" y="107"/>
                  </a:lnTo>
                  <a:lnTo>
                    <a:pt x="310" y="100"/>
                  </a:lnTo>
                  <a:lnTo>
                    <a:pt x="312" y="93"/>
                  </a:lnTo>
                  <a:lnTo>
                    <a:pt x="313" y="85"/>
                  </a:lnTo>
                  <a:lnTo>
                    <a:pt x="316" y="66"/>
                  </a:lnTo>
                  <a:lnTo>
                    <a:pt x="320" y="49"/>
                  </a:lnTo>
                  <a:lnTo>
                    <a:pt x="325" y="34"/>
                  </a:lnTo>
                  <a:lnTo>
                    <a:pt x="331" y="16"/>
                  </a:lnTo>
                  <a:lnTo>
                    <a:pt x="336" y="12"/>
                  </a:lnTo>
                  <a:lnTo>
                    <a:pt x="343" y="7"/>
                  </a:lnTo>
                  <a:lnTo>
                    <a:pt x="346" y="4"/>
                  </a:lnTo>
                  <a:lnTo>
                    <a:pt x="349" y="2"/>
                  </a:lnTo>
                  <a:lnTo>
                    <a:pt x="352" y="1"/>
                  </a:lnTo>
                  <a:lnTo>
                    <a:pt x="355" y="0"/>
                  </a:lnTo>
                  <a:lnTo>
                    <a:pt x="363" y="1"/>
                  </a:lnTo>
                  <a:lnTo>
                    <a:pt x="371" y="4"/>
                  </a:lnTo>
                  <a:lnTo>
                    <a:pt x="377" y="8"/>
                  </a:lnTo>
                  <a:lnTo>
                    <a:pt x="383" y="13"/>
                  </a:lnTo>
                  <a:lnTo>
                    <a:pt x="389" y="17"/>
                  </a:lnTo>
                  <a:lnTo>
                    <a:pt x="395" y="21"/>
                  </a:lnTo>
                  <a:lnTo>
                    <a:pt x="403" y="25"/>
                  </a:lnTo>
                  <a:lnTo>
                    <a:pt x="411" y="26"/>
                  </a:lnTo>
                  <a:lnTo>
                    <a:pt x="417" y="26"/>
                  </a:lnTo>
                  <a:lnTo>
                    <a:pt x="423" y="24"/>
                  </a:lnTo>
                  <a:close/>
                </a:path>
              </a:pathLst>
            </a:custGeom>
            <a:solidFill>
              <a:srgbClr val="000080"/>
            </a:solidFill>
            <a:ln w="9525">
              <a:noFill/>
              <a:round/>
              <a:headEnd/>
              <a:tailEnd/>
            </a:ln>
          </p:spPr>
          <p:txBody>
            <a:bodyPr/>
            <a:lstStyle/>
            <a:p>
              <a:endParaRPr lang="es-ES"/>
            </a:p>
          </p:txBody>
        </p:sp>
        <p:sp>
          <p:nvSpPr>
            <p:cNvPr id="20532" name="Freeform 56"/>
            <p:cNvSpPr>
              <a:spLocks/>
            </p:cNvSpPr>
            <p:nvPr/>
          </p:nvSpPr>
          <p:spPr bwMode="auto">
            <a:xfrm>
              <a:off x="388434" y="3243344"/>
              <a:ext cx="366858" cy="694706"/>
            </a:xfrm>
            <a:custGeom>
              <a:avLst/>
              <a:gdLst>
                <a:gd name="T0" fmla="*/ 2 w 1383"/>
                <a:gd name="T1" fmla="*/ 0 h 2629"/>
                <a:gd name="T2" fmla="*/ 3 w 1383"/>
                <a:gd name="T3" fmla="*/ 1 h 2629"/>
                <a:gd name="T4" fmla="*/ 3 w 1383"/>
                <a:gd name="T5" fmla="*/ 1 h 2629"/>
                <a:gd name="T6" fmla="*/ 3 w 1383"/>
                <a:gd name="T7" fmla="*/ 2 h 2629"/>
                <a:gd name="T8" fmla="*/ 3 w 1383"/>
                <a:gd name="T9" fmla="*/ 2 h 2629"/>
                <a:gd name="T10" fmla="*/ 4 w 1383"/>
                <a:gd name="T11" fmla="*/ 3 h 2629"/>
                <a:gd name="T12" fmla="*/ 4 w 1383"/>
                <a:gd name="T13" fmla="*/ 2 h 2629"/>
                <a:gd name="T14" fmla="*/ 4 w 1383"/>
                <a:gd name="T15" fmla="*/ 2 h 2629"/>
                <a:gd name="T16" fmla="*/ 5 w 1383"/>
                <a:gd name="T17" fmla="*/ 2 h 2629"/>
                <a:gd name="T18" fmla="*/ 5 w 1383"/>
                <a:gd name="T19" fmla="*/ 3 h 2629"/>
                <a:gd name="T20" fmla="*/ 5 w 1383"/>
                <a:gd name="T21" fmla="*/ 3 h 2629"/>
                <a:gd name="T22" fmla="*/ 6 w 1383"/>
                <a:gd name="T23" fmla="*/ 3 h 2629"/>
                <a:gd name="T24" fmla="*/ 6 w 1383"/>
                <a:gd name="T25" fmla="*/ 3 h 2629"/>
                <a:gd name="T26" fmla="*/ 7 w 1383"/>
                <a:gd name="T27" fmla="*/ 6 h 2629"/>
                <a:gd name="T28" fmla="*/ 6 w 1383"/>
                <a:gd name="T29" fmla="*/ 7 h 2629"/>
                <a:gd name="T30" fmla="*/ 6 w 1383"/>
                <a:gd name="T31" fmla="*/ 7 h 2629"/>
                <a:gd name="T32" fmla="*/ 5 w 1383"/>
                <a:gd name="T33" fmla="*/ 7 h 2629"/>
                <a:gd name="T34" fmla="*/ 5 w 1383"/>
                <a:gd name="T35" fmla="*/ 8 h 2629"/>
                <a:gd name="T36" fmla="*/ 5 w 1383"/>
                <a:gd name="T37" fmla="*/ 8 h 2629"/>
                <a:gd name="T38" fmla="*/ 4 w 1383"/>
                <a:gd name="T39" fmla="*/ 8 h 2629"/>
                <a:gd name="T40" fmla="*/ 4 w 1383"/>
                <a:gd name="T41" fmla="*/ 8 h 2629"/>
                <a:gd name="T42" fmla="*/ 4 w 1383"/>
                <a:gd name="T43" fmla="*/ 9 h 2629"/>
                <a:gd name="T44" fmla="*/ 3 w 1383"/>
                <a:gd name="T45" fmla="*/ 9 h 2629"/>
                <a:gd name="T46" fmla="*/ 3 w 1383"/>
                <a:gd name="T47" fmla="*/ 10 h 2629"/>
                <a:gd name="T48" fmla="*/ 3 w 1383"/>
                <a:gd name="T49" fmla="*/ 10 h 2629"/>
                <a:gd name="T50" fmla="*/ 3 w 1383"/>
                <a:gd name="T51" fmla="*/ 10 h 2629"/>
                <a:gd name="T52" fmla="*/ 2 w 1383"/>
                <a:gd name="T53" fmla="*/ 10 h 2629"/>
                <a:gd name="T54" fmla="*/ 2 w 1383"/>
                <a:gd name="T55" fmla="*/ 11 h 2629"/>
                <a:gd name="T56" fmla="*/ 2 w 1383"/>
                <a:gd name="T57" fmla="*/ 12 h 2629"/>
                <a:gd name="T58" fmla="*/ 1 w 1383"/>
                <a:gd name="T59" fmla="*/ 12 h 2629"/>
                <a:gd name="T60" fmla="*/ 1 w 1383"/>
                <a:gd name="T61" fmla="*/ 12 h 2629"/>
                <a:gd name="T62" fmla="*/ 1 w 1383"/>
                <a:gd name="T63" fmla="*/ 12 h 2629"/>
                <a:gd name="T64" fmla="*/ 0 w 1383"/>
                <a:gd name="T65" fmla="*/ 12 h 2629"/>
                <a:gd name="T66" fmla="*/ 0 w 1383"/>
                <a:gd name="T67" fmla="*/ 11 h 2629"/>
                <a:gd name="T68" fmla="*/ 0 w 1383"/>
                <a:gd name="T69" fmla="*/ 11 h 2629"/>
                <a:gd name="T70" fmla="*/ 0 w 1383"/>
                <a:gd name="T71" fmla="*/ 10 h 2629"/>
                <a:gd name="T72" fmla="*/ 1 w 1383"/>
                <a:gd name="T73" fmla="*/ 10 h 2629"/>
                <a:gd name="T74" fmla="*/ 0 w 1383"/>
                <a:gd name="T75" fmla="*/ 10 h 2629"/>
                <a:gd name="T76" fmla="*/ 0 w 1383"/>
                <a:gd name="T77" fmla="*/ 10 h 2629"/>
                <a:gd name="T78" fmla="*/ 0 w 1383"/>
                <a:gd name="T79" fmla="*/ 9 h 2629"/>
                <a:gd name="T80" fmla="*/ 1 w 1383"/>
                <a:gd name="T81" fmla="*/ 9 h 2629"/>
                <a:gd name="T82" fmla="*/ 0 w 1383"/>
                <a:gd name="T83" fmla="*/ 9 h 2629"/>
                <a:gd name="T84" fmla="*/ 0 w 1383"/>
                <a:gd name="T85" fmla="*/ 8 h 2629"/>
                <a:gd name="T86" fmla="*/ 1 w 1383"/>
                <a:gd name="T87" fmla="*/ 8 h 2629"/>
                <a:gd name="T88" fmla="*/ 1 w 1383"/>
                <a:gd name="T89" fmla="*/ 8 h 2629"/>
                <a:gd name="T90" fmla="*/ 1 w 1383"/>
                <a:gd name="T91" fmla="*/ 7 h 2629"/>
                <a:gd name="T92" fmla="*/ 1 w 1383"/>
                <a:gd name="T93" fmla="*/ 7 h 2629"/>
                <a:gd name="T94" fmla="*/ 2 w 1383"/>
                <a:gd name="T95" fmla="*/ 6 h 2629"/>
                <a:gd name="T96" fmla="*/ 1 w 1383"/>
                <a:gd name="T97" fmla="*/ 5 h 2629"/>
                <a:gd name="T98" fmla="*/ 1 w 1383"/>
                <a:gd name="T99" fmla="*/ 5 h 2629"/>
                <a:gd name="T100" fmla="*/ 1 w 1383"/>
                <a:gd name="T101" fmla="*/ 5 h 2629"/>
                <a:gd name="T102" fmla="*/ 1 w 1383"/>
                <a:gd name="T103" fmla="*/ 4 h 2629"/>
                <a:gd name="T104" fmla="*/ 1 w 1383"/>
                <a:gd name="T105" fmla="*/ 4 h 2629"/>
                <a:gd name="T106" fmla="*/ 1 w 1383"/>
                <a:gd name="T107" fmla="*/ 3 h 2629"/>
                <a:gd name="T108" fmla="*/ 1 w 1383"/>
                <a:gd name="T109" fmla="*/ 2 h 2629"/>
                <a:gd name="T110" fmla="*/ 1 w 1383"/>
                <a:gd name="T111" fmla="*/ 1 h 2629"/>
                <a:gd name="T112" fmla="*/ 1 w 1383"/>
                <a:gd name="T113" fmla="*/ 1 h 2629"/>
                <a:gd name="T114" fmla="*/ 1 w 1383"/>
                <a:gd name="T115" fmla="*/ 1 h 2629"/>
                <a:gd name="T116" fmla="*/ 1 w 1383"/>
                <a:gd name="T117" fmla="*/ 1 h 2629"/>
                <a:gd name="T118" fmla="*/ 2 w 1383"/>
                <a:gd name="T119" fmla="*/ 0 h 2629"/>
                <a:gd name="T120" fmla="*/ 2 w 1383"/>
                <a:gd name="T121" fmla="*/ 0 h 2629"/>
                <a:gd name="T122" fmla="*/ 2 w 1383"/>
                <a:gd name="T123" fmla="*/ 0 h 2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3"/>
                <a:gd name="T187" fmla="*/ 0 h 2629"/>
                <a:gd name="T188" fmla="*/ 1383 w 1383"/>
                <a:gd name="T189" fmla="*/ 2629 h 2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3" h="2629">
                  <a:moveTo>
                    <a:pt x="423" y="24"/>
                  </a:moveTo>
                  <a:lnTo>
                    <a:pt x="427" y="32"/>
                  </a:lnTo>
                  <a:lnTo>
                    <a:pt x="431" y="40"/>
                  </a:lnTo>
                  <a:lnTo>
                    <a:pt x="432" y="47"/>
                  </a:lnTo>
                  <a:lnTo>
                    <a:pt x="433" y="55"/>
                  </a:lnTo>
                  <a:lnTo>
                    <a:pt x="434" y="71"/>
                  </a:lnTo>
                  <a:lnTo>
                    <a:pt x="437" y="90"/>
                  </a:lnTo>
                  <a:lnTo>
                    <a:pt x="441" y="103"/>
                  </a:lnTo>
                  <a:lnTo>
                    <a:pt x="446" y="115"/>
                  </a:lnTo>
                  <a:lnTo>
                    <a:pt x="451" y="126"/>
                  </a:lnTo>
                  <a:lnTo>
                    <a:pt x="458" y="136"/>
                  </a:lnTo>
                  <a:lnTo>
                    <a:pt x="464" y="146"/>
                  </a:lnTo>
                  <a:lnTo>
                    <a:pt x="472" y="155"/>
                  </a:lnTo>
                  <a:lnTo>
                    <a:pt x="481" y="164"/>
                  </a:lnTo>
                  <a:lnTo>
                    <a:pt x="491" y="174"/>
                  </a:lnTo>
                  <a:lnTo>
                    <a:pt x="519" y="198"/>
                  </a:lnTo>
                  <a:lnTo>
                    <a:pt x="541" y="219"/>
                  </a:lnTo>
                  <a:lnTo>
                    <a:pt x="553" y="231"/>
                  </a:lnTo>
                  <a:lnTo>
                    <a:pt x="564" y="242"/>
                  </a:lnTo>
                  <a:lnTo>
                    <a:pt x="576" y="256"/>
                  </a:lnTo>
                  <a:lnTo>
                    <a:pt x="588" y="270"/>
                  </a:lnTo>
                  <a:lnTo>
                    <a:pt x="595" y="279"/>
                  </a:lnTo>
                  <a:lnTo>
                    <a:pt x="601" y="288"/>
                  </a:lnTo>
                  <a:lnTo>
                    <a:pt x="605" y="293"/>
                  </a:lnTo>
                  <a:lnTo>
                    <a:pt x="607" y="297"/>
                  </a:lnTo>
                  <a:lnTo>
                    <a:pt x="608" y="302"/>
                  </a:lnTo>
                  <a:lnTo>
                    <a:pt x="609" y="308"/>
                  </a:lnTo>
                  <a:lnTo>
                    <a:pt x="610" y="319"/>
                  </a:lnTo>
                  <a:lnTo>
                    <a:pt x="612" y="328"/>
                  </a:lnTo>
                  <a:lnTo>
                    <a:pt x="614" y="336"/>
                  </a:lnTo>
                  <a:lnTo>
                    <a:pt x="617" y="345"/>
                  </a:lnTo>
                  <a:lnTo>
                    <a:pt x="625" y="361"/>
                  </a:lnTo>
                  <a:lnTo>
                    <a:pt x="635" y="379"/>
                  </a:lnTo>
                  <a:lnTo>
                    <a:pt x="648" y="389"/>
                  </a:lnTo>
                  <a:lnTo>
                    <a:pt x="662" y="399"/>
                  </a:lnTo>
                  <a:lnTo>
                    <a:pt x="667" y="407"/>
                  </a:lnTo>
                  <a:lnTo>
                    <a:pt x="669" y="414"/>
                  </a:lnTo>
                  <a:lnTo>
                    <a:pt x="671" y="421"/>
                  </a:lnTo>
                  <a:lnTo>
                    <a:pt x="671" y="427"/>
                  </a:lnTo>
                  <a:lnTo>
                    <a:pt x="671" y="443"/>
                  </a:lnTo>
                  <a:lnTo>
                    <a:pt x="670" y="459"/>
                  </a:lnTo>
                  <a:lnTo>
                    <a:pt x="671" y="473"/>
                  </a:lnTo>
                  <a:lnTo>
                    <a:pt x="673" y="485"/>
                  </a:lnTo>
                  <a:lnTo>
                    <a:pt x="677" y="498"/>
                  </a:lnTo>
                  <a:lnTo>
                    <a:pt x="683" y="509"/>
                  </a:lnTo>
                  <a:lnTo>
                    <a:pt x="689" y="520"/>
                  </a:lnTo>
                  <a:lnTo>
                    <a:pt x="698" y="530"/>
                  </a:lnTo>
                  <a:lnTo>
                    <a:pt x="707" y="540"/>
                  </a:lnTo>
                  <a:lnTo>
                    <a:pt x="716" y="551"/>
                  </a:lnTo>
                  <a:lnTo>
                    <a:pt x="730" y="563"/>
                  </a:lnTo>
                  <a:lnTo>
                    <a:pt x="742" y="575"/>
                  </a:lnTo>
                  <a:lnTo>
                    <a:pt x="748" y="580"/>
                  </a:lnTo>
                  <a:lnTo>
                    <a:pt x="756" y="583"/>
                  </a:lnTo>
                  <a:lnTo>
                    <a:pt x="764" y="585"/>
                  </a:lnTo>
                  <a:lnTo>
                    <a:pt x="773" y="586"/>
                  </a:lnTo>
                  <a:lnTo>
                    <a:pt x="787" y="585"/>
                  </a:lnTo>
                  <a:lnTo>
                    <a:pt x="799" y="583"/>
                  </a:lnTo>
                  <a:lnTo>
                    <a:pt x="812" y="579"/>
                  </a:lnTo>
                  <a:lnTo>
                    <a:pt x="822" y="573"/>
                  </a:lnTo>
                  <a:lnTo>
                    <a:pt x="832" y="566"/>
                  </a:lnTo>
                  <a:lnTo>
                    <a:pt x="842" y="558"/>
                  </a:lnTo>
                  <a:lnTo>
                    <a:pt x="851" y="549"/>
                  </a:lnTo>
                  <a:lnTo>
                    <a:pt x="860" y="538"/>
                  </a:lnTo>
                  <a:lnTo>
                    <a:pt x="870" y="524"/>
                  </a:lnTo>
                  <a:lnTo>
                    <a:pt x="877" y="508"/>
                  </a:lnTo>
                  <a:lnTo>
                    <a:pt x="881" y="502"/>
                  </a:lnTo>
                  <a:lnTo>
                    <a:pt x="886" y="497"/>
                  </a:lnTo>
                  <a:lnTo>
                    <a:pt x="889" y="495"/>
                  </a:lnTo>
                  <a:lnTo>
                    <a:pt x="892" y="493"/>
                  </a:lnTo>
                  <a:lnTo>
                    <a:pt x="895" y="492"/>
                  </a:lnTo>
                  <a:lnTo>
                    <a:pt x="901" y="492"/>
                  </a:lnTo>
                  <a:lnTo>
                    <a:pt x="907" y="493"/>
                  </a:lnTo>
                  <a:lnTo>
                    <a:pt x="912" y="495"/>
                  </a:lnTo>
                  <a:lnTo>
                    <a:pt x="916" y="499"/>
                  </a:lnTo>
                  <a:lnTo>
                    <a:pt x="920" y="504"/>
                  </a:lnTo>
                  <a:lnTo>
                    <a:pt x="924" y="509"/>
                  </a:lnTo>
                  <a:lnTo>
                    <a:pt x="928" y="514"/>
                  </a:lnTo>
                  <a:lnTo>
                    <a:pt x="933" y="520"/>
                  </a:lnTo>
                  <a:lnTo>
                    <a:pt x="938" y="525"/>
                  </a:lnTo>
                  <a:lnTo>
                    <a:pt x="951" y="531"/>
                  </a:lnTo>
                  <a:lnTo>
                    <a:pt x="966" y="536"/>
                  </a:lnTo>
                  <a:lnTo>
                    <a:pt x="969" y="538"/>
                  </a:lnTo>
                  <a:lnTo>
                    <a:pt x="972" y="540"/>
                  </a:lnTo>
                  <a:lnTo>
                    <a:pt x="973" y="543"/>
                  </a:lnTo>
                  <a:lnTo>
                    <a:pt x="975" y="546"/>
                  </a:lnTo>
                  <a:lnTo>
                    <a:pt x="976" y="552"/>
                  </a:lnTo>
                  <a:lnTo>
                    <a:pt x="977" y="559"/>
                  </a:lnTo>
                  <a:lnTo>
                    <a:pt x="977" y="566"/>
                  </a:lnTo>
                  <a:lnTo>
                    <a:pt x="978" y="573"/>
                  </a:lnTo>
                  <a:lnTo>
                    <a:pt x="979" y="581"/>
                  </a:lnTo>
                  <a:lnTo>
                    <a:pt x="982" y="588"/>
                  </a:lnTo>
                  <a:lnTo>
                    <a:pt x="988" y="595"/>
                  </a:lnTo>
                  <a:lnTo>
                    <a:pt x="993" y="600"/>
                  </a:lnTo>
                  <a:lnTo>
                    <a:pt x="1000" y="605"/>
                  </a:lnTo>
                  <a:lnTo>
                    <a:pt x="1007" y="608"/>
                  </a:lnTo>
                  <a:lnTo>
                    <a:pt x="1016" y="610"/>
                  </a:lnTo>
                  <a:lnTo>
                    <a:pt x="1024" y="611"/>
                  </a:lnTo>
                  <a:lnTo>
                    <a:pt x="1033" y="612"/>
                  </a:lnTo>
                  <a:lnTo>
                    <a:pt x="1041" y="612"/>
                  </a:lnTo>
                  <a:lnTo>
                    <a:pt x="1099" y="612"/>
                  </a:lnTo>
                  <a:lnTo>
                    <a:pt x="1109" y="613"/>
                  </a:lnTo>
                  <a:lnTo>
                    <a:pt x="1117" y="615"/>
                  </a:lnTo>
                  <a:lnTo>
                    <a:pt x="1124" y="619"/>
                  </a:lnTo>
                  <a:lnTo>
                    <a:pt x="1130" y="624"/>
                  </a:lnTo>
                  <a:lnTo>
                    <a:pt x="1144" y="636"/>
                  </a:lnTo>
                  <a:lnTo>
                    <a:pt x="1158" y="647"/>
                  </a:lnTo>
                  <a:lnTo>
                    <a:pt x="1176" y="657"/>
                  </a:lnTo>
                  <a:lnTo>
                    <a:pt x="1192" y="666"/>
                  </a:lnTo>
                  <a:lnTo>
                    <a:pt x="1207" y="674"/>
                  </a:lnTo>
                  <a:lnTo>
                    <a:pt x="1223" y="680"/>
                  </a:lnTo>
                  <a:lnTo>
                    <a:pt x="1238" y="685"/>
                  </a:lnTo>
                  <a:lnTo>
                    <a:pt x="1255" y="688"/>
                  </a:lnTo>
                  <a:lnTo>
                    <a:pt x="1272" y="691"/>
                  </a:lnTo>
                  <a:lnTo>
                    <a:pt x="1292" y="692"/>
                  </a:lnTo>
                  <a:lnTo>
                    <a:pt x="1316" y="691"/>
                  </a:lnTo>
                  <a:lnTo>
                    <a:pt x="1335" y="687"/>
                  </a:lnTo>
                  <a:lnTo>
                    <a:pt x="1356" y="684"/>
                  </a:lnTo>
                  <a:lnTo>
                    <a:pt x="1380" y="682"/>
                  </a:lnTo>
                  <a:lnTo>
                    <a:pt x="1380" y="1214"/>
                  </a:lnTo>
                  <a:lnTo>
                    <a:pt x="1380" y="1237"/>
                  </a:lnTo>
                  <a:lnTo>
                    <a:pt x="1381" y="1259"/>
                  </a:lnTo>
                  <a:lnTo>
                    <a:pt x="1381" y="1279"/>
                  </a:lnTo>
                  <a:lnTo>
                    <a:pt x="1382" y="1299"/>
                  </a:lnTo>
                  <a:lnTo>
                    <a:pt x="1382" y="1318"/>
                  </a:lnTo>
                  <a:lnTo>
                    <a:pt x="1383" y="1338"/>
                  </a:lnTo>
                  <a:lnTo>
                    <a:pt x="1383" y="1360"/>
                  </a:lnTo>
                  <a:lnTo>
                    <a:pt x="1382" y="1383"/>
                  </a:lnTo>
                  <a:lnTo>
                    <a:pt x="1378" y="1405"/>
                  </a:lnTo>
                  <a:lnTo>
                    <a:pt x="1374" y="1427"/>
                  </a:lnTo>
                  <a:lnTo>
                    <a:pt x="1369" y="1447"/>
                  </a:lnTo>
                  <a:lnTo>
                    <a:pt x="1362" y="1465"/>
                  </a:lnTo>
                  <a:lnTo>
                    <a:pt x="1358" y="1475"/>
                  </a:lnTo>
                  <a:lnTo>
                    <a:pt x="1354" y="1483"/>
                  </a:lnTo>
                  <a:lnTo>
                    <a:pt x="1349" y="1491"/>
                  </a:lnTo>
                  <a:lnTo>
                    <a:pt x="1344" y="1499"/>
                  </a:lnTo>
                  <a:lnTo>
                    <a:pt x="1337" y="1507"/>
                  </a:lnTo>
                  <a:lnTo>
                    <a:pt x="1330" y="1515"/>
                  </a:lnTo>
                  <a:lnTo>
                    <a:pt x="1323" y="1522"/>
                  </a:lnTo>
                  <a:lnTo>
                    <a:pt x="1314" y="1528"/>
                  </a:lnTo>
                  <a:lnTo>
                    <a:pt x="1303" y="1536"/>
                  </a:lnTo>
                  <a:lnTo>
                    <a:pt x="1292" y="1542"/>
                  </a:lnTo>
                  <a:lnTo>
                    <a:pt x="1282" y="1546"/>
                  </a:lnTo>
                  <a:lnTo>
                    <a:pt x="1270" y="1550"/>
                  </a:lnTo>
                  <a:lnTo>
                    <a:pt x="1247" y="1556"/>
                  </a:lnTo>
                  <a:lnTo>
                    <a:pt x="1224" y="1566"/>
                  </a:lnTo>
                  <a:lnTo>
                    <a:pt x="1211" y="1570"/>
                  </a:lnTo>
                  <a:lnTo>
                    <a:pt x="1200" y="1573"/>
                  </a:lnTo>
                  <a:lnTo>
                    <a:pt x="1188" y="1576"/>
                  </a:lnTo>
                  <a:lnTo>
                    <a:pt x="1175" y="1579"/>
                  </a:lnTo>
                  <a:lnTo>
                    <a:pt x="1167" y="1581"/>
                  </a:lnTo>
                  <a:lnTo>
                    <a:pt x="1157" y="1582"/>
                  </a:lnTo>
                  <a:lnTo>
                    <a:pt x="1150" y="1584"/>
                  </a:lnTo>
                  <a:lnTo>
                    <a:pt x="1142" y="1587"/>
                  </a:lnTo>
                  <a:lnTo>
                    <a:pt x="1138" y="1593"/>
                  </a:lnTo>
                  <a:lnTo>
                    <a:pt x="1136" y="1599"/>
                  </a:lnTo>
                  <a:lnTo>
                    <a:pt x="1126" y="1610"/>
                  </a:lnTo>
                  <a:lnTo>
                    <a:pt x="1116" y="1622"/>
                  </a:lnTo>
                  <a:lnTo>
                    <a:pt x="1108" y="1630"/>
                  </a:lnTo>
                  <a:lnTo>
                    <a:pt x="1101" y="1638"/>
                  </a:lnTo>
                  <a:lnTo>
                    <a:pt x="1095" y="1647"/>
                  </a:lnTo>
                  <a:lnTo>
                    <a:pt x="1091" y="1655"/>
                  </a:lnTo>
                  <a:lnTo>
                    <a:pt x="1082" y="1672"/>
                  </a:lnTo>
                  <a:lnTo>
                    <a:pt x="1073" y="1693"/>
                  </a:lnTo>
                  <a:lnTo>
                    <a:pt x="1069" y="1702"/>
                  </a:lnTo>
                  <a:lnTo>
                    <a:pt x="1065" y="1712"/>
                  </a:lnTo>
                  <a:lnTo>
                    <a:pt x="1063" y="1716"/>
                  </a:lnTo>
                  <a:lnTo>
                    <a:pt x="1061" y="1720"/>
                  </a:lnTo>
                  <a:lnTo>
                    <a:pt x="1057" y="1723"/>
                  </a:lnTo>
                  <a:lnTo>
                    <a:pt x="1054" y="1727"/>
                  </a:lnTo>
                  <a:lnTo>
                    <a:pt x="1048" y="1731"/>
                  </a:lnTo>
                  <a:lnTo>
                    <a:pt x="1041" y="1735"/>
                  </a:lnTo>
                  <a:lnTo>
                    <a:pt x="1035" y="1738"/>
                  </a:lnTo>
                  <a:lnTo>
                    <a:pt x="1029" y="1741"/>
                  </a:lnTo>
                  <a:lnTo>
                    <a:pt x="1017" y="1745"/>
                  </a:lnTo>
                  <a:lnTo>
                    <a:pt x="1002" y="1749"/>
                  </a:lnTo>
                  <a:lnTo>
                    <a:pt x="981" y="1757"/>
                  </a:lnTo>
                  <a:lnTo>
                    <a:pt x="963" y="1764"/>
                  </a:lnTo>
                  <a:lnTo>
                    <a:pt x="944" y="1770"/>
                  </a:lnTo>
                  <a:lnTo>
                    <a:pt x="923" y="1778"/>
                  </a:lnTo>
                  <a:lnTo>
                    <a:pt x="913" y="1783"/>
                  </a:lnTo>
                  <a:lnTo>
                    <a:pt x="906" y="1790"/>
                  </a:lnTo>
                  <a:lnTo>
                    <a:pt x="899" y="1797"/>
                  </a:lnTo>
                  <a:lnTo>
                    <a:pt x="889" y="1803"/>
                  </a:lnTo>
                  <a:lnTo>
                    <a:pt x="877" y="1810"/>
                  </a:lnTo>
                  <a:lnTo>
                    <a:pt x="865" y="1817"/>
                  </a:lnTo>
                  <a:lnTo>
                    <a:pt x="855" y="1825"/>
                  </a:lnTo>
                  <a:lnTo>
                    <a:pt x="844" y="1835"/>
                  </a:lnTo>
                  <a:lnTo>
                    <a:pt x="840" y="1852"/>
                  </a:lnTo>
                  <a:lnTo>
                    <a:pt x="821" y="1864"/>
                  </a:lnTo>
                  <a:lnTo>
                    <a:pt x="803" y="1876"/>
                  </a:lnTo>
                  <a:lnTo>
                    <a:pt x="788" y="1889"/>
                  </a:lnTo>
                  <a:lnTo>
                    <a:pt x="773" y="1901"/>
                  </a:lnTo>
                  <a:lnTo>
                    <a:pt x="767" y="1908"/>
                  </a:lnTo>
                  <a:lnTo>
                    <a:pt x="761" y="1915"/>
                  </a:lnTo>
                  <a:lnTo>
                    <a:pt x="755" y="1922"/>
                  </a:lnTo>
                  <a:lnTo>
                    <a:pt x="749" y="1930"/>
                  </a:lnTo>
                  <a:lnTo>
                    <a:pt x="744" y="1939"/>
                  </a:lnTo>
                  <a:lnTo>
                    <a:pt x="739" y="1948"/>
                  </a:lnTo>
                  <a:lnTo>
                    <a:pt x="735" y="1958"/>
                  </a:lnTo>
                  <a:lnTo>
                    <a:pt x="731" y="1969"/>
                  </a:lnTo>
                  <a:lnTo>
                    <a:pt x="728" y="1979"/>
                  </a:lnTo>
                  <a:lnTo>
                    <a:pt x="726" y="1988"/>
                  </a:lnTo>
                  <a:lnTo>
                    <a:pt x="725" y="1998"/>
                  </a:lnTo>
                  <a:lnTo>
                    <a:pt x="724" y="2006"/>
                  </a:lnTo>
                  <a:lnTo>
                    <a:pt x="723" y="2015"/>
                  </a:lnTo>
                  <a:lnTo>
                    <a:pt x="721" y="2025"/>
                  </a:lnTo>
                  <a:lnTo>
                    <a:pt x="719" y="2034"/>
                  </a:lnTo>
                  <a:lnTo>
                    <a:pt x="716" y="2044"/>
                  </a:lnTo>
                  <a:lnTo>
                    <a:pt x="706" y="2080"/>
                  </a:lnTo>
                  <a:lnTo>
                    <a:pt x="698" y="2114"/>
                  </a:lnTo>
                  <a:lnTo>
                    <a:pt x="694" y="2129"/>
                  </a:lnTo>
                  <a:lnTo>
                    <a:pt x="689" y="2146"/>
                  </a:lnTo>
                  <a:lnTo>
                    <a:pt x="684" y="2162"/>
                  </a:lnTo>
                  <a:lnTo>
                    <a:pt x="677" y="2180"/>
                  </a:lnTo>
                  <a:lnTo>
                    <a:pt x="672" y="2191"/>
                  </a:lnTo>
                  <a:lnTo>
                    <a:pt x="667" y="2203"/>
                  </a:lnTo>
                  <a:lnTo>
                    <a:pt x="660" y="2212"/>
                  </a:lnTo>
                  <a:lnTo>
                    <a:pt x="653" y="2221"/>
                  </a:lnTo>
                  <a:lnTo>
                    <a:pt x="650" y="2226"/>
                  </a:lnTo>
                  <a:lnTo>
                    <a:pt x="646" y="2229"/>
                  </a:lnTo>
                  <a:lnTo>
                    <a:pt x="642" y="2232"/>
                  </a:lnTo>
                  <a:lnTo>
                    <a:pt x="637" y="2234"/>
                  </a:lnTo>
                  <a:lnTo>
                    <a:pt x="631" y="2237"/>
                  </a:lnTo>
                  <a:lnTo>
                    <a:pt x="626" y="2238"/>
                  </a:lnTo>
                  <a:lnTo>
                    <a:pt x="621" y="2239"/>
                  </a:lnTo>
                  <a:lnTo>
                    <a:pt x="615" y="2239"/>
                  </a:lnTo>
                  <a:lnTo>
                    <a:pt x="603" y="2238"/>
                  </a:lnTo>
                  <a:lnTo>
                    <a:pt x="593" y="2236"/>
                  </a:lnTo>
                  <a:lnTo>
                    <a:pt x="584" y="2233"/>
                  </a:lnTo>
                  <a:lnTo>
                    <a:pt x="576" y="2229"/>
                  </a:lnTo>
                  <a:lnTo>
                    <a:pt x="566" y="2224"/>
                  </a:lnTo>
                  <a:lnTo>
                    <a:pt x="557" y="2221"/>
                  </a:lnTo>
                  <a:lnTo>
                    <a:pt x="547" y="2219"/>
                  </a:lnTo>
                  <a:lnTo>
                    <a:pt x="536" y="2218"/>
                  </a:lnTo>
                  <a:lnTo>
                    <a:pt x="523" y="2218"/>
                  </a:lnTo>
                  <a:lnTo>
                    <a:pt x="510" y="2221"/>
                  </a:lnTo>
                  <a:lnTo>
                    <a:pt x="499" y="2224"/>
                  </a:lnTo>
                  <a:lnTo>
                    <a:pt x="488" y="2229"/>
                  </a:lnTo>
                  <a:lnTo>
                    <a:pt x="478" y="2235"/>
                  </a:lnTo>
                  <a:lnTo>
                    <a:pt x="469" y="2241"/>
                  </a:lnTo>
                  <a:lnTo>
                    <a:pt x="460" y="2249"/>
                  </a:lnTo>
                  <a:lnTo>
                    <a:pt x="451" y="2258"/>
                  </a:lnTo>
                  <a:lnTo>
                    <a:pt x="444" y="2267"/>
                  </a:lnTo>
                  <a:lnTo>
                    <a:pt x="437" y="2277"/>
                  </a:lnTo>
                  <a:lnTo>
                    <a:pt x="430" y="2288"/>
                  </a:lnTo>
                  <a:lnTo>
                    <a:pt x="423" y="2299"/>
                  </a:lnTo>
                  <a:lnTo>
                    <a:pt x="411" y="2323"/>
                  </a:lnTo>
                  <a:lnTo>
                    <a:pt x="400" y="2348"/>
                  </a:lnTo>
                  <a:lnTo>
                    <a:pt x="386" y="2373"/>
                  </a:lnTo>
                  <a:lnTo>
                    <a:pt x="375" y="2395"/>
                  </a:lnTo>
                  <a:lnTo>
                    <a:pt x="370" y="2407"/>
                  </a:lnTo>
                  <a:lnTo>
                    <a:pt x="366" y="2419"/>
                  </a:lnTo>
                  <a:lnTo>
                    <a:pt x="363" y="2432"/>
                  </a:lnTo>
                  <a:lnTo>
                    <a:pt x="362" y="2446"/>
                  </a:lnTo>
                  <a:lnTo>
                    <a:pt x="361" y="2470"/>
                  </a:lnTo>
                  <a:lnTo>
                    <a:pt x="359" y="2492"/>
                  </a:lnTo>
                  <a:lnTo>
                    <a:pt x="357" y="2502"/>
                  </a:lnTo>
                  <a:lnTo>
                    <a:pt x="353" y="2511"/>
                  </a:lnTo>
                  <a:lnTo>
                    <a:pt x="350" y="2516"/>
                  </a:lnTo>
                  <a:lnTo>
                    <a:pt x="347" y="2521"/>
                  </a:lnTo>
                  <a:lnTo>
                    <a:pt x="343" y="2525"/>
                  </a:lnTo>
                  <a:lnTo>
                    <a:pt x="338" y="2529"/>
                  </a:lnTo>
                  <a:lnTo>
                    <a:pt x="323" y="2537"/>
                  </a:lnTo>
                  <a:lnTo>
                    <a:pt x="307" y="2546"/>
                  </a:lnTo>
                  <a:lnTo>
                    <a:pt x="299" y="2550"/>
                  </a:lnTo>
                  <a:lnTo>
                    <a:pt x="292" y="2553"/>
                  </a:lnTo>
                  <a:lnTo>
                    <a:pt x="284" y="2556"/>
                  </a:lnTo>
                  <a:lnTo>
                    <a:pt x="274" y="2557"/>
                  </a:lnTo>
                  <a:lnTo>
                    <a:pt x="261" y="2558"/>
                  </a:lnTo>
                  <a:lnTo>
                    <a:pt x="249" y="2557"/>
                  </a:lnTo>
                  <a:lnTo>
                    <a:pt x="244" y="2557"/>
                  </a:lnTo>
                  <a:lnTo>
                    <a:pt x="239" y="2558"/>
                  </a:lnTo>
                  <a:lnTo>
                    <a:pt x="233" y="2558"/>
                  </a:lnTo>
                  <a:lnTo>
                    <a:pt x="227" y="2560"/>
                  </a:lnTo>
                  <a:lnTo>
                    <a:pt x="215" y="2564"/>
                  </a:lnTo>
                  <a:lnTo>
                    <a:pt x="205" y="2568"/>
                  </a:lnTo>
                  <a:lnTo>
                    <a:pt x="195" y="2574"/>
                  </a:lnTo>
                  <a:lnTo>
                    <a:pt x="186" y="2579"/>
                  </a:lnTo>
                  <a:lnTo>
                    <a:pt x="177" y="2584"/>
                  </a:lnTo>
                  <a:lnTo>
                    <a:pt x="168" y="2588"/>
                  </a:lnTo>
                  <a:lnTo>
                    <a:pt x="157" y="2593"/>
                  </a:lnTo>
                  <a:lnTo>
                    <a:pt x="146" y="2596"/>
                  </a:lnTo>
                  <a:lnTo>
                    <a:pt x="135" y="2603"/>
                  </a:lnTo>
                  <a:lnTo>
                    <a:pt x="124" y="2607"/>
                  </a:lnTo>
                  <a:lnTo>
                    <a:pt x="114" y="2609"/>
                  </a:lnTo>
                  <a:lnTo>
                    <a:pt x="103" y="2611"/>
                  </a:lnTo>
                  <a:lnTo>
                    <a:pt x="94" y="2613"/>
                  </a:lnTo>
                  <a:lnTo>
                    <a:pt x="85" y="2617"/>
                  </a:lnTo>
                  <a:lnTo>
                    <a:pt x="80" y="2619"/>
                  </a:lnTo>
                  <a:lnTo>
                    <a:pt x="74" y="2622"/>
                  </a:lnTo>
                  <a:lnTo>
                    <a:pt x="70" y="2625"/>
                  </a:lnTo>
                  <a:lnTo>
                    <a:pt x="65" y="2629"/>
                  </a:lnTo>
                  <a:lnTo>
                    <a:pt x="64" y="2612"/>
                  </a:lnTo>
                  <a:lnTo>
                    <a:pt x="63" y="2594"/>
                  </a:lnTo>
                  <a:lnTo>
                    <a:pt x="61" y="2578"/>
                  </a:lnTo>
                  <a:lnTo>
                    <a:pt x="59" y="2562"/>
                  </a:lnTo>
                  <a:lnTo>
                    <a:pt x="55" y="2545"/>
                  </a:lnTo>
                  <a:lnTo>
                    <a:pt x="51" y="2528"/>
                  </a:lnTo>
                  <a:lnTo>
                    <a:pt x="45" y="2510"/>
                  </a:lnTo>
                  <a:lnTo>
                    <a:pt x="39" y="2491"/>
                  </a:lnTo>
                  <a:lnTo>
                    <a:pt x="34" y="2477"/>
                  </a:lnTo>
                  <a:lnTo>
                    <a:pt x="28" y="2466"/>
                  </a:lnTo>
                  <a:lnTo>
                    <a:pt x="25" y="2460"/>
                  </a:lnTo>
                  <a:lnTo>
                    <a:pt x="23" y="2453"/>
                  </a:lnTo>
                  <a:lnTo>
                    <a:pt x="22" y="2446"/>
                  </a:lnTo>
                  <a:lnTo>
                    <a:pt x="21" y="2439"/>
                  </a:lnTo>
                  <a:lnTo>
                    <a:pt x="22" y="2429"/>
                  </a:lnTo>
                  <a:lnTo>
                    <a:pt x="24" y="2419"/>
                  </a:lnTo>
                  <a:lnTo>
                    <a:pt x="27" y="2411"/>
                  </a:lnTo>
                  <a:lnTo>
                    <a:pt x="31" y="2403"/>
                  </a:lnTo>
                  <a:lnTo>
                    <a:pt x="35" y="2394"/>
                  </a:lnTo>
                  <a:lnTo>
                    <a:pt x="39" y="2386"/>
                  </a:lnTo>
                  <a:lnTo>
                    <a:pt x="43" y="2377"/>
                  </a:lnTo>
                  <a:lnTo>
                    <a:pt x="47" y="2366"/>
                  </a:lnTo>
                  <a:lnTo>
                    <a:pt x="49" y="2354"/>
                  </a:lnTo>
                  <a:lnTo>
                    <a:pt x="50" y="2343"/>
                  </a:lnTo>
                  <a:lnTo>
                    <a:pt x="50" y="2332"/>
                  </a:lnTo>
                  <a:lnTo>
                    <a:pt x="49" y="2322"/>
                  </a:lnTo>
                  <a:lnTo>
                    <a:pt x="49" y="2311"/>
                  </a:lnTo>
                  <a:lnTo>
                    <a:pt x="50" y="2301"/>
                  </a:lnTo>
                  <a:lnTo>
                    <a:pt x="52" y="2291"/>
                  </a:lnTo>
                  <a:lnTo>
                    <a:pt x="56" y="2279"/>
                  </a:lnTo>
                  <a:lnTo>
                    <a:pt x="67" y="2262"/>
                  </a:lnTo>
                  <a:lnTo>
                    <a:pt x="79" y="2246"/>
                  </a:lnTo>
                  <a:lnTo>
                    <a:pt x="84" y="2239"/>
                  </a:lnTo>
                  <a:lnTo>
                    <a:pt x="88" y="2231"/>
                  </a:lnTo>
                  <a:lnTo>
                    <a:pt x="90" y="2221"/>
                  </a:lnTo>
                  <a:lnTo>
                    <a:pt x="91" y="2211"/>
                  </a:lnTo>
                  <a:lnTo>
                    <a:pt x="91" y="2208"/>
                  </a:lnTo>
                  <a:lnTo>
                    <a:pt x="89" y="2205"/>
                  </a:lnTo>
                  <a:lnTo>
                    <a:pt x="87" y="2203"/>
                  </a:lnTo>
                  <a:lnTo>
                    <a:pt x="83" y="2202"/>
                  </a:lnTo>
                  <a:lnTo>
                    <a:pt x="75" y="2200"/>
                  </a:lnTo>
                  <a:lnTo>
                    <a:pt x="68" y="2197"/>
                  </a:lnTo>
                  <a:lnTo>
                    <a:pt x="55" y="2190"/>
                  </a:lnTo>
                  <a:lnTo>
                    <a:pt x="44" y="2183"/>
                  </a:lnTo>
                  <a:lnTo>
                    <a:pt x="34" y="2175"/>
                  </a:lnTo>
                  <a:lnTo>
                    <a:pt x="24" y="2164"/>
                  </a:lnTo>
                  <a:lnTo>
                    <a:pt x="15" y="2157"/>
                  </a:lnTo>
                  <a:lnTo>
                    <a:pt x="8" y="2151"/>
                  </a:lnTo>
                  <a:lnTo>
                    <a:pt x="4" y="2148"/>
                  </a:lnTo>
                  <a:lnTo>
                    <a:pt x="2" y="2145"/>
                  </a:lnTo>
                  <a:lnTo>
                    <a:pt x="0" y="2141"/>
                  </a:lnTo>
                  <a:lnTo>
                    <a:pt x="0" y="2135"/>
                  </a:lnTo>
                  <a:lnTo>
                    <a:pt x="0" y="2129"/>
                  </a:lnTo>
                  <a:lnTo>
                    <a:pt x="2" y="2123"/>
                  </a:lnTo>
                  <a:lnTo>
                    <a:pt x="5" y="2118"/>
                  </a:lnTo>
                  <a:lnTo>
                    <a:pt x="8" y="2114"/>
                  </a:lnTo>
                  <a:lnTo>
                    <a:pt x="18" y="2105"/>
                  </a:lnTo>
                  <a:lnTo>
                    <a:pt x="28" y="2098"/>
                  </a:lnTo>
                  <a:lnTo>
                    <a:pt x="36" y="2092"/>
                  </a:lnTo>
                  <a:lnTo>
                    <a:pt x="42" y="2086"/>
                  </a:lnTo>
                  <a:lnTo>
                    <a:pt x="49" y="2079"/>
                  </a:lnTo>
                  <a:lnTo>
                    <a:pt x="54" y="2072"/>
                  </a:lnTo>
                  <a:lnTo>
                    <a:pt x="60" y="2066"/>
                  </a:lnTo>
                  <a:lnTo>
                    <a:pt x="66" y="2061"/>
                  </a:lnTo>
                  <a:lnTo>
                    <a:pt x="73" y="2056"/>
                  </a:lnTo>
                  <a:lnTo>
                    <a:pt x="82" y="2051"/>
                  </a:lnTo>
                  <a:lnTo>
                    <a:pt x="94" y="2045"/>
                  </a:lnTo>
                  <a:lnTo>
                    <a:pt x="104" y="2039"/>
                  </a:lnTo>
                  <a:lnTo>
                    <a:pt x="109" y="2035"/>
                  </a:lnTo>
                  <a:lnTo>
                    <a:pt x="112" y="2030"/>
                  </a:lnTo>
                  <a:lnTo>
                    <a:pt x="114" y="2025"/>
                  </a:lnTo>
                  <a:lnTo>
                    <a:pt x="115" y="2018"/>
                  </a:lnTo>
                  <a:lnTo>
                    <a:pt x="115" y="2006"/>
                  </a:lnTo>
                  <a:lnTo>
                    <a:pt x="113" y="1995"/>
                  </a:lnTo>
                  <a:lnTo>
                    <a:pt x="111" y="1984"/>
                  </a:lnTo>
                  <a:lnTo>
                    <a:pt x="107" y="1975"/>
                  </a:lnTo>
                  <a:lnTo>
                    <a:pt x="101" y="1966"/>
                  </a:lnTo>
                  <a:lnTo>
                    <a:pt x="95" y="1956"/>
                  </a:lnTo>
                  <a:lnTo>
                    <a:pt x="88" y="1947"/>
                  </a:lnTo>
                  <a:lnTo>
                    <a:pt x="80" y="1939"/>
                  </a:lnTo>
                  <a:lnTo>
                    <a:pt x="64" y="1925"/>
                  </a:lnTo>
                  <a:lnTo>
                    <a:pt x="50" y="1915"/>
                  </a:lnTo>
                  <a:lnTo>
                    <a:pt x="44" y="1909"/>
                  </a:lnTo>
                  <a:lnTo>
                    <a:pt x="39" y="1902"/>
                  </a:lnTo>
                  <a:lnTo>
                    <a:pt x="37" y="1898"/>
                  </a:lnTo>
                  <a:lnTo>
                    <a:pt x="36" y="1894"/>
                  </a:lnTo>
                  <a:lnTo>
                    <a:pt x="35" y="1890"/>
                  </a:lnTo>
                  <a:lnTo>
                    <a:pt x="35" y="1885"/>
                  </a:lnTo>
                  <a:lnTo>
                    <a:pt x="36" y="1873"/>
                  </a:lnTo>
                  <a:lnTo>
                    <a:pt x="38" y="1863"/>
                  </a:lnTo>
                  <a:lnTo>
                    <a:pt x="42" y="1854"/>
                  </a:lnTo>
                  <a:lnTo>
                    <a:pt x="48" y="1844"/>
                  </a:lnTo>
                  <a:lnTo>
                    <a:pt x="54" y="1836"/>
                  </a:lnTo>
                  <a:lnTo>
                    <a:pt x="62" y="1830"/>
                  </a:lnTo>
                  <a:lnTo>
                    <a:pt x="71" y="1825"/>
                  </a:lnTo>
                  <a:lnTo>
                    <a:pt x="82" y="1821"/>
                  </a:lnTo>
                  <a:lnTo>
                    <a:pt x="91" y="1817"/>
                  </a:lnTo>
                  <a:lnTo>
                    <a:pt x="100" y="1814"/>
                  </a:lnTo>
                  <a:lnTo>
                    <a:pt x="109" y="1810"/>
                  </a:lnTo>
                  <a:lnTo>
                    <a:pt x="116" y="1805"/>
                  </a:lnTo>
                  <a:lnTo>
                    <a:pt x="122" y="1799"/>
                  </a:lnTo>
                  <a:lnTo>
                    <a:pt x="127" y="1792"/>
                  </a:lnTo>
                  <a:lnTo>
                    <a:pt x="129" y="1787"/>
                  </a:lnTo>
                  <a:lnTo>
                    <a:pt x="130" y="1783"/>
                  </a:lnTo>
                  <a:lnTo>
                    <a:pt x="131" y="1779"/>
                  </a:lnTo>
                  <a:lnTo>
                    <a:pt x="131" y="1774"/>
                  </a:lnTo>
                  <a:lnTo>
                    <a:pt x="131" y="1766"/>
                  </a:lnTo>
                  <a:lnTo>
                    <a:pt x="130" y="1757"/>
                  </a:lnTo>
                  <a:lnTo>
                    <a:pt x="130" y="1749"/>
                  </a:lnTo>
                  <a:lnTo>
                    <a:pt x="129" y="1741"/>
                  </a:lnTo>
                  <a:lnTo>
                    <a:pt x="133" y="1726"/>
                  </a:lnTo>
                  <a:lnTo>
                    <a:pt x="138" y="1712"/>
                  </a:lnTo>
                  <a:lnTo>
                    <a:pt x="143" y="1699"/>
                  </a:lnTo>
                  <a:lnTo>
                    <a:pt x="148" y="1687"/>
                  </a:lnTo>
                  <a:lnTo>
                    <a:pt x="154" y="1676"/>
                  </a:lnTo>
                  <a:lnTo>
                    <a:pt x="161" y="1664"/>
                  </a:lnTo>
                  <a:lnTo>
                    <a:pt x="170" y="1654"/>
                  </a:lnTo>
                  <a:lnTo>
                    <a:pt x="181" y="1641"/>
                  </a:lnTo>
                  <a:lnTo>
                    <a:pt x="181" y="1595"/>
                  </a:lnTo>
                  <a:lnTo>
                    <a:pt x="176" y="1576"/>
                  </a:lnTo>
                  <a:lnTo>
                    <a:pt x="176" y="1531"/>
                  </a:lnTo>
                  <a:lnTo>
                    <a:pt x="177" y="1514"/>
                  </a:lnTo>
                  <a:lnTo>
                    <a:pt x="179" y="1498"/>
                  </a:lnTo>
                  <a:lnTo>
                    <a:pt x="183" y="1485"/>
                  </a:lnTo>
                  <a:lnTo>
                    <a:pt x="189" y="1471"/>
                  </a:lnTo>
                  <a:lnTo>
                    <a:pt x="197" y="1459"/>
                  </a:lnTo>
                  <a:lnTo>
                    <a:pt x="206" y="1448"/>
                  </a:lnTo>
                  <a:lnTo>
                    <a:pt x="217" y="1437"/>
                  </a:lnTo>
                  <a:lnTo>
                    <a:pt x="230" y="1428"/>
                  </a:lnTo>
                  <a:lnTo>
                    <a:pt x="240" y="1422"/>
                  </a:lnTo>
                  <a:lnTo>
                    <a:pt x="249" y="1419"/>
                  </a:lnTo>
                  <a:lnTo>
                    <a:pt x="259" y="1417"/>
                  </a:lnTo>
                  <a:lnTo>
                    <a:pt x="268" y="1415"/>
                  </a:lnTo>
                  <a:lnTo>
                    <a:pt x="288" y="1415"/>
                  </a:lnTo>
                  <a:lnTo>
                    <a:pt x="310" y="1413"/>
                  </a:lnTo>
                  <a:lnTo>
                    <a:pt x="317" y="1373"/>
                  </a:lnTo>
                  <a:lnTo>
                    <a:pt x="323" y="1337"/>
                  </a:lnTo>
                  <a:lnTo>
                    <a:pt x="326" y="1319"/>
                  </a:lnTo>
                  <a:lnTo>
                    <a:pt x="327" y="1302"/>
                  </a:lnTo>
                  <a:lnTo>
                    <a:pt x="328" y="1282"/>
                  </a:lnTo>
                  <a:lnTo>
                    <a:pt x="329" y="1261"/>
                  </a:lnTo>
                  <a:lnTo>
                    <a:pt x="328" y="1250"/>
                  </a:lnTo>
                  <a:lnTo>
                    <a:pt x="326" y="1241"/>
                  </a:lnTo>
                  <a:lnTo>
                    <a:pt x="324" y="1231"/>
                  </a:lnTo>
                  <a:lnTo>
                    <a:pt x="320" y="1223"/>
                  </a:lnTo>
                  <a:lnTo>
                    <a:pt x="310" y="1207"/>
                  </a:lnTo>
                  <a:lnTo>
                    <a:pt x="300" y="1192"/>
                  </a:lnTo>
                  <a:lnTo>
                    <a:pt x="290" y="1177"/>
                  </a:lnTo>
                  <a:lnTo>
                    <a:pt x="280" y="1161"/>
                  </a:lnTo>
                  <a:lnTo>
                    <a:pt x="276" y="1152"/>
                  </a:lnTo>
                  <a:lnTo>
                    <a:pt x="274" y="1143"/>
                  </a:lnTo>
                  <a:lnTo>
                    <a:pt x="272" y="1134"/>
                  </a:lnTo>
                  <a:lnTo>
                    <a:pt x="271" y="1123"/>
                  </a:lnTo>
                  <a:lnTo>
                    <a:pt x="271" y="1110"/>
                  </a:lnTo>
                  <a:lnTo>
                    <a:pt x="272" y="1098"/>
                  </a:lnTo>
                  <a:lnTo>
                    <a:pt x="272" y="1086"/>
                  </a:lnTo>
                  <a:lnTo>
                    <a:pt x="272" y="1073"/>
                  </a:lnTo>
                  <a:lnTo>
                    <a:pt x="272" y="1062"/>
                  </a:lnTo>
                  <a:lnTo>
                    <a:pt x="271" y="1053"/>
                  </a:lnTo>
                  <a:lnTo>
                    <a:pt x="270" y="1044"/>
                  </a:lnTo>
                  <a:lnTo>
                    <a:pt x="268" y="1034"/>
                  </a:lnTo>
                  <a:lnTo>
                    <a:pt x="266" y="1026"/>
                  </a:lnTo>
                  <a:lnTo>
                    <a:pt x="264" y="1018"/>
                  </a:lnTo>
                  <a:lnTo>
                    <a:pt x="261" y="1010"/>
                  </a:lnTo>
                  <a:lnTo>
                    <a:pt x="257" y="1002"/>
                  </a:lnTo>
                  <a:lnTo>
                    <a:pt x="248" y="987"/>
                  </a:lnTo>
                  <a:lnTo>
                    <a:pt x="238" y="972"/>
                  </a:lnTo>
                  <a:lnTo>
                    <a:pt x="226" y="958"/>
                  </a:lnTo>
                  <a:lnTo>
                    <a:pt x="211" y="943"/>
                  </a:lnTo>
                  <a:lnTo>
                    <a:pt x="198" y="930"/>
                  </a:lnTo>
                  <a:lnTo>
                    <a:pt x="186" y="917"/>
                  </a:lnTo>
                  <a:lnTo>
                    <a:pt x="175" y="905"/>
                  </a:lnTo>
                  <a:lnTo>
                    <a:pt x="165" y="889"/>
                  </a:lnTo>
                  <a:lnTo>
                    <a:pt x="156" y="877"/>
                  </a:lnTo>
                  <a:lnTo>
                    <a:pt x="147" y="867"/>
                  </a:lnTo>
                  <a:lnTo>
                    <a:pt x="144" y="861"/>
                  </a:lnTo>
                  <a:lnTo>
                    <a:pt x="141" y="855"/>
                  </a:lnTo>
                  <a:lnTo>
                    <a:pt x="139" y="849"/>
                  </a:lnTo>
                  <a:lnTo>
                    <a:pt x="139" y="842"/>
                  </a:lnTo>
                  <a:lnTo>
                    <a:pt x="139" y="834"/>
                  </a:lnTo>
                  <a:lnTo>
                    <a:pt x="141" y="827"/>
                  </a:lnTo>
                  <a:lnTo>
                    <a:pt x="143" y="821"/>
                  </a:lnTo>
                  <a:lnTo>
                    <a:pt x="146" y="815"/>
                  </a:lnTo>
                  <a:lnTo>
                    <a:pt x="153" y="802"/>
                  </a:lnTo>
                  <a:lnTo>
                    <a:pt x="159" y="788"/>
                  </a:lnTo>
                  <a:lnTo>
                    <a:pt x="162" y="779"/>
                  </a:lnTo>
                  <a:lnTo>
                    <a:pt x="165" y="770"/>
                  </a:lnTo>
                  <a:lnTo>
                    <a:pt x="167" y="762"/>
                  </a:lnTo>
                  <a:lnTo>
                    <a:pt x="168" y="754"/>
                  </a:lnTo>
                  <a:lnTo>
                    <a:pt x="168" y="737"/>
                  </a:lnTo>
                  <a:lnTo>
                    <a:pt x="168" y="717"/>
                  </a:lnTo>
                  <a:lnTo>
                    <a:pt x="168" y="626"/>
                  </a:lnTo>
                  <a:lnTo>
                    <a:pt x="165" y="596"/>
                  </a:lnTo>
                  <a:lnTo>
                    <a:pt x="160" y="567"/>
                  </a:lnTo>
                  <a:lnTo>
                    <a:pt x="157" y="540"/>
                  </a:lnTo>
                  <a:lnTo>
                    <a:pt x="153" y="514"/>
                  </a:lnTo>
                  <a:lnTo>
                    <a:pt x="150" y="489"/>
                  </a:lnTo>
                  <a:lnTo>
                    <a:pt x="148" y="462"/>
                  </a:lnTo>
                  <a:lnTo>
                    <a:pt x="146" y="434"/>
                  </a:lnTo>
                  <a:lnTo>
                    <a:pt x="146" y="403"/>
                  </a:lnTo>
                  <a:lnTo>
                    <a:pt x="146" y="386"/>
                  </a:lnTo>
                  <a:lnTo>
                    <a:pt x="148" y="370"/>
                  </a:lnTo>
                  <a:lnTo>
                    <a:pt x="150" y="363"/>
                  </a:lnTo>
                  <a:lnTo>
                    <a:pt x="154" y="357"/>
                  </a:lnTo>
                  <a:lnTo>
                    <a:pt x="158" y="351"/>
                  </a:lnTo>
                  <a:lnTo>
                    <a:pt x="165" y="346"/>
                  </a:lnTo>
                  <a:lnTo>
                    <a:pt x="174" y="340"/>
                  </a:lnTo>
                  <a:lnTo>
                    <a:pt x="184" y="336"/>
                  </a:lnTo>
                  <a:lnTo>
                    <a:pt x="188" y="334"/>
                  </a:lnTo>
                  <a:lnTo>
                    <a:pt x="191" y="331"/>
                  </a:lnTo>
                  <a:lnTo>
                    <a:pt x="194" y="327"/>
                  </a:lnTo>
                  <a:lnTo>
                    <a:pt x="195" y="322"/>
                  </a:lnTo>
                  <a:lnTo>
                    <a:pt x="195" y="314"/>
                  </a:lnTo>
                  <a:lnTo>
                    <a:pt x="194" y="305"/>
                  </a:lnTo>
                  <a:lnTo>
                    <a:pt x="191" y="298"/>
                  </a:lnTo>
                  <a:lnTo>
                    <a:pt x="189" y="291"/>
                  </a:lnTo>
                  <a:lnTo>
                    <a:pt x="186" y="283"/>
                  </a:lnTo>
                  <a:lnTo>
                    <a:pt x="183" y="277"/>
                  </a:lnTo>
                  <a:lnTo>
                    <a:pt x="179" y="270"/>
                  </a:lnTo>
                  <a:lnTo>
                    <a:pt x="174" y="264"/>
                  </a:lnTo>
                  <a:lnTo>
                    <a:pt x="168" y="258"/>
                  </a:lnTo>
                  <a:lnTo>
                    <a:pt x="161" y="253"/>
                  </a:lnTo>
                  <a:lnTo>
                    <a:pt x="159" y="251"/>
                  </a:lnTo>
                  <a:lnTo>
                    <a:pt x="157" y="249"/>
                  </a:lnTo>
                  <a:lnTo>
                    <a:pt x="155" y="246"/>
                  </a:lnTo>
                  <a:lnTo>
                    <a:pt x="155" y="242"/>
                  </a:lnTo>
                  <a:lnTo>
                    <a:pt x="155" y="238"/>
                  </a:lnTo>
                  <a:lnTo>
                    <a:pt x="157" y="234"/>
                  </a:lnTo>
                  <a:lnTo>
                    <a:pt x="159" y="231"/>
                  </a:lnTo>
                  <a:lnTo>
                    <a:pt x="162" y="228"/>
                  </a:lnTo>
                  <a:lnTo>
                    <a:pt x="171" y="222"/>
                  </a:lnTo>
                  <a:lnTo>
                    <a:pt x="178" y="216"/>
                  </a:lnTo>
                  <a:lnTo>
                    <a:pt x="187" y="210"/>
                  </a:lnTo>
                  <a:lnTo>
                    <a:pt x="196" y="206"/>
                  </a:lnTo>
                  <a:lnTo>
                    <a:pt x="205" y="202"/>
                  </a:lnTo>
                  <a:lnTo>
                    <a:pt x="213" y="200"/>
                  </a:lnTo>
                  <a:lnTo>
                    <a:pt x="233" y="196"/>
                  </a:lnTo>
                  <a:lnTo>
                    <a:pt x="254" y="190"/>
                  </a:lnTo>
                  <a:lnTo>
                    <a:pt x="262" y="187"/>
                  </a:lnTo>
                  <a:lnTo>
                    <a:pt x="268" y="183"/>
                  </a:lnTo>
                  <a:lnTo>
                    <a:pt x="274" y="178"/>
                  </a:lnTo>
                  <a:lnTo>
                    <a:pt x="278" y="172"/>
                  </a:lnTo>
                  <a:lnTo>
                    <a:pt x="287" y="157"/>
                  </a:lnTo>
                  <a:lnTo>
                    <a:pt x="294" y="142"/>
                  </a:lnTo>
                  <a:lnTo>
                    <a:pt x="300" y="127"/>
                  </a:lnTo>
                  <a:lnTo>
                    <a:pt x="306" y="114"/>
                  </a:lnTo>
                  <a:lnTo>
                    <a:pt x="308" y="107"/>
                  </a:lnTo>
                  <a:lnTo>
                    <a:pt x="310" y="100"/>
                  </a:lnTo>
                  <a:lnTo>
                    <a:pt x="312" y="93"/>
                  </a:lnTo>
                  <a:lnTo>
                    <a:pt x="313" y="85"/>
                  </a:lnTo>
                  <a:lnTo>
                    <a:pt x="316" y="66"/>
                  </a:lnTo>
                  <a:lnTo>
                    <a:pt x="320" y="49"/>
                  </a:lnTo>
                  <a:lnTo>
                    <a:pt x="325" y="34"/>
                  </a:lnTo>
                  <a:lnTo>
                    <a:pt x="331" y="16"/>
                  </a:lnTo>
                  <a:lnTo>
                    <a:pt x="336" y="12"/>
                  </a:lnTo>
                  <a:lnTo>
                    <a:pt x="343" y="7"/>
                  </a:lnTo>
                  <a:lnTo>
                    <a:pt x="346" y="4"/>
                  </a:lnTo>
                  <a:lnTo>
                    <a:pt x="349" y="2"/>
                  </a:lnTo>
                  <a:lnTo>
                    <a:pt x="352" y="1"/>
                  </a:lnTo>
                  <a:lnTo>
                    <a:pt x="355" y="0"/>
                  </a:lnTo>
                  <a:lnTo>
                    <a:pt x="363" y="1"/>
                  </a:lnTo>
                  <a:lnTo>
                    <a:pt x="371" y="4"/>
                  </a:lnTo>
                  <a:lnTo>
                    <a:pt x="377" y="8"/>
                  </a:lnTo>
                  <a:lnTo>
                    <a:pt x="383" y="13"/>
                  </a:lnTo>
                  <a:lnTo>
                    <a:pt x="389" y="17"/>
                  </a:lnTo>
                  <a:lnTo>
                    <a:pt x="395" y="21"/>
                  </a:lnTo>
                  <a:lnTo>
                    <a:pt x="403" y="25"/>
                  </a:lnTo>
                  <a:lnTo>
                    <a:pt x="411" y="26"/>
                  </a:lnTo>
                  <a:lnTo>
                    <a:pt x="417" y="26"/>
                  </a:lnTo>
                  <a:lnTo>
                    <a:pt x="423" y="24"/>
                  </a:lnTo>
                </a:path>
              </a:pathLst>
            </a:custGeom>
            <a:solidFill>
              <a:schemeClr val="accent1">
                <a:lumMod val="50000"/>
              </a:schemeClr>
            </a:solidFill>
            <a:ln w="1651">
              <a:solidFill>
                <a:schemeClr val="bg1">
                  <a:lumMod val="65000"/>
                </a:schemeClr>
              </a:solidFill>
              <a:round/>
              <a:headEnd/>
              <a:tailEnd/>
            </a:ln>
          </p:spPr>
          <p:txBody>
            <a:bodyPr/>
            <a:lstStyle/>
            <a:p>
              <a:pPr algn="ctr" eaLnBrk="0" hangingPunct="0">
                <a:spcBef>
                  <a:spcPct val="50000"/>
                </a:spcBef>
                <a:defRPr/>
              </a:pPr>
              <a:endParaRPr lang="en-US">
                <a:cs typeface="Arial Unicode MS" pitchFamily="34" charset="-128"/>
              </a:endParaRPr>
            </a:p>
          </p:txBody>
        </p:sp>
        <p:sp>
          <p:nvSpPr>
            <p:cNvPr id="5198" name="Freeform 57"/>
            <p:cNvSpPr>
              <a:spLocks/>
            </p:cNvSpPr>
            <p:nvPr/>
          </p:nvSpPr>
          <p:spPr bwMode="auto">
            <a:xfrm>
              <a:off x="406400" y="3421063"/>
              <a:ext cx="914400" cy="611188"/>
            </a:xfrm>
            <a:custGeom>
              <a:avLst/>
              <a:gdLst>
                <a:gd name="T0" fmla="*/ 2147483647 w 3453"/>
                <a:gd name="T1" fmla="*/ 2147483647 h 2309"/>
                <a:gd name="T2" fmla="*/ 2147483647 w 3453"/>
                <a:gd name="T3" fmla="*/ 2147483647 h 2309"/>
                <a:gd name="T4" fmla="*/ 2147483647 w 3453"/>
                <a:gd name="T5" fmla="*/ 2147483647 h 2309"/>
                <a:gd name="T6" fmla="*/ 2147483647 w 3453"/>
                <a:gd name="T7" fmla="*/ 2147483647 h 2309"/>
                <a:gd name="T8" fmla="*/ 2147483647 w 3453"/>
                <a:gd name="T9" fmla="*/ 2147483647 h 2309"/>
                <a:gd name="T10" fmla="*/ 2147483647 w 3453"/>
                <a:gd name="T11" fmla="*/ 2147483647 h 2309"/>
                <a:gd name="T12" fmla="*/ 2147483647 w 3453"/>
                <a:gd name="T13" fmla="*/ 2147483647 h 2309"/>
                <a:gd name="T14" fmla="*/ 2147483647 w 3453"/>
                <a:gd name="T15" fmla="*/ 2147483647 h 2309"/>
                <a:gd name="T16" fmla="*/ 2147483647 w 3453"/>
                <a:gd name="T17" fmla="*/ 2147483647 h 2309"/>
                <a:gd name="T18" fmla="*/ 2147483647 w 3453"/>
                <a:gd name="T19" fmla="*/ 2147483647 h 2309"/>
                <a:gd name="T20" fmla="*/ 2147483647 w 3453"/>
                <a:gd name="T21" fmla="*/ 2147483647 h 2309"/>
                <a:gd name="T22" fmla="*/ 2147483647 w 3453"/>
                <a:gd name="T23" fmla="*/ 2147483647 h 2309"/>
                <a:gd name="T24" fmla="*/ 2147483647 w 3453"/>
                <a:gd name="T25" fmla="*/ 2147483647 h 2309"/>
                <a:gd name="T26" fmla="*/ 2147483647 w 3453"/>
                <a:gd name="T27" fmla="*/ 2147483647 h 2309"/>
                <a:gd name="T28" fmla="*/ 2147483647 w 3453"/>
                <a:gd name="T29" fmla="*/ 2147483647 h 2309"/>
                <a:gd name="T30" fmla="*/ 2147483647 w 3453"/>
                <a:gd name="T31" fmla="*/ 2147483647 h 2309"/>
                <a:gd name="T32" fmla="*/ 2147483647 w 3453"/>
                <a:gd name="T33" fmla="*/ 2147483647 h 2309"/>
                <a:gd name="T34" fmla="*/ 2147483647 w 3453"/>
                <a:gd name="T35" fmla="*/ 2147483647 h 2309"/>
                <a:gd name="T36" fmla="*/ 2147483647 w 3453"/>
                <a:gd name="T37" fmla="*/ 2147483647 h 2309"/>
                <a:gd name="T38" fmla="*/ 2147483647 w 3453"/>
                <a:gd name="T39" fmla="*/ 2147483647 h 2309"/>
                <a:gd name="T40" fmla="*/ 0 w 3453"/>
                <a:gd name="T41" fmla="*/ 2147483647 h 2309"/>
                <a:gd name="T42" fmla="*/ 0 w 3453"/>
                <a:gd name="T43" fmla="*/ 2147483647 h 2309"/>
                <a:gd name="T44" fmla="*/ 0 w 3453"/>
                <a:gd name="T45" fmla="*/ 2147483647 h 2309"/>
                <a:gd name="T46" fmla="*/ 0 w 3453"/>
                <a:gd name="T47" fmla="*/ 2147483647 h 2309"/>
                <a:gd name="T48" fmla="*/ 0 w 3453"/>
                <a:gd name="T49" fmla="*/ 2147483647 h 2309"/>
                <a:gd name="T50" fmla="*/ 2147483647 w 3453"/>
                <a:gd name="T51" fmla="*/ 2147483647 h 2309"/>
                <a:gd name="T52" fmla="*/ 2147483647 w 3453"/>
                <a:gd name="T53" fmla="*/ 2147483647 h 2309"/>
                <a:gd name="T54" fmla="*/ 2147483647 w 3453"/>
                <a:gd name="T55" fmla="*/ 2147483647 h 2309"/>
                <a:gd name="T56" fmla="*/ 2147483647 w 3453"/>
                <a:gd name="T57" fmla="*/ 2147483647 h 2309"/>
                <a:gd name="T58" fmla="*/ 2147483647 w 3453"/>
                <a:gd name="T59" fmla="*/ 2147483647 h 2309"/>
                <a:gd name="T60" fmla="*/ 2147483647 w 3453"/>
                <a:gd name="T61" fmla="*/ 2147483647 h 2309"/>
                <a:gd name="T62" fmla="*/ 2147483647 w 3453"/>
                <a:gd name="T63" fmla="*/ 2147483647 h 2309"/>
                <a:gd name="T64" fmla="*/ 2147483647 w 3453"/>
                <a:gd name="T65" fmla="*/ 2147483647 h 2309"/>
                <a:gd name="T66" fmla="*/ 2147483647 w 3453"/>
                <a:gd name="T67" fmla="*/ 2147483647 h 2309"/>
                <a:gd name="T68" fmla="*/ 2147483647 w 3453"/>
                <a:gd name="T69" fmla="*/ 2147483647 h 2309"/>
                <a:gd name="T70" fmla="*/ 2147483647 w 3453"/>
                <a:gd name="T71" fmla="*/ 2147483647 h 2309"/>
                <a:gd name="T72" fmla="*/ 2147483647 w 3453"/>
                <a:gd name="T73" fmla="*/ 2147483647 h 2309"/>
                <a:gd name="T74" fmla="*/ 2147483647 w 3453"/>
                <a:gd name="T75" fmla="*/ 2147483647 h 2309"/>
                <a:gd name="T76" fmla="*/ 2147483647 w 3453"/>
                <a:gd name="T77" fmla="*/ 2147483647 h 2309"/>
                <a:gd name="T78" fmla="*/ 2147483647 w 3453"/>
                <a:gd name="T79" fmla="*/ 2147483647 h 2309"/>
                <a:gd name="T80" fmla="*/ 2147483647 w 3453"/>
                <a:gd name="T81" fmla="*/ 2147483647 h 2309"/>
                <a:gd name="T82" fmla="*/ 2147483647 w 3453"/>
                <a:gd name="T83" fmla="*/ 2147483647 h 2309"/>
                <a:gd name="T84" fmla="*/ 2147483647 w 3453"/>
                <a:gd name="T85" fmla="*/ 2147483647 h 2309"/>
                <a:gd name="T86" fmla="*/ 2147483647 w 3453"/>
                <a:gd name="T87" fmla="*/ 2147483647 h 2309"/>
                <a:gd name="T88" fmla="*/ 2147483647 w 3453"/>
                <a:gd name="T89" fmla="*/ 2147483647 h 2309"/>
                <a:gd name="T90" fmla="*/ 2147483647 w 3453"/>
                <a:gd name="T91" fmla="*/ 2147483647 h 2309"/>
                <a:gd name="T92" fmla="*/ 2147483647 w 3453"/>
                <a:gd name="T93" fmla="*/ 2147483647 h 2309"/>
                <a:gd name="T94" fmla="*/ 2147483647 w 3453"/>
                <a:gd name="T95" fmla="*/ 2147483647 h 2309"/>
                <a:gd name="T96" fmla="*/ 2147483647 w 3453"/>
                <a:gd name="T97" fmla="*/ 2147483647 h 2309"/>
                <a:gd name="T98" fmla="*/ 2147483647 w 3453"/>
                <a:gd name="T99" fmla="*/ 2147483647 h 2309"/>
                <a:gd name="T100" fmla="*/ 2147483647 w 3453"/>
                <a:gd name="T101" fmla="*/ 2147483647 h 2309"/>
                <a:gd name="T102" fmla="*/ 2147483647 w 3453"/>
                <a:gd name="T103" fmla="*/ 2147483647 h 2309"/>
                <a:gd name="T104" fmla="*/ 2147483647 w 3453"/>
                <a:gd name="T105" fmla="*/ 2147483647 h 2309"/>
                <a:gd name="T106" fmla="*/ 2147483647 w 3453"/>
                <a:gd name="T107" fmla="*/ 2147483647 h 2309"/>
                <a:gd name="T108" fmla="*/ 2147483647 w 3453"/>
                <a:gd name="T109" fmla="*/ 2147483647 h 2309"/>
                <a:gd name="T110" fmla="*/ 2147483647 w 3453"/>
                <a:gd name="T111" fmla="*/ 2147483647 h 2309"/>
                <a:gd name="T112" fmla="*/ 2147483647 w 3453"/>
                <a:gd name="T113" fmla="*/ 2147483647 h 2309"/>
                <a:gd name="T114" fmla="*/ 2147483647 w 3453"/>
                <a:gd name="T115" fmla="*/ 2147483647 h 2309"/>
                <a:gd name="T116" fmla="*/ 2147483647 w 3453"/>
                <a:gd name="T117" fmla="*/ 2147483647 h 2309"/>
                <a:gd name="T118" fmla="*/ 2147483647 w 3453"/>
                <a:gd name="T119" fmla="*/ 2147483647 h 2309"/>
                <a:gd name="T120" fmla="*/ 2147483647 w 3453"/>
                <a:gd name="T121" fmla="*/ 0 h 2309"/>
                <a:gd name="T122" fmla="*/ 2147483647 w 3453"/>
                <a:gd name="T123" fmla="*/ 0 h 2309"/>
                <a:gd name="T124" fmla="*/ 2147483647 w 3453"/>
                <a:gd name="T125" fmla="*/ 0 h 23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3"/>
                <a:gd name="T190" fmla="*/ 0 h 2309"/>
                <a:gd name="T191" fmla="*/ 3453 w 3453"/>
                <a:gd name="T192" fmla="*/ 2309 h 23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3" h="2309">
                  <a:moveTo>
                    <a:pt x="1315" y="9"/>
                  </a:moveTo>
                  <a:lnTo>
                    <a:pt x="1315" y="541"/>
                  </a:lnTo>
                  <a:lnTo>
                    <a:pt x="1315" y="564"/>
                  </a:lnTo>
                  <a:lnTo>
                    <a:pt x="1316" y="586"/>
                  </a:lnTo>
                  <a:lnTo>
                    <a:pt x="1316" y="606"/>
                  </a:lnTo>
                  <a:lnTo>
                    <a:pt x="1317" y="626"/>
                  </a:lnTo>
                  <a:lnTo>
                    <a:pt x="1317" y="645"/>
                  </a:lnTo>
                  <a:lnTo>
                    <a:pt x="1318" y="665"/>
                  </a:lnTo>
                  <a:lnTo>
                    <a:pt x="1318" y="687"/>
                  </a:lnTo>
                  <a:lnTo>
                    <a:pt x="1317" y="710"/>
                  </a:lnTo>
                  <a:lnTo>
                    <a:pt x="1313" y="732"/>
                  </a:lnTo>
                  <a:lnTo>
                    <a:pt x="1309" y="754"/>
                  </a:lnTo>
                  <a:lnTo>
                    <a:pt x="1304" y="774"/>
                  </a:lnTo>
                  <a:lnTo>
                    <a:pt x="1297" y="792"/>
                  </a:lnTo>
                  <a:lnTo>
                    <a:pt x="1293" y="802"/>
                  </a:lnTo>
                  <a:lnTo>
                    <a:pt x="1289" y="810"/>
                  </a:lnTo>
                  <a:lnTo>
                    <a:pt x="1284" y="818"/>
                  </a:lnTo>
                  <a:lnTo>
                    <a:pt x="1279" y="826"/>
                  </a:lnTo>
                  <a:lnTo>
                    <a:pt x="1272" y="834"/>
                  </a:lnTo>
                  <a:lnTo>
                    <a:pt x="1265" y="842"/>
                  </a:lnTo>
                  <a:lnTo>
                    <a:pt x="1258" y="849"/>
                  </a:lnTo>
                  <a:lnTo>
                    <a:pt x="1249" y="855"/>
                  </a:lnTo>
                  <a:lnTo>
                    <a:pt x="1238" y="863"/>
                  </a:lnTo>
                  <a:lnTo>
                    <a:pt x="1227" y="869"/>
                  </a:lnTo>
                  <a:lnTo>
                    <a:pt x="1217" y="873"/>
                  </a:lnTo>
                  <a:lnTo>
                    <a:pt x="1205" y="877"/>
                  </a:lnTo>
                  <a:lnTo>
                    <a:pt x="1182" y="883"/>
                  </a:lnTo>
                  <a:lnTo>
                    <a:pt x="1159" y="893"/>
                  </a:lnTo>
                  <a:lnTo>
                    <a:pt x="1146" y="897"/>
                  </a:lnTo>
                  <a:lnTo>
                    <a:pt x="1135" y="900"/>
                  </a:lnTo>
                  <a:lnTo>
                    <a:pt x="1123" y="903"/>
                  </a:lnTo>
                  <a:lnTo>
                    <a:pt x="1110" y="906"/>
                  </a:lnTo>
                  <a:lnTo>
                    <a:pt x="1102" y="908"/>
                  </a:lnTo>
                  <a:lnTo>
                    <a:pt x="1092" y="909"/>
                  </a:lnTo>
                  <a:lnTo>
                    <a:pt x="1085" y="911"/>
                  </a:lnTo>
                  <a:lnTo>
                    <a:pt x="1077" y="914"/>
                  </a:lnTo>
                  <a:lnTo>
                    <a:pt x="1073" y="920"/>
                  </a:lnTo>
                  <a:lnTo>
                    <a:pt x="1071" y="926"/>
                  </a:lnTo>
                  <a:lnTo>
                    <a:pt x="1061" y="937"/>
                  </a:lnTo>
                  <a:lnTo>
                    <a:pt x="1051" y="949"/>
                  </a:lnTo>
                  <a:lnTo>
                    <a:pt x="1043" y="957"/>
                  </a:lnTo>
                  <a:lnTo>
                    <a:pt x="1036" y="965"/>
                  </a:lnTo>
                  <a:lnTo>
                    <a:pt x="1030" y="974"/>
                  </a:lnTo>
                  <a:lnTo>
                    <a:pt x="1026" y="982"/>
                  </a:lnTo>
                  <a:lnTo>
                    <a:pt x="1017" y="999"/>
                  </a:lnTo>
                  <a:lnTo>
                    <a:pt x="1008" y="1020"/>
                  </a:lnTo>
                  <a:lnTo>
                    <a:pt x="1004" y="1029"/>
                  </a:lnTo>
                  <a:lnTo>
                    <a:pt x="1000" y="1039"/>
                  </a:lnTo>
                  <a:lnTo>
                    <a:pt x="998" y="1043"/>
                  </a:lnTo>
                  <a:lnTo>
                    <a:pt x="996" y="1047"/>
                  </a:lnTo>
                  <a:lnTo>
                    <a:pt x="992" y="1050"/>
                  </a:lnTo>
                  <a:lnTo>
                    <a:pt x="989" y="1054"/>
                  </a:lnTo>
                  <a:lnTo>
                    <a:pt x="983" y="1058"/>
                  </a:lnTo>
                  <a:lnTo>
                    <a:pt x="976" y="1062"/>
                  </a:lnTo>
                  <a:lnTo>
                    <a:pt x="970" y="1065"/>
                  </a:lnTo>
                  <a:lnTo>
                    <a:pt x="964" y="1068"/>
                  </a:lnTo>
                  <a:lnTo>
                    <a:pt x="952" y="1072"/>
                  </a:lnTo>
                  <a:lnTo>
                    <a:pt x="937" y="1076"/>
                  </a:lnTo>
                  <a:lnTo>
                    <a:pt x="916" y="1084"/>
                  </a:lnTo>
                  <a:lnTo>
                    <a:pt x="898" y="1091"/>
                  </a:lnTo>
                  <a:lnTo>
                    <a:pt x="879" y="1097"/>
                  </a:lnTo>
                  <a:lnTo>
                    <a:pt x="858" y="1105"/>
                  </a:lnTo>
                  <a:lnTo>
                    <a:pt x="848" y="1110"/>
                  </a:lnTo>
                  <a:lnTo>
                    <a:pt x="841" y="1117"/>
                  </a:lnTo>
                  <a:lnTo>
                    <a:pt x="834" y="1124"/>
                  </a:lnTo>
                  <a:lnTo>
                    <a:pt x="824" y="1130"/>
                  </a:lnTo>
                  <a:lnTo>
                    <a:pt x="812" y="1137"/>
                  </a:lnTo>
                  <a:lnTo>
                    <a:pt x="800" y="1144"/>
                  </a:lnTo>
                  <a:lnTo>
                    <a:pt x="790" y="1152"/>
                  </a:lnTo>
                  <a:lnTo>
                    <a:pt x="779" y="1162"/>
                  </a:lnTo>
                  <a:lnTo>
                    <a:pt x="775" y="1179"/>
                  </a:lnTo>
                  <a:lnTo>
                    <a:pt x="756" y="1191"/>
                  </a:lnTo>
                  <a:lnTo>
                    <a:pt x="738" y="1203"/>
                  </a:lnTo>
                  <a:lnTo>
                    <a:pt x="723" y="1216"/>
                  </a:lnTo>
                  <a:lnTo>
                    <a:pt x="708" y="1228"/>
                  </a:lnTo>
                  <a:lnTo>
                    <a:pt x="702" y="1235"/>
                  </a:lnTo>
                  <a:lnTo>
                    <a:pt x="696" y="1242"/>
                  </a:lnTo>
                  <a:lnTo>
                    <a:pt x="690" y="1249"/>
                  </a:lnTo>
                  <a:lnTo>
                    <a:pt x="684" y="1257"/>
                  </a:lnTo>
                  <a:lnTo>
                    <a:pt x="679" y="1266"/>
                  </a:lnTo>
                  <a:lnTo>
                    <a:pt x="674" y="1275"/>
                  </a:lnTo>
                  <a:lnTo>
                    <a:pt x="670" y="1285"/>
                  </a:lnTo>
                  <a:lnTo>
                    <a:pt x="666" y="1296"/>
                  </a:lnTo>
                  <a:lnTo>
                    <a:pt x="663" y="1306"/>
                  </a:lnTo>
                  <a:lnTo>
                    <a:pt x="661" y="1315"/>
                  </a:lnTo>
                  <a:lnTo>
                    <a:pt x="660" y="1325"/>
                  </a:lnTo>
                  <a:lnTo>
                    <a:pt x="659" y="1333"/>
                  </a:lnTo>
                  <a:lnTo>
                    <a:pt x="658" y="1342"/>
                  </a:lnTo>
                  <a:lnTo>
                    <a:pt x="656" y="1352"/>
                  </a:lnTo>
                  <a:lnTo>
                    <a:pt x="654" y="1361"/>
                  </a:lnTo>
                  <a:lnTo>
                    <a:pt x="651" y="1371"/>
                  </a:lnTo>
                  <a:lnTo>
                    <a:pt x="641" y="1407"/>
                  </a:lnTo>
                  <a:lnTo>
                    <a:pt x="633" y="1441"/>
                  </a:lnTo>
                  <a:lnTo>
                    <a:pt x="629" y="1456"/>
                  </a:lnTo>
                  <a:lnTo>
                    <a:pt x="624" y="1473"/>
                  </a:lnTo>
                  <a:lnTo>
                    <a:pt x="619" y="1489"/>
                  </a:lnTo>
                  <a:lnTo>
                    <a:pt x="612" y="1507"/>
                  </a:lnTo>
                  <a:lnTo>
                    <a:pt x="607" y="1518"/>
                  </a:lnTo>
                  <a:lnTo>
                    <a:pt x="602" y="1530"/>
                  </a:lnTo>
                  <a:lnTo>
                    <a:pt x="595" y="1539"/>
                  </a:lnTo>
                  <a:lnTo>
                    <a:pt x="588" y="1548"/>
                  </a:lnTo>
                  <a:lnTo>
                    <a:pt x="585" y="1553"/>
                  </a:lnTo>
                  <a:lnTo>
                    <a:pt x="581" y="1556"/>
                  </a:lnTo>
                  <a:lnTo>
                    <a:pt x="577" y="1559"/>
                  </a:lnTo>
                  <a:lnTo>
                    <a:pt x="572" y="1561"/>
                  </a:lnTo>
                  <a:lnTo>
                    <a:pt x="566" y="1564"/>
                  </a:lnTo>
                  <a:lnTo>
                    <a:pt x="561" y="1565"/>
                  </a:lnTo>
                  <a:lnTo>
                    <a:pt x="556" y="1566"/>
                  </a:lnTo>
                  <a:lnTo>
                    <a:pt x="550" y="1566"/>
                  </a:lnTo>
                  <a:lnTo>
                    <a:pt x="538" y="1565"/>
                  </a:lnTo>
                  <a:lnTo>
                    <a:pt x="528" y="1563"/>
                  </a:lnTo>
                  <a:lnTo>
                    <a:pt x="519" y="1560"/>
                  </a:lnTo>
                  <a:lnTo>
                    <a:pt x="511" y="1556"/>
                  </a:lnTo>
                  <a:lnTo>
                    <a:pt x="501" y="1551"/>
                  </a:lnTo>
                  <a:lnTo>
                    <a:pt x="492" y="1548"/>
                  </a:lnTo>
                  <a:lnTo>
                    <a:pt x="482" y="1546"/>
                  </a:lnTo>
                  <a:lnTo>
                    <a:pt x="471" y="1545"/>
                  </a:lnTo>
                  <a:lnTo>
                    <a:pt x="458" y="1545"/>
                  </a:lnTo>
                  <a:lnTo>
                    <a:pt x="445" y="1548"/>
                  </a:lnTo>
                  <a:lnTo>
                    <a:pt x="434" y="1551"/>
                  </a:lnTo>
                  <a:lnTo>
                    <a:pt x="423" y="1556"/>
                  </a:lnTo>
                  <a:lnTo>
                    <a:pt x="413" y="1562"/>
                  </a:lnTo>
                  <a:lnTo>
                    <a:pt x="404" y="1568"/>
                  </a:lnTo>
                  <a:lnTo>
                    <a:pt x="395" y="1576"/>
                  </a:lnTo>
                  <a:lnTo>
                    <a:pt x="386" y="1585"/>
                  </a:lnTo>
                  <a:lnTo>
                    <a:pt x="379" y="1594"/>
                  </a:lnTo>
                  <a:lnTo>
                    <a:pt x="372" y="1604"/>
                  </a:lnTo>
                  <a:lnTo>
                    <a:pt x="365" y="1615"/>
                  </a:lnTo>
                  <a:lnTo>
                    <a:pt x="358" y="1626"/>
                  </a:lnTo>
                  <a:lnTo>
                    <a:pt x="346" y="1650"/>
                  </a:lnTo>
                  <a:lnTo>
                    <a:pt x="335" y="1675"/>
                  </a:lnTo>
                  <a:lnTo>
                    <a:pt x="321" y="1700"/>
                  </a:lnTo>
                  <a:lnTo>
                    <a:pt x="310" y="1722"/>
                  </a:lnTo>
                  <a:lnTo>
                    <a:pt x="305" y="1734"/>
                  </a:lnTo>
                  <a:lnTo>
                    <a:pt x="301" y="1746"/>
                  </a:lnTo>
                  <a:lnTo>
                    <a:pt x="298" y="1759"/>
                  </a:lnTo>
                  <a:lnTo>
                    <a:pt x="297" y="1773"/>
                  </a:lnTo>
                  <a:lnTo>
                    <a:pt x="296" y="1797"/>
                  </a:lnTo>
                  <a:lnTo>
                    <a:pt x="294" y="1819"/>
                  </a:lnTo>
                  <a:lnTo>
                    <a:pt x="292" y="1829"/>
                  </a:lnTo>
                  <a:lnTo>
                    <a:pt x="288" y="1838"/>
                  </a:lnTo>
                  <a:lnTo>
                    <a:pt x="285" y="1843"/>
                  </a:lnTo>
                  <a:lnTo>
                    <a:pt x="282" y="1848"/>
                  </a:lnTo>
                  <a:lnTo>
                    <a:pt x="278" y="1852"/>
                  </a:lnTo>
                  <a:lnTo>
                    <a:pt x="273" y="1856"/>
                  </a:lnTo>
                  <a:lnTo>
                    <a:pt x="258" y="1864"/>
                  </a:lnTo>
                  <a:lnTo>
                    <a:pt x="242" y="1873"/>
                  </a:lnTo>
                  <a:lnTo>
                    <a:pt x="234" y="1877"/>
                  </a:lnTo>
                  <a:lnTo>
                    <a:pt x="227" y="1880"/>
                  </a:lnTo>
                  <a:lnTo>
                    <a:pt x="219" y="1883"/>
                  </a:lnTo>
                  <a:lnTo>
                    <a:pt x="209" y="1884"/>
                  </a:lnTo>
                  <a:lnTo>
                    <a:pt x="196" y="1885"/>
                  </a:lnTo>
                  <a:lnTo>
                    <a:pt x="184" y="1884"/>
                  </a:lnTo>
                  <a:lnTo>
                    <a:pt x="179" y="1884"/>
                  </a:lnTo>
                  <a:lnTo>
                    <a:pt x="174" y="1885"/>
                  </a:lnTo>
                  <a:lnTo>
                    <a:pt x="168" y="1885"/>
                  </a:lnTo>
                  <a:lnTo>
                    <a:pt x="162" y="1887"/>
                  </a:lnTo>
                  <a:lnTo>
                    <a:pt x="150" y="1891"/>
                  </a:lnTo>
                  <a:lnTo>
                    <a:pt x="140" y="1895"/>
                  </a:lnTo>
                  <a:lnTo>
                    <a:pt x="130" y="1901"/>
                  </a:lnTo>
                  <a:lnTo>
                    <a:pt x="121" y="1906"/>
                  </a:lnTo>
                  <a:lnTo>
                    <a:pt x="112" y="1911"/>
                  </a:lnTo>
                  <a:lnTo>
                    <a:pt x="103" y="1915"/>
                  </a:lnTo>
                  <a:lnTo>
                    <a:pt x="92" y="1920"/>
                  </a:lnTo>
                  <a:lnTo>
                    <a:pt x="81" y="1923"/>
                  </a:lnTo>
                  <a:lnTo>
                    <a:pt x="70" y="1930"/>
                  </a:lnTo>
                  <a:lnTo>
                    <a:pt x="59" y="1934"/>
                  </a:lnTo>
                  <a:lnTo>
                    <a:pt x="49" y="1936"/>
                  </a:lnTo>
                  <a:lnTo>
                    <a:pt x="38" y="1938"/>
                  </a:lnTo>
                  <a:lnTo>
                    <a:pt x="29" y="1940"/>
                  </a:lnTo>
                  <a:lnTo>
                    <a:pt x="20" y="1944"/>
                  </a:lnTo>
                  <a:lnTo>
                    <a:pt x="15" y="1946"/>
                  </a:lnTo>
                  <a:lnTo>
                    <a:pt x="9" y="1949"/>
                  </a:lnTo>
                  <a:lnTo>
                    <a:pt x="5" y="1952"/>
                  </a:lnTo>
                  <a:lnTo>
                    <a:pt x="0" y="1956"/>
                  </a:lnTo>
                  <a:lnTo>
                    <a:pt x="0" y="1965"/>
                  </a:lnTo>
                  <a:lnTo>
                    <a:pt x="0" y="1972"/>
                  </a:lnTo>
                  <a:lnTo>
                    <a:pt x="0" y="1980"/>
                  </a:lnTo>
                  <a:lnTo>
                    <a:pt x="0" y="1989"/>
                  </a:lnTo>
                  <a:lnTo>
                    <a:pt x="1" y="1997"/>
                  </a:lnTo>
                  <a:lnTo>
                    <a:pt x="2" y="2004"/>
                  </a:lnTo>
                  <a:lnTo>
                    <a:pt x="4" y="2011"/>
                  </a:lnTo>
                  <a:lnTo>
                    <a:pt x="6" y="2019"/>
                  </a:lnTo>
                  <a:lnTo>
                    <a:pt x="14" y="2031"/>
                  </a:lnTo>
                  <a:lnTo>
                    <a:pt x="21" y="2043"/>
                  </a:lnTo>
                  <a:lnTo>
                    <a:pt x="28" y="2055"/>
                  </a:lnTo>
                  <a:lnTo>
                    <a:pt x="34" y="2068"/>
                  </a:lnTo>
                  <a:lnTo>
                    <a:pt x="36" y="2075"/>
                  </a:lnTo>
                  <a:lnTo>
                    <a:pt x="38" y="2082"/>
                  </a:lnTo>
                  <a:lnTo>
                    <a:pt x="41" y="2090"/>
                  </a:lnTo>
                  <a:lnTo>
                    <a:pt x="41" y="2097"/>
                  </a:lnTo>
                  <a:lnTo>
                    <a:pt x="39" y="2113"/>
                  </a:lnTo>
                  <a:lnTo>
                    <a:pt x="37" y="2125"/>
                  </a:lnTo>
                  <a:lnTo>
                    <a:pt x="34" y="2139"/>
                  </a:lnTo>
                  <a:lnTo>
                    <a:pt x="33" y="2153"/>
                  </a:lnTo>
                  <a:lnTo>
                    <a:pt x="34" y="2165"/>
                  </a:lnTo>
                  <a:lnTo>
                    <a:pt x="35" y="2176"/>
                  </a:lnTo>
                  <a:lnTo>
                    <a:pt x="37" y="2186"/>
                  </a:lnTo>
                  <a:lnTo>
                    <a:pt x="39" y="2197"/>
                  </a:lnTo>
                  <a:lnTo>
                    <a:pt x="47" y="2215"/>
                  </a:lnTo>
                  <a:lnTo>
                    <a:pt x="55" y="2234"/>
                  </a:lnTo>
                  <a:lnTo>
                    <a:pt x="65" y="2252"/>
                  </a:lnTo>
                  <a:lnTo>
                    <a:pt x="76" y="2269"/>
                  </a:lnTo>
                  <a:lnTo>
                    <a:pt x="86" y="2288"/>
                  </a:lnTo>
                  <a:lnTo>
                    <a:pt x="95" y="2309"/>
                  </a:lnTo>
                  <a:lnTo>
                    <a:pt x="2582" y="2182"/>
                  </a:lnTo>
                  <a:lnTo>
                    <a:pt x="2584" y="2158"/>
                  </a:lnTo>
                  <a:lnTo>
                    <a:pt x="2602" y="2112"/>
                  </a:lnTo>
                  <a:lnTo>
                    <a:pt x="2602" y="2050"/>
                  </a:lnTo>
                  <a:lnTo>
                    <a:pt x="2602" y="2041"/>
                  </a:lnTo>
                  <a:lnTo>
                    <a:pt x="2601" y="2034"/>
                  </a:lnTo>
                  <a:lnTo>
                    <a:pt x="2599" y="2026"/>
                  </a:lnTo>
                  <a:lnTo>
                    <a:pt x="2599" y="2018"/>
                  </a:lnTo>
                  <a:lnTo>
                    <a:pt x="2600" y="2011"/>
                  </a:lnTo>
                  <a:lnTo>
                    <a:pt x="2602" y="2005"/>
                  </a:lnTo>
                  <a:lnTo>
                    <a:pt x="2605" y="1999"/>
                  </a:lnTo>
                  <a:lnTo>
                    <a:pt x="2608" y="1995"/>
                  </a:lnTo>
                  <a:lnTo>
                    <a:pt x="2611" y="1990"/>
                  </a:lnTo>
                  <a:lnTo>
                    <a:pt x="2614" y="1983"/>
                  </a:lnTo>
                  <a:lnTo>
                    <a:pt x="2616" y="1978"/>
                  </a:lnTo>
                  <a:lnTo>
                    <a:pt x="2617" y="1971"/>
                  </a:lnTo>
                  <a:lnTo>
                    <a:pt x="2617" y="1967"/>
                  </a:lnTo>
                  <a:lnTo>
                    <a:pt x="2616" y="1963"/>
                  </a:lnTo>
                  <a:lnTo>
                    <a:pt x="2614" y="1960"/>
                  </a:lnTo>
                  <a:lnTo>
                    <a:pt x="2612" y="1956"/>
                  </a:lnTo>
                  <a:lnTo>
                    <a:pt x="2608" y="1950"/>
                  </a:lnTo>
                  <a:lnTo>
                    <a:pt x="2602" y="1945"/>
                  </a:lnTo>
                  <a:lnTo>
                    <a:pt x="2596" y="1941"/>
                  </a:lnTo>
                  <a:lnTo>
                    <a:pt x="2589" y="1935"/>
                  </a:lnTo>
                  <a:lnTo>
                    <a:pt x="2583" y="1928"/>
                  </a:lnTo>
                  <a:lnTo>
                    <a:pt x="2580" y="1921"/>
                  </a:lnTo>
                  <a:lnTo>
                    <a:pt x="2574" y="1904"/>
                  </a:lnTo>
                  <a:lnTo>
                    <a:pt x="2570" y="1888"/>
                  </a:lnTo>
                  <a:lnTo>
                    <a:pt x="2567" y="1873"/>
                  </a:lnTo>
                  <a:lnTo>
                    <a:pt x="2563" y="1857"/>
                  </a:lnTo>
                  <a:lnTo>
                    <a:pt x="2560" y="1841"/>
                  </a:lnTo>
                  <a:lnTo>
                    <a:pt x="2558" y="1826"/>
                  </a:lnTo>
                  <a:lnTo>
                    <a:pt x="2554" y="1809"/>
                  </a:lnTo>
                  <a:lnTo>
                    <a:pt x="2549" y="1792"/>
                  </a:lnTo>
                  <a:lnTo>
                    <a:pt x="2545" y="1781"/>
                  </a:lnTo>
                  <a:lnTo>
                    <a:pt x="2540" y="1772"/>
                  </a:lnTo>
                  <a:lnTo>
                    <a:pt x="2533" y="1764"/>
                  </a:lnTo>
                  <a:lnTo>
                    <a:pt x="2527" y="1757"/>
                  </a:lnTo>
                  <a:lnTo>
                    <a:pt x="2521" y="1748"/>
                  </a:lnTo>
                  <a:lnTo>
                    <a:pt x="2516" y="1740"/>
                  </a:lnTo>
                  <a:lnTo>
                    <a:pt x="2514" y="1735"/>
                  </a:lnTo>
                  <a:lnTo>
                    <a:pt x="2513" y="1730"/>
                  </a:lnTo>
                  <a:lnTo>
                    <a:pt x="2512" y="1724"/>
                  </a:lnTo>
                  <a:lnTo>
                    <a:pt x="2512" y="1719"/>
                  </a:lnTo>
                  <a:lnTo>
                    <a:pt x="2513" y="1707"/>
                  </a:lnTo>
                  <a:lnTo>
                    <a:pt x="2515" y="1696"/>
                  </a:lnTo>
                  <a:lnTo>
                    <a:pt x="2518" y="1686"/>
                  </a:lnTo>
                  <a:lnTo>
                    <a:pt x="2522" y="1677"/>
                  </a:lnTo>
                  <a:lnTo>
                    <a:pt x="2532" y="1658"/>
                  </a:lnTo>
                  <a:lnTo>
                    <a:pt x="2542" y="1636"/>
                  </a:lnTo>
                  <a:lnTo>
                    <a:pt x="2546" y="1624"/>
                  </a:lnTo>
                  <a:lnTo>
                    <a:pt x="2551" y="1612"/>
                  </a:lnTo>
                  <a:lnTo>
                    <a:pt x="2553" y="1606"/>
                  </a:lnTo>
                  <a:lnTo>
                    <a:pt x="2557" y="1602"/>
                  </a:lnTo>
                  <a:lnTo>
                    <a:pt x="2562" y="1600"/>
                  </a:lnTo>
                  <a:lnTo>
                    <a:pt x="2568" y="1599"/>
                  </a:lnTo>
                  <a:lnTo>
                    <a:pt x="2577" y="1599"/>
                  </a:lnTo>
                  <a:lnTo>
                    <a:pt x="2585" y="1600"/>
                  </a:lnTo>
                  <a:lnTo>
                    <a:pt x="2593" y="1602"/>
                  </a:lnTo>
                  <a:lnTo>
                    <a:pt x="2602" y="1603"/>
                  </a:lnTo>
                  <a:lnTo>
                    <a:pt x="2615" y="1608"/>
                  </a:lnTo>
                  <a:lnTo>
                    <a:pt x="2630" y="1615"/>
                  </a:lnTo>
                  <a:lnTo>
                    <a:pt x="2657" y="1630"/>
                  </a:lnTo>
                  <a:lnTo>
                    <a:pt x="2688" y="1646"/>
                  </a:lnTo>
                  <a:lnTo>
                    <a:pt x="2704" y="1652"/>
                  </a:lnTo>
                  <a:lnTo>
                    <a:pt x="2719" y="1655"/>
                  </a:lnTo>
                  <a:lnTo>
                    <a:pt x="2734" y="1658"/>
                  </a:lnTo>
                  <a:lnTo>
                    <a:pt x="2751" y="1662"/>
                  </a:lnTo>
                  <a:lnTo>
                    <a:pt x="2771" y="1670"/>
                  </a:lnTo>
                  <a:lnTo>
                    <a:pt x="2788" y="1677"/>
                  </a:lnTo>
                  <a:lnTo>
                    <a:pt x="2804" y="1685"/>
                  </a:lnTo>
                  <a:lnTo>
                    <a:pt x="2819" y="1693"/>
                  </a:lnTo>
                  <a:lnTo>
                    <a:pt x="2834" y="1702"/>
                  </a:lnTo>
                  <a:lnTo>
                    <a:pt x="2849" y="1710"/>
                  </a:lnTo>
                  <a:lnTo>
                    <a:pt x="2867" y="1718"/>
                  </a:lnTo>
                  <a:lnTo>
                    <a:pt x="2885" y="1727"/>
                  </a:lnTo>
                  <a:lnTo>
                    <a:pt x="2910" y="1736"/>
                  </a:lnTo>
                  <a:lnTo>
                    <a:pt x="2933" y="1743"/>
                  </a:lnTo>
                  <a:lnTo>
                    <a:pt x="2954" y="1748"/>
                  </a:lnTo>
                  <a:lnTo>
                    <a:pt x="2975" y="1753"/>
                  </a:lnTo>
                  <a:lnTo>
                    <a:pt x="2997" y="1758"/>
                  </a:lnTo>
                  <a:lnTo>
                    <a:pt x="3019" y="1761"/>
                  </a:lnTo>
                  <a:lnTo>
                    <a:pt x="3043" y="1765"/>
                  </a:lnTo>
                  <a:lnTo>
                    <a:pt x="3069" y="1769"/>
                  </a:lnTo>
                  <a:lnTo>
                    <a:pt x="3105" y="1776"/>
                  </a:lnTo>
                  <a:lnTo>
                    <a:pt x="3137" y="1783"/>
                  </a:lnTo>
                  <a:lnTo>
                    <a:pt x="3153" y="1787"/>
                  </a:lnTo>
                  <a:lnTo>
                    <a:pt x="3169" y="1790"/>
                  </a:lnTo>
                  <a:lnTo>
                    <a:pt x="3187" y="1792"/>
                  </a:lnTo>
                  <a:lnTo>
                    <a:pt x="3205" y="1792"/>
                  </a:lnTo>
                  <a:lnTo>
                    <a:pt x="3252" y="1792"/>
                  </a:lnTo>
                  <a:lnTo>
                    <a:pt x="3263" y="1791"/>
                  </a:lnTo>
                  <a:lnTo>
                    <a:pt x="3274" y="1789"/>
                  </a:lnTo>
                  <a:lnTo>
                    <a:pt x="3283" y="1785"/>
                  </a:lnTo>
                  <a:lnTo>
                    <a:pt x="3291" y="1780"/>
                  </a:lnTo>
                  <a:lnTo>
                    <a:pt x="3301" y="1776"/>
                  </a:lnTo>
                  <a:lnTo>
                    <a:pt x="3310" y="1772"/>
                  </a:lnTo>
                  <a:lnTo>
                    <a:pt x="3320" y="1768"/>
                  </a:lnTo>
                  <a:lnTo>
                    <a:pt x="3332" y="1766"/>
                  </a:lnTo>
                  <a:lnTo>
                    <a:pt x="3349" y="1764"/>
                  </a:lnTo>
                  <a:lnTo>
                    <a:pt x="3366" y="1762"/>
                  </a:lnTo>
                  <a:lnTo>
                    <a:pt x="3381" y="1758"/>
                  </a:lnTo>
                  <a:lnTo>
                    <a:pt x="3397" y="1753"/>
                  </a:lnTo>
                  <a:lnTo>
                    <a:pt x="3410" y="1747"/>
                  </a:lnTo>
                  <a:lnTo>
                    <a:pt x="3423" y="1740"/>
                  </a:lnTo>
                  <a:lnTo>
                    <a:pt x="3429" y="1735"/>
                  </a:lnTo>
                  <a:lnTo>
                    <a:pt x="3435" y="1730"/>
                  </a:lnTo>
                  <a:lnTo>
                    <a:pt x="3441" y="1723"/>
                  </a:lnTo>
                  <a:lnTo>
                    <a:pt x="3448" y="1717"/>
                  </a:lnTo>
                  <a:lnTo>
                    <a:pt x="3450" y="1714"/>
                  </a:lnTo>
                  <a:lnTo>
                    <a:pt x="3453" y="1711"/>
                  </a:lnTo>
                  <a:lnTo>
                    <a:pt x="3444" y="1698"/>
                  </a:lnTo>
                  <a:lnTo>
                    <a:pt x="3435" y="1685"/>
                  </a:lnTo>
                  <a:lnTo>
                    <a:pt x="3427" y="1675"/>
                  </a:lnTo>
                  <a:lnTo>
                    <a:pt x="3418" y="1665"/>
                  </a:lnTo>
                  <a:lnTo>
                    <a:pt x="3397" y="1647"/>
                  </a:lnTo>
                  <a:lnTo>
                    <a:pt x="3374" y="1625"/>
                  </a:lnTo>
                  <a:lnTo>
                    <a:pt x="3354" y="1605"/>
                  </a:lnTo>
                  <a:lnTo>
                    <a:pt x="3336" y="1589"/>
                  </a:lnTo>
                  <a:lnTo>
                    <a:pt x="3326" y="1580"/>
                  </a:lnTo>
                  <a:lnTo>
                    <a:pt x="3316" y="1573"/>
                  </a:lnTo>
                  <a:lnTo>
                    <a:pt x="3307" y="1566"/>
                  </a:lnTo>
                  <a:lnTo>
                    <a:pt x="3296" y="1560"/>
                  </a:lnTo>
                  <a:lnTo>
                    <a:pt x="3286" y="1555"/>
                  </a:lnTo>
                  <a:lnTo>
                    <a:pt x="3276" y="1549"/>
                  </a:lnTo>
                  <a:lnTo>
                    <a:pt x="3265" y="1545"/>
                  </a:lnTo>
                  <a:lnTo>
                    <a:pt x="3254" y="1542"/>
                  </a:lnTo>
                  <a:lnTo>
                    <a:pt x="3242" y="1539"/>
                  </a:lnTo>
                  <a:lnTo>
                    <a:pt x="3229" y="1537"/>
                  </a:lnTo>
                  <a:lnTo>
                    <a:pt x="3217" y="1536"/>
                  </a:lnTo>
                  <a:lnTo>
                    <a:pt x="3202" y="1536"/>
                  </a:lnTo>
                  <a:lnTo>
                    <a:pt x="3202" y="827"/>
                  </a:lnTo>
                  <a:lnTo>
                    <a:pt x="3172" y="820"/>
                  </a:lnTo>
                  <a:lnTo>
                    <a:pt x="3145" y="813"/>
                  </a:lnTo>
                  <a:lnTo>
                    <a:pt x="3120" y="806"/>
                  </a:lnTo>
                  <a:lnTo>
                    <a:pt x="3097" y="797"/>
                  </a:lnTo>
                  <a:lnTo>
                    <a:pt x="3073" y="790"/>
                  </a:lnTo>
                  <a:lnTo>
                    <a:pt x="3048" y="783"/>
                  </a:lnTo>
                  <a:lnTo>
                    <a:pt x="3020" y="777"/>
                  </a:lnTo>
                  <a:lnTo>
                    <a:pt x="2990" y="771"/>
                  </a:lnTo>
                  <a:lnTo>
                    <a:pt x="2972" y="767"/>
                  </a:lnTo>
                  <a:lnTo>
                    <a:pt x="2956" y="762"/>
                  </a:lnTo>
                  <a:lnTo>
                    <a:pt x="2941" y="756"/>
                  </a:lnTo>
                  <a:lnTo>
                    <a:pt x="2927" y="750"/>
                  </a:lnTo>
                  <a:lnTo>
                    <a:pt x="2913" y="742"/>
                  </a:lnTo>
                  <a:lnTo>
                    <a:pt x="2901" y="733"/>
                  </a:lnTo>
                  <a:lnTo>
                    <a:pt x="2889" y="724"/>
                  </a:lnTo>
                  <a:lnTo>
                    <a:pt x="2877" y="716"/>
                  </a:lnTo>
                  <a:lnTo>
                    <a:pt x="2852" y="697"/>
                  </a:lnTo>
                  <a:lnTo>
                    <a:pt x="2826" y="678"/>
                  </a:lnTo>
                  <a:lnTo>
                    <a:pt x="2813" y="671"/>
                  </a:lnTo>
                  <a:lnTo>
                    <a:pt x="2797" y="663"/>
                  </a:lnTo>
                  <a:lnTo>
                    <a:pt x="2782" y="657"/>
                  </a:lnTo>
                  <a:lnTo>
                    <a:pt x="2764" y="651"/>
                  </a:lnTo>
                  <a:lnTo>
                    <a:pt x="2731" y="643"/>
                  </a:lnTo>
                  <a:lnTo>
                    <a:pt x="2703" y="636"/>
                  </a:lnTo>
                  <a:lnTo>
                    <a:pt x="2689" y="632"/>
                  </a:lnTo>
                  <a:lnTo>
                    <a:pt x="2674" y="628"/>
                  </a:lnTo>
                  <a:lnTo>
                    <a:pt x="2659" y="622"/>
                  </a:lnTo>
                  <a:lnTo>
                    <a:pt x="2642" y="616"/>
                  </a:lnTo>
                  <a:lnTo>
                    <a:pt x="2626" y="616"/>
                  </a:lnTo>
                  <a:lnTo>
                    <a:pt x="2611" y="617"/>
                  </a:lnTo>
                  <a:lnTo>
                    <a:pt x="2596" y="617"/>
                  </a:lnTo>
                  <a:lnTo>
                    <a:pt x="2579" y="618"/>
                  </a:lnTo>
                  <a:lnTo>
                    <a:pt x="2570" y="617"/>
                  </a:lnTo>
                  <a:lnTo>
                    <a:pt x="2560" y="616"/>
                  </a:lnTo>
                  <a:lnTo>
                    <a:pt x="2553" y="615"/>
                  </a:lnTo>
                  <a:lnTo>
                    <a:pt x="2545" y="613"/>
                  </a:lnTo>
                  <a:lnTo>
                    <a:pt x="2529" y="609"/>
                  </a:lnTo>
                  <a:lnTo>
                    <a:pt x="2511" y="606"/>
                  </a:lnTo>
                  <a:lnTo>
                    <a:pt x="2488" y="605"/>
                  </a:lnTo>
                  <a:lnTo>
                    <a:pt x="2468" y="603"/>
                  </a:lnTo>
                  <a:lnTo>
                    <a:pt x="2449" y="603"/>
                  </a:lnTo>
                  <a:lnTo>
                    <a:pt x="2431" y="603"/>
                  </a:lnTo>
                  <a:lnTo>
                    <a:pt x="2412" y="603"/>
                  </a:lnTo>
                  <a:lnTo>
                    <a:pt x="2393" y="604"/>
                  </a:lnTo>
                  <a:lnTo>
                    <a:pt x="2373" y="604"/>
                  </a:lnTo>
                  <a:lnTo>
                    <a:pt x="2350" y="604"/>
                  </a:lnTo>
                  <a:lnTo>
                    <a:pt x="2316" y="604"/>
                  </a:lnTo>
                  <a:lnTo>
                    <a:pt x="2285" y="605"/>
                  </a:lnTo>
                  <a:lnTo>
                    <a:pt x="2255" y="606"/>
                  </a:lnTo>
                  <a:lnTo>
                    <a:pt x="2227" y="606"/>
                  </a:lnTo>
                  <a:lnTo>
                    <a:pt x="2198" y="607"/>
                  </a:lnTo>
                  <a:lnTo>
                    <a:pt x="2169" y="608"/>
                  </a:lnTo>
                  <a:lnTo>
                    <a:pt x="2137" y="609"/>
                  </a:lnTo>
                  <a:lnTo>
                    <a:pt x="2103" y="609"/>
                  </a:lnTo>
                  <a:lnTo>
                    <a:pt x="2074" y="610"/>
                  </a:lnTo>
                  <a:lnTo>
                    <a:pt x="2048" y="610"/>
                  </a:lnTo>
                  <a:lnTo>
                    <a:pt x="2035" y="610"/>
                  </a:lnTo>
                  <a:lnTo>
                    <a:pt x="2022" y="608"/>
                  </a:lnTo>
                  <a:lnTo>
                    <a:pt x="2010" y="605"/>
                  </a:lnTo>
                  <a:lnTo>
                    <a:pt x="1995" y="600"/>
                  </a:lnTo>
                  <a:lnTo>
                    <a:pt x="1988" y="595"/>
                  </a:lnTo>
                  <a:lnTo>
                    <a:pt x="1981" y="589"/>
                  </a:lnTo>
                  <a:lnTo>
                    <a:pt x="1975" y="584"/>
                  </a:lnTo>
                  <a:lnTo>
                    <a:pt x="1970" y="577"/>
                  </a:lnTo>
                  <a:lnTo>
                    <a:pt x="1962" y="561"/>
                  </a:lnTo>
                  <a:lnTo>
                    <a:pt x="1955" y="546"/>
                  </a:lnTo>
                  <a:lnTo>
                    <a:pt x="1952" y="539"/>
                  </a:lnTo>
                  <a:lnTo>
                    <a:pt x="1947" y="531"/>
                  </a:lnTo>
                  <a:lnTo>
                    <a:pt x="1943" y="525"/>
                  </a:lnTo>
                  <a:lnTo>
                    <a:pt x="1938" y="519"/>
                  </a:lnTo>
                  <a:lnTo>
                    <a:pt x="1933" y="515"/>
                  </a:lnTo>
                  <a:lnTo>
                    <a:pt x="1927" y="511"/>
                  </a:lnTo>
                  <a:lnTo>
                    <a:pt x="1920" y="508"/>
                  </a:lnTo>
                  <a:lnTo>
                    <a:pt x="1911" y="507"/>
                  </a:lnTo>
                  <a:lnTo>
                    <a:pt x="1899" y="511"/>
                  </a:lnTo>
                  <a:lnTo>
                    <a:pt x="1886" y="515"/>
                  </a:lnTo>
                  <a:lnTo>
                    <a:pt x="1879" y="514"/>
                  </a:lnTo>
                  <a:lnTo>
                    <a:pt x="1873" y="513"/>
                  </a:lnTo>
                  <a:lnTo>
                    <a:pt x="1868" y="511"/>
                  </a:lnTo>
                  <a:lnTo>
                    <a:pt x="1863" y="508"/>
                  </a:lnTo>
                  <a:lnTo>
                    <a:pt x="1858" y="504"/>
                  </a:lnTo>
                  <a:lnTo>
                    <a:pt x="1854" y="501"/>
                  </a:lnTo>
                  <a:lnTo>
                    <a:pt x="1850" y="496"/>
                  </a:lnTo>
                  <a:lnTo>
                    <a:pt x="1846" y="492"/>
                  </a:lnTo>
                  <a:lnTo>
                    <a:pt x="1832" y="470"/>
                  </a:lnTo>
                  <a:lnTo>
                    <a:pt x="1815" y="448"/>
                  </a:lnTo>
                  <a:lnTo>
                    <a:pt x="1803" y="438"/>
                  </a:lnTo>
                  <a:lnTo>
                    <a:pt x="1790" y="429"/>
                  </a:lnTo>
                  <a:lnTo>
                    <a:pt x="1778" y="421"/>
                  </a:lnTo>
                  <a:lnTo>
                    <a:pt x="1766" y="414"/>
                  </a:lnTo>
                  <a:lnTo>
                    <a:pt x="1755" y="406"/>
                  </a:lnTo>
                  <a:lnTo>
                    <a:pt x="1744" y="398"/>
                  </a:lnTo>
                  <a:lnTo>
                    <a:pt x="1738" y="392"/>
                  </a:lnTo>
                  <a:lnTo>
                    <a:pt x="1734" y="386"/>
                  </a:lnTo>
                  <a:lnTo>
                    <a:pt x="1729" y="380"/>
                  </a:lnTo>
                  <a:lnTo>
                    <a:pt x="1725" y="374"/>
                  </a:lnTo>
                  <a:lnTo>
                    <a:pt x="1711" y="345"/>
                  </a:lnTo>
                  <a:lnTo>
                    <a:pt x="1697" y="320"/>
                  </a:lnTo>
                  <a:lnTo>
                    <a:pt x="1693" y="314"/>
                  </a:lnTo>
                  <a:lnTo>
                    <a:pt x="1689" y="309"/>
                  </a:lnTo>
                  <a:lnTo>
                    <a:pt x="1683" y="304"/>
                  </a:lnTo>
                  <a:lnTo>
                    <a:pt x="1678" y="300"/>
                  </a:lnTo>
                  <a:lnTo>
                    <a:pt x="1673" y="297"/>
                  </a:lnTo>
                  <a:lnTo>
                    <a:pt x="1667" y="295"/>
                  </a:lnTo>
                  <a:lnTo>
                    <a:pt x="1660" y="294"/>
                  </a:lnTo>
                  <a:lnTo>
                    <a:pt x="1652" y="293"/>
                  </a:lnTo>
                  <a:lnTo>
                    <a:pt x="1644" y="294"/>
                  </a:lnTo>
                  <a:lnTo>
                    <a:pt x="1638" y="296"/>
                  </a:lnTo>
                  <a:lnTo>
                    <a:pt x="1631" y="298"/>
                  </a:lnTo>
                  <a:lnTo>
                    <a:pt x="1624" y="302"/>
                  </a:lnTo>
                  <a:lnTo>
                    <a:pt x="1614" y="312"/>
                  </a:lnTo>
                  <a:lnTo>
                    <a:pt x="1604" y="322"/>
                  </a:lnTo>
                  <a:lnTo>
                    <a:pt x="1593" y="332"/>
                  </a:lnTo>
                  <a:lnTo>
                    <a:pt x="1583" y="341"/>
                  </a:lnTo>
                  <a:lnTo>
                    <a:pt x="1577" y="345"/>
                  </a:lnTo>
                  <a:lnTo>
                    <a:pt x="1571" y="348"/>
                  </a:lnTo>
                  <a:lnTo>
                    <a:pt x="1563" y="349"/>
                  </a:lnTo>
                  <a:lnTo>
                    <a:pt x="1555" y="350"/>
                  </a:lnTo>
                  <a:lnTo>
                    <a:pt x="1500" y="350"/>
                  </a:lnTo>
                  <a:lnTo>
                    <a:pt x="1495" y="350"/>
                  </a:lnTo>
                  <a:lnTo>
                    <a:pt x="1490" y="349"/>
                  </a:lnTo>
                  <a:lnTo>
                    <a:pt x="1486" y="347"/>
                  </a:lnTo>
                  <a:lnTo>
                    <a:pt x="1482" y="345"/>
                  </a:lnTo>
                  <a:lnTo>
                    <a:pt x="1474" y="340"/>
                  </a:lnTo>
                  <a:lnTo>
                    <a:pt x="1468" y="333"/>
                  </a:lnTo>
                  <a:lnTo>
                    <a:pt x="1457" y="317"/>
                  </a:lnTo>
                  <a:lnTo>
                    <a:pt x="1443" y="300"/>
                  </a:lnTo>
                  <a:lnTo>
                    <a:pt x="1425" y="283"/>
                  </a:lnTo>
                  <a:lnTo>
                    <a:pt x="1409" y="265"/>
                  </a:lnTo>
                  <a:lnTo>
                    <a:pt x="1403" y="256"/>
                  </a:lnTo>
                  <a:lnTo>
                    <a:pt x="1398" y="245"/>
                  </a:lnTo>
                  <a:lnTo>
                    <a:pt x="1396" y="239"/>
                  </a:lnTo>
                  <a:lnTo>
                    <a:pt x="1395" y="233"/>
                  </a:lnTo>
                  <a:lnTo>
                    <a:pt x="1394" y="227"/>
                  </a:lnTo>
                  <a:lnTo>
                    <a:pt x="1394" y="221"/>
                  </a:lnTo>
                  <a:lnTo>
                    <a:pt x="1395" y="209"/>
                  </a:lnTo>
                  <a:lnTo>
                    <a:pt x="1396" y="199"/>
                  </a:lnTo>
                  <a:lnTo>
                    <a:pt x="1399" y="188"/>
                  </a:lnTo>
                  <a:lnTo>
                    <a:pt x="1402" y="179"/>
                  </a:lnTo>
                  <a:lnTo>
                    <a:pt x="1410" y="161"/>
                  </a:lnTo>
                  <a:lnTo>
                    <a:pt x="1419" y="144"/>
                  </a:lnTo>
                  <a:lnTo>
                    <a:pt x="1429" y="127"/>
                  </a:lnTo>
                  <a:lnTo>
                    <a:pt x="1437" y="110"/>
                  </a:lnTo>
                  <a:lnTo>
                    <a:pt x="1440" y="99"/>
                  </a:lnTo>
                  <a:lnTo>
                    <a:pt x="1443" y="90"/>
                  </a:lnTo>
                  <a:lnTo>
                    <a:pt x="1444" y="79"/>
                  </a:lnTo>
                  <a:lnTo>
                    <a:pt x="1445" y="67"/>
                  </a:lnTo>
                  <a:lnTo>
                    <a:pt x="1445" y="56"/>
                  </a:lnTo>
                  <a:lnTo>
                    <a:pt x="1443" y="43"/>
                  </a:lnTo>
                  <a:lnTo>
                    <a:pt x="1440" y="32"/>
                  </a:lnTo>
                  <a:lnTo>
                    <a:pt x="1436" y="22"/>
                  </a:lnTo>
                  <a:lnTo>
                    <a:pt x="1433" y="18"/>
                  </a:lnTo>
                  <a:lnTo>
                    <a:pt x="1430" y="12"/>
                  </a:lnTo>
                  <a:lnTo>
                    <a:pt x="1427" y="9"/>
                  </a:lnTo>
                  <a:lnTo>
                    <a:pt x="1423" y="6"/>
                  </a:lnTo>
                  <a:lnTo>
                    <a:pt x="1418" y="3"/>
                  </a:lnTo>
                  <a:lnTo>
                    <a:pt x="1414" y="1"/>
                  </a:lnTo>
                  <a:lnTo>
                    <a:pt x="1409" y="0"/>
                  </a:lnTo>
                  <a:lnTo>
                    <a:pt x="1403" y="0"/>
                  </a:lnTo>
                  <a:lnTo>
                    <a:pt x="1380" y="0"/>
                  </a:lnTo>
                  <a:lnTo>
                    <a:pt x="1359" y="2"/>
                  </a:lnTo>
                  <a:lnTo>
                    <a:pt x="1338" y="5"/>
                  </a:lnTo>
                  <a:lnTo>
                    <a:pt x="1315" y="9"/>
                  </a:lnTo>
                  <a:close/>
                </a:path>
              </a:pathLst>
            </a:custGeom>
            <a:solidFill>
              <a:srgbClr val="BEBFC3"/>
            </a:solidFill>
            <a:ln w="9525">
              <a:noFill/>
              <a:round/>
              <a:headEnd/>
              <a:tailEnd/>
            </a:ln>
          </p:spPr>
          <p:txBody>
            <a:bodyPr/>
            <a:lstStyle/>
            <a:p>
              <a:endParaRPr lang="es-ES"/>
            </a:p>
          </p:txBody>
        </p:sp>
        <p:sp>
          <p:nvSpPr>
            <p:cNvPr id="5199" name="Freeform 58"/>
            <p:cNvSpPr>
              <a:spLocks/>
            </p:cNvSpPr>
            <p:nvPr/>
          </p:nvSpPr>
          <p:spPr bwMode="auto">
            <a:xfrm>
              <a:off x="406400" y="3421063"/>
              <a:ext cx="914400" cy="611188"/>
            </a:xfrm>
            <a:custGeom>
              <a:avLst/>
              <a:gdLst>
                <a:gd name="T0" fmla="*/ 2147483647 w 3453"/>
                <a:gd name="T1" fmla="*/ 2147483647 h 2309"/>
                <a:gd name="T2" fmla="*/ 2147483647 w 3453"/>
                <a:gd name="T3" fmla="*/ 2147483647 h 2309"/>
                <a:gd name="T4" fmla="*/ 2147483647 w 3453"/>
                <a:gd name="T5" fmla="*/ 2147483647 h 2309"/>
                <a:gd name="T6" fmla="*/ 2147483647 w 3453"/>
                <a:gd name="T7" fmla="*/ 2147483647 h 2309"/>
                <a:gd name="T8" fmla="*/ 2147483647 w 3453"/>
                <a:gd name="T9" fmla="*/ 2147483647 h 2309"/>
                <a:gd name="T10" fmla="*/ 2147483647 w 3453"/>
                <a:gd name="T11" fmla="*/ 2147483647 h 2309"/>
                <a:gd name="T12" fmla="*/ 2147483647 w 3453"/>
                <a:gd name="T13" fmla="*/ 2147483647 h 2309"/>
                <a:gd name="T14" fmla="*/ 2147483647 w 3453"/>
                <a:gd name="T15" fmla="*/ 2147483647 h 2309"/>
                <a:gd name="T16" fmla="*/ 2147483647 w 3453"/>
                <a:gd name="T17" fmla="*/ 2147483647 h 2309"/>
                <a:gd name="T18" fmla="*/ 2147483647 w 3453"/>
                <a:gd name="T19" fmla="*/ 2147483647 h 2309"/>
                <a:gd name="T20" fmla="*/ 2147483647 w 3453"/>
                <a:gd name="T21" fmla="*/ 2147483647 h 2309"/>
                <a:gd name="T22" fmla="*/ 2147483647 w 3453"/>
                <a:gd name="T23" fmla="*/ 2147483647 h 2309"/>
                <a:gd name="T24" fmla="*/ 2147483647 w 3453"/>
                <a:gd name="T25" fmla="*/ 2147483647 h 2309"/>
                <a:gd name="T26" fmla="*/ 2147483647 w 3453"/>
                <a:gd name="T27" fmla="*/ 2147483647 h 2309"/>
                <a:gd name="T28" fmla="*/ 2147483647 w 3453"/>
                <a:gd name="T29" fmla="*/ 2147483647 h 2309"/>
                <a:gd name="T30" fmla="*/ 2147483647 w 3453"/>
                <a:gd name="T31" fmla="*/ 2147483647 h 2309"/>
                <a:gd name="T32" fmla="*/ 2147483647 w 3453"/>
                <a:gd name="T33" fmla="*/ 2147483647 h 2309"/>
                <a:gd name="T34" fmla="*/ 2147483647 w 3453"/>
                <a:gd name="T35" fmla="*/ 2147483647 h 2309"/>
                <a:gd name="T36" fmla="*/ 2147483647 w 3453"/>
                <a:gd name="T37" fmla="*/ 2147483647 h 2309"/>
                <a:gd name="T38" fmla="*/ 2147483647 w 3453"/>
                <a:gd name="T39" fmla="*/ 2147483647 h 2309"/>
                <a:gd name="T40" fmla="*/ 0 w 3453"/>
                <a:gd name="T41" fmla="*/ 2147483647 h 2309"/>
                <a:gd name="T42" fmla="*/ 0 w 3453"/>
                <a:gd name="T43" fmla="*/ 2147483647 h 2309"/>
                <a:gd name="T44" fmla="*/ 0 w 3453"/>
                <a:gd name="T45" fmla="*/ 2147483647 h 2309"/>
                <a:gd name="T46" fmla="*/ 0 w 3453"/>
                <a:gd name="T47" fmla="*/ 2147483647 h 2309"/>
                <a:gd name="T48" fmla="*/ 0 w 3453"/>
                <a:gd name="T49" fmla="*/ 2147483647 h 2309"/>
                <a:gd name="T50" fmla="*/ 2147483647 w 3453"/>
                <a:gd name="T51" fmla="*/ 2147483647 h 2309"/>
                <a:gd name="T52" fmla="*/ 2147483647 w 3453"/>
                <a:gd name="T53" fmla="*/ 2147483647 h 2309"/>
                <a:gd name="T54" fmla="*/ 2147483647 w 3453"/>
                <a:gd name="T55" fmla="*/ 2147483647 h 2309"/>
                <a:gd name="T56" fmla="*/ 2147483647 w 3453"/>
                <a:gd name="T57" fmla="*/ 2147483647 h 2309"/>
                <a:gd name="T58" fmla="*/ 2147483647 w 3453"/>
                <a:gd name="T59" fmla="*/ 2147483647 h 2309"/>
                <a:gd name="T60" fmla="*/ 2147483647 w 3453"/>
                <a:gd name="T61" fmla="*/ 2147483647 h 2309"/>
                <a:gd name="T62" fmla="*/ 2147483647 w 3453"/>
                <a:gd name="T63" fmla="*/ 2147483647 h 2309"/>
                <a:gd name="T64" fmla="*/ 2147483647 w 3453"/>
                <a:gd name="T65" fmla="*/ 2147483647 h 2309"/>
                <a:gd name="T66" fmla="*/ 2147483647 w 3453"/>
                <a:gd name="T67" fmla="*/ 2147483647 h 2309"/>
                <a:gd name="T68" fmla="*/ 2147483647 w 3453"/>
                <a:gd name="T69" fmla="*/ 2147483647 h 2309"/>
                <a:gd name="T70" fmla="*/ 2147483647 w 3453"/>
                <a:gd name="T71" fmla="*/ 2147483647 h 2309"/>
                <a:gd name="T72" fmla="*/ 2147483647 w 3453"/>
                <a:gd name="T73" fmla="*/ 2147483647 h 2309"/>
                <a:gd name="T74" fmla="*/ 2147483647 w 3453"/>
                <a:gd name="T75" fmla="*/ 2147483647 h 2309"/>
                <a:gd name="T76" fmla="*/ 2147483647 w 3453"/>
                <a:gd name="T77" fmla="*/ 2147483647 h 2309"/>
                <a:gd name="T78" fmla="*/ 2147483647 w 3453"/>
                <a:gd name="T79" fmla="*/ 2147483647 h 2309"/>
                <a:gd name="T80" fmla="*/ 2147483647 w 3453"/>
                <a:gd name="T81" fmla="*/ 2147483647 h 2309"/>
                <a:gd name="T82" fmla="*/ 2147483647 w 3453"/>
                <a:gd name="T83" fmla="*/ 2147483647 h 2309"/>
                <a:gd name="T84" fmla="*/ 2147483647 w 3453"/>
                <a:gd name="T85" fmla="*/ 2147483647 h 2309"/>
                <a:gd name="T86" fmla="*/ 2147483647 w 3453"/>
                <a:gd name="T87" fmla="*/ 2147483647 h 2309"/>
                <a:gd name="T88" fmla="*/ 2147483647 w 3453"/>
                <a:gd name="T89" fmla="*/ 2147483647 h 2309"/>
                <a:gd name="T90" fmla="*/ 2147483647 w 3453"/>
                <a:gd name="T91" fmla="*/ 2147483647 h 2309"/>
                <a:gd name="T92" fmla="*/ 2147483647 w 3453"/>
                <a:gd name="T93" fmla="*/ 2147483647 h 2309"/>
                <a:gd name="T94" fmla="*/ 2147483647 w 3453"/>
                <a:gd name="T95" fmla="*/ 2147483647 h 2309"/>
                <a:gd name="T96" fmla="*/ 2147483647 w 3453"/>
                <a:gd name="T97" fmla="*/ 2147483647 h 2309"/>
                <a:gd name="T98" fmla="*/ 2147483647 w 3453"/>
                <a:gd name="T99" fmla="*/ 2147483647 h 2309"/>
                <a:gd name="T100" fmla="*/ 2147483647 w 3453"/>
                <a:gd name="T101" fmla="*/ 2147483647 h 2309"/>
                <a:gd name="T102" fmla="*/ 2147483647 w 3453"/>
                <a:gd name="T103" fmla="*/ 2147483647 h 2309"/>
                <a:gd name="T104" fmla="*/ 2147483647 w 3453"/>
                <a:gd name="T105" fmla="*/ 2147483647 h 2309"/>
                <a:gd name="T106" fmla="*/ 2147483647 w 3453"/>
                <a:gd name="T107" fmla="*/ 2147483647 h 2309"/>
                <a:gd name="T108" fmla="*/ 2147483647 w 3453"/>
                <a:gd name="T109" fmla="*/ 2147483647 h 2309"/>
                <a:gd name="T110" fmla="*/ 2147483647 w 3453"/>
                <a:gd name="T111" fmla="*/ 2147483647 h 2309"/>
                <a:gd name="T112" fmla="*/ 2147483647 w 3453"/>
                <a:gd name="T113" fmla="*/ 2147483647 h 2309"/>
                <a:gd name="T114" fmla="*/ 2147483647 w 3453"/>
                <a:gd name="T115" fmla="*/ 2147483647 h 2309"/>
                <a:gd name="T116" fmla="*/ 2147483647 w 3453"/>
                <a:gd name="T117" fmla="*/ 2147483647 h 2309"/>
                <a:gd name="T118" fmla="*/ 2147483647 w 3453"/>
                <a:gd name="T119" fmla="*/ 2147483647 h 2309"/>
                <a:gd name="T120" fmla="*/ 2147483647 w 3453"/>
                <a:gd name="T121" fmla="*/ 0 h 2309"/>
                <a:gd name="T122" fmla="*/ 2147483647 w 3453"/>
                <a:gd name="T123" fmla="*/ 0 h 2309"/>
                <a:gd name="T124" fmla="*/ 2147483647 w 3453"/>
                <a:gd name="T125" fmla="*/ 0 h 23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3"/>
                <a:gd name="T190" fmla="*/ 0 h 2309"/>
                <a:gd name="T191" fmla="*/ 3453 w 3453"/>
                <a:gd name="T192" fmla="*/ 2309 h 23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3" h="2309">
                  <a:moveTo>
                    <a:pt x="1315" y="9"/>
                  </a:moveTo>
                  <a:lnTo>
                    <a:pt x="1315" y="541"/>
                  </a:lnTo>
                  <a:lnTo>
                    <a:pt x="1315" y="564"/>
                  </a:lnTo>
                  <a:lnTo>
                    <a:pt x="1316" y="586"/>
                  </a:lnTo>
                  <a:lnTo>
                    <a:pt x="1316" y="606"/>
                  </a:lnTo>
                  <a:lnTo>
                    <a:pt x="1317" y="626"/>
                  </a:lnTo>
                  <a:lnTo>
                    <a:pt x="1317" y="645"/>
                  </a:lnTo>
                  <a:lnTo>
                    <a:pt x="1318" y="665"/>
                  </a:lnTo>
                  <a:lnTo>
                    <a:pt x="1318" y="687"/>
                  </a:lnTo>
                  <a:lnTo>
                    <a:pt x="1317" y="710"/>
                  </a:lnTo>
                  <a:lnTo>
                    <a:pt x="1313" y="732"/>
                  </a:lnTo>
                  <a:lnTo>
                    <a:pt x="1309" y="754"/>
                  </a:lnTo>
                  <a:lnTo>
                    <a:pt x="1304" y="774"/>
                  </a:lnTo>
                  <a:lnTo>
                    <a:pt x="1297" y="792"/>
                  </a:lnTo>
                  <a:lnTo>
                    <a:pt x="1293" y="802"/>
                  </a:lnTo>
                  <a:lnTo>
                    <a:pt x="1289" y="810"/>
                  </a:lnTo>
                  <a:lnTo>
                    <a:pt x="1284" y="818"/>
                  </a:lnTo>
                  <a:lnTo>
                    <a:pt x="1279" y="826"/>
                  </a:lnTo>
                  <a:lnTo>
                    <a:pt x="1272" y="834"/>
                  </a:lnTo>
                  <a:lnTo>
                    <a:pt x="1265" y="842"/>
                  </a:lnTo>
                  <a:lnTo>
                    <a:pt x="1258" y="849"/>
                  </a:lnTo>
                  <a:lnTo>
                    <a:pt x="1249" y="855"/>
                  </a:lnTo>
                  <a:lnTo>
                    <a:pt x="1238" y="863"/>
                  </a:lnTo>
                  <a:lnTo>
                    <a:pt x="1227" y="869"/>
                  </a:lnTo>
                  <a:lnTo>
                    <a:pt x="1217" y="873"/>
                  </a:lnTo>
                  <a:lnTo>
                    <a:pt x="1205" y="877"/>
                  </a:lnTo>
                  <a:lnTo>
                    <a:pt x="1182" y="883"/>
                  </a:lnTo>
                  <a:lnTo>
                    <a:pt x="1159" y="893"/>
                  </a:lnTo>
                  <a:lnTo>
                    <a:pt x="1146" y="897"/>
                  </a:lnTo>
                  <a:lnTo>
                    <a:pt x="1135" y="900"/>
                  </a:lnTo>
                  <a:lnTo>
                    <a:pt x="1123" y="903"/>
                  </a:lnTo>
                  <a:lnTo>
                    <a:pt x="1110" y="906"/>
                  </a:lnTo>
                  <a:lnTo>
                    <a:pt x="1102" y="908"/>
                  </a:lnTo>
                  <a:lnTo>
                    <a:pt x="1092" y="909"/>
                  </a:lnTo>
                  <a:lnTo>
                    <a:pt x="1085" y="911"/>
                  </a:lnTo>
                  <a:lnTo>
                    <a:pt x="1077" y="914"/>
                  </a:lnTo>
                  <a:lnTo>
                    <a:pt x="1073" y="920"/>
                  </a:lnTo>
                  <a:lnTo>
                    <a:pt x="1071" y="926"/>
                  </a:lnTo>
                  <a:lnTo>
                    <a:pt x="1061" y="937"/>
                  </a:lnTo>
                  <a:lnTo>
                    <a:pt x="1051" y="949"/>
                  </a:lnTo>
                  <a:lnTo>
                    <a:pt x="1043" y="957"/>
                  </a:lnTo>
                  <a:lnTo>
                    <a:pt x="1036" y="965"/>
                  </a:lnTo>
                  <a:lnTo>
                    <a:pt x="1030" y="974"/>
                  </a:lnTo>
                  <a:lnTo>
                    <a:pt x="1026" y="982"/>
                  </a:lnTo>
                  <a:lnTo>
                    <a:pt x="1017" y="999"/>
                  </a:lnTo>
                  <a:lnTo>
                    <a:pt x="1008" y="1020"/>
                  </a:lnTo>
                  <a:lnTo>
                    <a:pt x="1004" y="1029"/>
                  </a:lnTo>
                  <a:lnTo>
                    <a:pt x="1000" y="1039"/>
                  </a:lnTo>
                  <a:lnTo>
                    <a:pt x="998" y="1043"/>
                  </a:lnTo>
                  <a:lnTo>
                    <a:pt x="996" y="1047"/>
                  </a:lnTo>
                  <a:lnTo>
                    <a:pt x="992" y="1050"/>
                  </a:lnTo>
                  <a:lnTo>
                    <a:pt x="989" y="1054"/>
                  </a:lnTo>
                  <a:lnTo>
                    <a:pt x="983" y="1058"/>
                  </a:lnTo>
                  <a:lnTo>
                    <a:pt x="976" y="1062"/>
                  </a:lnTo>
                  <a:lnTo>
                    <a:pt x="970" y="1065"/>
                  </a:lnTo>
                  <a:lnTo>
                    <a:pt x="964" y="1068"/>
                  </a:lnTo>
                  <a:lnTo>
                    <a:pt x="952" y="1072"/>
                  </a:lnTo>
                  <a:lnTo>
                    <a:pt x="937" y="1076"/>
                  </a:lnTo>
                  <a:lnTo>
                    <a:pt x="916" y="1084"/>
                  </a:lnTo>
                  <a:lnTo>
                    <a:pt x="898" y="1091"/>
                  </a:lnTo>
                  <a:lnTo>
                    <a:pt x="879" y="1097"/>
                  </a:lnTo>
                  <a:lnTo>
                    <a:pt x="858" y="1105"/>
                  </a:lnTo>
                  <a:lnTo>
                    <a:pt x="848" y="1110"/>
                  </a:lnTo>
                  <a:lnTo>
                    <a:pt x="841" y="1117"/>
                  </a:lnTo>
                  <a:lnTo>
                    <a:pt x="834" y="1124"/>
                  </a:lnTo>
                  <a:lnTo>
                    <a:pt x="824" y="1130"/>
                  </a:lnTo>
                  <a:lnTo>
                    <a:pt x="812" y="1137"/>
                  </a:lnTo>
                  <a:lnTo>
                    <a:pt x="800" y="1144"/>
                  </a:lnTo>
                  <a:lnTo>
                    <a:pt x="790" y="1152"/>
                  </a:lnTo>
                  <a:lnTo>
                    <a:pt x="779" y="1162"/>
                  </a:lnTo>
                  <a:lnTo>
                    <a:pt x="775" y="1179"/>
                  </a:lnTo>
                  <a:lnTo>
                    <a:pt x="756" y="1191"/>
                  </a:lnTo>
                  <a:lnTo>
                    <a:pt x="738" y="1203"/>
                  </a:lnTo>
                  <a:lnTo>
                    <a:pt x="723" y="1216"/>
                  </a:lnTo>
                  <a:lnTo>
                    <a:pt x="708" y="1228"/>
                  </a:lnTo>
                  <a:lnTo>
                    <a:pt x="702" y="1235"/>
                  </a:lnTo>
                  <a:lnTo>
                    <a:pt x="696" y="1242"/>
                  </a:lnTo>
                  <a:lnTo>
                    <a:pt x="690" y="1249"/>
                  </a:lnTo>
                  <a:lnTo>
                    <a:pt x="684" y="1257"/>
                  </a:lnTo>
                  <a:lnTo>
                    <a:pt x="679" y="1266"/>
                  </a:lnTo>
                  <a:lnTo>
                    <a:pt x="674" y="1275"/>
                  </a:lnTo>
                  <a:lnTo>
                    <a:pt x="670" y="1285"/>
                  </a:lnTo>
                  <a:lnTo>
                    <a:pt x="666" y="1296"/>
                  </a:lnTo>
                  <a:lnTo>
                    <a:pt x="663" y="1306"/>
                  </a:lnTo>
                  <a:lnTo>
                    <a:pt x="661" y="1315"/>
                  </a:lnTo>
                  <a:lnTo>
                    <a:pt x="660" y="1325"/>
                  </a:lnTo>
                  <a:lnTo>
                    <a:pt x="659" y="1333"/>
                  </a:lnTo>
                  <a:lnTo>
                    <a:pt x="658" y="1342"/>
                  </a:lnTo>
                  <a:lnTo>
                    <a:pt x="656" y="1352"/>
                  </a:lnTo>
                  <a:lnTo>
                    <a:pt x="654" y="1361"/>
                  </a:lnTo>
                  <a:lnTo>
                    <a:pt x="651" y="1371"/>
                  </a:lnTo>
                  <a:lnTo>
                    <a:pt x="641" y="1407"/>
                  </a:lnTo>
                  <a:lnTo>
                    <a:pt x="633" y="1441"/>
                  </a:lnTo>
                  <a:lnTo>
                    <a:pt x="629" y="1456"/>
                  </a:lnTo>
                  <a:lnTo>
                    <a:pt x="624" y="1473"/>
                  </a:lnTo>
                  <a:lnTo>
                    <a:pt x="619" y="1489"/>
                  </a:lnTo>
                  <a:lnTo>
                    <a:pt x="612" y="1507"/>
                  </a:lnTo>
                  <a:lnTo>
                    <a:pt x="607" y="1518"/>
                  </a:lnTo>
                  <a:lnTo>
                    <a:pt x="602" y="1530"/>
                  </a:lnTo>
                  <a:lnTo>
                    <a:pt x="595" y="1539"/>
                  </a:lnTo>
                  <a:lnTo>
                    <a:pt x="588" y="1548"/>
                  </a:lnTo>
                  <a:lnTo>
                    <a:pt x="585" y="1553"/>
                  </a:lnTo>
                  <a:lnTo>
                    <a:pt x="581" y="1556"/>
                  </a:lnTo>
                  <a:lnTo>
                    <a:pt x="577" y="1559"/>
                  </a:lnTo>
                  <a:lnTo>
                    <a:pt x="572" y="1561"/>
                  </a:lnTo>
                  <a:lnTo>
                    <a:pt x="566" y="1564"/>
                  </a:lnTo>
                  <a:lnTo>
                    <a:pt x="561" y="1565"/>
                  </a:lnTo>
                  <a:lnTo>
                    <a:pt x="556" y="1566"/>
                  </a:lnTo>
                  <a:lnTo>
                    <a:pt x="550" y="1566"/>
                  </a:lnTo>
                  <a:lnTo>
                    <a:pt x="538" y="1565"/>
                  </a:lnTo>
                  <a:lnTo>
                    <a:pt x="528" y="1563"/>
                  </a:lnTo>
                  <a:lnTo>
                    <a:pt x="519" y="1560"/>
                  </a:lnTo>
                  <a:lnTo>
                    <a:pt x="511" y="1556"/>
                  </a:lnTo>
                  <a:lnTo>
                    <a:pt x="501" y="1551"/>
                  </a:lnTo>
                  <a:lnTo>
                    <a:pt x="492" y="1548"/>
                  </a:lnTo>
                  <a:lnTo>
                    <a:pt x="482" y="1546"/>
                  </a:lnTo>
                  <a:lnTo>
                    <a:pt x="471" y="1545"/>
                  </a:lnTo>
                  <a:lnTo>
                    <a:pt x="458" y="1545"/>
                  </a:lnTo>
                  <a:lnTo>
                    <a:pt x="445" y="1548"/>
                  </a:lnTo>
                  <a:lnTo>
                    <a:pt x="434" y="1551"/>
                  </a:lnTo>
                  <a:lnTo>
                    <a:pt x="423" y="1556"/>
                  </a:lnTo>
                  <a:lnTo>
                    <a:pt x="413" y="1562"/>
                  </a:lnTo>
                  <a:lnTo>
                    <a:pt x="404" y="1568"/>
                  </a:lnTo>
                  <a:lnTo>
                    <a:pt x="395" y="1576"/>
                  </a:lnTo>
                  <a:lnTo>
                    <a:pt x="386" y="1585"/>
                  </a:lnTo>
                  <a:lnTo>
                    <a:pt x="379" y="1594"/>
                  </a:lnTo>
                  <a:lnTo>
                    <a:pt x="372" y="1604"/>
                  </a:lnTo>
                  <a:lnTo>
                    <a:pt x="365" y="1615"/>
                  </a:lnTo>
                  <a:lnTo>
                    <a:pt x="358" y="1626"/>
                  </a:lnTo>
                  <a:lnTo>
                    <a:pt x="346" y="1650"/>
                  </a:lnTo>
                  <a:lnTo>
                    <a:pt x="335" y="1675"/>
                  </a:lnTo>
                  <a:lnTo>
                    <a:pt x="321" y="1700"/>
                  </a:lnTo>
                  <a:lnTo>
                    <a:pt x="310" y="1722"/>
                  </a:lnTo>
                  <a:lnTo>
                    <a:pt x="305" y="1734"/>
                  </a:lnTo>
                  <a:lnTo>
                    <a:pt x="301" y="1746"/>
                  </a:lnTo>
                  <a:lnTo>
                    <a:pt x="298" y="1759"/>
                  </a:lnTo>
                  <a:lnTo>
                    <a:pt x="297" y="1773"/>
                  </a:lnTo>
                  <a:lnTo>
                    <a:pt x="296" y="1797"/>
                  </a:lnTo>
                  <a:lnTo>
                    <a:pt x="294" y="1819"/>
                  </a:lnTo>
                  <a:lnTo>
                    <a:pt x="292" y="1829"/>
                  </a:lnTo>
                  <a:lnTo>
                    <a:pt x="288" y="1838"/>
                  </a:lnTo>
                  <a:lnTo>
                    <a:pt x="285" y="1843"/>
                  </a:lnTo>
                  <a:lnTo>
                    <a:pt x="282" y="1848"/>
                  </a:lnTo>
                  <a:lnTo>
                    <a:pt x="278" y="1852"/>
                  </a:lnTo>
                  <a:lnTo>
                    <a:pt x="273" y="1856"/>
                  </a:lnTo>
                  <a:lnTo>
                    <a:pt x="258" y="1864"/>
                  </a:lnTo>
                  <a:lnTo>
                    <a:pt x="242" y="1873"/>
                  </a:lnTo>
                  <a:lnTo>
                    <a:pt x="234" y="1877"/>
                  </a:lnTo>
                  <a:lnTo>
                    <a:pt x="227" y="1880"/>
                  </a:lnTo>
                  <a:lnTo>
                    <a:pt x="219" y="1883"/>
                  </a:lnTo>
                  <a:lnTo>
                    <a:pt x="209" y="1884"/>
                  </a:lnTo>
                  <a:lnTo>
                    <a:pt x="196" y="1885"/>
                  </a:lnTo>
                  <a:lnTo>
                    <a:pt x="184" y="1884"/>
                  </a:lnTo>
                  <a:lnTo>
                    <a:pt x="179" y="1884"/>
                  </a:lnTo>
                  <a:lnTo>
                    <a:pt x="174" y="1885"/>
                  </a:lnTo>
                  <a:lnTo>
                    <a:pt x="168" y="1885"/>
                  </a:lnTo>
                  <a:lnTo>
                    <a:pt x="162" y="1887"/>
                  </a:lnTo>
                  <a:lnTo>
                    <a:pt x="150" y="1891"/>
                  </a:lnTo>
                  <a:lnTo>
                    <a:pt x="140" y="1895"/>
                  </a:lnTo>
                  <a:lnTo>
                    <a:pt x="130" y="1901"/>
                  </a:lnTo>
                  <a:lnTo>
                    <a:pt x="121" y="1906"/>
                  </a:lnTo>
                  <a:lnTo>
                    <a:pt x="112" y="1911"/>
                  </a:lnTo>
                  <a:lnTo>
                    <a:pt x="103" y="1915"/>
                  </a:lnTo>
                  <a:lnTo>
                    <a:pt x="92" y="1920"/>
                  </a:lnTo>
                  <a:lnTo>
                    <a:pt x="81" y="1923"/>
                  </a:lnTo>
                  <a:lnTo>
                    <a:pt x="70" y="1930"/>
                  </a:lnTo>
                  <a:lnTo>
                    <a:pt x="59" y="1934"/>
                  </a:lnTo>
                  <a:lnTo>
                    <a:pt x="49" y="1936"/>
                  </a:lnTo>
                  <a:lnTo>
                    <a:pt x="38" y="1938"/>
                  </a:lnTo>
                  <a:lnTo>
                    <a:pt x="29" y="1940"/>
                  </a:lnTo>
                  <a:lnTo>
                    <a:pt x="20" y="1944"/>
                  </a:lnTo>
                  <a:lnTo>
                    <a:pt x="15" y="1946"/>
                  </a:lnTo>
                  <a:lnTo>
                    <a:pt x="9" y="1949"/>
                  </a:lnTo>
                  <a:lnTo>
                    <a:pt x="5" y="1952"/>
                  </a:lnTo>
                  <a:lnTo>
                    <a:pt x="0" y="1956"/>
                  </a:lnTo>
                  <a:lnTo>
                    <a:pt x="0" y="1965"/>
                  </a:lnTo>
                  <a:lnTo>
                    <a:pt x="0" y="1972"/>
                  </a:lnTo>
                  <a:lnTo>
                    <a:pt x="0" y="1980"/>
                  </a:lnTo>
                  <a:lnTo>
                    <a:pt x="0" y="1989"/>
                  </a:lnTo>
                  <a:lnTo>
                    <a:pt x="1" y="1997"/>
                  </a:lnTo>
                  <a:lnTo>
                    <a:pt x="2" y="2004"/>
                  </a:lnTo>
                  <a:lnTo>
                    <a:pt x="4" y="2011"/>
                  </a:lnTo>
                  <a:lnTo>
                    <a:pt x="6" y="2019"/>
                  </a:lnTo>
                  <a:lnTo>
                    <a:pt x="14" y="2031"/>
                  </a:lnTo>
                  <a:lnTo>
                    <a:pt x="21" y="2043"/>
                  </a:lnTo>
                  <a:lnTo>
                    <a:pt x="28" y="2055"/>
                  </a:lnTo>
                  <a:lnTo>
                    <a:pt x="34" y="2068"/>
                  </a:lnTo>
                  <a:lnTo>
                    <a:pt x="36" y="2075"/>
                  </a:lnTo>
                  <a:lnTo>
                    <a:pt x="38" y="2082"/>
                  </a:lnTo>
                  <a:lnTo>
                    <a:pt x="41" y="2090"/>
                  </a:lnTo>
                  <a:lnTo>
                    <a:pt x="41" y="2097"/>
                  </a:lnTo>
                  <a:lnTo>
                    <a:pt x="39" y="2113"/>
                  </a:lnTo>
                  <a:lnTo>
                    <a:pt x="37" y="2125"/>
                  </a:lnTo>
                  <a:lnTo>
                    <a:pt x="34" y="2139"/>
                  </a:lnTo>
                  <a:lnTo>
                    <a:pt x="33" y="2153"/>
                  </a:lnTo>
                  <a:lnTo>
                    <a:pt x="34" y="2165"/>
                  </a:lnTo>
                  <a:lnTo>
                    <a:pt x="35" y="2176"/>
                  </a:lnTo>
                  <a:lnTo>
                    <a:pt x="37" y="2186"/>
                  </a:lnTo>
                  <a:lnTo>
                    <a:pt x="39" y="2197"/>
                  </a:lnTo>
                  <a:lnTo>
                    <a:pt x="47" y="2215"/>
                  </a:lnTo>
                  <a:lnTo>
                    <a:pt x="55" y="2234"/>
                  </a:lnTo>
                  <a:lnTo>
                    <a:pt x="65" y="2252"/>
                  </a:lnTo>
                  <a:lnTo>
                    <a:pt x="76" y="2269"/>
                  </a:lnTo>
                  <a:lnTo>
                    <a:pt x="86" y="2288"/>
                  </a:lnTo>
                  <a:lnTo>
                    <a:pt x="95" y="2309"/>
                  </a:lnTo>
                  <a:lnTo>
                    <a:pt x="2582" y="2182"/>
                  </a:lnTo>
                  <a:lnTo>
                    <a:pt x="2584" y="2158"/>
                  </a:lnTo>
                  <a:lnTo>
                    <a:pt x="2602" y="2112"/>
                  </a:lnTo>
                  <a:lnTo>
                    <a:pt x="2602" y="2050"/>
                  </a:lnTo>
                  <a:lnTo>
                    <a:pt x="2602" y="2041"/>
                  </a:lnTo>
                  <a:lnTo>
                    <a:pt x="2601" y="2034"/>
                  </a:lnTo>
                  <a:lnTo>
                    <a:pt x="2599" y="2026"/>
                  </a:lnTo>
                  <a:lnTo>
                    <a:pt x="2599" y="2018"/>
                  </a:lnTo>
                  <a:lnTo>
                    <a:pt x="2600" y="2011"/>
                  </a:lnTo>
                  <a:lnTo>
                    <a:pt x="2602" y="2005"/>
                  </a:lnTo>
                  <a:lnTo>
                    <a:pt x="2605" y="1999"/>
                  </a:lnTo>
                  <a:lnTo>
                    <a:pt x="2608" y="1995"/>
                  </a:lnTo>
                  <a:lnTo>
                    <a:pt x="2611" y="1990"/>
                  </a:lnTo>
                  <a:lnTo>
                    <a:pt x="2614" y="1983"/>
                  </a:lnTo>
                  <a:lnTo>
                    <a:pt x="2616" y="1978"/>
                  </a:lnTo>
                  <a:lnTo>
                    <a:pt x="2617" y="1971"/>
                  </a:lnTo>
                  <a:lnTo>
                    <a:pt x="2617" y="1967"/>
                  </a:lnTo>
                  <a:lnTo>
                    <a:pt x="2616" y="1963"/>
                  </a:lnTo>
                  <a:lnTo>
                    <a:pt x="2614" y="1960"/>
                  </a:lnTo>
                  <a:lnTo>
                    <a:pt x="2612" y="1956"/>
                  </a:lnTo>
                  <a:lnTo>
                    <a:pt x="2608" y="1950"/>
                  </a:lnTo>
                  <a:lnTo>
                    <a:pt x="2602" y="1945"/>
                  </a:lnTo>
                  <a:lnTo>
                    <a:pt x="2596" y="1941"/>
                  </a:lnTo>
                  <a:lnTo>
                    <a:pt x="2589" y="1935"/>
                  </a:lnTo>
                  <a:lnTo>
                    <a:pt x="2583" y="1928"/>
                  </a:lnTo>
                  <a:lnTo>
                    <a:pt x="2580" y="1921"/>
                  </a:lnTo>
                  <a:lnTo>
                    <a:pt x="2574" y="1904"/>
                  </a:lnTo>
                  <a:lnTo>
                    <a:pt x="2570" y="1888"/>
                  </a:lnTo>
                  <a:lnTo>
                    <a:pt x="2567" y="1873"/>
                  </a:lnTo>
                  <a:lnTo>
                    <a:pt x="2563" y="1857"/>
                  </a:lnTo>
                  <a:lnTo>
                    <a:pt x="2560" y="1841"/>
                  </a:lnTo>
                  <a:lnTo>
                    <a:pt x="2558" y="1826"/>
                  </a:lnTo>
                  <a:lnTo>
                    <a:pt x="2554" y="1809"/>
                  </a:lnTo>
                  <a:lnTo>
                    <a:pt x="2549" y="1792"/>
                  </a:lnTo>
                  <a:lnTo>
                    <a:pt x="2545" y="1781"/>
                  </a:lnTo>
                  <a:lnTo>
                    <a:pt x="2540" y="1772"/>
                  </a:lnTo>
                  <a:lnTo>
                    <a:pt x="2533" y="1764"/>
                  </a:lnTo>
                  <a:lnTo>
                    <a:pt x="2527" y="1757"/>
                  </a:lnTo>
                  <a:lnTo>
                    <a:pt x="2521" y="1748"/>
                  </a:lnTo>
                  <a:lnTo>
                    <a:pt x="2516" y="1740"/>
                  </a:lnTo>
                  <a:lnTo>
                    <a:pt x="2514" y="1735"/>
                  </a:lnTo>
                  <a:lnTo>
                    <a:pt x="2513" y="1730"/>
                  </a:lnTo>
                  <a:lnTo>
                    <a:pt x="2512" y="1724"/>
                  </a:lnTo>
                  <a:lnTo>
                    <a:pt x="2512" y="1719"/>
                  </a:lnTo>
                  <a:lnTo>
                    <a:pt x="2513" y="1707"/>
                  </a:lnTo>
                  <a:lnTo>
                    <a:pt x="2515" y="1696"/>
                  </a:lnTo>
                  <a:lnTo>
                    <a:pt x="2518" y="1686"/>
                  </a:lnTo>
                  <a:lnTo>
                    <a:pt x="2522" y="1677"/>
                  </a:lnTo>
                  <a:lnTo>
                    <a:pt x="2532" y="1658"/>
                  </a:lnTo>
                  <a:lnTo>
                    <a:pt x="2542" y="1636"/>
                  </a:lnTo>
                  <a:lnTo>
                    <a:pt x="2546" y="1624"/>
                  </a:lnTo>
                  <a:lnTo>
                    <a:pt x="2551" y="1612"/>
                  </a:lnTo>
                  <a:lnTo>
                    <a:pt x="2553" y="1606"/>
                  </a:lnTo>
                  <a:lnTo>
                    <a:pt x="2557" y="1602"/>
                  </a:lnTo>
                  <a:lnTo>
                    <a:pt x="2562" y="1600"/>
                  </a:lnTo>
                  <a:lnTo>
                    <a:pt x="2568" y="1599"/>
                  </a:lnTo>
                  <a:lnTo>
                    <a:pt x="2577" y="1599"/>
                  </a:lnTo>
                  <a:lnTo>
                    <a:pt x="2585" y="1600"/>
                  </a:lnTo>
                  <a:lnTo>
                    <a:pt x="2593" y="1602"/>
                  </a:lnTo>
                  <a:lnTo>
                    <a:pt x="2602" y="1603"/>
                  </a:lnTo>
                  <a:lnTo>
                    <a:pt x="2615" y="1608"/>
                  </a:lnTo>
                  <a:lnTo>
                    <a:pt x="2630" y="1615"/>
                  </a:lnTo>
                  <a:lnTo>
                    <a:pt x="2657" y="1630"/>
                  </a:lnTo>
                  <a:lnTo>
                    <a:pt x="2688" y="1646"/>
                  </a:lnTo>
                  <a:lnTo>
                    <a:pt x="2704" y="1652"/>
                  </a:lnTo>
                  <a:lnTo>
                    <a:pt x="2719" y="1655"/>
                  </a:lnTo>
                  <a:lnTo>
                    <a:pt x="2734" y="1658"/>
                  </a:lnTo>
                  <a:lnTo>
                    <a:pt x="2751" y="1662"/>
                  </a:lnTo>
                  <a:lnTo>
                    <a:pt x="2771" y="1670"/>
                  </a:lnTo>
                  <a:lnTo>
                    <a:pt x="2788" y="1677"/>
                  </a:lnTo>
                  <a:lnTo>
                    <a:pt x="2804" y="1685"/>
                  </a:lnTo>
                  <a:lnTo>
                    <a:pt x="2819" y="1693"/>
                  </a:lnTo>
                  <a:lnTo>
                    <a:pt x="2834" y="1702"/>
                  </a:lnTo>
                  <a:lnTo>
                    <a:pt x="2849" y="1710"/>
                  </a:lnTo>
                  <a:lnTo>
                    <a:pt x="2867" y="1718"/>
                  </a:lnTo>
                  <a:lnTo>
                    <a:pt x="2885" y="1727"/>
                  </a:lnTo>
                  <a:lnTo>
                    <a:pt x="2910" y="1736"/>
                  </a:lnTo>
                  <a:lnTo>
                    <a:pt x="2933" y="1743"/>
                  </a:lnTo>
                  <a:lnTo>
                    <a:pt x="2954" y="1748"/>
                  </a:lnTo>
                  <a:lnTo>
                    <a:pt x="2975" y="1753"/>
                  </a:lnTo>
                  <a:lnTo>
                    <a:pt x="2997" y="1758"/>
                  </a:lnTo>
                  <a:lnTo>
                    <a:pt x="3019" y="1761"/>
                  </a:lnTo>
                  <a:lnTo>
                    <a:pt x="3043" y="1765"/>
                  </a:lnTo>
                  <a:lnTo>
                    <a:pt x="3069" y="1769"/>
                  </a:lnTo>
                  <a:lnTo>
                    <a:pt x="3105" y="1776"/>
                  </a:lnTo>
                  <a:lnTo>
                    <a:pt x="3137" y="1783"/>
                  </a:lnTo>
                  <a:lnTo>
                    <a:pt x="3153" y="1787"/>
                  </a:lnTo>
                  <a:lnTo>
                    <a:pt x="3169" y="1790"/>
                  </a:lnTo>
                  <a:lnTo>
                    <a:pt x="3187" y="1792"/>
                  </a:lnTo>
                  <a:lnTo>
                    <a:pt x="3205" y="1792"/>
                  </a:lnTo>
                  <a:lnTo>
                    <a:pt x="3252" y="1792"/>
                  </a:lnTo>
                  <a:lnTo>
                    <a:pt x="3263" y="1791"/>
                  </a:lnTo>
                  <a:lnTo>
                    <a:pt x="3274" y="1789"/>
                  </a:lnTo>
                  <a:lnTo>
                    <a:pt x="3283" y="1785"/>
                  </a:lnTo>
                  <a:lnTo>
                    <a:pt x="3291" y="1780"/>
                  </a:lnTo>
                  <a:lnTo>
                    <a:pt x="3301" y="1776"/>
                  </a:lnTo>
                  <a:lnTo>
                    <a:pt x="3310" y="1772"/>
                  </a:lnTo>
                  <a:lnTo>
                    <a:pt x="3320" y="1768"/>
                  </a:lnTo>
                  <a:lnTo>
                    <a:pt x="3332" y="1766"/>
                  </a:lnTo>
                  <a:lnTo>
                    <a:pt x="3349" y="1764"/>
                  </a:lnTo>
                  <a:lnTo>
                    <a:pt x="3366" y="1762"/>
                  </a:lnTo>
                  <a:lnTo>
                    <a:pt x="3381" y="1758"/>
                  </a:lnTo>
                  <a:lnTo>
                    <a:pt x="3397" y="1753"/>
                  </a:lnTo>
                  <a:lnTo>
                    <a:pt x="3410" y="1747"/>
                  </a:lnTo>
                  <a:lnTo>
                    <a:pt x="3423" y="1740"/>
                  </a:lnTo>
                  <a:lnTo>
                    <a:pt x="3429" y="1735"/>
                  </a:lnTo>
                  <a:lnTo>
                    <a:pt x="3435" y="1730"/>
                  </a:lnTo>
                  <a:lnTo>
                    <a:pt x="3441" y="1723"/>
                  </a:lnTo>
                  <a:lnTo>
                    <a:pt x="3448" y="1717"/>
                  </a:lnTo>
                  <a:lnTo>
                    <a:pt x="3450" y="1714"/>
                  </a:lnTo>
                  <a:lnTo>
                    <a:pt x="3453" y="1711"/>
                  </a:lnTo>
                  <a:lnTo>
                    <a:pt x="3444" y="1698"/>
                  </a:lnTo>
                  <a:lnTo>
                    <a:pt x="3435" y="1685"/>
                  </a:lnTo>
                  <a:lnTo>
                    <a:pt x="3427" y="1675"/>
                  </a:lnTo>
                  <a:lnTo>
                    <a:pt x="3418" y="1665"/>
                  </a:lnTo>
                  <a:lnTo>
                    <a:pt x="3397" y="1647"/>
                  </a:lnTo>
                  <a:lnTo>
                    <a:pt x="3374" y="1625"/>
                  </a:lnTo>
                  <a:lnTo>
                    <a:pt x="3354" y="1605"/>
                  </a:lnTo>
                  <a:lnTo>
                    <a:pt x="3336" y="1589"/>
                  </a:lnTo>
                  <a:lnTo>
                    <a:pt x="3326" y="1580"/>
                  </a:lnTo>
                  <a:lnTo>
                    <a:pt x="3316" y="1573"/>
                  </a:lnTo>
                  <a:lnTo>
                    <a:pt x="3307" y="1566"/>
                  </a:lnTo>
                  <a:lnTo>
                    <a:pt x="3296" y="1560"/>
                  </a:lnTo>
                  <a:lnTo>
                    <a:pt x="3286" y="1555"/>
                  </a:lnTo>
                  <a:lnTo>
                    <a:pt x="3276" y="1549"/>
                  </a:lnTo>
                  <a:lnTo>
                    <a:pt x="3265" y="1545"/>
                  </a:lnTo>
                  <a:lnTo>
                    <a:pt x="3254" y="1542"/>
                  </a:lnTo>
                  <a:lnTo>
                    <a:pt x="3242" y="1539"/>
                  </a:lnTo>
                  <a:lnTo>
                    <a:pt x="3229" y="1537"/>
                  </a:lnTo>
                  <a:lnTo>
                    <a:pt x="3217" y="1536"/>
                  </a:lnTo>
                  <a:lnTo>
                    <a:pt x="3202" y="1536"/>
                  </a:lnTo>
                  <a:lnTo>
                    <a:pt x="3202" y="827"/>
                  </a:lnTo>
                  <a:lnTo>
                    <a:pt x="3172" y="820"/>
                  </a:lnTo>
                  <a:lnTo>
                    <a:pt x="3145" y="813"/>
                  </a:lnTo>
                  <a:lnTo>
                    <a:pt x="3120" y="806"/>
                  </a:lnTo>
                  <a:lnTo>
                    <a:pt x="3097" y="797"/>
                  </a:lnTo>
                  <a:lnTo>
                    <a:pt x="3073" y="790"/>
                  </a:lnTo>
                  <a:lnTo>
                    <a:pt x="3048" y="783"/>
                  </a:lnTo>
                  <a:lnTo>
                    <a:pt x="3020" y="777"/>
                  </a:lnTo>
                  <a:lnTo>
                    <a:pt x="2990" y="771"/>
                  </a:lnTo>
                  <a:lnTo>
                    <a:pt x="2972" y="767"/>
                  </a:lnTo>
                  <a:lnTo>
                    <a:pt x="2956" y="762"/>
                  </a:lnTo>
                  <a:lnTo>
                    <a:pt x="2941" y="756"/>
                  </a:lnTo>
                  <a:lnTo>
                    <a:pt x="2927" y="750"/>
                  </a:lnTo>
                  <a:lnTo>
                    <a:pt x="2913" y="742"/>
                  </a:lnTo>
                  <a:lnTo>
                    <a:pt x="2901" y="733"/>
                  </a:lnTo>
                  <a:lnTo>
                    <a:pt x="2889" y="724"/>
                  </a:lnTo>
                  <a:lnTo>
                    <a:pt x="2877" y="716"/>
                  </a:lnTo>
                  <a:lnTo>
                    <a:pt x="2852" y="697"/>
                  </a:lnTo>
                  <a:lnTo>
                    <a:pt x="2826" y="678"/>
                  </a:lnTo>
                  <a:lnTo>
                    <a:pt x="2813" y="671"/>
                  </a:lnTo>
                  <a:lnTo>
                    <a:pt x="2797" y="663"/>
                  </a:lnTo>
                  <a:lnTo>
                    <a:pt x="2782" y="657"/>
                  </a:lnTo>
                  <a:lnTo>
                    <a:pt x="2764" y="651"/>
                  </a:lnTo>
                  <a:lnTo>
                    <a:pt x="2731" y="643"/>
                  </a:lnTo>
                  <a:lnTo>
                    <a:pt x="2703" y="636"/>
                  </a:lnTo>
                  <a:lnTo>
                    <a:pt x="2689" y="632"/>
                  </a:lnTo>
                  <a:lnTo>
                    <a:pt x="2674" y="628"/>
                  </a:lnTo>
                  <a:lnTo>
                    <a:pt x="2659" y="622"/>
                  </a:lnTo>
                  <a:lnTo>
                    <a:pt x="2642" y="616"/>
                  </a:lnTo>
                  <a:lnTo>
                    <a:pt x="2626" y="616"/>
                  </a:lnTo>
                  <a:lnTo>
                    <a:pt x="2611" y="617"/>
                  </a:lnTo>
                  <a:lnTo>
                    <a:pt x="2596" y="617"/>
                  </a:lnTo>
                  <a:lnTo>
                    <a:pt x="2579" y="618"/>
                  </a:lnTo>
                  <a:lnTo>
                    <a:pt x="2570" y="617"/>
                  </a:lnTo>
                  <a:lnTo>
                    <a:pt x="2560" y="616"/>
                  </a:lnTo>
                  <a:lnTo>
                    <a:pt x="2553" y="615"/>
                  </a:lnTo>
                  <a:lnTo>
                    <a:pt x="2545" y="613"/>
                  </a:lnTo>
                  <a:lnTo>
                    <a:pt x="2529" y="609"/>
                  </a:lnTo>
                  <a:lnTo>
                    <a:pt x="2511" y="606"/>
                  </a:lnTo>
                  <a:lnTo>
                    <a:pt x="2488" y="605"/>
                  </a:lnTo>
                  <a:lnTo>
                    <a:pt x="2468" y="603"/>
                  </a:lnTo>
                  <a:lnTo>
                    <a:pt x="2449" y="603"/>
                  </a:lnTo>
                  <a:lnTo>
                    <a:pt x="2431" y="603"/>
                  </a:lnTo>
                  <a:lnTo>
                    <a:pt x="2412" y="603"/>
                  </a:lnTo>
                  <a:lnTo>
                    <a:pt x="2393" y="604"/>
                  </a:lnTo>
                  <a:lnTo>
                    <a:pt x="2373" y="604"/>
                  </a:lnTo>
                  <a:lnTo>
                    <a:pt x="2350" y="604"/>
                  </a:lnTo>
                  <a:lnTo>
                    <a:pt x="2316" y="604"/>
                  </a:lnTo>
                  <a:lnTo>
                    <a:pt x="2285" y="605"/>
                  </a:lnTo>
                  <a:lnTo>
                    <a:pt x="2255" y="606"/>
                  </a:lnTo>
                  <a:lnTo>
                    <a:pt x="2227" y="606"/>
                  </a:lnTo>
                  <a:lnTo>
                    <a:pt x="2198" y="607"/>
                  </a:lnTo>
                  <a:lnTo>
                    <a:pt x="2169" y="608"/>
                  </a:lnTo>
                  <a:lnTo>
                    <a:pt x="2137" y="609"/>
                  </a:lnTo>
                  <a:lnTo>
                    <a:pt x="2103" y="609"/>
                  </a:lnTo>
                  <a:lnTo>
                    <a:pt x="2074" y="610"/>
                  </a:lnTo>
                  <a:lnTo>
                    <a:pt x="2048" y="610"/>
                  </a:lnTo>
                  <a:lnTo>
                    <a:pt x="2035" y="610"/>
                  </a:lnTo>
                  <a:lnTo>
                    <a:pt x="2022" y="608"/>
                  </a:lnTo>
                  <a:lnTo>
                    <a:pt x="2010" y="605"/>
                  </a:lnTo>
                  <a:lnTo>
                    <a:pt x="1995" y="600"/>
                  </a:lnTo>
                  <a:lnTo>
                    <a:pt x="1988" y="595"/>
                  </a:lnTo>
                  <a:lnTo>
                    <a:pt x="1981" y="589"/>
                  </a:lnTo>
                  <a:lnTo>
                    <a:pt x="1975" y="584"/>
                  </a:lnTo>
                  <a:lnTo>
                    <a:pt x="1970" y="577"/>
                  </a:lnTo>
                  <a:lnTo>
                    <a:pt x="1962" y="561"/>
                  </a:lnTo>
                  <a:lnTo>
                    <a:pt x="1955" y="546"/>
                  </a:lnTo>
                  <a:lnTo>
                    <a:pt x="1952" y="539"/>
                  </a:lnTo>
                  <a:lnTo>
                    <a:pt x="1947" y="531"/>
                  </a:lnTo>
                  <a:lnTo>
                    <a:pt x="1943" y="525"/>
                  </a:lnTo>
                  <a:lnTo>
                    <a:pt x="1938" y="519"/>
                  </a:lnTo>
                  <a:lnTo>
                    <a:pt x="1933" y="515"/>
                  </a:lnTo>
                  <a:lnTo>
                    <a:pt x="1927" y="511"/>
                  </a:lnTo>
                  <a:lnTo>
                    <a:pt x="1920" y="508"/>
                  </a:lnTo>
                  <a:lnTo>
                    <a:pt x="1911" y="507"/>
                  </a:lnTo>
                  <a:lnTo>
                    <a:pt x="1899" y="511"/>
                  </a:lnTo>
                  <a:lnTo>
                    <a:pt x="1886" y="515"/>
                  </a:lnTo>
                  <a:lnTo>
                    <a:pt x="1879" y="514"/>
                  </a:lnTo>
                  <a:lnTo>
                    <a:pt x="1873" y="513"/>
                  </a:lnTo>
                  <a:lnTo>
                    <a:pt x="1868" y="511"/>
                  </a:lnTo>
                  <a:lnTo>
                    <a:pt x="1863" y="508"/>
                  </a:lnTo>
                  <a:lnTo>
                    <a:pt x="1858" y="504"/>
                  </a:lnTo>
                  <a:lnTo>
                    <a:pt x="1854" y="501"/>
                  </a:lnTo>
                  <a:lnTo>
                    <a:pt x="1850" y="496"/>
                  </a:lnTo>
                  <a:lnTo>
                    <a:pt x="1846" y="492"/>
                  </a:lnTo>
                  <a:lnTo>
                    <a:pt x="1832" y="470"/>
                  </a:lnTo>
                  <a:lnTo>
                    <a:pt x="1815" y="448"/>
                  </a:lnTo>
                  <a:lnTo>
                    <a:pt x="1803" y="438"/>
                  </a:lnTo>
                  <a:lnTo>
                    <a:pt x="1790" y="429"/>
                  </a:lnTo>
                  <a:lnTo>
                    <a:pt x="1778" y="421"/>
                  </a:lnTo>
                  <a:lnTo>
                    <a:pt x="1766" y="414"/>
                  </a:lnTo>
                  <a:lnTo>
                    <a:pt x="1755" y="406"/>
                  </a:lnTo>
                  <a:lnTo>
                    <a:pt x="1744" y="398"/>
                  </a:lnTo>
                  <a:lnTo>
                    <a:pt x="1738" y="392"/>
                  </a:lnTo>
                  <a:lnTo>
                    <a:pt x="1734" y="386"/>
                  </a:lnTo>
                  <a:lnTo>
                    <a:pt x="1729" y="380"/>
                  </a:lnTo>
                  <a:lnTo>
                    <a:pt x="1725" y="374"/>
                  </a:lnTo>
                  <a:lnTo>
                    <a:pt x="1711" y="345"/>
                  </a:lnTo>
                  <a:lnTo>
                    <a:pt x="1697" y="320"/>
                  </a:lnTo>
                  <a:lnTo>
                    <a:pt x="1693" y="314"/>
                  </a:lnTo>
                  <a:lnTo>
                    <a:pt x="1689" y="309"/>
                  </a:lnTo>
                  <a:lnTo>
                    <a:pt x="1683" y="304"/>
                  </a:lnTo>
                  <a:lnTo>
                    <a:pt x="1678" y="300"/>
                  </a:lnTo>
                  <a:lnTo>
                    <a:pt x="1673" y="297"/>
                  </a:lnTo>
                  <a:lnTo>
                    <a:pt x="1667" y="295"/>
                  </a:lnTo>
                  <a:lnTo>
                    <a:pt x="1660" y="294"/>
                  </a:lnTo>
                  <a:lnTo>
                    <a:pt x="1652" y="293"/>
                  </a:lnTo>
                  <a:lnTo>
                    <a:pt x="1644" y="294"/>
                  </a:lnTo>
                  <a:lnTo>
                    <a:pt x="1638" y="296"/>
                  </a:lnTo>
                  <a:lnTo>
                    <a:pt x="1631" y="298"/>
                  </a:lnTo>
                  <a:lnTo>
                    <a:pt x="1624" y="302"/>
                  </a:lnTo>
                  <a:lnTo>
                    <a:pt x="1614" y="312"/>
                  </a:lnTo>
                  <a:lnTo>
                    <a:pt x="1604" y="322"/>
                  </a:lnTo>
                  <a:lnTo>
                    <a:pt x="1593" y="332"/>
                  </a:lnTo>
                  <a:lnTo>
                    <a:pt x="1583" y="341"/>
                  </a:lnTo>
                  <a:lnTo>
                    <a:pt x="1577" y="345"/>
                  </a:lnTo>
                  <a:lnTo>
                    <a:pt x="1571" y="348"/>
                  </a:lnTo>
                  <a:lnTo>
                    <a:pt x="1563" y="349"/>
                  </a:lnTo>
                  <a:lnTo>
                    <a:pt x="1555" y="350"/>
                  </a:lnTo>
                  <a:lnTo>
                    <a:pt x="1500" y="350"/>
                  </a:lnTo>
                  <a:lnTo>
                    <a:pt x="1495" y="350"/>
                  </a:lnTo>
                  <a:lnTo>
                    <a:pt x="1490" y="349"/>
                  </a:lnTo>
                  <a:lnTo>
                    <a:pt x="1486" y="347"/>
                  </a:lnTo>
                  <a:lnTo>
                    <a:pt x="1482" y="345"/>
                  </a:lnTo>
                  <a:lnTo>
                    <a:pt x="1474" y="340"/>
                  </a:lnTo>
                  <a:lnTo>
                    <a:pt x="1468" y="333"/>
                  </a:lnTo>
                  <a:lnTo>
                    <a:pt x="1457" y="317"/>
                  </a:lnTo>
                  <a:lnTo>
                    <a:pt x="1443" y="300"/>
                  </a:lnTo>
                  <a:lnTo>
                    <a:pt x="1425" y="283"/>
                  </a:lnTo>
                  <a:lnTo>
                    <a:pt x="1409" y="265"/>
                  </a:lnTo>
                  <a:lnTo>
                    <a:pt x="1403" y="256"/>
                  </a:lnTo>
                  <a:lnTo>
                    <a:pt x="1398" y="245"/>
                  </a:lnTo>
                  <a:lnTo>
                    <a:pt x="1396" y="239"/>
                  </a:lnTo>
                  <a:lnTo>
                    <a:pt x="1395" y="233"/>
                  </a:lnTo>
                  <a:lnTo>
                    <a:pt x="1394" y="227"/>
                  </a:lnTo>
                  <a:lnTo>
                    <a:pt x="1394" y="221"/>
                  </a:lnTo>
                  <a:lnTo>
                    <a:pt x="1395" y="209"/>
                  </a:lnTo>
                  <a:lnTo>
                    <a:pt x="1396" y="199"/>
                  </a:lnTo>
                  <a:lnTo>
                    <a:pt x="1399" y="188"/>
                  </a:lnTo>
                  <a:lnTo>
                    <a:pt x="1402" y="179"/>
                  </a:lnTo>
                  <a:lnTo>
                    <a:pt x="1410" y="161"/>
                  </a:lnTo>
                  <a:lnTo>
                    <a:pt x="1419" y="144"/>
                  </a:lnTo>
                  <a:lnTo>
                    <a:pt x="1429" y="127"/>
                  </a:lnTo>
                  <a:lnTo>
                    <a:pt x="1437" y="110"/>
                  </a:lnTo>
                  <a:lnTo>
                    <a:pt x="1440" y="99"/>
                  </a:lnTo>
                  <a:lnTo>
                    <a:pt x="1443" y="90"/>
                  </a:lnTo>
                  <a:lnTo>
                    <a:pt x="1444" y="79"/>
                  </a:lnTo>
                  <a:lnTo>
                    <a:pt x="1445" y="67"/>
                  </a:lnTo>
                  <a:lnTo>
                    <a:pt x="1445" y="56"/>
                  </a:lnTo>
                  <a:lnTo>
                    <a:pt x="1443" y="43"/>
                  </a:lnTo>
                  <a:lnTo>
                    <a:pt x="1440" y="32"/>
                  </a:lnTo>
                  <a:lnTo>
                    <a:pt x="1436" y="22"/>
                  </a:lnTo>
                  <a:lnTo>
                    <a:pt x="1433" y="18"/>
                  </a:lnTo>
                  <a:lnTo>
                    <a:pt x="1430" y="12"/>
                  </a:lnTo>
                  <a:lnTo>
                    <a:pt x="1427" y="9"/>
                  </a:lnTo>
                  <a:lnTo>
                    <a:pt x="1423" y="6"/>
                  </a:lnTo>
                  <a:lnTo>
                    <a:pt x="1418" y="3"/>
                  </a:lnTo>
                  <a:lnTo>
                    <a:pt x="1414" y="1"/>
                  </a:lnTo>
                  <a:lnTo>
                    <a:pt x="1409" y="0"/>
                  </a:lnTo>
                  <a:lnTo>
                    <a:pt x="1403" y="0"/>
                  </a:lnTo>
                  <a:lnTo>
                    <a:pt x="1380" y="0"/>
                  </a:lnTo>
                  <a:lnTo>
                    <a:pt x="1359" y="2"/>
                  </a:lnTo>
                  <a:lnTo>
                    <a:pt x="1338" y="5"/>
                  </a:lnTo>
                  <a:lnTo>
                    <a:pt x="1315" y="9"/>
                  </a:lnTo>
                  <a:close/>
                </a:path>
              </a:pathLst>
            </a:custGeom>
            <a:noFill/>
            <a:ln w="1588">
              <a:solidFill>
                <a:srgbClr val="63696D"/>
              </a:solidFill>
              <a:round/>
              <a:headEnd/>
              <a:tailEnd/>
            </a:ln>
          </p:spPr>
          <p:txBody>
            <a:bodyPr/>
            <a:lstStyle/>
            <a:p>
              <a:endParaRPr lang="es-ES"/>
            </a:p>
          </p:txBody>
        </p:sp>
        <p:sp>
          <p:nvSpPr>
            <p:cNvPr id="5200" name="Freeform 59"/>
            <p:cNvSpPr>
              <a:spLocks/>
            </p:cNvSpPr>
            <p:nvPr/>
          </p:nvSpPr>
          <p:spPr bwMode="auto">
            <a:xfrm>
              <a:off x="384175" y="3998913"/>
              <a:ext cx="850900" cy="566738"/>
            </a:xfrm>
            <a:custGeom>
              <a:avLst/>
              <a:gdLst>
                <a:gd name="T0" fmla="*/ 2147483647 w 3217"/>
                <a:gd name="T1" fmla="*/ 0 h 2143"/>
                <a:gd name="T2" fmla="*/ 2147483647 w 3217"/>
                <a:gd name="T3" fmla="*/ 2147483647 h 2143"/>
                <a:gd name="T4" fmla="*/ 2147483647 w 3217"/>
                <a:gd name="T5" fmla="*/ 2147483647 h 2143"/>
                <a:gd name="T6" fmla="*/ 2147483647 w 3217"/>
                <a:gd name="T7" fmla="*/ 2147483647 h 2143"/>
                <a:gd name="T8" fmla="*/ 2147483647 w 3217"/>
                <a:gd name="T9" fmla="*/ 0 h 2143"/>
                <a:gd name="T10" fmla="*/ 2147483647 w 3217"/>
                <a:gd name="T11" fmla="*/ 0 h 2143"/>
                <a:gd name="T12" fmla="*/ 2147483647 w 3217"/>
                <a:gd name="T13" fmla="*/ 2147483647 h 2143"/>
                <a:gd name="T14" fmla="*/ 2147483647 w 3217"/>
                <a:gd name="T15" fmla="*/ 2147483647 h 2143"/>
                <a:gd name="T16" fmla="*/ 2147483647 w 3217"/>
                <a:gd name="T17" fmla="*/ 2147483647 h 2143"/>
                <a:gd name="T18" fmla="*/ 2147483647 w 3217"/>
                <a:gd name="T19" fmla="*/ 2147483647 h 2143"/>
                <a:gd name="T20" fmla="*/ 2147483647 w 3217"/>
                <a:gd name="T21" fmla="*/ 2147483647 h 2143"/>
                <a:gd name="T22" fmla="*/ 2147483647 w 3217"/>
                <a:gd name="T23" fmla="*/ 2147483647 h 2143"/>
                <a:gd name="T24" fmla="*/ 2147483647 w 3217"/>
                <a:gd name="T25" fmla="*/ 2147483647 h 2143"/>
                <a:gd name="T26" fmla="*/ 2147483647 w 3217"/>
                <a:gd name="T27" fmla="*/ 2147483647 h 2143"/>
                <a:gd name="T28" fmla="*/ 2147483647 w 3217"/>
                <a:gd name="T29" fmla="*/ 2147483647 h 2143"/>
                <a:gd name="T30" fmla="*/ 2147483647 w 3217"/>
                <a:gd name="T31" fmla="*/ 2147483647 h 2143"/>
                <a:gd name="T32" fmla="*/ 2147483647 w 3217"/>
                <a:gd name="T33" fmla="*/ 2147483647 h 2143"/>
                <a:gd name="T34" fmla="*/ 2147483647 w 3217"/>
                <a:gd name="T35" fmla="*/ 2147483647 h 2143"/>
                <a:gd name="T36" fmla="*/ 2147483647 w 3217"/>
                <a:gd name="T37" fmla="*/ 2147483647 h 2143"/>
                <a:gd name="T38" fmla="*/ 2147483647 w 3217"/>
                <a:gd name="T39" fmla="*/ 2147483647 h 2143"/>
                <a:gd name="T40" fmla="*/ 2147483647 w 3217"/>
                <a:gd name="T41" fmla="*/ 2147483647 h 2143"/>
                <a:gd name="T42" fmla="*/ 2147483647 w 3217"/>
                <a:gd name="T43" fmla="*/ 2147483647 h 2143"/>
                <a:gd name="T44" fmla="*/ 2147483647 w 3217"/>
                <a:gd name="T45" fmla="*/ 2147483647 h 2143"/>
                <a:gd name="T46" fmla="*/ 2147483647 w 3217"/>
                <a:gd name="T47" fmla="*/ 2147483647 h 2143"/>
                <a:gd name="T48" fmla="*/ 2147483647 w 3217"/>
                <a:gd name="T49" fmla="*/ 2147483647 h 2143"/>
                <a:gd name="T50" fmla="*/ 2147483647 w 3217"/>
                <a:gd name="T51" fmla="*/ 2147483647 h 2143"/>
                <a:gd name="T52" fmla="*/ 2147483647 w 3217"/>
                <a:gd name="T53" fmla="*/ 2147483647 h 2143"/>
                <a:gd name="T54" fmla="*/ 2147483647 w 3217"/>
                <a:gd name="T55" fmla="*/ 2147483647 h 2143"/>
                <a:gd name="T56" fmla="*/ 2147483647 w 3217"/>
                <a:gd name="T57" fmla="*/ 2147483647 h 2143"/>
                <a:gd name="T58" fmla="*/ 2147483647 w 3217"/>
                <a:gd name="T59" fmla="*/ 2147483647 h 2143"/>
                <a:gd name="T60" fmla="*/ 2147483647 w 3217"/>
                <a:gd name="T61" fmla="*/ 2147483647 h 2143"/>
                <a:gd name="T62" fmla="*/ 2147483647 w 3217"/>
                <a:gd name="T63" fmla="*/ 2147483647 h 2143"/>
                <a:gd name="T64" fmla="*/ 2147483647 w 3217"/>
                <a:gd name="T65" fmla="*/ 2147483647 h 2143"/>
                <a:gd name="T66" fmla="*/ 2147483647 w 3217"/>
                <a:gd name="T67" fmla="*/ 2147483647 h 2143"/>
                <a:gd name="T68" fmla="*/ 2147483647 w 3217"/>
                <a:gd name="T69" fmla="*/ 2147483647 h 2143"/>
                <a:gd name="T70" fmla="*/ 2147483647 w 3217"/>
                <a:gd name="T71" fmla="*/ 2147483647 h 2143"/>
                <a:gd name="T72" fmla="*/ 2147483647 w 3217"/>
                <a:gd name="T73" fmla="*/ 2147483647 h 2143"/>
                <a:gd name="T74" fmla="*/ 2147483647 w 3217"/>
                <a:gd name="T75" fmla="*/ 2147483647 h 2143"/>
                <a:gd name="T76" fmla="*/ 2147483647 w 3217"/>
                <a:gd name="T77" fmla="*/ 2147483647 h 2143"/>
                <a:gd name="T78" fmla="*/ 2147483647 w 3217"/>
                <a:gd name="T79" fmla="*/ 2147483647 h 2143"/>
                <a:gd name="T80" fmla="*/ 2147483647 w 3217"/>
                <a:gd name="T81" fmla="*/ 2147483647 h 2143"/>
                <a:gd name="T82" fmla="*/ 2147483647 w 3217"/>
                <a:gd name="T83" fmla="*/ 2147483647 h 2143"/>
                <a:gd name="T84" fmla="*/ 2147483647 w 3217"/>
                <a:gd name="T85" fmla="*/ 2147483647 h 2143"/>
                <a:gd name="T86" fmla="*/ 2147483647 w 3217"/>
                <a:gd name="T87" fmla="*/ 2147483647 h 2143"/>
                <a:gd name="T88" fmla="*/ 2147483647 w 3217"/>
                <a:gd name="T89" fmla="*/ 2147483647 h 2143"/>
                <a:gd name="T90" fmla="*/ 2147483647 w 3217"/>
                <a:gd name="T91" fmla="*/ 2147483647 h 2143"/>
                <a:gd name="T92" fmla="*/ 2147483647 w 3217"/>
                <a:gd name="T93" fmla="*/ 2147483647 h 2143"/>
                <a:gd name="T94" fmla="*/ 2147483647 w 3217"/>
                <a:gd name="T95" fmla="*/ 2147483647 h 2143"/>
                <a:gd name="T96" fmla="*/ 2147483647 w 3217"/>
                <a:gd name="T97" fmla="*/ 2147483647 h 2143"/>
                <a:gd name="T98" fmla="*/ 2147483647 w 3217"/>
                <a:gd name="T99" fmla="*/ 2147483647 h 2143"/>
                <a:gd name="T100" fmla="*/ 2147483647 w 3217"/>
                <a:gd name="T101" fmla="*/ 2147483647 h 2143"/>
                <a:gd name="T102" fmla="*/ 2147483647 w 3217"/>
                <a:gd name="T103" fmla="*/ 2147483647 h 2143"/>
                <a:gd name="T104" fmla="*/ 2147483647 w 3217"/>
                <a:gd name="T105" fmla="*/ 2147483647 h 2143"/>
                <a:gd name="T106" fmla="*/ 2147483647 w 3217"/>
                <a:gd name="T107" fmla="*/ 2147483647 h 2143"/>
                <a:gd name="T108" fmla="*/ 0 w 3217"/>
                <a:gd name="T109" fmla="*/ 2147483647 h 2143"/>
                <a:gd name="T110" fmla="*/ 0 w 3217"/>
                <a:gd name="T111" fmla="*/ 2147483647 h 2143"/>
                <a:gd name="T112" fmla="*/ 0 w 3217"/>
                <a:gd name="T113" fmla="*/ 2147483647 h 2143"/>
                <a:gd name="T114" fmla="*/ 0 w 3217"/>
                <a:gd name="T115" fmla="*/ 2147483647 h 2143"/>
                <a:gd name="T116" fmla="*/ 0 w 3217"/>
                <a:gd name="T117" fmla="*/ 2147483647 h 2143"/>
                <a:gd name="T118" fmla="*/ 2147483647 w 3217"/>
                <a:gd name="T119" fmla="*/ 2147483647 h 2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17"/>
                <a:gd name="T181" fmla="*/ 0 h 2143"/>
                <a:gd name="T182" fmla="*/ 3217 w 3217"/>
                <a:gd name="T183" fmla="*/ 2143 h 2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17" h="2143">
                  <a:moveTo>
                    <a:pt x="184" y="127"/>
                  </a:moveTo>
                  <a:lnTo>
                    <a:pt x="2671" y="0"/>
                  </a:lnTo>
                  <a:lnTo>
                    <a:pt x="2669" y="19"/>
                  </a:lnTo>
                  <a:lnTo>
                    <a:pt x="2667" y="29"/>
                  </a:lnTo>
                  <a:lnTo>
                    <a:pt x="2666" y="40"/>
                  </a:lnTo>
                  <a:lnTo>
                    <a:pt x="2667" y="49"/>
                  </a:lnTo>
                  <a:lnTo>
                    <a:pt x="2668" y="58"/>
                  </a:lnTo>
                  <a:lnTo>
                    <a:pt x="2670" y="67"/>
                  </a:lnTo>
                  <a:lnTo>
                    <a:pt x="2673" y="75"/>
                  </a:lnTo>
                  <a:lnTo>
                    <a:pt x="2676" y="83"/>
                  </a:lnTo>
                  <a:lnTo>
                    <a:pt x="2681" y="90"/>
                  </a:lnTo>
                  <a:lnTo>
                    <a:pt x="2686" y="98"/>
                  </a:lnTo>
                  <a:lnTo>
                    <a:pt x="2692" y="105"/>
                  </a:lnTo>
                  <a:lnTo>
                    <a:pt x="2698" y="111"/>
                  </a:lnTo>
                  <a:lnTo>
                    <a:pt x="2704" y="116"/>
                  </a:lnTo>
                  <a:lnTo>
                    <a:pt x="2711" y="120"/>
                  </a:lnTo>
                  <a:lnTo>
                    <a:pt x="2720" y="125"/>
                  </a:lnTo>
                  <a:lnTo>
                    <a:pt x="2727" y="128"/>
                  </a:lnTo>
                  <a:lnTo>
                    <a:pt x="2736" y="130"/>
                  </a:lnTo>
                  <a:lnTo>
                    <a:pt x="2745" y="132"/>
                  </a:lnTo>
                  <a:lnTo>
                    <a:pt x="2754" y="132"/>
                  </a:lnTo>
                  <a:lnTo>
                    <a:pt x="2780" y="132"/>
                  </a:lnTo>
                  <a:lnTo>
                    <a:pt x="2803" y="132"/>
                  </a:lnTo>
                  <a:lnTo>
                    <a:pt x="2826" y="132"/>
                  </a:lnTo>
                  <a:lnTo>
                    <a:pt x="2852" y="132"/>
                  </a:lnTo>
                  <a:lnTo>
                    <a:pt x="2852" y="163"/>
                  </a:lnTo>
                  <a:lnTo>
                    <a:pt x="2846" y="178"/>
                  </a:lnTo>
                  <a:lnTo>
                    <a:pt x="2840" y="193"/>
                  </a:lnTo>
                  <a:lnTo>
                    <a:pt x="2840" y="229"/>
                  </a:lnTo>
                  <a:lnTo>
                    <a:pt x="2857" y="229"/>
                  </a:lnTo>
                  <a:lnTo>
                    <a:pt x="2873" y="229"/>
                  </a:lnTo>
                  <a:lnTo>
                    <a:pt x="2888" y="229"/>
                  </a:lnTo>
                  <a:lnTo>
                    <a:pt x="2905" y="228"/>
                  </a:lnTo>
                  <a:lnTo>
                    <a:pt x="2914" y="230"/>
                  </a:lnTo>
                  <a:lnTo>
                    <a:pt x="2923" y="232"/>
                  </a:lnTo>
                  <a:lnTo>
                    <a:pt x="2931" y="234"/>
                  </a:lnTo>
                  <a:lnTo>
                    <a:pt x="2939" y="235"/>
                  </a:lnTo>
                  <a:lnTo>
                    <a:pt x="2995" y="235"/>
                  </a:lnTo>
                  <a:lnTo>
                    <a:pt x="3001" y="235"/>
                  </a:lnTo>
                  <a:lnTo>
                    <a:pt x="3007" y="233"/>
                  </a:lnTo>
                  <a:lnTo>
                    <a:pt x="3011" y="231"/>
                  </a:lnTo>
                  <a:lnTo>
                    <a:pt x="3015" y="228"/>
                  </a:lnTo>
                  <a:lnTo>
                    <a:pt x="3019" y="225"/>
                  </a:lnTo>
                  <a:lnTo>
                    <a:pt x="3022" y="221"/>
                  </a:lnTo>
                  <a:lnTo>
                    <a:pt x="3025" y="216"/>
                  </a:lnTo>
                  <a:lnTo>
                    <a:pt x="3027" y="210"/>
                  </a:lnTo>
                  <a:lnTo>
                    <a:pt x="3034" y="186"/>
                  </a:lnTo>
                  <a:lnTo>
                    <a:pt x="3040" y="161"/>
                  </a:lnTo>
                  <a:lnTo>
                    <a:pt x="3030" y="156"/>
                  </a:lnTo>
                  <a:lnTo>
                    <a:pt x="2949" y="156"/>
                  </a:lnTo>
                  <a:lnTo>
                    <a:pt x="2917" y="139"/>
                  </a:lnTo>
                  <a:lnTo>
                    <a:pt x="2926" y="134"/>
                  </a:lnTo>
                  <a:lnTo>
                    <a:pt x="2933" y="130"/>
                  </a:lnTo>
                  <a:lnTo>
                    <a:pt x="2940" y="126"/>
                  </a:lnTo>
                  <a:lnTo>
                    <a:pt x="2947" y="123"/>
                  </a:lnTo>
                  <a:lnTo>
                    <a:pt x="2963" y="119"/>
                  </a:lnTo>
                  <a:lnTo>
                    <a:pt x="2978" y="117"/>
                  </a:lnTo>
                  <a:lnTo>
                    <a:pt x="2994" y="116"/>
                  </a:lnTo>
                  <a:lnTo>
                    <a:pt x="3010" y="115"/>
                  </a:lnTo>
                  <a:lnTo>
                    <a:pt x="3027" y="113"/>
                  </a:lnTo>
                  <a:lnTo>
                    <a:pt x="3045" y="109"/>
                  </a:lnTo>
                  <a:lnTo>
                    <a:pt x="3053" y="106"/>
                  </a:lnTo>
                  <a:lnTo>
                    <a:pt x="3061" y="102"/>
                  </a:lnTo>
                  <a:lnTo>
                    <a:pt x="3069" y="99"/>
                  </a:lnTo>
                  <a:lnTo>
                    <a:pt x="3075" y="93"/>
                  </a:lnTo>
                  <a:lnTo>
                    <a:pt x="3088" y="84"/>
                  </a:lnTo>
                  <a:lnTo>
                    <a:pt x="3101" y="74"/>
                  </a:lnTo>
                  <a:lnTo>
                    <a:pt x="3113" y="64"/>
                  </a:lnTo>
                  <a:lnTo>
                    <a:pt x="3126" y="57"/>
                  </a:lnTo>
                  <a:lnTo>
                    <a:pt x="3133" y="54"/>
                  </a:lnTo>
                  <a:lnTo>
                    <a:pt x="3140" y="52"/>
                  </a:lnTo>
                  <a:lnTo>
                    <a:pt x="3148" y="50"/>
                  </a:lnTo>
                  <a:lnTo>
                    <a:pt x="3158" y="50"/>
                  </a:lnTo>
                  <a:lnTo>
                    <a:pt x="3163" y="50"/>
                  </a:lnTo>
                  <a:lnTo>
                    <a:pt x="3167" y="51"/>
                  </a:lnTo>
                  <a:lnTo>
                    <a:pt x="3171" y="53"/>
                  </a:lnTo>
                  <a:lnTo>
                    <a:pt x="3174" y="56"/>
                  </a:lnTo>
                  <a:lnTo>
                    <a:pt x="3177" y="59"/>
                  </a:lnTo>
                  <a:lnTo>
                    <a:pt x="3180" y="62"/>
                  </a:lnTo>
                  <a:lnTo>
                    <a:pt x="3183" y="67"/>
                  </a:lnTo>
                  <a:lnTo>
                    <a:pt x="3185" y="72"/>
                  </a:lnTo>
                  <a:lnTo>
                    <a:pt x="3190" y="92"/>
                  </a:lnTo>
                  <a:lnTo>
                    <a:pt x="3195" y="113"/>
                  </a:lnTo>
                  <a:lnTo>
                    <a:pt x="3198" y="118"/>
                  </a:lnTo>
                  <a:lnTo>
                    <a:pt x="3200" y="123"/>
                  </a:lnTo>
                  <a:lnTo>
                    <a:pt x="3204" y="128"/>
                  </a:lnTo>
                  <a:lnTo>
                    <a:pt x="3207" y="132"/>
                  </a:lnTo>
                  <a:lnTo>
                    <a:pt x="3210" y="136"/>
                  </a:lnTo>
                  <a:lnTo>
                    <a:pt x="3214" y="140"/>
                  </a:lnTo>
                  <a:lnTo>
                    <a:pt x="3216" y="145"/>
                  </a:lnTo>
                  <a:lnTo>
                    <a:pt x="3217" y="151"/>
                  </a:lnTo>
                  <a:lnTo>
                    <a:pt x="3216" y="159"/>
                  </a:lnTo>
                  <a:lnTo>
                    <a:pt x="3214" y="166"/>
                  </a:lnTo>
                  <a:lnTo>
                    <a:pt x="3209" y="173"/>
                  </a:lnTo>
                  <a:lnTo>
                    <a:pt x="3206" y="179"/>
                  </a:lnTo>
                  <a:lnTo>
                    <a:pt x="3202" y="186"/>
                  </a:lnTo>
                  <a:lnTo>
                    <a:pt x="3199" y="192"/>
                  </a:lnTo>
                  <a:lnTo>
                    <a:pt x="3196" y="199"/>
                  </a:lnTo>
                  <a:lnTo>
                    <a:pt x="3195" y="207"/>
                  </a:lnTo>
                  <a:lnTo>
                    <a:pt x="3196" y="221"/>
                  </a:lnTo>
                  <a:lnTo>
                    <a:pt x="3198" y="232"/>
                  </a:lnTo>
                  <a:lnTo>
                    <a:pt x="3200" y="244"/>
                  </a:lnTo>
                  <a:lnTo>
                    <a:pt x="3203" y="254"/>
                  </a:lnTo>
                  <a:lnTo>
                    <a:pt x="3206" y="265"/>
                  </a:lnTo>
                  <a:lnTo>
                    <a:pt x="3209" y="277"/>
                  </a:lnTo>
                  <a:lnTo>
                    <a:pt x="3211" y="288"/>
                  </a:lnTo>
                  <a:lnTo>
                    <a:pt x="3211" y="302"/>
                  </a:lnTo>
                  <a:lnTo>
                    <a:pt x="3210" y="314"/>
                  </a:lnTo>
                  <a:lnTo>
                    <a:pt x="3208" y="324"/>
                  </a:lnTo>
                  <a:lnTo>
                    <a:pt x="3205" y="335"/>
                  </a:lnTo>
                  <a:lnTo>
                    <a:pt x="3200" y="344"/>
                  </a:lnTo>
                  <a:lnTo>
                    <a:pt x="3189" y="363"/>
                  </a:lnTo>
                  <a:lnTo>
                    <a:pt x="3176" y="383"/>
                  </a:lnTo>
                  <a:lnTo>
                    <a:pt x="3173" y="392"/>
                  </a:lnTo>
                  <a:lnTo>
                    <a:pt x="3170" y="400"/>
                  </a:lnTo>
                  <a:lnTo>
                    <a:pt x="3168" y="403"/>
                  </a:lnTo>
                  <a:lnTo>
                    <a:pt x="3166" y="406"/>
                  </a:lnTo>
                  <a:lnTo>
                    <a:pt x="3164" y="409"/>
                  </a:lnTo>
                  <a:lnTo>
                    <a:pt x="3160" y="412"/>
                  </a:lnTo>
                  <a:lnTo>
                    <a:pt x="3155" y="415"/>
                  </a:lnTo>
                  <a:lnTo>
                    <a:pt x="3148" y="417"/>
                  </a:lnTo>
                  <a:lnTo>
                    <a:pt x="3143" y="418"/>
                  </a:lnTo>
                  <a:lnTo>
                    <a:pt x="3137" y="418"/>
                  </a:lnTo>
                  <a:lnTo>
                    <a:pt x="3126" y="419"/>
                  </a:lnTo>
                  <a:lnTo>
                    <a:pt x="3113" y="422"/>
                  </a:lnTo>
                  <a:lnTo>
                    <a:pt x="3109" y="423"/>
                  </a:lnTo>
                  <a:lnTo>
                    <a:pt x="3107" y="426"/>
                  </a:lnTo>
                  <a:lnTo>
                    <a:pt x="3104" y="428"/>
                  </a:lnTo>
                  <a:lnTo>
                    <a:pt x="3102" y="431"/>
                  </a:lnTo>
                  <a:lnTo>
                    <a:pt x="3099" y="438"/>
                  </a:lnTo>
                  <a:lnTo>
                    <a:pt x="3095" y="445"/>
                  </a:lnTo>
                  <a:lnTo>
                    <a:pt x="3087" y="452"/>
                  </a:lnTo>
                  <a:lnTo>
                    <a:pt x="3080" y="457"/>
                  </a:lnTo>
                  <a:lnTo>
                    <a:pt x="3072" y="460"/>
                  </a:lnTo>
                  <a:lnTo>
                    <a:pt x="3062" y="462"/>
                  </a:lnTo>
                  <a:lnTo>
                    <a:pt x="3044" y="464"/>
                  </a:lnTo>
                  <a:lnTo>
                    <a:pt x="3024" y="464"/>
                  </a:lnTo>
                  <a:lnTo>
                    <a:pt x="3016" y="463"/>
                  </a:lnTo>
                  <a:lnTo>
                    <a:pt x="3009" y="462"/>
                  </a:lnTo>
                  <a:lnTo>
                    <a:pt x="3002" y="459"/>
                  </a:lnTo>
                  <a:lnTo>
                    <a:pt x="2996" y="456"/>
                  </a:lnTo>
                  <a:lnTo>
                    <a:pt x="2990" y="452"/>
                  </a:lnTo>
                  <a:lnTo>
                    <a:pt x="2986" y="447"/>
                  </a:lnTo>
                  <a:lnTo>
                    <a:pt x="2982" y="440"/>
                  </a:lnTo>
                  <a:lnTo>
                    <a:pt x="2979" y="433"/>
                  </a:lnTo>
                  <a:lnTo>
                    <a:pt x="2975" y="421"/>
                  </a:lnTo>
                  <a:lnTo>
                    <a:pt x="2974" y="408"/>
                  </a:lnTo>
                  <a:lnTo>
                    <a:pt x="2975" y="396"/>
                  </a:lnTo>
                  <a:lnTo>
                    <a:pt x="2975" y="383"/>
                  </a:lnTo>
                  <a:lnTo>
                    <a:pt x="2976" y="372"/>
                  </a:lnTo>
                  <a:lnTo>
                    <a:pt x="2975" y="361"/>
                  </a:lnTo>
                  <a:lnTo>
                    <a:pt x="2974" y="354"/>
                  </a:lnTo>
                  <a:lnTo>
                    <a:pt x="2972" y="348"/>
                  </a:lnTo>
                  <a:lnTo>
                    <a:pt x="2970" y="343"/>
                  </a:lnTo>
                  <a:lnTo>
                    <a:pt x="2967" y="337"/>
                  </a:lnTo>
                  <a:lnTo>
                    <a:pt x="2964" y="332"/>
                  </a:lnTo>
                  <a:lnTo>
                    <a:pt x="2960" y="327"/>
                  </a:lnTo>
                  <a:lnTo>
                    <a:pt x="2956" y="322"/>
                  </a:lnTo>
                  <a:lnTo>
                    <a:pt x="2952" y="318"/>
                  </a:lnTo>
                  <a:lnTo>
                    <a:pt x="2942" y="312"/>
                  </a:lnTo>
                  <a:lnTo>
                    <a:pt x="2932" y="308"/>
                  </a:lnTo>
                  <a:lnTo>
                    <a:pt x="2910" y="301"/>
                  </a:lnTo>
                  <a:lnTo>
                    <a:pt x="2885" y="294"/>
                  </a:lnTo>
                  <a:lnTo>
                    <a:pt x="2871" y="288"/>
                  </a:lnTo>
                  <a:lnTo>
                    <a:pt x="2858" y="282"/>
                  </a:lnTo>
                  <a:lnTo>
                    <a:pt x="2852" y="279"/>
                  </a:lnTo>
                  <a:lnTo>
                    <a:pt x="2846" y="276"/>
                  </a:lnTo>
                  <a:lnTo>
                    <a:pt x="2839" y="274"/>
                  </a:lnTo>
                  <a:lnTo>
                    <a:pt x="2831" y="274"/>
                  </a:lnTo>
                  <a:lnTo>
                    <a:pt x="2825" y="275"/>
                  </a:lnTo>
                  <a:lnTo>
                    <a:pt x="2821" y="278"/>
                  </a:lnTo>
                  <a:lnTo>
                    <a:pt x="2817" y="281"/>
                  </a:lnTo>
                  <a:lnTo>
                    <a:pt x="2812" y="285"/>
                  </a:lnTo>
                  <a:lnTo>
                    <a:pt x="2795" y="296"/>
                  </a:lnTo>
                  <a:lnTo>
                    <a:pt x="2780" y="306"/>
                  </a:lnTo>
                  <a:lnTo>
                    <a:pt x="2764" y="314"/>
                  </a:lnTo>
                  <a:lnTo>
                    <a:pt x="2747" y="322"/>
                  </a:lnTo>
                  <a:lnTo>
                    <a:pt x="2722" y="332"/>
                  </a:lnTo>
                  <a:lnTo>
                    <a:pt x="2699" y="340"/>
                  </a:lnTo>
                  <a:lnTo>
                    <a:pt x="2693" y="342"/>
                  </a:lnTo>
                  <a:lnTo>
                    <a:pt x="2689" y="344"/>
                  </a:lnTo>
                  <a:lnTo>
                    <a:pt x="2685" y="347"/>
                  </a:lnTo>
                  <a:lnTo>
                    <a:pt x="2680" y="350"/>
                  </a:lnTo>
                  <a:lnTo>
                    <a:pt x="2677" y="354"/>
                  </a:lnTo>
                  <a:lnTo>
                    <a:pt x="2675" y="359"/>
                  </a:lnTo>
                  <a:lnTo>
                    <a:pt x="2674" y="364"/>
                  </a:lnTo>
                  <a:lnTo>
                    <a:pt x="2673" y="370"/>
                  </a:lnTo>
                  <a:lnTo>
                    <a:pt x="2674" y="378"/>
                  </a:lnTo>
                  <a:lnTo>
                    <a:pt x="2675" y="387"/>
                  </a:lnTo>
                  <a:lnTo>
                    <a:pt x="2676" y="394"/>
                  </a:lnTo>
                  <a:lnTo>
                    <a:pt x="2678" y="400"/>
                  </a:lnTo>
                  <a:lnTo>
                    <a:pt x="2682" y="415"/>
                  </a:lnTo>
                  <a:lnTo>
                    <a:pt x="2686" y="431"/>
                  </a:lnTo>
                  <a:lnTo>
                    <a:pt x="2757" y="431"/>
                  </a:lnTo>
                  <a:lnTo>
                    <a:pt x="2776" y="431"/>
                  </a:lnTo>
                  <a:lnTo>
                    <a:pt x="2792" y="432"/>
                  </a:lnTo>
                  <a:lnTo>
                    <a:pt x="2799" y="434"/>
                  </a:lnTo>
                  <a:lnTo>
                    <a:pt x="2807" y="437"/>
                  </a:lnTo>
                  <a:lnTo>
                    <a:pt x="2814" y="441"/>
                  </a:lnTo>
                  <a:lnTo>
                    <a:pt x="2821" y="448"/>
                  </a:lnTo>
                  <a:lnTo>
                    <a:pt x="2836" y="463"/>
                  </a:lnTo>
                  <a:lnTo>
                    <a:pt x="2848" y="478"/>
                  </a:lnTo>
                  <a:lnTo>
                    <a:pt x="2854" y="485"/>
                  </a:lnTo>
                  <a:lnTo>
                    <a:pt x="2863" y="490"/>
                  </a:lnTo>
                  <a:lnTo>
                    <a:pt x="2867" y="492"/>
                  </a:lnTo>
                  <a:lnTo>
                    <a:pt x="2871" y="493"/>
                  </a:lnTo>
                  <a:lnTo>
                    <a:pt x="2876" y="494"/>
                  </a:lnTo>
                  <a:lnTo>
                    <a:pt x="2881" y="494"/>
                  </a:lnTo>
                  <a:lnTo>
                    <a:pt x="2929" y="494"/>
                  </a:lnTo>
                  <a:lnTo>
                    <a:pt x="2933" y="494"/>
                  </a:lnTo>
                  <a:lnTo>
                    <a:pt x="2936" y="495"/>
                  </a:lnTo>
                  <a:lnTo>
                    <a:pt x="2939" y="496"/>
                  </a:lnTo>
                  <a:lnTo>
                    <a:pt x="2941" y="498"/>
                  </a:lnTo>
                  <a:lnTo>
                    <a:pt x="2946" y="503"/>
                  </a:lnTo>
                  <a:lnTo>
                    <a:pt x="2951" y="509"/>
                  </a:lnTo>
                  <a:lnTo>
                    <a:pt x="2951" y="522"/>
                  </a:lnTo>
                  <a:lnTo>
                    <a:pt x="2934" y="523"/>
                  </a:lnTo>
                  <a:lnTo>
                    <a:pt x="2919" y="525"/>
                  </a:lnTo>
                  <a:lnTo>
                    <a:pt x="2904" y="528"/>
                  </a:lnTo>
                  <a:lnTo>
                    <a:pt x="2890" y="534"/>
                  </a:lnTo>
                  <a:lnTo>
                    <a:pt x="2863" y="545"/>
                  </a:lnTo>
                  <a:lnTo>
                    <a:pt x="2834" y="561"/>
                  </a:lnTo>
                  <a:lnTo>
                    <a:pt x="2818" y="568"/>
                  </a:lnTo>
                  <a:lnTo>
                    <a:pt x="2805" y="575"/>
                  </a:lnTo>
                  <a:lnTo>
                    <a:pt x="2792" y="582"/>
                  </a:lnTo>
                  <a:lnTo>
                    <a:pt x="2781" y="590"/>
                  </a:lnTo>
                  <a:lnTo>
                    <a:pt x="2769" y="598"/>
                  </a:lnTo>
                  <a:lnTo>
                    <a:pt x="2758" y="607"/>
                  </a:lnTo>
                  <a:lnTo>
                    <a:pt x="2747" y="618"/>
                  </a:lnTo>
                  <a:lnTo>
                    <a:pt x="2734" y="629"/>
                  </a:lnTo>
                  <a:lnTo>
                    <a:pt x="2709" y="650"/>
                  </a:lnTo>
                  <a:lnTo>
                    <a:pt x="2687" y="668"/>
                  </a:lnTo>
                  <a:lnTo>
                    <a:pt x="2677" y="679"/>
                  </a:lnTo>
                  <a:lnTo>
                    <a:pt x="2669" y="689"/>
                  </a:lnTo>
                  <a:lnTo>
                    <a:pt x="2666" y="695"/>
                  </a:lnTo>
                  <a:lnTo>
                    <a:pt x="2663" y="702"/>
                  </a:lnTo>
                  <a:lnTo>
                    <a:pt x="2661" y="710"/>
                  </a:lnTo>
                  <a:lnTo>
                    <a:pt x="2660" y="718"/>
                  </a:lnTo>
                  <a:lnTo>
                    <a:pt x="2658" y="733"/>
                  </a:lnTo>
                  <a:lnTo>
                    <a:pt x="2656" y="746"/>
                  </a:lnTo>
                  <a:lnTo>
                    <a:pt x="2655" y="752"/>
                  </a:lnTo>
                  <a:lnTo>
                    <a:pt x="2651" y="758"/>
                  </a:lnTo>
                  <a:lnTo>
                    <a:pt x="2648" y="765"/>
                  </a:lnTo>
                  <a:lnTo>
                    <a:pt x="2643" y="770"/>
                  </a:lnTo>
                  <a:lnTo>
                    <a:pt x="2629" y="780"/>
                  </a:lnTo>
                  <a:lnTo>
                    <a:pt x="2615" y="791"/>
                  </a:lnTo>
                  <a:lnTo>
                    <a:pt x="2610" y="796"/>
                  </a:lnTo>
                  <a:lnTo>
                    <a:pt x="2606" y="803"/>
                  </a:lnTo>
                  <a:lnTo>
                    <a:pt x="2603" y="810"/>
                  </a:lnTo>
                  <a:lnTo>
                    <a:pt x="2602" y="818"/>
                  </a:lnTo>
                  <a:lnTo>
                    <a:pt x="2602" y="928"/>
                  </a:lnTo>
                  <a:lnTo>
                    <a:pt x="2601" y="940"/>
                  </a:lnTo>
                  <a:lnTo>
                    <a:pt x="2600" y="950"/>
                  </a:lnTo>
                  <a:lnTo>
                    <a:pt x="2599" y="955"/>
                  </a:lnTo>
                  <a:lnTo>
                    <a:pt x="2599" y="960"/>
                  </a:lnTo>
                  <a:lnTo>
                    <a:pt x="2600" y="966"/>
                  </a:lnTo>
                  <a:lnTo>
                    <a:pt x="2601" y="972"/>
                  </a:lnTo>
                  <a:lnTo>
                    <a:pt x="2602" y="976"/>
                  </a:lnTo>
                  <a:lnTo>
                    <a:pt x="2604" y="980"/>
                  </a:lnTo>
                  <a:lnTo>
                    <a:pt x="2607" y="983"/>
                  </a:lnTo>
                  <a:lnTo>
                    <a:pt x="2610" y="985"/>
                  </a:lnTo>
                  <a:lnTo>
                    <a:pt x="2618" y="990"/>
                  </a:lnTo>
                  <a:lnTo>
                    <a:pt x="2627" y="994"/>
                  </a:lnTo>
                  <a:lnTo>
                    <a:pt x="2634" y="998"/>
                  </a:lnTo>
                  <a:lnTo>
                    <a:pt x="2641" y="1002"/>
                  </a:lnTo>
                  <a:lnTo>
                    <a:pt x="2643" y="1005"/>
                  </a:lnTo>
                  <a:lnTo>
                    <a:pt x="2645" y="1008"/>
                  </a:lnTo>
                  <a:lnTo>
                    <a:pt x="2647" y="1012"/>
                  </a:lnTo>
                  <a:lnTo>
                    <a:pt x="2647" y="1016"/>
                  </a:lnTo>
                  <a:lnTo>
                    <a:pt x="2647" y="1023"/>
                  </a:lnTo>
                  <a:lnTo>
                    <a:pt x="2645" y="1029"/>
                  </a:lnTo>
                  <a:lnTo>
                    <a:pt x="2643" y="1034"/>
                  </a:lnTo>
                  <a:lnTo>
                    <a:pt x="2641" y="1039"/>
                  </a:lnTo>
                  <a:lnTo>
                    <a:pt x="2634" y="1048"/>
                  </a:lnTo>
                  <a:lnTo>
                    <a:pt x="2627" y="1058"/>
                  </a:lnTo>
                  <a:lnTo>
                    <a:pt x="2618" y="1066"/>
                  </a:lnTo>
                  <a:lnTo>
                    <a:pt x="2612" y="1076"/>
                  </a:lnTo>
                  <a:lnTo>
                    <a:pt x="2609" y="1082"/>
                  </a:lnTo>
                  <a:lnTo>
                    <a:pt x="2607" y="1087"/>
                  </a:lnTo>
                  <a:lnTo>
                    <a:pt x="2606" y="1093"/>
                  </a:lnTo>
                  <a:lnTo>
                    <a:pt x="2605" y="1099"/>
                  </a:lnTo>
                  <a:lnTo>
                    <a:pt x="2606" y="1105"/>
                  </a:lnTo>
                  <a:lnTo>
                    <a:pt x="2607" y="1112"/>
                  </a:lnTo>
                  <a:lnTo>
                    <a:pt x="2609" y="1118"/>
                  </a:lnTo>
                  <a:lnTo>
                    <a:pt x="2612" y="1123"/>
                  </a:lnTo>
                  <a:lnTo>
                    <a:pt x="2617" y="1133"/>
                  </a:lnTo>
                  <a:lnTo>
                    <a:pt x="2621" y="1146"/>
                  </a:lnTo>
                  <a:lnTo>
                    <a:pt x="2623" y="1155"/>
                  </a:lnTo>
                  <a:lnTo>
                    <a:pt x="2624" y="1164"/>
                  </a:lnTo>
                  <a:lnTo>
                    <a:pt x="2624" y="1173"/>
                  </a:lnTo>
                  <a:lnTo>
                    <a:pt x="2624" y="1180"/>
                  </a:lnTo>
                  <a:lnTo>
                    <a:pt x="2624" y="1197"/>
                  </a:lnTo>
                  <a:lnTo>
                    <a:pt x="2624" y="1215"/>
                  </a:lnTo>
                  <a:lnTo>
                    <a:pt x="2624" y="1238"/>
                  </a:lnTo>
                  <a:lnTo>
                    <a:pt x="2624" y="1260"/>
                  </a:lnTo>
                  <a:lnTo>
                    <a:pt x="2622" y="1269"/>
                  </a:lnTo>
                  <a:lnTo>
                    <a:pt x="2619" y="1278"/>
                  </a:lnTo>
                  <a:lnTo>
                    <a:pt x="2616" y="1281"/>
                  </a:lnTo>
                  <a:lnTo>
                    <a:pt x="2613" y="1286"/>
                  </a:lnTo>
                  <a:lnTo>
                    <a:pt x="2610" y="1289"/>
                  </a:lnTo>
                  <a:lnTo>
                    <a:pt x="2605" y="1292"/>
                  </a:lnTo>
                  <a:lnTo>
                    <a:pt x="2592" y="1298"/>
                  </a:lnTo>
                  <a:lnTo>
                    <a:pt x="2579" y="1302"/>
                  </a:lnTo>
                  <a:lnTo>
                    <a:pt x="2567" y="1306"/>
                  </a:lnTo>
                  <a:lnTo>
                    <a:pt x="2554" y="1309"/>
                  </a:lnTo>
                  <a:lnTo>
                    <a:pt x="2543" y="1314"/>
                  </a:lnTo>
                  <a:lnTo>
                    <a:pt x="2531" y="1320"/>
                  </a:lnTo>
                  <a:lnTo>
                    <a:pt x="2527" y="1323"/>
                  </a:lnTo>
                  <a:lnTo>
                    <a:pt x="2522" y="1327"/>
                  </a:lnTo>
                  <a:lnTo>
                    <a:pt x="2518" y="1332"/>
                  </a:lnTo>
                  <a:lnTo>
                    <a:pt x="2514" y="1338"/>
                  </a:lnTo>
                  <a:lnTo>
                    <a:pt x="2508" y="1350"/>
                  </a:lnTo>
                  <a:lnTo>
                    <a:pt x="2502" y="1360"/>
                  </a:lnTo>
                  <a:lnTo>
                    <a:pt x="2498" y="1370"/>
                  </a:lnTo>
                  <a:lnTo>
                    <a:pt x="2494" y="1380"/>
                  </a:lnTo>
                  <a:lnTo>
                    <a:pt x="2491" y="1390"/>
                  </a:lnTo>
                  <a:lnTo>
                    <a:pt x="2489" y="1401"/>
                  </a:lnTo>
                  <a:lnTo>
                    <a:pt x="2488" y="1412"/>
                  </a:lnTo>
                  <a:lnTo>
                    <a:pt x="2488" y="1424"/>
                  </a:lnTo>
                  <a:lnTo>
                    <a:pt x="2488" y="1440"/>
                  </a:lnTo>
                  <a:lnTo>
                    <a:pt x="2488" y="1454"/>
                  </a:lnTo>
                  <a:lnTo>
                    <a:pt x="2489" y="1461"/>
                  </a:lnTo>
                  <a:lnTo>
                    <a:pt x="2490" y="1468"/>
                  </a:lnTo>
                  <a:lnTo>
                    <a:pt x="2492" y="1475"/>
                  </a:lnTo>
                  <a:lnTo>
                    <a:pt x="2495" y="1482"/>
                  </a:lnTo>
                  <a:lnTo>
                    <a:pt x="2504" y="1484"/>
                  </a:lnTo>
                  <a:lnTo>
                    <a:pt x="2513" y="1470"/>
                  </a:lnTo>
                  <a:lnTo>
                    <a:pt x="2519" y="1454"/>
                  </a:lnTo>
                  <a:lnTo>
                    <a:pt x="2522" y="1447"/>
                  </a:lnTo>
                  <a:lnTo>
                    <a:pt x="2526" y="1442"/>
                  </a:lnTo>
                  <a:lnTo>
                    <a:pt x="2529" y="1440"/>
                  </a:lnTo>
                  <a:lnTo>
                    <a:pt x="2531" y="1439"/>
                  </a:lnTo>
                  <a:lnTo>
                    <a:pt x="2535" y="1438"/>
                  </a:lnTo>
                  <a:lnTo>
                    <a:pt x="2540" y="1438"/>
                  </a:lnTo>
                  <a:lnTo>
                    <a:pt x="2544" y="1438"/>
                  </a:lnTo>
                  <a:lnTo>
                    <a:pt x="2547" y="1440"/>
                  </a:lnTo>
                  <a:lnTo>
                    <a:pt x="2549" y="1444"/>
                  </a:lnTo>
                  <a:lnTo>
                    <a:pt x="2551" y="1447"/>
                  </a:lnTo>
                  <a:lnTo>
                    <a:pt x="2553" y="1458"/>
                  </a:lnTo>
                  <a:lnTo>
                    <a:pt x="2553" y="1467"/>
                  </a:lnTo>
                  <a:lnTo>
                    <a:pt x="2553" y="1476"/>
                  </a:lnTo>
                  <a:lnTo>
                    <a:pt x="2552" y="1484"/>
                  </a:lnTo>
                  <a:lnTo>
                    <a:pt x="2550" y="1493"/>
                  </a:lnTo>
                  <a:lnTo>
                    <a:pt x="2548" y="1501"/>
                  </a:lnTo>
                  <a:lnTo>
                    <a:pt x="2545" y="1509"/>
                  </a:lnTo>
                  <a:lnTo>
                    <a:pt x="2541" y="1517"/>
                  </a:lnTo>
                  <a:lnTo>
                    <a:pt x="2536" y="1524"/>
                  </a:lnTo>
                  <a:lnTo>
                    <a:pt x="2531" y="1530"/>
                  </a:lnTo>
                  <a:lnTo>
                    <a:pt x="2525" y="1536"/>
                  </a:lnTo>
                  <a:lnTo>
                    <a:pt x="2520" y="1541"/>
                  </a:lnTo>
                  <a:lnTo>
                    <a:pt x="2513" y="1546"/>
                  </a:lnTo>
                  <a:lnTo>
                    <a:pt x="2505" y="1550"/>
                  </a:lnTo>
                  <a:lnTo>
                    <a:pt x="2498" y="1553"/>
                  </a:lnTo>
                  <a:lnTo>
                    <a:pt x="2491" y="1556"/>
                  </a:lnTo>
                  <a:lnTo>
                    <a:pt x="2483" y="1557"/>
                  </a:lnTo>
                  <a:lnTo>
                    <a:pt x="2473" y="1558"/>
                  </a:lnTo>
                  <a:lnTo>
                    <a:pt x="2461" y="1557"/>
                  </a:lnTo>
                  <a:lnTo>
                    <a:pt x="2450" y="1556"/>
                  </a:lnTo>
                  <a:lnTo>
                    <a:pt x="2438" y="1554"/>
                  </a:lnTo>
                  <a:lnTo>
                    <a:pt x="2428" y="1552"/>
                  </a:lnTo>
                  <a:lnTo>
                    <a:pt x="2408" y="1545"/>
                  </a:lnTo>
                  <a:lnTo>
                    <a:pt x="2388" y="1537"/>
                  </a:lnTo>
                  <a:lnTo>
                    <a:pt x="2370" y="1530"/>
                  </a:lnTo>
                  <a:lnTo>
                    <a:pt x="2350" y="1524"/>
                  </a:lnTo>
                  <a:lnTo>
                    <a:pt x="2339" y="1522"/>
                  </a:lnTo>
                  <a:lnTo>
                    <a:pt x="2328" y="1520"/>
                  </a:lnTo>
                  <a:lnTo>
                    <a:pt x="2317" y="1518"/>
                  </a:lnTo>
                  <a:lnTo>
                    <a:pt x="2305" y="1518"/>
                  </a:lnTo>
                  <a:lnTo>
                    <a:pt x="2294" y="1519"/>
                  </a:lnTo>
                  <a:lnTo>
                    <a:pt x="2285" y="1522"/>
                  </a:lnTo>
                  <a:lnTo>
                    <a:pt x="2278" y="1526"/>
                  </a:lnTo>
                  <a:lnTo>
                    <a:pt x="2270" y="1531"/>
                  </a:lnTo>
                  <a:lnTo>
                    <a:pt x="2263" y="1536"/>
                  </a:lnTo>
                  <a:lnTo>
                    <a:pt x="2256" y="1542"/>
                  </a:lnTo>
                  <a:lnTo>
                    <a:pt x="2248" y="1548"/>
                  </a:lnTo>
                  <a:lnTo>
                    <a:pt x="2238" y="1553"/>
                  </a:lnTo>
                  <a:lnTo>
                    <a:pt x="2227" y="1557"/>
                  </a:lnTo>
                  <a:lnTo>
                    <a:pt x="2215" y="1559"/>
                  </a:lnTo>
                  <a:lnTo>
                    <a:pt x="2203" y="1560"/>
                  </a:lnTo>
                  <a:lnTo>
                    <a:pt x="2192" y="1561"/>
                  </a:lnTo>
                  <a:lnTo>
                    <a:pt x="2181" y="1563"/>
                  </a:lnTo>
                  <a:lnTo>
                    <a:pt x="2171" y="1566"/>
                  </a:lnTo>
                  <a:lnTo>
                    <a:pt x="2167" y="1568"/>
                  </a:lnTo>
                  <a:lnTo>
                    <a:pt x="2163" y="1571"/>
                  </a:lnTo>
                  <a:lnTo>
                    <a:pt x="2160" y="1576"/>
                  </a:lnTo>
                  <a:lnTo>
                    <a:pt x="2157" y="1581"/>
                  </a:lnTo>
                  <a:lnTo>
                    <a:pt x="2173" y="1589"/>
                  </a:lnTo>
                  <a:lnTo>
                    <a:pt x="2188" y="1596"/>
                  </a:lnTo>
                  <a:lnTo>
                    <a:pt x="2194" y="1600"/>
                  </a:lnTo>
                  <a:lnTo>
                    <a:pt x="2200" y="1605"/>
                  </a:lnTo>
                  <a:lnTo>
                    <a:pt x="2205" y="1611"/>
                  </a:lnTo>
                  <a:lnTo>
                    <a:pt x="2210" y="1619"/>
                  </a:lnTo>
                  <a:lnTo>
                    <a:pt x="2197" y="1628"/>
                  </a:lnTo>
                  <a:lnTo>
                    <a:pt x="2185" y="1637"/>
                  </a:lnTo>
                  <a:lnTo>
                    <a:pt x="2172" y="1643"/>
                  </a:lnTo>
                  <a:lnTo>
                    <a:pt x="2160" y="1648"/>
                  </a:lnTo>
                  <a:lnTo>
                    <a:pt x="2146" y="1652"/>
                  </a:lnTo>
                  <a:lnTo>
                    <a:pt x="2133" y="1656"/>
                  </a:lnTo>
                  <a:lnTo>
                    <a:pt x="2118" y="1658"/>
                  </a:lnTo>
                  <a:lnTo>
                    <a:pt x="2102" y="1661"/>
                  </a:lnTo>
                  <a:lnTo>
                    <a:pt x="2088" y="1662"/>
                  </a:lnTo>
                  <a:lnTo>
                    <a:pt x="2076" y="1661"/>
                  </a:lnTo>
                  <a:lnTo>
                    <a:pt x="2070" y="1661"/>
                  </a:lnTo>
                  <a:lnTo>
                    <a:pt x="2063" y="1662"/>
                  </a:lnTo>
                  <a:lnTo>
                    <a:pt x="2057" y="1663"/>
                  </a:lnTo>
                  <a:lnTo>
                    <a:pt x="2050" y="1666"/>
                  </a:lnTo>
                  <a:lnTo>
                    <a:pt x="2042" y="1671"/>
                  </a:lnTo>
                  <a:lnTo>
                    <a:pt x="2035" y="1677"/>
                  </a:lnTo>
                  <a:lnTo>
                    <a:pt x="2030" y="1683"/>
                  </a:lnTo>
                  <a:lnTo>
                    <a:pt x="2026" y="1691"/>
                  </a:lnTo>
                  <a:lnTo>
                    <a:pt x="2018" y="1707"/>
                  </a:lnTo>
                  <a:lnTo>
                    <a:pt x="2011" y="1725"/>
                  </a:lnTo>
                  <a:lnTo>
                    <a:pt x="2003" y="1737"/>
                  </a:lnTo>
                  <a:lnTo>
                    <a:pt x="1995" y="1749"/>
                  </a:lnTo>
                  <a:lnTo>
                    <a:pt x="1987" y="1759"/>
                  </a:lnTo>
                  <a:lnTo>
                    <a:pt x="1978" y="1768"/>
                  </a:lnTo>
                  <a:lnTo>
                    <a:pt x="1970" y="1778"/>
                  </a:lnTo>
                  <a:lnTo>
                    <a:pt x="1963" y="1788"/>
                  </a:lnTo>
                  <a:lnTo>
                    <a:pt x="1957" y="1800"/>
                  </a:lnTo>
                  <a:lnTo>
                    <a:pt x="1952" y="1814"/>
                  </a:lnTo>
                  <a:lnTo>
                    <a:pt x="1948" y="1822"/>
                  </a:lnTo>
                  <a:lnTo>
                    <a:pt x="1943" y="1829"/>
                  </a:lnTo>
                  <a:lnTo>
                    <a:pt x="1938" y="1835"/>
                  </a:lnTo>
                  <a:lnTo>
                    <a:pt x="1932" y="1840"/>
                  </a:lnTo>
                  <a:lnTo>
                    <a:pt x="1927" y="1845"/>
                  </a:lnTo>
                  <a:lnTo>
                    <a:pt x="1921" y="1851"/>
                  </a:lnTo>
                  <a:lnTo>
                    <a:pt x="1915" y="1857"/>
                  </a:lnTo>
                  <a:lnTo>
                    <a:pt x="1911" y="1866"/>
                  </a:lnTo>
                  <a:lnTo>
                    <a:pt x="1910" y="1873"/>
                  </a:lnTo>
                  <a:lnTo>
                    <a:pt x="1909" y="1881"/>
                  </a:lnTo>
                  <a:lnTo>
                    <a:pt x="1910" y="1887"/>
                  </a:lnTo>
                  <a:lnTo>
                    <a:pt x="1911" y="1895"/>
                  </a:lnTo>
                  <a:lnTo>
                    <a:pt x="1912" y="1902"/>
                  </a:lnTo>
                  <a:lnTo>
                    <a:pt x="1913" y="1909"/>
                  </a:lnTo>
                  <a:lnTo>
                    <a:pt x="1913" y="1916"/>
                  </a:lnTo>
                  <a:lnTo>
                    <a:pt x="1911" y="1925"/>
                  </a:lnTo>
                  <a:lnTo>
                    <a:pt x="1908" y="1935"/>
                  </a:lnTo>
                  <a:lnTo>
                    <a:pt x="1904" y="1945"/>
                  </a:lnTo>
                  <a:lnTo>
                    <a:pt x="1899" y="1955"/>
                  </a:lnTo>
                  <a:lnTo>
                    <a:pt x="1894" y="1964"/>
                  </a:lnTo>
                  <a:lnTo>
                    <a:pt x="1883" y="1981"/>
                  </a:lnTo>
                  <a:lnTo>
                    <a:pt x="1872" y="1996"/>
                  </a:lnTo>
                  <a:lnTo>
                    <a:pt x="1860" y="2012"/>
                  </a:lnTo>
                  <a:lnTo>
                    <a:pt x="1850" y="2027"/>
                  </a:lnTo>
                  <a:lnTo>
                    <a:pt x="1846" y="2035"/>
                  </a:lnTo>
                  <a:lnTo>
                    <a:pt x="1842" y="2044"/>
                  </a:lnTo>
                  <a:lnTo>
                    <a:pt x="1838" y="2052"/>
                  </a:lnTo>
                  <a:lnTo>
                    <a:pt x="1834" y="2061"/>
                  </a:lnTo>
                  <a:lnTo>
                    <a:pt x="453" y="2143"/>
                  </a:lnTo>
                  <a:lnTo>
                    <a:pt x="454" y="2136"/>
                  </a:lnTo>
                  <a:lnTo>
                    <a:pt x="454" y="2129"/>
                  </a:lnTo>
                  <a:lnTo>
                    <a:pt x="454" y="2126"/>
                  </a:lnTo>
                  <a:lnTo>
                    <a:pt x="453" y="2121"/>
                  </a:lnTo>
                  <a:lnTo>
                    <a:pt x="451" y="2118"/>
                  </a:lnTo>
                  <a:lnTo>
                    <a:pt x="450" y="2115"/>
                  </a:lnTo>
                  <a:lnTo>
                    <a:pt x="446" y="2110"/>
                  </a:lnTo>
                  <a:lnTo>
                    <a:pt x="440" y="2106"/>
                  </a:lnTo>
                  <a:lnTo>
                    <a:pt x="428" y="2098"/>
                  </a:lnTo>
                  <a:lnTo>
                    <a:pt x="414" y="2089"/>
                  </a:lnTo>
                  <a:lnTo>
                    <a:pt x="403" y="2076"/>
                  </a:lnTo>
                  <a:lnTo>
                    <a:pt x="390" y="2063"/>
                  </a:lnTo>
                  <a:lnTo>
                    <a:pt x="380" y="2058"/>
                  </a:lnTo>
                  <a:lnTo>
                    <a:pt x="371" y="2053"/>
                  </a:lnTo>
                  <a:lnTo>
                    <a:pt x="367" y="2050"/>
                  </a:lnTo>
                  <a:lnTo>
                    <a:pt x="362" y="2047"/>
                  </a:lnTo>
                  <a:lnTo>
                    <a:pt x="360" y="2043"/>
                  </a:lnTo>
                  <a:lnTo>
                    <a:pt x="360" y="2038"/>
                  </a:lnTo>
                  <a:lnTo>
                    <a:pt x="360" y="2026"/>
                  </a:lnTo>
                  <a:lnTo>
                    <a:pt x="362" y="2015"/>
                  </a:lnTo>
                  <a:lnTo>
                    <a:pt x="365" y="2005"/>
                  </a:lnTo>
                  <a:lnTo>
                    <a:pt x="367" y="1996"/>
                  </a:lnTo>
                  <a:lnTo>
                    <a:pt x="373" y="1976"/>
                  </a:lnTo>
                  <a:lnTo>
                    <a:pt x="379" y="1955"/>
                  </a:lnTo>
                  <a:lnTo>
                    <a:pt x="381" y="1939"/>
                  </a:lnTo>
                  <a:lnTo>
                    <a:pt x="383" y="1925"/>
                  </a:lnTo>
                  <a:lnTo>
                    <a:pt x="385" y="1917"/>
                  </a:lnTo>
                  <a:lnTo>
                    <a:pt x="388" y="1912"/>
                  </a:lnTo>
                  <a:lnTo>
                    <a:pt x="390" y="1910"/>
                  </a:lnTo>
                  <a:lnTo>
                    <a:pt x="394" y="1909"/>
                  </a:lnTo>
                  <a:lnTo>
                    <a:pt x="397" y="1908"/>
                  </a:lnTo>
                  <a:lnTo>
                    <a:pt x="400" y="1908"/>
                  </a:lnTo>
                  <a:lnTo>
                    <a:pt x="412" y="1912"/>
                  </a:lnTo>
                  <a:lnTo>
                    <a:pt x="424" y="1917"/>
                  </a:lnTo>
                  <a:lnTo>
                    <a:pt x="434" y="1916"/>
                  </a:lnTo>
                  <a:lnTo>
                    <a:pt x="444" y="1915"/>
                  </a:lnTo>
                  <a:lnTo>
                    <a:pt x="444" y="1884"/>
                  </a:lnTo>
                  <a:lnTo>
                    <a:pt x="443" y="1873"/>
                  </a:lnTo>
                  <a:lnTo>
                    <a:pt x="440" y="1865"/>
                  </a:lnTo>
                  <a:lnTo>
                    <a:pt x="438" y="1859"/>
                  </a:lnTo>
                  <a:lnTo>
                    <a:pt x="437" y="1855"/>
                  </a:lnTo>
                  <a:lnTo>
                    <a:pt x="436" y="1850"/>
                  </a:lnTo>
                  <a:lnTo>
                    <a:pt x="435" y="1845"/>
                  </a:lnTo>
                  <a:lnTo>
                    <a:pt x="436" y="1841"/>
                  </a:lnTo>
                  <a:lnTo>
                    <a:pt x="436" y="1839"/>
                  </a:lnTo>
                  <a:lnTo>
                    <a:pt x="437" y="1836"/>
                  </a:lnTo>
                  <a:lnTo>
                    <a:pt x="439" y="1834"/>
                  </a:lnTo>
                  <a:lnTo>
                    <a:pt x="443" y="1829"/>
                  </a:lnTo>
                  <a:lnTo>
                    <a:pt x="449" y="1826"/>
                  </a:lnTo>
                  <a:lnTo>
                    <a:pt x="462" y="1821"/>
                  </a:lnTo>
                  <a:lnTo>
                    <a:pt x="475" y="1816"/>
                  </a:lnTo>
                  <a:lnTo>
                    <a:pt x="480" y="1814"/>
                  </a:lnTo>
                  <a:lnTo>
                    <a:pt x="484" y="1810"/>
                  </a:lnTo>
                  <a:lnTo>
                    <a:pt x="487" y="1806"/>
                  </a:lnTo>
                  <a:lnTo>
                    <a:pt x="489" y="1800"/>
                  </a:lnTo>
                  <a:lnTo>
                    <a:pt x="491" y="1789"/>
                  </a:lnTo>
                  <a:lnTo>
                    <a:pt x="492" y="1777"/>
                  </a:lnTo>
                  <a:lnTo>
                    <a:pt x="491" y="1771"/>
                  </a:lnTo>
                  <a:lnTo>
                    <a:pt x="491" y="1766"/>
                  </a:lnTo>
                  <a:lnTo>
                    <a:pt x="489" y="1762"/>
                  </a:lnTo>
                  <a:lnTo>
                    <a:pt x="487" y="1758"/>
                  </a:lnTo>
                  <a:lnTo>
                    <a:pt x="483" y="1750"/>
                  </a:lnTo>
                  <a:lnTo>
                    <a:pt x="476" y="1742"/>
                  </a:lnTo>
                  <a:lnTo>
                    <a:pt x="469" y="1736"/>
                  </a:lnTo>
                  <a:lnTo>
                    <a:pt x="462" y="1729"/>
                  </a:lnTo>
                  <a:lnTo>
                    <a:pt x="456" y="1722"/>
                  </a:lnTo>
                  <a:lnTo>
                    <a:pt x="449" y="1712"/>
                  </a:lnTo>
                  <a:lnTo>
                    <a:pt x="436" y="1689"/>
                  </a:lnTo>
                  <a:lnTo>
                    <a:pt x="422" y="1666"/>
                  </a:lnTo>
                  <a:lnTo>
                    <a:pt x="418" y="1661"/>
                  </a:lnTo>
                  <a:lnTo>
                    <a:pt x="414" y="1656"/>
                  </a:lnTo>
                  <a:lnTo>
                    <a:pt x="410" y="1652"/>
                  </a:lnTo>
                  <a:lnTo>
                    <a:pt x="405" y="1649"/>
                  </a:lnTo>
                  <a:lnTo>
                    <a:pt x="400" y="1646"/>
                  </a:lnTo>
                  <a:lnTo>
                    <a:pt x="395" y="1644"/>
                  </a:lnTo>
                  <a:lnTo>
                    <a:pt x="388" y="1643"/>
                  </a:lnTo>
                  <a:lnTo>
                    <a:pt x="381" y="1642"/>
                  </a:lnTo>
                  <a:lnTo>
                    <a:pt x="377" y="1643"/>
                  </a:lnTo>
                  <a:lnTo>
                    <a:pt x="373" y="1644"/>
                  </a:lnTo>
                  <a:lnTo>
                    <a:pt x="369" y="1646"/>
                  </a:lnTo>
                  <a:lnTo>
                    <a:pt x="366" y="1648"/>
                  </a:lnTo>
                  <a:lnTo>
                    <a:pt x="359" y="1654"/>
                  </a:lnTo>
                  <a:lnTo>
                    <a:pt x="354" y="1661"/>
                  </a:lnTo>
                  <a:lnTo>
                    <a:pt x="349" y="1668"/>
                  </a:lnTo>
                  <a:lnTo>
                    <a:pt x="343" y="1674"/>
                  </a:lnTo>
                  <a:lnTo>
                    <a:pt x="340" y="1676"/>
                  </a:lnTo>
                  <a:lnTo>
                    <a:pt x="336" y="1678"/>
                  </a:lnTo>
                  <a:lnTo>
                    <a:pt x="331" y="1679"/>
                  </a:lnTo>
                  <a:lnTo>
                    <a:pt x="327" y="1680"/>
                  </a:lnTo>
                  <a:lnTo>
                    <a:pt x="318" y="1679"/>
                  </a:lnTo>
                  <a:lnTo>
                    <a:pt x="309" y="1679"/>
                  </a:lnTo>
                  <a:lnTo>
                    <a:pt x="300" y="1677"/>
                  </a:lnTo>
                  <a:lnTo>
                    <a:pt x="293" y="1675"/>
                  </a:lnTo>
                  <a:lnTo>
                    <a:pt x="285" y="1673"/>
                  </a:lnTo>
                  <a:lnTo>
                    <a:pt x="278" y="1670"/>
                  </a:lnTo>
                  <a:lnTo>
                    <a:pt x="270" y="1667"/>
                  </a:lnTo>
                  <a:lnTo>
                    <a:pt x="264" y="1663"/>
                  </a:lnTo>
                  <a:lnTo>
                    <a:pt x="251" y="1654"/>
                  </a:lnTo>
                  <a:lnTo>
                    <a:pt x="238" y="1643"/>
                  </a:lnTo>
                  <a:lnTo>
                    <a:pt x="225" y="1632"/>
                  </a:lnTo>
                  <a:lnTo>
                    <a:pt x="211" y="1619"/>
                  </a:lnTo>
                  <a:lnTo>
                    <a:pt x="206" y="1614"/>
                  </a:lnTo>
                  <a:lnTo>
                    <a:pt x="200" y="1610"/>
                  </a:lnTo>
                  <a:lnTo>
                    <a:pt x="193" y="1607"/>
                  </a:lnTo>
                  <a:lnTo>
                    <a:pt x="186" y="1604"/>
                  </a:lnTo>
                  <a:lnTo>
                    <a:pt x="181" y="1599"/>
                  </a:lnTo>
                  <a:lnTo>
                    <a:pt x="176" y="1595"/>
                  </a:lnTo>
                  <a:lnTo>
                    <a:pt x="174" y="1593"/>
                  </a:lnTo>
                  <a:lnTo>
                    <a:pt x="173" y="1590"/>
                  </a:lnTo>
                  <a:lnTo>
                    <a:pt x="172" y="1587"/>
                  </a:lnTo>
                  <a:lnTo>
                    <a:pt x="172" y="1584"/>
                  </a:lnTo>
                  <a:lnTo>
                    <a:pt x="173" y="1573"/>
                  </a:lnTo>
                  <a:lnTo>
                    <a:pt x="174" y="1562"/>
                  </a:lnTo>
                  <a:lnTo>
                    <a:pt x="246" y="1562"/>
                  </a:lnTo>
                  <a:lnTo>
                    <a:pt x="261" y="1558"/>
                  </a:lnTo>
                  <a:lnTo>
                    <a:pt x="275" y="1553"/>
                  </a:lnTo>
                  <a:lnTo>
                    <a:pt x="293" y="1550"/>
                  </a:lnTo>
                  <a:lnTo>
                    <a:pt x="310" y="1548"/>
                  </a:lnTo>
                  <a:lnTo>
                    <a:pt x="324" y="1547"/>
                  </a:lnTo>
                  <a:lnTo>
                    <a:pt x="340" y="1546"/>
                  </a:lnTo>
                  <a:lnTo>
                    <a:pt x="370" y="1545"/>
                  </a:lnTo>
                  <a:lnTo>
                    <a:pt x="405" y="1545"/>
                  </a:lnTo>
                  <a:lnTo>
                    <a:pt x="405" y="1534"/>
                  </a:lnTo>
                  <a:lnTo>
                    <a:pt x="405" y="1524"/>
                  </a:lnTo>
                  <a:lnTo>
                    <a:pt x="405" y="1515"/>
                  </a:lnTo>
                  <a:lnTo>
                    <a:pt x="405" y="1504"/>
                  </a:lnTo>
                  <a:lnTo>
                    <a:pt x="420" y="1504"/>
                  </a:lnTo>
                  <a:lnTo>
                    <a:pt x="433" y="1504"/>
                  </a:lnTo>
                  <a:lnTo>
                    <a:pt x="445" y="1503"/>
                  </a:lnTo>
                  <a:lnTo>
                    <a:pt x="461" y="1503"/>
                  </a:lnTo>
                  <a:lnTo>
                    <a:pt x="466" y="1504"/>
                  </a:lnTo>
                  <a:lnTo>
                    <a:pt x="470" y="1506"/>
                  </a:lnTo>
                  <a:lnTo>
                    <a:pt x="473" y="1508"/>
                  </a:lnTo>
                  <a:lnTo>
                    <a:pt x="476" y="1512"/>
                  </a:lnTo>
                  <a:lnTo>
                    <a:pt x="482" y="1521"/>
                  </a:lnTo>
                  <a:lnTo>
                    <a:pt x="486" y="1531"/>
                  </a:lnTo>
                  <a:lnTo>
                    <a:pt x="490" y="1541"/>
                  </a:lnTo>
                  <a:lnTo>
                    <a:pt x="494" y="1550"/>
                  </a:lnTo>
                  <a:lnTo>
                    <a:pt x="497" y="1554"/>
                  </a:lnTo>
                  <a:lnTo>
                    <a:pt x="501" y="1557"/>
                  </a:lnTo>
                  <a:lnTo>
                    <a:pt x="505" y="1559"/>
                  </a:lnTo>
                  <a:lnTo>
                    <a:pt x="510" y="1560"/>
                  </a:lnTo>
                  <a:lnTo>
                    <a:pt x="509" y="1536"/>
                  </a:lnTo>
                  <a:lnTo>
                    <a:pt x="507" y="1513"/>
                  </a:lnTo>
                  <a:lnTo>
                    <a:pt x="508" y="1503"/>
                  </a:lnTo>
                  <a:lnTo>
                    <a:pt x="512" y="1494"/>
                  </a:lnTo>
                  <a:lnTo>
                    <a:pt x="514" y="1490"/>
                  </a:lnTo>
                  <a:lnTo>
                    <a:pt x="517" y="1486"/>
                  </a:lnTo>
                  <a:lnTo>
                    <a:pt x="520" y="1481"/>
                  </a:lnTo>
                  <a:lnTo>
                    <a:pt x="525" y="1477"/>
                  </a:lnTo>
                  <a:lnTo>
                    <a:pt x="535" y="1472"/>
                  </a:lnTo>
                  <a:lnTo>
                    <a:pt x="546" y="1467"/>
                  </a:lnTo>
                  <a:lnTo>
                    <a:pt x="551" y="1465"/>
                  </a:lnTo>
                  <a:lnTo>
                    <a:pt x="554" y="1462"/>
                  </a:lnTo>
                  <a:lnTo>
                    <a:pt x="556" y="1458"/>
                  </a:lnTo>
                  <a:lnTo>
                    <a:pt x="557" y="1451"/>
                  </a:lnTo>
                  <a:lnTo>
                    <a:pt x="557" y="1447"/>
                  </a:lnTo>
                  <a:lnTo>
                    <a:pt x="556" y="1442"/>
                  </a:lnTo>
                  <a:lnTo>
                    <a:pt x="555" y="1438"/>
                  </a:lnTo>
                  <a:lnTo>
                    <a:pt x="553" y="1434"/>
                  </a:lnTo>
                  <a:lnTo>
                    <a:pt x="548" y="1428"/>
                  </a:lnTo>
                  <a:lnTo>
                    <a:pt x="542" y="1421"/>
                  </a:lnTo>
                  <a:lnTo>
                    <a:pt x="525" y="1410"/>
                  </a:lnTo>
                  <a:lnTo>
                    <a:pt x="508" y="1400"/>
                  </a:lnTo>
                  <a:lnTo>
                    <a:pt x="494" y="1391"/>
                  </a:lnTo>
                  <a:lnTo>
                    <a:pt x="480" y="1383"/>
                  </a:lnTo>
                  <a:lnTo>
                    <a:pt x="473" y="1381"/>
                  </a:lnTo>
                  <a:lnTo>
                    <a:pt x="466" y="1378"/>
                  </a:lnTo>
                  <a:lnTo>
                    <a:pt x="458" y="1377"/>
                  </a:lnTo>
                  <a:lnTo>
                    <a:pt x="449" y="1377"/>
                  </a:lnTo>
                  <a:lnTo>
                    <a:pt x="428" y="1377"/>
                  </a:lnTo>
                  <a:lnTo>
                    <a:pt x="408" y="1378"/>
                  </a:lnTo>
                  <a:lnTo>
                    <a:pt x="389" y="1380"/>
                  </a:lnTo>
                  <a:lnTo>
                    <a:pt x="371" y="1382"/>
                  </a:lnTo>
                  <a:lnTo>
                    <a:pt x="353" y="1384"/>
                  </a:lnTo>
                  <a:lnTo>
                    <a:pt x="334" y="1386"/>
                  </a:lnTo>
                  <a:lnTo>
                    <a:pt x="315" y="1388"/>
                  </a:lnTo>
                  <a:lnTo>
                    <a:pt x="293" y="1388"/>
                  </a:lnTo>
                  <a:lnTo>
                    <a:pt x="286" y="1387"/>
                  </a:lnTo>
                  <a:lnTo>
                    <a:pt x="280" y="1386"/>
                  </a:lnTo>
                  <a:lnTo>
                    <a:pt x="274" y="1383"/>
                  </a:lnTo>
                  <a:lnTo>
                    <a:pt x="270" y="1378"/>
                  </a:lnTo>
                  <a:lnTo>
                    <a:pt x="266" y="1374"/>
                  </a:lnTo>
                  <a:lnTo>
                    <a:pt x="264" y="1367"/>
                  </a:lnTo>
                  <a:lnTo>
                    <a:pt x="262" y="1360"/>
                  </a:lnTo>
                  <a:lnTo>
                    <a:pt x="260" y="1353"/>
                  </a:lnTo>
                  <a:lnTo>
                    <a:pt x="259" y="1337"/>
                  </a:lnTo>
                  <a:lnTo>
                    <a:pt x="258" y="1321"/>
                  </a:lnTo>
                  <a:lnTo>
                    <a:pt x="259" y="1303"/>
                  </a:lnTo>
                  <a:lnTo>
                    <a:pt x="259" y="1287"/>
                  </a:lnTo>
                  <a:lnTo>
                    <a:pt x="259" y="1275"/>
                  </a:lnTo>
                  <a:lnTo>
                    <a:pt x="261" y="1264"/>
                  </a:lnTo>
                  <a:lnTo>
                    <a:pt x="263" y="1253"/>
                  </a:lnTo>
                  <a:lnTo>
                    <a:pt x="265" y="1243"/>
                  </a:lnTo>
                  <a:lnTo>
                    <a:pt x="267" y="1233"/>
                  </a:lnTo>
                  <a:lnTo>
                    <a:pt x="269" y="1222"/>
                  </a:lnTo>
                  <a:lnTo>
                    <a:pt x="271" y="1212"/>
                  </a:lnTo>
                  <a:lnTo>
                    <a:pt x="271" y="1200"/>
                  </a:lnTo>
                  <a:lnTo>
                    <a:pt x="271" y="1105"/>
                  </a:lnTo>
                  <a:lnTo>
                    <a:pt x="273" y="1088"/>
                  </a:lnTo>
                  <a:lnTo>
                    <a:pt x="275" y="1073"/>
                  </a:lnTo>
                  <a:lnTo>
                    <a:pt x="279" y="1059"/>
                  </a:lnTo>
                  <a:lnTo>
                    <a:pt x="280" y="1041"/>
                  </a:lnTo>
                  <a:lnTo>
                    <a:pt x="280" y="1031"/>
                  </a:lnTo>
                  <a:lnTo>
                    <a:pt x="280" y="1021"/>
                  </a:lnTo>
                  <a:lnTo>
                    <a:pt x="278" y="1012"/>
                  </a:lnTo>
                  <a:lnTo>
                    <a:pt x="275" y="1003"/>
                  </a:lnTo>
                  <a:lnTo>
                    <a:pt x="272" y="996"/>
                  </a:lnTo>
                  <a:lnTo>
                    <a:pt x="268" y="987"/>
                  </a:lnTo>
                  <a:lnTo>
                    <a:pt x="262" y="981"/>
                  </a:lnTo>
                  <a:lnTo>
                    <a:pt x="254" y="974"/>
                  </a:lnTo>
                  <a:lnTo>
                    <a:pt x="246" y="970"/>
                  </a:lnTo>
                  <a:lnTo>
                    <a:pt x="238" y="966"/>
                  </a:lnTo>
                  <a:lnTo>
                    <a:pt x="230" y="963"/>
                  </a:lnTo>
                  <a:lnTo>
                    <a:pt x="223" y="960"/>
                  </a:lnTo>
                  <a:lnTo>
                    <a:pt x="215" y="957"/>
                  </a:lnTo>
                  <a:lnTo>
                    <a:pt x="208" y="954"/>
                  </a:lnTo>
                  <a:lnTo>
                    <a:pt x="202" y="949"/>
                  </a:lnTo>
                  <a:lnTo>
                    <a:pt x="198" y="942"/>
                  </a:lnTo>
                  <a:lnTo>
                    <a:pt x="195" y="934"/>
                  </a:lnTo>
                  <a:lnTo>
                    <a:pt x="193" y="927"/>
                  </a:lnTo>
                  <a:lnTo>
                    <a:pt x="192" y="921"/>
                  </a:lnTo>
                  <a:lnTo>
                    <a:pt x="191" y="915"/>
                  </a:lnTo>
                  <a:lnTo>
                    <a:pt x="191" y="901"/>
                  </a:lnTo>
                  <a:lnTo>
                    <a:pt x="191" y="886"/>
                  </a:lnTo>
                  <a:lnTo>
                    <a:pt x="191" y="866"/>
                  </a:lnTo>
                  <a:lnTo>
                    <a:pt x="193" y="850"/>
                  </a:lnTo>
                  <a:lnTo>
                    <a:pt x="195" y="833"/>
                  </a:lnTo>
                  <a:lnTo>
                    <a:pt x="200" y="814"/>
                  </a:lnTo>
                  <a:lnTo>
                    <a:pt x="202" y="808"/>
                  </a:lnTo>
                  <a:lnTo>
                    <a:pt x="205" y="804"/>
                  </a:lnTo>
                  <a:lnTo>
                    <a:pt x="209" y="799"/>
                  </a:lnTo>
                  <a:lnTo>
                    <a:pt x="212" y="795"/>
                  </a:lnTo>
                  <a:lnTo>
                    <a:pt x="215" y="791"/>
                  </a:lnTo>
                  <a:lnTo>
                    <a:pt x="219" y="785"/>
                  </a:lnTo>
                  <a:lnTo>
                    <a:pt x="221" y="780"/>
                  </a:lnTo>
                  <a:lnTo>
                    <a:pt x="222" y="774"/>
                  </a:lnTo>
                  <a:lnTo>
                    <a:pt x="221" y="772"/>
                  </a:lnTo>
                  <a:lnTo>
                    <a:pt x="220" y="769"/>
                  </a:lnTo>
                  <a:lnTo>
                    <a:pt x="219" y="768"/>
                  </a:lnTo>
                  <a:lnTo>
                    <a:pt x="216" y="766"/>
                  </a:lnTo>
                  <a:lnTo>
                    <a:pt x="212" y="765"/>
                  </a:lnTo>
                  <a:lnTo>
                    <a:pt x="206" y="764"/>
                  </a:lnTo>
                  <a:lnTo>
                    <a:pt x="193" y="764"/>
                  </a:lnTo>
                  <a:lnTo>
                    <a:pt x="179" y="763"/>
                  </a:lnTo>
                  <a:lnTo>
                    <a:pt x="172" y="760"/>
                  </a:lnTo>
                  <a:lnTo>
                    <a:pt x="166" y="757"/>
                  </a:lnTo>
                  <a:lnTo>
                    <a:pt x="161" y="753"/>
                  </a:lnTo>
                  <a:lnTo>
                    <a:pt x="155" y="749"/>
                  </a:lnTo>
                  <a:lnTo>
                    <a:pt x="151" y="744"/>
                  </a:lnTo>
                  <a:lnTo>
                    <a:pt x="148" y="739"/>
                  </a:lnTo>
                  <a:lnTo>
                    <a:pt x="145" y="731"/>
                  </a:lnTo>
                  <a:lnTo>
                    <a:pt x="144" y="725"/>
                  </a:lnTo>
                  <a:lnTo>
                    <a:pt x="140" y="696"/>
                  </a:lnTo>
                  <a:lnTo>
                    <a:pt x="136" y="669"/>
                  </a:lnTo>
                  <a:lnTo>
                    <a:pt x="135" y="663"/>
                  </a:lnTo>
                  <a:lnTo>
                    <a:pt x="133" y="658"/>
                  </a:lnTo>
                  <a:lnTo>
                    <a:pt x="130" y="653"/>
                  </a:lnTo>
                  <a:lnTo>
                    <a:pt x="126" y="648"/>
                  </a:lnTo>
                  <a:lnTo>
                    <a:pt x="122" y="643"/>
                  </a:lnTo>
                  <a:lnTo>
                    <a:pt x="118" y="640"/>
                  </a:lnTo>
                  <a:lnTo>
                    <a:pt x="113" y="637"/>
                  </a:lnTo>
                  <a:lnTo>
                    <a:pt x="106" y="635"/>
                  </a:lnTo>
                  <a:lnTo>
                    <a:pt x="98" y="625"/>
                  </a:lnTo>
                  <a:lnTo>
                    <a:pt x="91" y="614"/>
                  </a:lnTo>
                  <a:lnTo>
                    <a:pt x="84" y="605"/>
                  </a:lnTo>
                  <a:lnTo>
                    <a:pt x="76" y="596"/>
                  </a:lnTo>
                  <a:lnTo>
                    <a:pt x="69" y="592"/>
                  </a:lnTo>
                  <a:lnTo>
                    <a:pt x="62" y="589"/>
                  </a:lnTo>
                  <a:lnTo>
                    <a:pt x="59" y="588"/>
                  </a:lnTo>
                  <a:lnTo>
                    <a:pt x="57" y="585"/>
                  </a:lnTo>
                  <a:lnTo>
                    <a:pt x="55" y="582"/>
                  </a:lnTo>
                  <a:lnTo>
                    <a:pt x="54" y="579"/>
                  </a:lnTo>
                  <a:lnTo>
                    <a:pt x="55" y="564"/>
                  </a:lnTo>
                  <a:lnTo>
                    <a:pt x="56" y="549"/>
                  </a:lnTo>
                  <a:lnTo>
                    <a:pt x="59" y="537"/>
                  </a:lnTo>
                  <a:lnTo>
                    <a:pt x="62" y="524"/>
                  </a:lnTo>
                  <a:lnTo>
                    <a:pt x="67" y="512"/>
                  </a:lnTo>
                  <a:lnTo>
                    <a:pt x="73" y="499"/>
                  </a:lnTo>
                  <a:lnTo>
                    <a:pt x="80" y="487"/>
                  </a:lnTo>
                  <a:lnTo>
                    <a:pt x="87" y="474"/>
                  </a:lnTo>
                  <a:lnTo>
                    <a:pt x="93" y="465"/>
                  </a:lnTo>
                  <a:lnTo>
                    <a:pt x="101" y="459"/>
                  </a:lnTo>
                  <a:lnTo>
                    <a:pt x="104" y="456"/>
                  </a:lnTo>
                  <a:lnTo>
                    <a:pt x="106" y="452"/>
                  </a:lnTo>
                  <a:lnTo>
                    <a:pt x="108" y="448"/>
                  </a:lnTo>
                  <a:lnTo>
                    <a:pt x="109" y="443"/>
                  </a:lnTo>
                  <a:lnTo>
                    <a:pt x="108" y="435"/>
                  </a:lnTo>
                  <a:lnTo>
                    <a:pt x="107" y="429"/>
                  </a:lnTo>
                  <a:lnTo>
                    <a:pt x="105" y="423"/>
                  </a:lnTo>
                  <a:lnTo>
                    <a:pt x="103" y="418"/>
                  </a:lnTo>
                  <a:lnTo>
                    <a:pt x="95" y="408"/>
                  </a:lnTo>
                  <a:lnTo>
                    <a:pt x="87" y="399"/>
                  </a:lnTo>
                  <a:lnTo>
                    <a:pt x="77" y="391"/>
                  </a:lnTo>
                  <a:lnTo>
                    <a:pt x="67" y="382"/>
                  </a:lnTo>
                  <a:lnTo>
                    <a:pt x="57" y="373"/>
                  </a:lnTo>
                  <a:lnTo>
                    <a:pt x="48" y="363"/>
                  </a:lnTo>
                  <a:lnTo>
                    <a:pt x="39" y="351"/>
                  </a:lnTo>
                  <a:lnTo>
                    <a:pt x="34" y="340"/>
                  </a:lnTo>
                  <a:lnTo>
                    <a:pt x="29" y="329"/>
                  </a:lnTo>
                  <a:lnTo>
                    <a:pt x="24" y="315"/>
                  </a:lnTo>
                  <a:lnTo>
                    <a:pt x="21" y="311"/>
                  </a:lnTo>
                  <a:lnTo>
                    <a:pt x="18" y="308"/>
                  </a:lnTo>
                  <a:lnTo>
                    <a:pt x="14" y="305"/>
                  </a:lnTo>
                  <a:lnTo>
                    <a:pt x="9" y="303"/>
                  </a:lnTo>
                  <a:lnTo>
                    <a:pt x="6" y="300"/>
                  </a:lnTo>
                  <a:lnTo>
                    <a:pt x="3" y="296"/>
                  </a:lnTo>
                  <a:lnTo>
                    <a:pt x="1" y="292"/>
                  </a:lnTo>
                  <a:lnTo>
                    <a:pt x="0" y="287"/>
                  </a:lnTo>
                  <a:lnTo>
                    <a:pt x="0" y="282"/>
                  </a:lnTo>
                  <a:lnTo>
                    <a:pt x="1" y="278"/>
                  </a:lnTo>
                  <a:lnTo>
                    <a:pt x="3" y="274"/>
                  </a:lnTo>
                  <a:lnTo>
                    <a:pt x="5" y="271"/>
                  </a:lnTo>
                  <a:lnTo>
                    <a:pt x="11" y="264"/>
                  </a:lnTo>
                  <a:lnTo>
                    <a:pt x="19" y="259"/>
                  </a:lnTo>
                  <a:lnTo>
                    <a:pt x="37" y="251"/>
                  </a:lnTo>
                  <a:lnTo>
                    <a:pt x="57" y="245"/>
                  </a:lnTo>
                  <a:lnTo>
                    <a:pt x="77" y="237"/>
                  </a:lnTo>
                  <a:lnTo>
                    <a:pt x="94" y="228"/>
                  </a:lnTo>
                  <a:lnTo>
                    <a:pt x="103" y="225"/>
                  </a:lnTo>
                  <a:lnTo>
                    <a:pt x="112" y="222"/>
                  </a:lnTo>
                  <a:lnTo>
                    <a:pt x="121" y="220"/>
                  </a:lnTo>
                  <a:lnTo>
                    <a:pt x="133" y="219"/>
                  </a:lnTo>
                  <a:lnTo>
                    <a:pt x="205" y="219"/>
                  </a:lnTo>
                  <a:lnTo>
                    <a:pt x="205" y="176"/>
                  </a:lnTo>
                  <a:lnTo>
                    <a:pt x="204" y="170"/>
                  </a:lnTo>
                  <a:lnTo>
                    <a:pt x="203" y="165"/>
                  </a:lnTo>
                  <a:lnTo>
                    <a:pt x="201" y="161"/>
                  </a:lnTo>
                  <a:lnTo>
                    <a:pt x="199" y="156"/>
                  </a:lnTo>
                  <a:lnTo>
                    <a:pt x="193" y="147"/>
                  </a:lnTo>
                  <a:lnTo>
                    <a:pt x="189" y="137"/>
                  </a:lnTo>
                  <a:lnTo>
                    <a:pt x="186" y="132"/>
                  </a:lnTo>
                  <a:lnTo>
                    <a:pt x="184" y="127"/>
                  </a:lnTo>
                  <a:close/>
                </a:path>
              </a:pathLst>
            </a:custGeom>
            <a:solidFill>
              <a:srgbClr val="BEBFC3"/>
            </a:solidFill>
            <a:ln w="9525">
              <a:noFill/>
              <a:round/>
              <a:headEnd/>
              <a:tailEnd/>
            </a:ln>
          </p:spPr>
          <p:txBody>
            <a:bodyPr/>
            <a:lstStyle/>
            <a:p>
              <a:endParaRPr lang="es-ES"/>
            </a:p>
          </p:txBody>
        </p:sp>
        <p:sp>
          <p:nvSpPr>
            <p:cNvPr id="5201" name="Freeform 60"/>
            <p:cNvSpPr>
              <a:spLocks/>
            </p:cNvSpPr>
            <p:nvPr/>
          </p:nvSpPr>
          <p:spPr bwMode="auto">
            <a:xfrm>
              <a:off x="384175" y="3998913"/>
              <a:ext cx="850900" cy="566738"/>
            </a:xfrm>
            <a:custGeom>
              <a:avLst/>
              <a:gdLst>
                <a:gd name="T0" fmla="*/ 2147483647 w 3217"/>
                <a:gd name="T1" fmla="*/ 0 h 2143"/>
                <a:gd name="T2" fmla="*/ 2147483647 w 3217"/>
                <a:gd name="T3" fmla="*/ 2147483647 h 2143"/>
                <a:gd name="T4" fmla="*/ 2147483647 w 3217"/>
                <a:gd name="T5" fmla="*/ 2147483647 h 2143"/>
                <a:gd name="T6" fmla="*/ 2147483647 w 3217"/>
                <a:gd name="T7" fmla="*/ 2147483647 h 2143"/>
                <a:gd name="T8" fmla="*/ 2147483647 w 3217"/>
                <a:gd name="T9" fmla="*/ 0 h 2143"/>
                <a:gd name="T10" fmla="*/ 2147483647 w 3217"/>
                <a:gd name="T11" fmla="*/ 0 h 2143"/>
                <a:gd name="T12" fmla="*/ 2147483647 w 3217"/>
                <a:gd name="T13" fmla="*/ 2147483647 h 2143"/>
                <a:gd name="T14" fmla="*/ 2147483647 w 3217"/>
                <a:gd name="T15" fmla="*/ 2147483647 h 2143"/>
                <a:gd name="T16" fmla="*/ 2147483647 w 3217"/>
                <a:gd name="T17" fmla="*/ 2147483647 h 2143"/>
                <a:gd name="T18" fmla="*/ 2147483647 w 3217"/>
                <a:gd name="T19" fmla="*/ 2147483647 h 2143"/>
                <a:gd name="T20" fmla="*/ 2147483647 w 3217"/>
                <a:gd name="T21" fmla="*/ 2147483647 h 2143"/>
                <a:gd name="T22" fmla="*/ 2147483647 w 3217"/>
                <a:gd name="T23" fmla="*/ 2147483647 h 2143"/>
                <a:gd name="T24" fmla="*/ 2147483647 w 3217"/>
                <a:gd name="T25" fmla="*/ 2147483647 h 2143"/>
                <a:gd name="T26" fmla="*/ 2147483647 w 3217"/>
                <a:gd name="T27" fmla="*/ 2147483647 h 2143"/>
                <a:gd name="T28" fmla="*/ 2147483647 w 3217"/>
                <a:gd name="T29" fmla="*/ 2147483647 h 2143"/>
                <a:gd name="T30" fmla="*/ 2147483647 w 3217"/>
                <a:gd name="T31" fmla="*/ 2147483647 h 2143"/>
                <a:gd name="T32" fmla="*/ 2147483647 w 3217"/>
                <a:gd name="T33" fmla="*/ 2147483647 h 2143"/>
                <a:gd name="T34" fmla="*/ 2147483647 w 3217"/>
                <a:gd name="T35" fmla="*/ 2147483647 h 2143"/>
                <a:gd name="T36" fmla="*/ 2147483647 w 3217"/>
                <a:gd name="T37" fmla="*/ 2147483647 h 2143"/>
                <a:gd name="T38" fmla="*/ 2147483647 w 3217"/>
                <a:gd name="T39" fmla="*/ 2147483647 h 2143"/>
                <a:gd name="T40" fmla="*/ 2147483647 w 3217"/>
                <a:gd name="T41" fmla="*/ 2147483647 h 2143"/>
                <a:gd name="T42" fmla="*/ 2147483647 w 3217"/>
                <a:gd name="T43" fmla="*/ 2147483647 h 2143"/>
                <a:gd name="T44" fmla="*/ 2147483647 w 3217"/>
                <a:gd name="T45" fmla="*/ 2147483647 h 2143"/>
                <a:gd name="T46" fmla="*/ 2147483647 w 3217"/>
                <a:gd name="T47" fmla="*/ 2147483647 h 2143"/>
                <a:gd name="T48" fmla="*/ 2147483647 w 3217"/>
                <a:gd name="T49" fmla="*/ 2147483647 h 2143"/>
                <a:gd name="T50" fmla="*/ 2147483647 w 3217"/>
                <a:gd name="T51" fmla="*/ 2147483647 h 2143"/>
                <a:gd name="T52" fmla="*/ 2147483647 w 3217"/>
                <a:gd name="T53" fmla="*/ 2147483647 h 2143"/>
                <a:gd name="T54" fmla="*/ 2147483647 w 3217"/>
                <a:gd name="T55" fmla="*/ 2147483647 h 2143"/>
                <a:gd name="T56" fmla="*/ 2147483647 w 3217"/>
                <a:gd name="T57" fmla="*/ 2147483647 h 2143"/>
                <a:gd name="T58" fmla="*/ 2147483647 w 3217"/>
                <a:gd name="T59" fmla="*/ 2147483647 h 2143"/>
                <a:gd name="T60" fmla="*/ 2147483647 w 3217"/>
                <a:gd name="T61" fmla="*/ 2147483647 h 2143"/>
                <a:gd name="T62" fmla="*/ 2147483647 w 3217"/>
                <a:gd name="T63" fmla="*/ 2147483647 h 2143"/>
                <a:gd name="T64" fmla="*/ 2147483647 w 3217"/>
                <a:gd name="T65" fmla="*/ 2147483647 h 2143"/>
                <a:gd name="T66" fmla="*/ 2147483647 w 3217"/>
                <a:gd name="T67" fmla="*/ 2147483647 h 2143"/>
                <a:gd name="T68" fmla="*/ 2147483647 w 3217"/>
                <a:gd name="T69" fmla="*/ 2147483647 h 2143"/>
                <a:gd name="T70" fmla="*/ 2147483647 w 3217"/>
                <a:gd name="T71" fmla="*/ 2147483647 h 2143"/>
                <a:gd name="T72" fmla="*/ 2147483647 w 3217"/>
                <a:gd name="T73" fmla="*/ 2147483647 h 2143"/>
                <a:gd name="T74" fmla="*/ 2147483647 w 3217"/>
                <a:gd name="T75" fmla="*/ 2147483647 h 2143"/>
                <a:gd name="T76" fmla="*/ 2147483647 w 3217"/>
                <a:gd name="T77" fmla="*/ 2147483647 h 2143"/>
                <a:gd name="T78" fmla="*/ 2147483647 w 3217"/>
                <a:gd name="T79" fmla="*/ 2147483647 h 2143"/>
                <a:gd name="T80" fmla="*/ 2147483647 w 3217"/>
                <a:gd name="T81" fmla="*/ 2147483647 h 2143"/>
                <a:gd name="T82" fmla="*/ 2147483647 w 3217"/>
                <a:gd name="T83" fmla="*/ 2147483647 h 2143"/>
                <a:gd name="T84" fmla="*/ 2147483647 w 3217"/>
                <a:gd name="T85" fmla="*/ 2147483647 h 2143"/>
                <a:gd name="T86" fmla="*/ 2147483647 w 3217"/>
                <a:gd name="T87" fmla="*/ 2147483647 h 2143"/>
                <a:gd name="T88" fmla="*/ 2147483647 w 3217"/>
                <a:gd name="T89" fmla="*/ 2147483647 h 2143"/>
                <a:gd name="T90" fmla="*/ 2147483647 w 3217"/>
                <a:gd name="T91" fmla="*/ 2147483647 h 2143"/>
                <a:gd name="T92" fmla="*/ 2147483647 w 3217"/>
                <a:gd name="T93" fmla="*/ 2147483647 h 2143"/>
                <a:gd name="T94" fmla="*/ 2147483647 w 3217"/>
                <a:gd name="T95" fmla="*/ 2147483647 h 2143"/>
                <a:gd name="T96" fmla="*/ 2147483647 w 3217"/>
                <a:gd name="T97" fmla="*/ 2147483647 h 2143"/>
                <a:gd name="T98" fmla="*/ 2147483647 w 3217"/>
                <a:gd name="T99" fmla="*/ 2147483647 h 2143"/>
                <a:gd name="T100" fmla="*/ 2147483647 w 3217"/>
                <a:gd name="T101" fmla="*/ 2147483647 h 2143"/>
                <a:gd name="T102" fmla="*/ 2147483647 w 3217"/>
                <a:gd name="T103" fmla="*/ 2147483647 h 2143"/>
                <a:gd name="T104" fmla="*/ 2147483647 w 3217"/>
                <a:gd name="T105" fmla="*/ 2147483647 h 2143"/>
                <a:gd name="T106" fmla="*/ 2147483647 w 3217"/>
                <a:gd name="T107" fmla="*/ 2147483647 h 2143"/>
                <a:gd name="T108" fmla="*/ 0 w 3217"/>
                <a:gd name="T109" fmla="*/ 2147483647 h 2143"/>
                <a:gd name="T110" fmla="*/ 0 w 3217"/>
                <a:gd name="T111" fmla="*/ 2147483647 h 2143"/>
                <a:gd name="T112" fmla="*/ 0 w 3217"/>
                <a:gd name="T113" fmla="*/ 2147483647 h 2143"/>
                <a:gd name="T114" fmla="*/ 0 w 3217"/>
                <a:gd name="T115" fmla="*/ 2147483647 h 2143"/>
                <a:gd name="T116" fmla="*/ 0 w 3217"/>
                <a:gd name="T117" fmla="*/ 2147483647 h 2143"/>
                <a:gd name="T118" fmla="*/ 2147483647 w 3217"/>
                <a:gd name="T119" fmla="*/ 2147483647 h 2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17"/>
                <a:gd name="T181" fmla="*/ 0 h 2143"/>
                <a:gd name="T182" fmla="*/ 3217 w 3217"/>
                <a:gd name="T183" fmla="*/ 2143 h 2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17" h="2143">
                  <a:moveTo>
                    <a:pt x="184" y="127"/>
                  </a:moveTo>
                  <a:lnTo>
                    <a:pt x="2671" y="0"/>
                  </a:lnTo>
                  <a:lnTo>
                    <a:pt x="2669" y="19"/>
                  </a:lnTo>
                  <a:lnTo>
                    <a:pt x="2667" y="29"/>
                  </a:lnTo>
                  <a:lnTo>
                    <a:pt x="2666" y="40"/>
                  </a:lnTo>
                  <a:lnTo>
                    <a:pt x="2667" y="49"/>
                  </a:lnTo>
                  <a:lnTo>
                    <a:pt x="2668" y="58"/>
                  </a:lnTo>
                  <a:lnTo>
                    <a:pt x="2670" y="67"/>
                  </a:lnTo>
                  <a:lnTo>
                    <a:pt x="2673" y="75"/>
                  </a:lnTo>
                  <a:lnTo>
                    <a:pt x="2676" y="83"/>
                  </a:lnTo>
                  <a:lnTo>
                    <a:pt x="2681" y="90"/>
                  </a:lnTo>
                  <a:lnTo>
                    <a:pt x="2686" y="98"/>
                  </a:lnTo>
                  <a:lnTo>
                    <a:pt x="2692" y="105"/>
                  </a:lnTo>
                  <a:lnTo>
                    <a:pt x="2698" y="111"/>
                  </a:lnTo>
                  <a:lnTo>
                    <a:pt x="2704" y="116"/>
                  </a:lnTo>
                  <a:lnTo>
                    <a:pt x="2711" y="120"/>
                  </a:lnTo>
                  <a:lnTo>
                    <a:pt x="2720" y="125"/>
                  </a:lnTo>
                  <a:lnTo>
                    <a:pt x="2727" y="128"/>
                  </a:lnTo>
                  <a:lnTo>
                    <a:pt x="2736" y="130"/>
                  </a:lnTo>
                  <a:lnTo>
                    <a:pt x="2745" y="132"/>
                  </a:lnTo>
                  <a:lnTo>
                    <a:pt x="2754" y="132"/>
                  </a:lnTo>
                  <a:lnTo>
                    <a:pt x="2780" y="132"/>
                  </a:lnTo>
                  <a:lnTo>
                    <a:pt x="2803" y="132"/>
                  </a:lnTo>
                  <a:lnTo>
                    <a:pt x="2826" y="132"/>
                  </a:lnTo>
                  <a:lnTo>
                    <a:pt x="2852" y="132"/>
                  </a:lnTo>
                  <a:lnTo>
                    <a:pt x="2852" y="163"/>
                  </a:lnTo>
                  <a:lnTo>
                    <a:pt x="2846" y="178"/>
                  </a:lnTo>
                  <a:lnTo>
                    <a:pt x="2840" y="193"/>
                  </a:lnTo>
                  <a:lnTo>
                    <a:pt x="2840" y="229"/>
                  </a:lnTo>
                  <a:lnTo>
                    <a:pt x="2857" y="229"/>
                  </a:lnTo>
                  <a:lnTo>
                    <a:pt x="2873" y="229"/>
                  </a:lnTo>
                  <a:lnTo>
                    <a:pt x="2888" y="229"/>
                  </a:lnTo>
                  <a:lnTo>
                    <a:pt x="2905" y="228"/>
                  </a:lnTo>
                  <a:lnTo>
                    <a:pt x="2914" y="230"/>
                  </a:lnTo>
                  <a:lnTo>
                    <a:pt x="2923" y="232"/>
                  </a:lnTo>
                  <a:lnTo>
                    <a:pt x="2931" y="234"/>
                  </a:lnTo>
                  <a:lnTo>
                    <a:pt x="2939" y="235"/>
                  </a:lnTo>
                  <a:lnTo>
                    <a:pt x="2995" y="235"/>
                  </a:lnTo>
                  <a:lnTo>
                    <a:pt x="3001" y="235"/>
                  </a:lnTo>
                  <a:lnTo>
                    <a:pt x="3007" y="233"/>
                  </a:lnTo>
                  <a:lnTo>
                    <a:pt x="3011" y="231"/>
                  </a:lnTo>
                  <a:lnTo>
                    <a:pt x="3015" y="228"/>
                  </a:lnTo>
                  <a:lnTo>
                    <a:pt x="3019" y="225"/>
                  </a:lnTo>
                  <a:lnTo>
                    <a:pt x="3022" y="221"/>
                  </a:lnTo>
                  <a:lnTo>
                    <a:pt x="3025" y="216"/>
                  </a:lnTo>
                  <a:lnTo>
                    <a:pt x="3027" y="210"/>
                  </a:lnTo>
                  <a:lnTo>
                    <a:pt x="3034" y="186"/>
                  </a:lnTo>
                  <a:lnTo>
                    <a:pt x="3040" y="161"/>
                  </a:lnTo>
                  <a:lnTo>
                    <a:pt x="3030" y="156"/>
                  </a:lnTo>
                  <a:lnTo>
                    <a:pt x="2949" y="156"/>
                  </a:lnTo>
                  <a:lnTo>
                    <a:pt x="2917" y="139"/>
                  </a:lnTo>
                  <a:lnTo>
                    <a:pt x="2926" y="134"/>
                  </a:lnTo>
                  <a:lnTo>
                    <a:pt x="2933" y="130"/>
                  </a:lnTo>
                  <a:lnTo>
                    <a:pt x="2940" y="126"/>
                  </a:lnTo>
                  <a:lnTo>
                    <a:pt x="2947" y="123"/>
                  </a:lnTo>
                  <a:lnTo>
                    <a:pt x="2963" y="119"/>
                  </a:lnTo>
                  <a:lnTo>
                    <a:pt x="2978" y="117"/>
                  </a:lnTo>
                  <a:lnTo>
                    <a:pt x="2994" y="116"/>
                  </a:lnTo>
                  <a:lnTo>
                    <a:pt x="3010" y="115"/>
                  </a:lnTo>
                  <a:lnTo>
                    <a:pt x="3027" y="113"/>
                  </a:lnTo>
                  <a:lnTo>
                    <a:pt x="3045" y="109"/>
                  </a:lnTo>
                  <a:lnTo>
                    <a:pt x="3053" y="106"/>
                  </a:lnTo>
                  <a:lnTo>
                    <a:pt x="3061" y="102"/>
                  </a:lnTo>
                  <a:lnTo>
                    <a:pt x="3069" y="99"/>
                  </a:lnTo>
                  <a:lnTo>
                    <a:pt x="3075" y="93"/>
                  </a:lnTo>
                  <a:lnTo>
                    <a:pt x="3088" y="84"/>
                  </a:lnTo>
                  <a:lnTo>
                    <a:pt x="3101" y="74"/>
                  </a:lnTo>
                  <a:lnTo>
                    <a:pt x="3113" y="64"/>
                  </a:lnTo>
                  <a:lnTo>
                    <a:pt x="3126" y="57"/>
                  </a:lnTo>
                  <a:lnTo>
                    <a:pt x="3133" y="54"/>
                  </a:lnTo>
                  <a:lnTo>
                    <a:pt x="3140" y="52"/>
                  </a:lnTo>
                  <a:lnTo>
                    <a:pt x="3148" y="50"/>
                  </a:lnTo>
                  <a:lnTo>
                    <a:pt x="3158" y="50"/>
                  </a:lnTo>
                  <a:lnTo>
                    <a:pt x="3163" y="50"/>
                  </a:lnTo>
                  <a:lnTo>
                    <a:pt x="3167" y="51"/>
                  </a:lnTo>
                  <a:lnTo>
                    <a:pt x="3171" y="53"/>
                  </a:lnTo>
                  <a:lnTo>
                    <a:pt x="3174" y="56"/>
                  </a:lnTo>
                  <a:lnTo>
                    <a:pt x="3177" y="59"/>
                  </a:lnTo>
                  <a:lnTo>
                    <a:pt x="3180" y="62"/>
                  </a:lnTo>
                  <a:lnTo>
                    <a:pt x="3183" y="67"/>
                  </a:lnTo>
                  <a:lnTo>
                    <a:pt x="3185" y="72"/>
                  </a:lnTo>
                  <a:lnTo>
                    <a:pt x="3190" y="92"/>
                  </a:lnTo>
                  <a:lnTo>
                    <a:pt x="3195" y="113"/>
                  </a:lnTo>
                  <a:lnTo>
                    <a:pt x="3198" y="118"/>
                  </a:lnTo>
                  <a:lnTo>
                    <a:pt x="3200" y="123"/>
                  </a:lnTo>
                  <a:lnTo>
                    <a:pt x="3204" y="128"/>
                  </a:lnTo>
                  <a:lnTo>
                    <a:pt x="3207" y="132"/>
                  </a:lnTo>
                  <a:lnTo>
                    <a:pt x="3210" y="136"/>
                  </a:lnTo>
                  <a:lnTo>
                    <a:pt x="3214" y="140"/>
                  </a:lnTo>
                  <a:lnTo>
                    <a:pt x="3216" y="145"/>
                  </a:lnTo>
                  <a:lnTo>
                    <a:pt x="3217" y="151"/>
                  </a:lnTo>
                  <a:lnTo>
                    <a:pt x="3216" y="159"/>
                  </a:lnTo>
                  <a:lnTo>
                    <a:pt x="3214" y="166"/>
                  </a:lnTo>
                  <a:lnTo>
                    <a:pt x="3209" y="173"/>
                  </a:lnTo>
                  <a:lnTo>
                    <a:pt x="3206" y="179"/>
                  </a:lnTo>
                  <a:lnTo>
                    <a:pt x="3202" y="186"/>
                  </a:lnTo>
                  <a:lnTo>
                    <a:pt x="3199" y="192"/>
                  </a:lnTo>
                  <a:lnTo>
                    <a:pt x="3196" y="199"/>
                  </a:lnTo>
                  <a:lnTo>
                    <a:pt x="3195" y="207"/>
                  </a:lnTo>
                  <a:lnTo>
                    <a:pt x="3196" y="221"/>
                  </a:lnTo>
                  <a:lnTo>
                    <a:pt x="3198" y="232"/>
                  </a:lnTo>
                  <a:lnTo>
                    <a:pt x="3200" y="244"/>
                  </a:lnTo>
                  <a:lnTo>
                    <a:pt x="3203" y="254"/>
                  </a:lnTo>
                  <a:lnTo>
                    <a:pt x="3206" y="265"/>
                  </a:lnTo>
                  <a:lnTo>
                    <a:pt x="3209" y="277"/>
                  </a:lnTo>
                  <a:lnTo>
                    <a:pt x="3211" y="288"/>
                  </a:lnTo>
                  <a:lnTo>
                    <a:pt x="3211" y="302"/>
                  </a:lnTo>
                  <a:lnTo>
                    <a:pt x="3210" y="314"/>
                  </a:lnTo>
                  <a:lnTo>
                    <a:pt x="3208" y="324"/>
                  </a:lnTo>
                  <a:lnTo>
                    <a:pt x="3205" y="335"/>
                  </a:lnTo>
                  <a:lnTo>
                    <a:pt x="3200" y="344"/>
                  </a:lnTo>
                  <a:lnTo>
                    <a:pt x="3189" y="363"/>
                  </a:lnTo>
                  <a:lnTo>
                    <a:pt x="3176" y="383"/>
                  </a:lnTo>
                  <a:lnTo>
                    <a:pt x="3173" y="392"/>
                  </a:lnTo>
                  <a:lnTo>
                    <a:pt x="3170" y="400"/>
                  </a:lnTo>
                  <a:lnTo>
                    <a:pt x="3168" y="403"/>
                  </a:lnTo>
                  <a:lnTo>
                    <a:pt x="3166" y="406"/>
                  </a:lnTo>
                  <a:lnTo>
                    <a:pt x="3164" y="409"/>
                  </a:lnTo>
                  <a:lnTo>
                    <a:pt x="3160" y="412"/>
                  </a:lnTo>
                  <a:lnTo>
                    <a:pt x="3155" y="415"/>
                  </a:lnTo>
                  <a:lnTo>
                    <a:pt x="3148" y="417"/>
                  </a:lnTo>
                  <a:lnTo>
                    <a:pt x="3143" y="418"/>
                  </a:lnTo>
                  <a:lnTo>
                    <a:pt x="3137" y="418"/>
                  </a:lnTo>
                  <a:lnTo>
                    <a:pt x="3126" y="419"/>
                  </a:lnTo>
                  <a:lnTo>
                    <a:pt x="3113" y="422"/>
                  </a:lnTo>
                  <a:lnTo>
                    <a:pt x="3109" y="423"/>
                  </a:lnTo>
                  <a:lnTo>
                    <a:pt x="3107" y="426"/>
                  </a:lnTo>
                  <a:lnTo>
                    <a:pt x="3104" y="428"/>
                  </a:lnTo>
                  <a:lnTo>
                    <a:pt x="3102" y="431"/>
                  </a:lnTo>
                  <a:lnTo>
                    <a:pt x="3099" y="438"/>
                  </a:lnTo>
                  <a:lnTo>
                    <a:pt x="3095" y="445"/>
                  </a:lnTo>
                  <a:lnTo>
                    <a:pt x="3087" y="452"/>
                  </a:lnTo>
                  <a:lnTo>
                    <a:pt x="3080" y="457"/>
                  </a:lnTo>
                  <a:lnTo>
                    <a:pt x="3072" y="460"/>
                  </a:lnTo>
                  <a:lnTo>
                    <a:pt x="3062" y="462"/>
                  </a:lnTo>
                  <a:lnTo>
                    <a:pt x="3044" y="464"/>
                  </a:lnTo>
                  <a:lnTo>
                    <a:pt x="3024" y="464"/>
                  </a:lnTo>
                  <a:lnTo>
                    <a:pt x="3016" y="463"/>
                  </a:lnTo>
                  <a:lnTo>
                    <a:pt x="3009" y="462"/>
                  </a:lnTo>
                  <a:lnTo>
                    <a:pt x="3002" y="459"/>
                  </a:lnTo>
                  <a:lnTo>
                    <a:pt x="2996" y="456"/>
                  </a:lnTo>
                  <a:lnTo>
                    <a:pt x="2990" y="452"/>
                  </a:lnTo>
                  <a:lnTo>
                    <a:pt x="2986" y="447"/>
                  </a:lnTo>
                  <a:lnTo>
                    <a:pt x="2982" y="440"/>
                  </a:lnTo>
                  <a:lnTo>
                    <a:pt x="2979" y="433"/>
                  </a:lnTo>
                  <a:lnTo>
                    <a:pt x="2975" y="421"/>
                  </a:lnTo>
                  <a:lnTo>
                    <a:pt x="2974" y="408"/>
                  </a:lnTo>
                  <a:lnTo>
                    <a:pt x="2975" y="396"/>
                  </a:lnTo>
                  <a:lnTo>
                    <a:pt x="2975" y="383"/>
                  </a:lnTo>
                  <a:lnTo>
                    <a:pt x="2976" y="372"/>
                  </a:lnTo>
                  <a:lnTo>
                    <a:pt x="2975" y="361"/>
                  </a:lnTo>
                  <a:lnTo>
                    <a:pt x="2974" y="354"/>
                  </a:lnTo>
                  <a:lnTo>
                    <a:pt x="2972" y="348"/>
                  </a:lnTo>
                  <a:lnTo>
                    <a:pt x="2970" y="343"/>
                  </a:lnTo>
                  <a:lnTo>
                    <a:pt x="2967" y="337"/>
                  </a:lnTo>
                  <a:lnTo>
                    <a:pt x="2964" y="332"/>
                  </a:lnTo>
                  <a:lnTo>
                    <a:pt x="2960" y="327"/>
                  </a:lnTo>
                  <a:lnTo>
                    <a:pt x="2956" y="322"/>
                  </a:lnTo>
                  <a:lnTo>
                    <a:pt x="2952" y="318"/>
                  </a:lnTo>
                  <a:lnTo>
                    <a:pt x="2942" y="312"/>
                  </a:lnTo>
                  <a:lnTo>
                    <a:pt x="2932" y="308"/>
                  </a:lnTo>
                  <a:lnTo>
                    <a:pt x="2910" y="301"/>
                  </a:lnTo>
                  <a:lnTo>
                    <a:pt x="2885" y="294"/>
                  </a:lnTo>
                  <a:lnTo>
                    <a:pt x="2871" y="288"/>
                  </a:lnTo>
                  <a:lnTo>
                    <a:pt x="2858" y="282"/>
                  </a:lnTo>
                  <a:lnTo>
                    <a:pt x="2852" y="279"/>
                  </a:lnTo>
                  <a:lnTo>
                    <a:pt x="2846" y="276"/>
                  </a:lnTo>
                  <a:lnTo>
                    <a:pt x="2839" y="274"/>
                  </a:lnTo>
                  <a:lnTo>
                    <a:pt x="2831" y="274"/>
                  </a:lnTo>
                  <a:lnTo>
                    <a:pt x="2825" y="275"/>
                  </a:lnTo>
                  <a:lnTo>
                    <a:pt x="2821" y="278"/>
                  </a:lnTo>
                  <a:lnTo>
                    <a:pt x="2817" y="281"/>
                  </a:lnTo>
                  <a:lnTo>
                    <a:pt x="2812" y="285"/>
                  </a:lnTo>
                  <a:lnTo>
                    <a:pt x="2795" y="296"/>
                  </a:lnTo>
                  <a:lnTo>
                    <a:pt x="2780" y="306"/>
                  </a:lnTo>
                  <a:lnTo>
                    <a:pt x="2764" y="314"/>
                  </a:lnTo>
                  <a:lnTo>
                    <a:pt x="2747" y="322"/>
                  </a:lnTo>
                  <a:lnTo>
                    <a:pt x="2722" y="332"/>
                  </a:lnTo>
                  <a:lnTo>
                    <a:pt x="2699" y="340"/>
                  </a:lnTo>
                  <a:lnTo>
                    <a:pt x="2693" y="342"/>
                  </a:lnTo>
                  <a:lnTo>
                    <a:pt x="2689" y="344"/>
                  </a:lnTo>
                  <a:lnTo>
                    <a:pt x="2685" y="347"/>
                  </a:lnTo>
                  <a:lnTo>
                    <a:pt x="2680" y="350"/>
                  </a:lnTo>
                  <a:lnTo>
                    <a:pt x="2677" y="354"/>
                  </a:lnTo>
                  <a:lnTo>
                    <a:pt x="2675" y="359"/>
                  </a:lnTo>
                  <a:lnTo>
                    <a:pt x="2674" y="364"/>
                  </a:lnTo>
                  <a:lnTo>
                    <a:pt x="2673" y="370"/>
                  </a:lnTo>
                  <a:lnTo>
                    <a:pt x="2674" y="378"/>
                  </a:lnTo>
                  <a:lnTo>
                    <a:pt x="2675" y="387"/>
                  </a:lnTo>
                  <a:lnTo>
                    <a:pt x="2676" y="394"/>
                  </a:lnTo>
                  <a:lnTo>
                    <a:pt x="2678" y="400"/>
                  </a:lnTo>
                  <a:lnTo>
                    <a:pt x="2682" y="415"/>
                  </a:lnTo>
                  <a:lnTo>
                    <a:pt x="2686" y="431"/>
                  </a:lnTo>
                  <a:lnTo>
                    <a:pt x="2757" y="431"/>
                  </a:lnTo>
                  <a:lnTo>
                    <a:pt x="2776" y="431"/>
                  </a:lnTo>
                  <a:lnTo>
                    <a:pt x="2792" y="432"/>
                  </a:lnTo>
                  <a:lnTo>
                    <a:pt x="2799" y="434"/>
                  </a:lnTo>
                  <a:lnTo>
                    <a:pt x="2807" y="437"/>
                  </a:lnTo>
                  <a:lnTo>
                    <a:pt x="2814" y="441"/>
                  </a:lnTo>
                  <a:lnTo>
                    <a:pt x="2821" y="448"/>
                  </a:lnTo>
                  <a:lnTo>
                    <a:pt x="2836" y="463"/>
                  </a:lnTo>
                  <a:lnTo>
                    <a:pt x="2848" y="478"/>
                  </a:lnTo>
                  <a:lnTo>
                    <a:pt x="2854" y="485"/>
                  </a:lnTo>
                  <a:lnTo>
                    <a:pt x="2863" y="490"/>
                  </a:lnTo>
                  <a:lnTo>
                    <a:pt x="2867" y="492"/>
                  </a:lnTo>
                  <a:lnTo>
                    <a:pt x="2871" y="493"/>
                  </a:lnTo>
                  <a:lnTo>
                    <a:pt x="2876" y="494"/>
                  </a:lnTo>
                  <a:lnTo>
                    <a:pt x="2881" y="494"/>
                  </a:lnTo>
                  <a:lnTo>
                    <a:pt x="2929" y="494"/>
                  </a:lnTo>
                  <a:lnTo>
                    <a:pt x="2933" y="494"/>
                  </a:lnTo>
                  <a:lnTo>
                    <a:pt x="2936" y="495"/>
                  </a:lnTo>
                  <a:lnTo>
                    <a:pt x="2939" y="496"/>
                  </a:lnTo>
                  <a:lnTo>
                    <a:pt x="2941" y="498"/>
                  </a:lnTo>
                  <a:lnTo>
                    <a:pt x="2946" y="503"/>
                  </a:lnTo>
                  <a:lnTo>
                    <a:pt x="2951" y="509"/>
                  </a:lnTo>
                  <a:lnTo>
                    <a:pt x="2951" y="522"/>
                  </a:lnTo>
                  <a:lnTo>
                    <a:pt x="2934" y="523"/>
                  </a:lnTo>
                  <a:lnTo>
                    <a:pt x="2919" y="525"/>
                  </a:lnTo>
                  <a:lnTo>
                    <a:pt x="2904" y="528"/>
                  </a:lnTo>
                  <a:lnTo>
                    <a:pt x="2890" y="534"/>
                  </a:lnTo>
                  <a:lnTo>
                    <a:pt x="2863" y="545"/>
                  </a:lnTo>
                  <a:lnTo>
                    <a:pt x="2834" y="561"/>
                  </a:lnTo>
                  <a:lnTo>
                    <a:pt x="2818" y="568"/>
                  </a:lnTo>
                  <a:lnTo>
                    <a:pt x="2805" y="575"/>
                  </a:lnTo>
                  <a:lnTo>
                    <a:pt x="2792" y="582"/>
                  </a:lnTo>
                  <a:lnTo>
                    <a:pt x="2781" y="590"/>
                  </a:lnTo>
                  <a:lnTo>
                    <a:pt x="2769" y="598"/>
                  </a:lnTo>
                  <a:lnTo>
                    <a:pt x="2758" y="607"/>
                  </a:lnTo>
                  <a:lnTo>
                    <a:pt x="2747" y="618"/>
                  </a:lnTo>
                  <a:lnTo>
                    <a:pt x="2734" y="629"/>
                  </a:lnTo>
                  <a:lnTo>
                    <a:pt x="2709" y="650"/>
                  </a:lnTo>
                  <a:lnTo>
                    <a:pt x="2687" y="668"/>
                  </a:lnTo>
                  <a:lnTo>
                    <a:pt x="2677" y="679"/>
                  </a:lnTo>
                  <a:lnTo>
                    <a:pt x="2669" y="689"/>
                  </a:lnTo>
                  <a:lnTo>
                    <a:pt x="2666" y="695"/>
                  </a:lnTo>
                  <a:lnTo>
                    <a:pt x="2663" y="702"/>
                  </a:lnTo>
                  <a:lnTo>
                    <a:pt x="2661" y="710"/>
                  </a:lnTo>
                  <a:lnTo>
                    <a:pt x="2660" y="718"/>
                  </a:lnTo>
                  <a:lnTo>
                    <a:pt x="2658" y="733"/>
                  </a:lnTo>
                  <a:lnTo>
                    <a:pt x="2656" y="746"/>
                  </a:lnTo>
                  <a:lnTo>
                    <a:pt x="2655" y="752"/>
                  </a:lnTo>
                  <a:lnTo>
                    <a:pt x="2651" y="758"/>
                  </a:lnTo>
                  <a:lnTo>
                    <a:pt x="2648" y="765"/>
                  </a:lnTo>
                  <a:lnTo>
                    <a:pt x="2643" y="770"/>
                  </a:lnTo>
                  <a:lnTo>
                    <a:pt x="2629" y="780"/>
                  </a:lnTo>
                  <a:lnTo>
                    <a:pt x="2615" y="791"/>
                  </a:lnTo>
                  <a:lnTo>
                    <a:pt x="2610" y="796"/>
                  </a:lnTo>
                  <a:lnTo>
                    <a:pt x="2606" y="803"/>
                  </a:lnTo>
                  <a:lnTo>
                    <a:pt x="2603" y="810"/>
                  </a:lnTo>
                  <a:lnTo>
                    <a:pt x="2602" y="818"/>
                  </a:lnTo>
                  <a:lnTo>
                    <a:pt x="2602" y="928"/>
                  </a:lnTo>
                  <a:lnTo>
                    <a:pt x="2601" y="940"/>
                  </a:lnTo>
                  <a:lnTo>
                    <a:pt x="2600" y="950"/>
                  </a:lnTo>
                  <a:lnTo>
                    <a:pt x="2599" y="955"/>
                  </a:lnTo>
                  <a:lnTo>
                    <a:pt x="2599" y="960"/>
                  </a:lnTo>
                  <a:lnTo>
                    <a:pt x="2600" y="966"/>
                  </a:lnTo>
                  <a:lnTo>
                    <a:pt x="2601" y="972"/>
                  </a:lnTo>
                  <a:lnTo>
                    <a:pt x="2602" y="976"/>
                  </a:lnTo>
                  <a:lnTo>
                    <a:pt x="2604" y="980"/>
                  </a:lnTo>
                  <a:lnTo>
                    <a:pt x="2607" y="983"/>
                  </a:lnTo>
                  <a:lnTo>
                    <a:pt x="2610" y="985"/>
                  </a:lnTo>
                  <a:lnTo>
                    <a:pt x="2618" y="990"/>
                  </a:lnTo>
                  <a:lnTo>
                    <a:pt x="2627" y="994"/>
                  </a:lnTo>
                  <a:lnTo>
                    <a:pt x="2634" y="998"/>
                  </a:lnTo>
                  <a:lnTo>
                    <a:pt x="2641" y="1002"/>
                  </a:lnTo>
                  <a:lnTo>
                    <a:pt x="2643" y="1005"/>
                  </a:lnTo>
                  <a:lnTo>
                    <a:pt x="2645" y="1008"/>
                  </a:lnTo>
                  <a:lnTo>
                    <a:pt x="2647" y="1012"/>
                  </a:lnTo>
                  <a:lnTo>
                    <a:pt x="2647" y="1016"/>
                  </a:lnTo>
                  <a:lnTo>
                    <a:pt x="2647" y="1023"/>
                  </a:lnTo>
                  <a:lnTo>
                    <a:pt x="2645" y="1029"/>
                  </a:lnTo>
                  <a:lnTo>
                    <a:pt x="2643" y="1034"/>
                  </a:lnTo>
                  <a:lnTo>
                    <a:pt x="2641" y="1039"/>
                  </a:lnTo>
                  <a:lnTo>
                    <a:pt x="2634" y="1048"/>
                  </a:lnTo>
                  <a:lnTo>
                    <a:pt x="2627" y="1058"/>
                  </a:lnTo>
                  <a:lnTo>
                    <a:pt x="2618" y="1066"/>
                  </a:lnTo>
                  <a:lnTo>
                    <a:pt x="2612" y="1076"/>
                  </a:lnTo>
                  <a:lnTo>
                    <a:pt x="2609" y="1082"/>
                  </a:lnTo>
                  <a:lnTo>
                    <a:pt x="2607" y="1087"/>
                  </a:lnTo>
                  <a:lnTo>
                    <a:pt x="2606" y="1093"/>
                  </a:lnTo>
                  <a:lnTo>
                    <a:pt x="2605" y="1099"/>
                  </a:lnTo>
                  <a:lnTo>
                    <a:pt x="2606" y="1105"/>
                  </a:lnTo>
                  <a:lnTo>
                    <a:pt x="2607" y="1112"/>
                  </a:lnTo>
                  <a:lnTo>
                    <a:pt x="2609" y="1118"/>
                  </a:lnTo>
                  <a:lnTo>
                    <a:pt x="2612" y="1123"/>
                  </a:lnTo>
                  <a:lnTo>
                    <a:pt x="2617" y="1133"/>
                  </a:lnTo>
                  <a:lnTo>
                    <a:pt x="2621" y="1146"/>
                  </a:lnTo>
                  <a:lnTo>
                    <a:pt x="2623" y="1155"/>
                  </a:lnTo>
                  <a:lnTo>
                    <a:pt x="2624" y="1164"/>
                  </a:lnTo>
                  <a:lnTo>
                    <a:pt x="2624" y="1173"/>
                  </a:lnTo>
                  <a:lnTo>
                    <a:pt x="2624" y="1180"/>
                  </a:lnTo>
                  <a:lnTo>
                    <a:pt x="2624" y="1197"/>
                  </a:lnTo>
                  <a:lnTo>
                    <a:pt x="2624" y="1215"/>
                  </a:lnTo>
                  <a:lnTo>
                    <a:pt x="2624" y="1238"/>
                  </a:lnTo>
                  <a:lnTo>
                    <a:pt x="2624" y="1260"/>
                  </a:lnTo>
                  <a:lnTo>
                    <a:pt x="2622" y="1269"/>
                  </a:lnTo>
                  <a:lnTo>
                    <a:pt x="2619" y="1278"/>
                  </a:lnTo>
                  <a:lnTo>
                    <a:pt x="2616" y="1281"/>
                  </a:lnTo>
                  <a:lnTo>
                    <a:pt x="2613" y="1286"/>
                  </a:lnTo>
                  <a:lnTo>
                    <a:pt x="2610" y="1289"/>
                  </a:lnTo>
                  <a:lnTo>
                    <a:pt x="2605" y="1292"/>
                  </a:lnTo>
                  <a:lnTo>
                    <a:pt x="2592" y="1298"/>
                  </a:lnTo>
                  <a:lnTo>
                    <a:pt x="2579" y="1302"/>
                  </a:lnTo>
                  <a:lnTo>
                    <a:pt x="2567" y="1306"/>
                  </a:lnTo>
                  <a:lnTo>
                    <a:pt x="2554" y="1309"/>
                  </a:lnTo>
                  <a:lnTo>
                    <a:pt x="2543" y="1314"/>
                  </a:lnTo>
                  <a:lnTo>
                    <a:pt x="2531" y="1320"/>
                  </a:lnTo>
                  <a:lnTo>
                    <a:pt x="2527" y="1323"/>
                  </a:lnTo>
                  <a:lnTo>
                    <a:pt x="2522" y="1327"/>
                  </a:lnTo>
                  <a:lnTo>
                    <a:pt x="2518" y="1332"/>
                  </a:lnTo>
                  <a:lnTo>
                    <a:pt x="2514" y="1338"/>
                  </a:lnTo>
                  <a:lnTo>
                    <a:pt x="2508" y="1350"/>
                  </a:lnTo>
                  <a:lnTo>
                    <a:pt x="2502" y="1360"/>
                  </a:lnTo>
                  <a:lnTo>
                    <a:pt x="2498" y="1370"/>
                  </a:lnTo>
                  <a:lnTo>
                    <a:pt x="2494" y="1380"/>
                  </a:lnTo>
                  <a:lnTo>
                    <a:pt x="2491" y="1390"/>
                  </a:lnTo>
                  <a:lnTo>
                    <a:pt x="2489" y="1401"/>
                  </a:lnTo>
                  <a:lnTo>
                    <a:pt x="2488" y="1412"/>
                  </a:lnTo>
                  <a:lnTo>
                    <a:pt x="2488" y="1424"/>
                  </a:lnTo>
                  <a:lnTo>
                    <a:pt x="2488" y="1440"/>
                  </a:lnTo>
                  <a:lnTo>
                    <a:pt x="2488" y="1454"/>
                  </a:lnTo>
                  <a:lnTo>
                    <a:pt x="2489" y="1461"/>
                  </a:lnTo>
                  <a:lnTo>
                    <a:pt x="2490" y="1468"/>
                  </a:lnTo>
                  <a:lnTo>
                    <a:pt x="2492" y="1475"/>
                  </a:lnTo>
                  <a:lnTo>
                    <a:pt x="2495" y="1482"/>
                  </a:lnTo>
                  <a:lnTo>
                    <a:pt x="2504" y="1484"/>
                  </a:lnTo>
                  <a:lnTo>
                    <a:pt x="2513" y="1470"/>
                  </a:lnTo>
                  <a:lnTo>
                    <a:pt x="2519" y="1454"/>
                  </a:lnTo>
                  <a:lnTo>
                    <a:pt x="2522" y="1447"/>
                  </a:lnTo>
                  <a:lnTo>
                    <a:pt x="2526" y="1442"/>
                  </a:lnTo>
                  <a:lnTo>
                    <a:pt x="2529" y="1440"/>
                  </a:lnTo>
                  <a:lnTo>
                    <a:pt x="2531" y="1439"/>
                  </a:lnTo>
                  <a:lnTo>
                    <a:pt x="2535" y="1438"/>
                  </a:lnTo>
                  <a:lnTo>
                    <a:pt x="2540" y="1438"/>
                  </a:lnTo>
                  <a:lnTo>
                    <a:pt x="2544" y="1438"/>
                  </a:lnTo>
                  <a:lnTo>
                    <a:pt x="2547" y="1440"/>
                  </a:lnTo>
                  <a:lnTo>
                    <a:pt x="2549" y="1444"/>
                  </a:lnTo>
                  <a:lnTo>
                    <a:pt x="2551" y="1447"/>
                  </a:lnTo>
                  <a:lnTo>
                    <a:pt x="2553" y="1458"/>
                  </a:lnTo>
                  <a:lnTo>
                    <a:pt x="2553" y="1467"/>
                  </a:lnTo>
                  <a:lnTo>
                    <a:pt x="2553" y="1476"/>
                  </a:lnTo>
                  <a:lnTo>
                    <a:pt x="2552" y="1484"/>
                  </a:lnTo>
                  <a:lnTo>
                    <a:pt x="2550" y="1493"/>
                  </a:lnTo>
                  <a:lnTo>
                    <a:pt x="2548" y="1501"/>
                  </a:lnTo>
                  <a:lnTo>
                    <a:pt x="2545" y="1509"/>
                  </a:lnTo>
                  <a:lnTo>
                    <a:pt x="2541" y="1517"/>
                  </a:lnTo>
                  <a:lnTo>
                    <a:pt x="2536" y="1524"/>
                  </a:lnTo>
                  <a:lnTo>
                    <a:pt x="2531" y="1530"/>
                  </a:lnTo>
                  <a:lnTo>
                    <a:pt x="2525" y="1536"/>
                  </a:lnTo>
                  <a:lnTo>
                    <a:pt x="2520" y="1541"/>
                  </a:lnTo>
                  <a:lnTo>
                    <a:pt x="2513" y="1546"/>
                  </a:lnTo>
                  <a:lnTo>
                    <a:pt x="2505" y="1550"/>
                  </a:lnTo>
                  <a:lnTo>
                    <a:pt x="2498" y="1553"/>
                  </a:lnTo>
                  <a:lnTo>
                    <a:pt x="2491" y="1556"/>
                  </a:lnTo>
                  <a:lnTo>
                    <a:pt x="2483" y="1557"/>
                  </a:lnTo>
                  <a:lnTo>
                    <a:pt x="2473" y="1558"/>
                  </a:lnTo>
                  <a:lnTo>
                    <a:pt x="2461" y="1557"/>
                  </a:lnTo>
                  <a:lnTo>
                    <a:pt x="2450" y="1556"/>
                  </a:lnTo>
                  <a:lnTo>
                    <a:pt x="2438" y="1554"/>
                  </a:lnTo>
                  <a:lnTo>
                    <a:pt x="2428" y="1552"/>
                  </a:lnTo>
                  <a:lnTo>
                    <a:pt x="2408" y="1545"/>
                  </a:lnTo>
                  <a:lnTo>
                    <a:pt x="2388" y="1537"/>
                  </a:lnTo>
                  <a:lnTo>
                    <a:pt x="2370" y="1530"/>
                  </a:lnTo>
                  <a:lnTo>
                    <a:pt x="2350" y="1524"/>
                  </a:lnTo>
                  <a:lnTo>
                    <a:pt x="2339" y="1522"/>
                  </a:lnTo>
                  <a:lnTo>
                    <a:pt x="2328" y="1520"/>
                  </a:lnTo>
                  <a:lnTo>
                    <a:pt x="2317" y="1518"/>
                  </a:lnTo>
                  <a:lnTo>
                    <a:pt x="2305" y="1518"/>
                  </a:lnTo>
                  <a:lnTo>
                    <a:pt x="2294" y="1519"/>
                  </a:lnTo>
                  <a:lnTo>
                    <a:pt x="2285" y="1522"/>
                  </a:lnTo>
                  <a:lnTo>
                    <a:pt x="2278" y="1526"/>
                  </a:lnTo>
                  <a:lnTo>
                    <a:pt x="2270" y="1531"/>
                  </a:lnTo>
                  <a:lnTo>
                    <a:pt x="2263" y="1536"/>
                  </a:lnTo>
                  <a:lnTo>
                    <a:pt x="2256" y="1542"/>
                  </a:lnTo>
                  <a:lnTo>
                    <a:pt x="2248" y="1548"/>
                  </a:lnTo>
                  <a:lnTo>
                    <a:pt x="2238" y="1553"/>
                  </a:lnTo>
                  <a:lnTo>
                    <a:pt x="2227" y="1557"/>
                  </a:lnTo>
                  <a:lnTo>
                    <a:pt x="2215" y="1559"/>
                  </a:lnTo>
                  <a:lnTo>
                    <a:pt x="2203" y="1560"/>
                  </a:lnTo>
                  <a:lnTo>
                    <a:pt x="2192" y="1561"/>
                  </a:lnTo>
                  <a:lnTo>
                    <a:pt x="2181" y="1563"/>
                  </a:lnTo>
                  <a:lnTo>
                    <a:pt x="2171" y="1566"/>
                  </a:lnTo>
                  <a:lnTo>
                    <a:pt x="2167" y="1568"/>
                  </a:lnTo>
                  <a:lnTo>
                    <a:pt x="2163" y="1571"/>
                  </a:lnTo>
                  <a:lnTo>
                    <a:pt x="2160" y="1576"/>
                  </a:lnTo>
                  <a:lnTo>
                    <a:pt x="2157" y="1581"/>
                  </a:lnTo>
                  <a:lnTo>
                    <a:pt x="2173" y="1589"/>
                  </a:lnTo>
                  <a:lnTo>
                    <a:pt x="2188" y="1596"/>
                  </a:lnTo>
                  <a:lnTo>
                    <a:pt x="2194" y="1600"/>
                  </a:lnTo>
                  <a:lnTo>
                    <a:pt x="2200" y="1605"/>
                  </a:lnTo>
                  <a:lnTo>
                    <a:pt x="2205" y="1611"/>
                  </a:lnTo>
                  <a:lnTo>
                    <a:pt x="2210" y="1619"/>
                  </a:lnTo>
                  <a:lnTo>
                    <a:pt x="2197" y="1628"/>
                  </a:lnTo>
                  <a:lnTo>
                    <a:pt x="2185" y="1637"/>
                  </a:lnTo>
                  <a:lnTo>
                    <a:pt x="2172" y="1643"/>
                  </a:lnTo>
                  <a:lnTo>
                    <a:pt x="2160" y="1648"/>
                  </a:lnTo>
                  <a:lnTo>
                    <a:pt x="2146" y="1652"/>
                  </a:lnTo>
                  <a:lnTo>
                    <a:pt x="2133" y="1656"/>
                  </a:lnTo>
                  <a:lnTo>
                    <a:pt x="2118" y="1658"/>
                  </a:lnTo>
                  <a:lnTo>
                    <a:pt x="2102" y="1661"/>
                  </a:lnTo>
                  <a:lnTo>
                    <a:pt x="2088" y="1662"/>
                  </a:lnTo>
                  <a:lnTo>
                    <a:pt x="2076" y="1661"/>
                  </a:lnTo>
                  <a:lnTo>
                    <a:pt x="2070" y="1661"/>
                  </a:lnTo>
                  <a:lnTo>
                    <a:pt x="2063" y="1662"/>
                  </a:lnTo>
                  <a:lnTo>
                    <a:pt x="2057" y="1663"/>
                  </a:lnTo>
                  <a:lnTo>
                    <a:pt x="2050" y="1666"/>
                  </a:lnTo>
                  <a:lnTo>
                    <a:pt x="2042" y="1671"/>
                  </a:lnTo>
                  <a:lnTo>
                    <a:pt x="2035" y="1677"/>
                  </a:lnTo>
                  <a:lnTo>
                    <a:pt x="2030" y="1683"/>
                  </a:lnTo>
                  <a:lnTo>
                    <a:pt x="2026" y="1691"/>
                  </a:lnTo>
                  <a:lnTo>
                    <a:pt x="2018" y="1707"/>
                  </a:lnTo>
                  <a:lnTo>
                    <a:pt x="2011" y="1725"/>
                  </a:lnTo>
                  <a:lnTo>
                    <a:pt x="2003" y="1737"/>
                  </a:lnTo>
                  <a:lnTo>
                    <a:pt x="1995" y="1749"/>
                  </a:lnTo>
                  <a:lnTo>
                    <a:pt x="1987" y="1759"/>
                  </a:lnTo>
                  <a:lnTo>
                    <a:pt x="1978" y="1768"/>
                  </a:lnTo>
                  <a:lnTo>
                    <a:pt x="1970" y="1778"/>
                  </a:lnTo>
                  <a:lnTo>
                    <a:pt x="1963" y="1788"/>
                  </a:lnTo>
                  <a:lnTo>
                    <a:pt x="1957" y="1800"/>
                  </a:lnTo>
                  <a:lnTo>
                    <a:pt x="1952" y="1814"/>
                  </a:lnTo>
                  <a:lnTo>
                    <a:pt x="1948" y="1822"/>
                  </a:lnTo>
                  <a:lnTo>
                    <a:pt x="1943" y="1829"/>
                  </a:lnTo>
                  <a:lnTo>
                    <a:pt x="1938" y="1835"/>
                  </a:lnTo>
                  <a:lnTo>
                    <a:pt x="1932" y="1840"/>
                  </a:lnTo>
                  <a:lnTo>
                    <a:pt x="1927" y="1845"/>
                  </a:lnTo>
                  <a:lnTo>
                    <a:pt x="1921" y="1851"/>
                  </a:lnTo>
                  <a:lnTo>
                    <a:pt x="1915" y="1857"/>
                  </a:lnTo>
                  <a:lnTo>
                    <a:pt x="1911" y="1866"/>
                  </a:lnTo>
                  <a:lnTo>
                    <a:pt x="1910" y="1873"/>
                  </a:lnTo>
                  <a:lnTo>
                    <a:pt x="1909" y="1881"/>
                  </a:lnTo>
                  <a:lnTo>
                    <a:pt x="1910" y="1887"/>
                  </a:lnTo>
                  <a:lnTo>
                    <a:pt x="1911" y="1895"/>
                  </a:lnTo>
                  <a:lnTo>
                    <a:pt x="1912" y="1902"/>
                  </a:lnTo>
                  <a:lnTo>
                    <a:pt x="1913" y="1909"/>
                  </a:lnTo>
                  <a:lnTo>
                    <a:pt x="1913" y="1916"/>
                  </a:lnTo>
                  <a:lnTo>
                    <a:pt x="1911" y="1925"/>
                  </a:lnTo>
                  <a:lnTo>
                    <a:pt x="1908" y="1935"/>
                  </a:lnTo>
                  <a:lnTo>
                    <a:pt x="1904" y="1945"/>
                  </a:lnTo>
                  <a:lnTo>
                    <a:pt x="1899" y="1955"/>
                  </a:lnTo>
                  <a:lnTo>
                    <a:pt x="1894" y="1964"/>
                  </a:lnTo>
                  <a:lnTo>
                    <a:pt x="1883" y="1981"/>
                  </a:lnTo>
                  <a:lnTo>
                    <a:pt x="1872" y="1996"/>
                  </a:lnTo>
                  <a:lnTo>
                    <a:pt x="1860" y="2012"/>
                  </a:lnTo>
                  <a:lnTo>
                    <a:pt x="1850" y="2027"/>
                  </a:lnTo>
                  <a:lnTo>
                    <a:pt x="1846" y="2035"/>
                  </a:lnTo>
                  <a:lnTo>
                    <a:pt x="1842" y="2044"/>
                  </a:lnTo>
                  <a:lnTo>
                    <a:pt x="1838" y="2052"/>
                  </a:lnTo>
                  <a:lnTo>
                    <a:pt x="1834" y="2061"/>
                  </a:lnTo>
                  <a:lnTo>
                    <a:pt x="453" y="2143"/>
                  </a:lnTo>
                  <a:lnTo>
                    <a:pt x="454" y="2136"/>
                  </a:lnTo>
                  <a:lnTo>
                    <a:pt x="454" y="2129"/>
                  </a:lnTo>
                  <a:lnTo>
                    <a:pt x="454" y="2126"/>
                  </a:lnTo>
                  <a:lnTo>
                    <a:pt x="453" y="2121"/>
                  </a:lnTo>
                  <a:lnTo>
                    <a:pt x="451" y="2118"/>
                  </a:lnTo>
                  <a:lnTo>
                    <a:pt x="450" y="2115"/>
                  </a:lnTo>
                  <a:lnTo>
                    <a:pt x="446" y="2110"/>
                  </a:lnTo>
                  <a:lnTo>
                    <a:pt x="440" y="2106"/>
                  </a:lnTo>
                  <a:lnTo>
                    <a:pt x="428" y="2098"/>
                  </a:lnTo>
                  <a:lnTo>
                    <a:pt x="414" y="2089"/>
                  </a:lnTo>
                  <a:lnTo>
                    <a:pt x="403" y="2076"/>
                  </a:lnTo>
                  <a:lnTo>
                    <a:pt x="390" y="2063"/>
                  </a:lnTo>
                  <a:lnTo>
                    <a:pt x="380" y="2058"/>
                  </a:lnTo>
                  <a:lnTo>
                    <a:pt x="371" y="2053"/>
                  </a:lnTo>
                  <a:lnTo>
                    <a:pt x="367" y="2050"/>
                  </a:lnTo>
                  <a:lnTo>
                    <a:pt x="362" y="2047"/>
                  </a:lnTo>
                  <a:lnTo>
                    <a:pt x="360" y="2043"/>
                  </a:lnTo>
                  <a:lnTo>
                    <a:pt x="360" y="2038"/>
                  </a:lnTo>
                  <a:lnTo>
                    <a:pt x="360" y="2026"/>
                  </a:lnTo>
                  <a:lnTo>
                    <a:pt x="362" y="2015"/>
                  </a:lnTo>
                  <a:lnTo>
                    <a:pt x="365" y="2005"/>
                  </a:lnTo>
                  <a:lnTo>
                    <a:pt x="367" y="1996"/>
                  </a:lnTo>
                  <a:lnTo>
                    <a:pt x="373" y="1976"/>
                  </a:lnTo>
                  <a:lnTo>
                    <a:pt x="379" y="1955"/>
                  </a:lnTo>
                  <a:lnTo>
                    <a:pt x="381" y="1939"/>
                  </a:lnTo>
                  <a:lnTo>
                    <a:pt x="383" y="1925"/>
                  </a:lnTo>
                  <a:lnTo>
                    <a:pt x="385" y="1917"/>
                  </a:lnTo>
                  <a:lnTo>
                    <a:pt x="388" y="1912"/>
                  </a:lnTo>
                  <a:lnTo>
                    <a:pt x="390" y="1910"/>
                  </a:lnTo>
                  <a:lnTo>
                    <a:pt x="394" y="1909"/>
                  </a:lnTo>
                  <a:lnTo>
                    <a:pt x="397" y="1908"/>
                  </a:lnTo>
                  <a:lnTo>
                    <a:pt x="400" y="1908"/>
                  </a:lnTo>
                  <a:lnTo>
                    <a:pt x="412" y="1912"/>
                  </a:lnTo>
                  <a:lnTo>
                    <a:pt x="424" y="1917"/>
                  </a:lnTo>
                  <a:lnTo>
                    <a:pt x="434" y="1916"/>
                  </a:lnTo>
                  <a:lnTo>
                    <a:pt x="444" y="1915"/>
                  </a:lnTo>
                  <a:lnTo>
                    <a:pt x="444" y="1884"/>
                  </a:lnTo>
                  <a:lnTo>
                    <a:pt x="443" y="1873"/>
                  </a:lnTo>
                  <a:lnTo>
                    <a:pt x="440" y="1865"/>
                  </a:lnTo>
                  <a:lnTo>
                    <a:pt x="438" y="1859"/>
                  </a:lnTo>
                  <a:lnTo>
                    <a:pt x="437" y="1855"/>
                  </a:lnTo>
                  <a:lnTo>
                    <a:pt x="436" y="1850"/>
                  </a:lnTo>
                  <a:lnTo>
                    <a:pt x="435" y="1845"/>
                  </a:lnTo>
                  <a:lnTo>
                    <a:pt x="436" y="1841"/>
                  </a:lnTo>
                  <a:lnTo>
                    <a:pt x="436" y="1839"/>
                  </a:lnTo>
                  <a:lnTo>
                    <a:pt x="437" y="1836"/>
                  </a:lnTo>
                  <a:lnTo>
                    <a:pt x="439" y="1834"/>
                  </a:lnTo>
                  <a:lnTo>
                    <a:pt x="443" y="1829"/>
                  </a:lnTo>
                  <a:lnTo>
                    <a:pt x="449" y="1826"/>
                  </a:lnTo>
                  <a:lnTo>
                    <a:pt x="462" y="1821"/>
                  </a:lnTo>
                  <a:lnTo>
                    <a:pt x="475" y="1816"/>
                  </a:lnTo>
                  <a:lnTo>
                    <a:pt x="480" y="1814"/>
                  </a:lnTo>
                  <a:lnTo>
                    <a:pt x="484" y="1810"/>
                  </a:lnTo>
                  <a:lnTo>
                    <a:pt x="487" y="1806"/>
                  </a:lnTo>
                  <a:lnTo>
                    <a:pt x="489" y="1800"/>
                  </a:lnTo>
                  <a:lnTo>
                    <a:pt x="491" y="1789"/>
                  </a:lnTo>
                  <a:lnTo>
                    <a:pt x="492" y="1777"/>
                  </a:lnTo>
                  <a:lnTo>
                    <a:pt x="491" y="1771"/>
                  </a:lnTo>
                  <a:lnTo>
                    <a:pt x="491" y="1766"/>
                  </a:lnTo>
                  <a:lnTo>
                    <a:pt x="489" y="1762"/>
                  </a:lnTo>
                  <a:lnTo>
                    <a:pt x="487" y="1758"/>
                  </a:lnTo>
                  <a:lnTo>
                    <a:pt x="483" y="1750"/>
                  </a:lnTo>
                  <a:lnTo>
                    <a:pt x="476" y="1742"/>
                  </a:lnTo>
                  <a:lnTo>
                    <a:pt x="469" y="1736"/>
                  </a:lnTo>
                  <a:lnTo>
                    <a:pt x="462" y="1729"/>
                  </a:lnTo>
                  <a:lnTo>
                    <a:pt x="456" y="1722"/>
                  </a:lnTo>
                  <a:lnTo>
                    <a:pt x="449" y="1712"/>
                  </a:lnTo>
                  <a:lnTo>
                    <a:pt x="436" y="1689"/>
                  </a:lnTo>
                  <a:lnTo>
                    <a:pt x="422" y="1666"/>
                  </a:lnTo>
                  <a:lnTo>
                    <a:pt x="418" y="1661"/>
                  </a:lnTo>
                  <a:lnTo>
                    <a:pt x="414" y="1656"/>
                  </a:lnTo>
                  <a:lnTo>
                    <a:pt x="410" y="1652"/>
                  </a:lnTo>
                  <a:lnTo>
                    <a:pt x="405" y="1649"/>
                  </a:lnTo>
                  <a:lnTo>
                    <a:pt x="400" y="1646"/>
                  </a:lnTo>
                  <a:lnTo>
                    <a:pt x="395" y="1644"/>
                  </a:lnTo>
                  <a:lnTo>
                    <a:pt x="388" y="1643"/>
                  </a:lnTo>
                  <a:lnTo>
                    <a:pt x="381" y="1642"/>
                  </a:lnTo>
                  <a:lnTo>
                    <a:pt x="377" y="1643"/>
                  </a:lnTo>
                  <a:lnTo>
                    <a:pt x="373" y="1644"/>
                  </a:lnTo>
                  <a:lnTo>
                    <a:pt x="369" y="1646"/>
                  </a:lnTo>
                  <a:lnTo>
                    <a:pt x="366" y="1648"/>
                  </a:lnTo>
                  <a:lnTo>
                    <a:pt x="359" y="1654"/>
                  </a:lnTo>
                  <a:lnTo>
                    <a:pt x="354" y="1661"/>
                  </a:lnTo>
                  <a:lnTo>
                    <a:pt x="349" y="1668"/>
                  </a:lnTo>
                  <a:lnTo>
                    <a:pt x="343" y="1674"/>
                  </a:lnTo>
                  <a:lnTo>
                    <a:pt x="340" y="1676"/>
                  </a:lnTo>
                  <a:lnTo>
                    <a:pt x="336" y="1678"/>
                  </a:lnTo>
                  <a:lnTo>
                    <a:pt x="331" y="1679"/>
                  </a:lnTo>
                  <a:lnTo>
                    <a:pt x="327" y="1680"/>
                  </a:lnTo>
                  <a:lnTo>
                    <a:pt x="318" y="1679"/>
                  </a:lnTo>
                  <a:lnTo>
                    <a:pt x="309" y="1679"/>
                  </a:lnTo>
                  <a:lnTo>
                    <a:pt x="300" y="1677"/>
                  </a:lnTo>
                  <a:lnTo>
                    <a:pt x="293" y="1675"/>
                  </a:lnTo>
                  <a:lnTo>
                    <a:pt x="285" y="1673"/>
                  </a:lnTo>
                  <a:lnTo>
                    <a:pt x="278" y="1670"/>
                  </a:lnTo>
                  <a:lnTo>
                    <a:pt x="270" y="1667"/>
                  </a:lnTo>
                  <a:lnTo>
                    <a:pt x="264" y="1663"/>
                  </a:lnTo>
                  <a:lnTo>
                    <a:pt x="251" y="1654"/>
                  </a:lnTo>
                  <a:lnTo>
                    <a:pt x="238" y="1643"/>
                  </a:lnTo>
                  <a:lnTo>
                    <a:pt x="225" y="1632"/>
                  </a:lnTo>
                  <a:lnTo>
                    <a:pt x="211" y="1619"/>
                  </a:lnTo>
                  <a:lnTo>
                    <a:pt x="206" y="1614"/>
                  </a:lnTo>
                  <a:lnTo>
                    <a:pt x="200" y="1610"/>
                  </a:lnTo>
                  <a:lnTo>
                    <a:pt x="193" y="1607"/>
                  </a:lnTo>
                  <a:lnTo>
                    <a:pt x="186" y="1604"/>
                  </a:lnTo>
                  <a:lnTo>
                    <a:pt x="181" y="1599"/>
                  </a:lnTo>
                  <a:lnTo>
                    <a:pt x="176" y="1595"/>
                  </a:lnTo>
                  <a:lnTo>
                    <a:pt x="174" y="1593"/>
                  </a:lnTo>
                  <a:lnTo>
                    <a:pt x="173" y="1590"/>
                  </a:lnTo>
                  <a:lnTo>
                    <a:pt x="172" y="1587"/>
                  </a:lnTo>
                  <a:lnTo>
                    <a:pt x="172" y="1584"/>
                  </a:lnTo>
                  <a:lnTo>
                    <a:pt x="173" y="1573"/>
                  </a:lnTo>
                  <a:lnTo>
                    <a:pt x="174" y="1562"/>
                  </a:lnTo>
                  <a:lnTo>
                    <a:pt x="246" y="1562"/>
                  </a:lnTo>
                  <a:lnTo>
                    <a:pt x="261" y="1558"/>
                  </a:lnTo>
                  <a:lnTo>
                    <a:pt x="275" y="1553"/>
                  </a:lnTo>
                  <a:lnTo>
                    <a:pt x="293" y="1550"/>
                  </a:lnTo>
                  <a:lnTo>
                    <a:pt x="310" y="1548"/>
                  </a:lnTo>
                  <a:lnTo>
                    <a:pt x="324" y="1547"/>
                  </a:lnTo>
                  <a:lnTo>
                    <a:pt x="340" y="1546"/>
                  </a:lnTo>
                  <a:lnTo>
                    <a:pt x="370" y="1545"/>
                  </a:lnTo>
                  <a:lnTo>
                    <a:pt x="405" y="1545"/>
                  </a:lnTo>
                  <a:lnTo>
                    <a:pt x="405" y="1534"/>
                  </a:lnTo>
                  <a:lnTo>
                    <a:pt x="405" y="1524"/>
                  </a:lnTo>
                  <a:lnTo>
                    <a:pt x="405" y="1515"/>
                  </a:lnTo>
                  <a:lnTo>
                    <a:pt x="405" y="1504"/>
                  </a:lnTo>
                  <a:lnTo>
                    <a:pt x="420" y="1504"/>
                  </a:lnTo>
                  <a:lnTo>
                    <a:pt x="433" y="1504"/>
                  </a:lnTo>
                  <a:lnTo>
                    <a:pt x="445" y="1503"/>
                  </a:lnTo>
                  <a:lnTo>
                    <a:pt x="461" y="1503"/>
                  </a:lnTo>
                  <a:lnTo>
                    <a:pt x="466" y="1504"/>
                  </a:lnTo>
                  <a:lnTo>
                    <a:pt x="470" y="1506"/>
                  </a:lnTo>
                  <a:lnTo>
                    <a:pt x="473" y="1508"/>
                  </a:lnTo>
                  <a:lnTo>
                    <a:pt x="476" y="1512"/>
                  </a:lnTo>
                  <a:lnTo>
                    <a:pt x="482" y="1521"/>
                  </a:lnTo>
                  <a:lnTo>
                    <a:pt x="486" y="1531"/>
                  </a:lnTo>
                  <a:lnTo>
                    <a:pt x="490" y="1541"/>
                  </a:lnTo>
                  <a:lnTo>
                    <a:pt x="494" y="1550"/>
                  </a:lnTo>
                  <a:lnTo>
                    <a:pt x="497" y="1554"/>
                  </a:lnTo>
                  <a:lnTo>
                    <a:pt x="501" y="1557"/>
                  </a:lnTo>
                  <a:lnTo>
                    <a:pt x="505" y="1559"/>
                  </a:lnTo>
                  <a:lnTo>
                    <a:pt x="510" y="1560"/>
                  </a:lnTo>
                  <a:lnTo>
                    <a:pt x="509" y="1536"/>
                  </a:lnTo>
                  <a:lnTo>
                    <a:pt x="507" y="1513"/>
                  </a:lnTo>
                  <a:lnTo>
                    <a:pt x="508" y="1503"/>
                  </a:lnTo>
                  <a:lnTo>
                    <a:pt x="512" y="1494"/>
                  </a:lnTo>
                  <a:lnTo>
                    <a:pt x="514" y="1490"/>
                  </a:lnTo>
                  <a:lnTo>
                    <a:pt x="517" y="1486"/>
                  </a:lnTo>
                  <a:lnTo>
                    <a:pt x="520" y="1481"/>
                  </a:lnTo>
                  <a:lnTo>
                    <a:pt x="525" y="1477"/>
                  </a:lnTo>
                  <a:lnTo>
                    <a:pt x="535" y="1472"/>
                  </a:lnTo>
                  <a:lnTo>
                    <a:pt x="546" y="1467"/>
                  </a:lnTo>
                  <a:lnTo>
                    <a:pt x="551" y="1465"/>
                  </a:lnTo>
                  <a:lnTo>
                    <a:pt x="554" y="1462"/>
                  </a:lnTo>
                  <a:lnTo>
                    <a:pt x="556" y="1458"/>
                  </a:lnTo>
                  <a:lnTo>
                    <a:pt x="557" y="1451"/>
                  </a:lnTo>
                  <a:lnTo>
                    <a:pt x="557" y="1447"/>
                  </a:lnTo>
                  <a:lnTo>
                    <a:pt x="556" y="1442"/>
                  </a:lnTo>
                  <a:lnTo>
                    <a:pt x="555" y="1438"/>
                  </a:lnTo>
                  <a:lnTo>
                    <a:pt x="553" y="1434"/>
                  </a:lnTo>
                  <a:lnTo>
                    <a:pt x="548" y="1428"/>
                  </a:lnTo>
                  <a:lnTo>
                    <a:pt x="542" y="1421"/>
                  </a:lnTo>
                  <a:lnTo>
                    <a:pt x="525" y="1410"/>
                  </a:lnTo>
                  <a:lnTo>
                    <a:pt x="508" y="1400"/>
                  </a:lnTo>
                  <a:lnTo>
                    <a:pt x="494" y="1391"/>
                  </a:lnTo>
                  <a:lnTo>
                    <a:pt x="480" y="1383"/>
                  </a:lnTo>
                  <a:lnTo>
                    <a:pt x="473" y="1381"/>
                  </a:lnTo>
                  <a:lnTo>
                    <a:pt x="466" y="1378"/>
                  </a:lnTo>
                  <a:lnTo>
                    <a:pt x="458" y="1377"/>
                  </a:lnTo>
                  <a:lnTo>
                    <a:pt x="449" y="1377"/>
                  </a:lnTo>
                  <a:lnTo>
                    <a:pt x="428" y="1377"/>
                  </a:lnTo>
                  <a:lnTo>
                    <a:pt x="408" y="1378"/>
                  </a:lnTo>
                  <a:lnTo>
                    <a:pt x="389" y="1380"/>
                  </a:lnTo>
                  <a:lnTo>
                    <a:pt x="371" y="1382"/>
                  </a:lnTo>
                  <a:lnTo>
                    <a:pt x="353" y="1384"/>
                  </a:lnTo>
                  <a:lnTo>
                    <a:pt x="334" y="1386"/>
                  </a:lnTo>
                  <a:lnTo>
                    <a:pt x="315" y="1388"/>
                  </a:lnTo>
                  <a:lnTo>
                    <a:pt x="293" y="1388"/>
                  </a:lnTo>
                  <a:lnTo>
                    <a:pt x="286" y="1387"/>
                  </a:lnTo>
                  <a:lnTo>
                    <a:pt x="280" y="1386"/>
                  </a:lnTo>
                  <a:lnTo>
                    <a:pt x="274" y="1383"/>
                  </a:lnTo>
                  <a:lnTo>
                    <a:pt x="270" y="1378"/>
                  </a:lnTo>
                  <a:lnTo>
                    <a:pt x="266" y="1374"/>
                  </a:lnTo>
                  <a:lnTo>
                    <a:pt x="264" y="1367"/>
                  </a:lnTo>
                  <a:lnTo>
                    <a:pt x="262" y="1360"/>
                  </a:lnTo>
                  <a:lnTo>
                    <a:pt x="260" y="1353"/>
                  </a:lnTo>
                  <a:lnTo>
                    <a:pt x="259" y="1337"/>
                  </a:lnTo>
                  <a:lnTo>
                    <a:pt x="258" y="1321"/>
                  </a:lnTo>
                  <a:lnTo>
                    <a:pt x="259" y="1303"/>
                  </a:lnTo>
                  <a:lnTo>
                    <a:pt x="259" y="1287"/>
                  </a:lnTo>
                  <a:lnTo>
                    <a:pt x="259" y="1275"/>
                  </a:lnTo>
                  <a:lnTo>
                    <a:pt x="261" y="1264"/>
                  </a:lnTo>
                  <a:lnTo>
                    <a:pt x="263" y="1253"/>
                  </a:lnTo>
                  <a:lnTo>
                    <a:pt x="265" y="1243"/>
                  </a:lnTo>
                  <a:lnTo>
                    <a:pt x="267" y="1233"/>
                  </a:lnTo>
                  <a:lnTo>
                    <a:pt x="269" y="1222"/>
                  </a:lnTo>
                  <a:lnTo>
                    <a:pt x="271" y="1212"/>
                  </a:lnTo>
                  <a:lnTo>
                    <a:pt x="271" y="1200"/>
                  </a:lnTo>
                  <a:lnTo>
                    <a:pt x="271" y="1105"/>
                  </a:lnTo>
                  <a:lnTo>
                    <a:pt x="273" y="1088"/>
                  </a:lnTo>
                  <a:lnTo>
                    <a:pt x="275" y="1073"/>
                  </a:lnTo>
                  <a:lnTo>
                    <a:pt x="279" y="1059"/>
                  </a:lnTo>
                  <a:lnTo>
                    <a:pt x="280" y="1041"/>
                  </a:lnTo>
                  <a:lnTo>
                    <a:pt x="280" y="1031"/>
                  </a:lnTo>
                  <a:lnTo>
                    <a:pt x="280" y="1021"/>
                  </a:lnTo>
                  <a:lnTo>
                    <a:pt x="278" y="1012"/>
                  </a:lnTo>
                  <a:lnTo>
                    <a:pt x="275" y="1003"/>
                  </a:lnTo>
                  <a:lnTo>
                    <a:pt x="272" y="996"/>
                  </a:lnTo>
                  <a:lnTo>
                    <a:pt x="268" y="987"/>
                  </a:lnTo>
                  <a:lnTo>
                    <a:pt x="262" y="981"/>
                  </a:lnTo>
                  <a:lnTo>
                    <a:pt x="254" y="974"/>
                  </a:lnTo>
                  <a:lnTo>
                    <a:pt x="246" y="970"/>
                  </a:lnTo>
                  <a:lnTo>
                    <a:pt x="238" y="966"/>
                  </a:lnTo>
                  <a:lnTo>
                    <a:pt x="230" y="963"/>
                  </a:lnTo>
                  <a:lnTo>
                    <a:pt x="223" y="960"/>
                  </a:lnTo>
                  <a:lnTo>
                    <a:pt x="215" y="957"/>
                  </a:lnTo>
                  <a:lnTo>
                    <a:pt x="208" y="954"/>
                  </a:lnTo>
                  <a:lnTo>
                    <a:pt x="202" y="949"/>
                  </a:lnTo>
                  <a:lnTo>
                    <a:pt x="198" y="942"/>
                  </a:lnTo>
                  <a:lnTo>
                    <a:pt x="195" y="934"/>
                  </a:lnTo>
                  <a:lnTo>
                    <a:pt x="193" y="927"/>
                  </a:lnTo>
                  <a:lnTo>
                    <a:pt x="192" y="921"/>
                  </a:lnTo>
                  <a:lnTo>
                    <a:pt x="191" y="915"/>
                  </a:lnTo>
                  <a:lnTo>
                    <a:pt x="191" y="901"/>
                  </a:lnTo>
                  <a:lnTo>
                    <a:pt x="191" y="886"/>
                  </a:lnTo>
                  <a:lnTo>
                    <a:pt x="191" y="866"/>
                  </a:lnTo>
                  <a:lnTo>
                    <a:pt x="193" y="850"/>
                  </a:lnTo>
                  <a:lnTo>
                    <a:pt x="195" y="833"/>
                  </a:lnTo>
                  <a:lnTo>
                    <a:pt x="200" y="814"/>
                  </a:lnTo>
                  <a:lnTo>
                    <a:pt x="202" y="808"/>
                  </a:lnTo>
                  <a:lnTo>
                    <a:pt x="205" y="804"/>
                  </a:lnTo>
                  <a:lnTo>
                    <a:pt x="209" y="799"/>
                  </a:lnTo>
                  <a:lnTo>
                    <a:pt x="212" y="795"/>
                  </a:lnTo>
                  <a:lnTo>
                    <a:pt x="215" y="791"/>
                  </a:lnTo>
                  <a:lnTo>
                    <a:pt x="219" y="785"/>
                  </a:lnTo>
                  <a:lnTo>
                    <a:pt x="221" y="780"/>
                  </a:lnTo>
                  <a:lnTo>
                    <a:pt x="222" y="774"/>
                  </a:lnTo>
                  <a:lnTo>
                    <a:pt x="221" y="772"/>
                  </a:lnTo>
                  <a:lnTo>
                    <a:pt x="220" y="769"/>
                  </a:lnTo>
                  <a:lnTo>
                    <a:pt x="219" y="768"/>
                  </a:lnTo>
                  <a:lnTo>
                    <a:pt x="216" y="766"/>
                  </a:lnTo>
                  <a:lnTo>
                    <a:pt x="212" y="765"/>
                  </a:lnTo>
                  <a:lnTo>
                    <a:pt x="206" y="764"/>
                  </a:lnTo>
                  <a:lnTo>
                    <a:pt x="193" y="764"/>
                  </a:lnTo>
                  <a:lnTo>
                    <a:pt x="179" y="763"/>
                  </a:lnTo>
                  <a:lnTo>
                    <a:pt x="172" y="760"/>
                  </a:lnTo>
                  <a:lnTo>
                    <a:pt x="166" y="757"/>
                  </a:lnTo>
                  <a:lnTo>
                    <a:pt x="161" y="753"/>
                  </a:lnTo>
                  <a:lnTo>
                    <a:pt x="155" y="749"/>
                  </a:lnTo>
                  <a:lnTo>
                    <a:pt x="151" y="744"/>
                  </a:lnTo>
                  <a:lnTo>
                    <a:pt x="148" y="739"/>
                  </a:lnTo>
                  <a:lnTo>
                    <a:pt x="145" y="731"/>
                  </a:lnTo>
                  <a:lnTo>
                    <a:pt x="144" y="725"/>
                  </a:lnTo>
                  <a:lnTo>
                    <a:pt x="140" y="696"/>
                  </a:lnTo>
                  <a:lnTo>
                    <a:pt x="136" y="669"/>
                  </a:lnTo>
                  <a:lnTo>
                    <a:pt x="135" y="663"/>
                  </a:lnTo>
                  <a:lnTo>
                    <a:pt x="133" y="658"/>
                  </a:lnTo>
                  <a:lnTo>
                    <a:pt x="130" y="653"/>
                  </a:lnTo>
                  <a:lnTo>
                    <a:pt x="126" y="648"/>
                  </a:lnTo>
                  <a:lnTo>
                    <a:pt x="122" y="643"/>
                  </a:lnTo>
                  <a:lnTo>
                    <a:pt x="118" y="640"/>
                  </a:lnTo>
                  <a:lnTo>
                    <a:pt x="113" y="637"/>
                  </a:lnTo>
                  <a:lnTo>
                    <a:pt x="106" y="635"/>
                  </a:lnTo>
                  <a:lnTo>
                    <a:pt x="98" y="625"/>
                  </a:lnTo>
                  <a:lnTo>
                    <a:pt x="91" y="614"/>
                  </a:lnTo>
                  <a:lnTo>
                    <a:pt x="84" y="605"/>
                  </a:lnTo>
                  <a:lnTo>
                    <a:pt x="76" y="596"/>
                  </a:lnTo>
                  <a:lnTo>
                    <a:pt x="69" y="592"/>
                  </a:lnTo>
                  <a:lnTo>
                    <a:pt x="62" y="589"/>
                  </a:lnTo>
                  <a:lnTo>
                    <a:pt x="59" y="588"/>
                  </a:lnTo>
                  <a:lnTo>
                    <a:pt x="57" y="585"/>
                  </a:lnTo>
                  <a:lnTo>
                    <a:pt x="55" y="582"/>
                  </a:lnTo>
                  <a:lnTo>
                    <a:pt x="54" y="579"/>
                  </a:lnTo>
                  <a:lnTo>
                    <a:pt x="55" y="564"/>
                  </a:lnTo>
                  <a:lnTo>
                    <a:pt x="56" y="549"/>
                  </a:lnTo>
                  <a:lnTo>
                    <a:pt x="59" y="537"/>
                  </a:lnTo>
                  <a:lnTo>
                    <a:pt x="62" y="524"/>
                  </a:lnTo>
                  <a:lnTo>
                    <a:pt x="67" y="512"/>
                  </a:lnTo>
                  <a:lnTo>
                    <a:pt x="73" y="499"/>
                  </a:lnTo>
                  <a:lnTo>
                    <a:pt x="80" y="487"/>
                  </a:lnTo>
                  <a:lnTo>
                    <a:pt x="87" y="474"/>
                  </a:lnTo>
                  <a:lnTo>
                    <a:pt x="93" y="465"/>
                  </a:lnTo>
                  <a:lnTo>
                    <a:pt x="101" y="459"/>
                  </a:lnTo>
                  <a:lnTo>
                    <a:pt x="104" y="456"/>
                  </a:lnTo>
                  <a:lnTo>
                    <a:pt x="106" y="452"/>
                  </a:lnTo>
                  <a:lnTo>
                    <a:pt x="108" y="448"/>
                  </a:lnTo>
                  <a:lnTo>
                    <a:pt x="109" y="443"/>
                  </a:lnTo>
                  <a:lnTo>
                    <a:pt x="108" y="435"/>
                  </a:lnTo>
                  <a:lnTo>
                    <a:pt x="107" y="429"/>
                  </a:lnTo>
                  <a:lnTo>
                    <a:pt x="105" y="423"/>
                  </a:lnTo>
                  <a:lnTo>
                    <a:pt x="103" y="418"/>
                  </a:lnTo>
                  <a:lnTo>
                    <a:pt x="95" y="408"/>
                  </a:lnTo>
                  <a:lnTo>
                    <a:pt x="87" y="399"/>
                  </a:lnTo>
                  <a:lnTo>
                    <a:pt x="77" y="391"/>
                  </a:lnTo>
                  <a:lnTo>
                    <a:pt x="67" y="382"/>
                  </a:lnTo>
                  <a:lnTo>
                    <a:pt x="57" y="373"/>
                  </a:lnTo>
                  <a:lnTo>
                    <a:pt x="48" y="363"/>
                  </a:lnTo>
                  <a:lnTo>
                    <a:pt x="39" y="351"/>
                  </a:lnTo>
                  <a:lnTo>
                    <a:pt x="34" y="340"/>
                  </a:lnTo>
                  <a:lnTo>
                    <a:pt x="29" y="329"/>
                  </a:lnTo>
                  <a:lnTo>
                    <a:pt x="24" y="315"/>
                  </a:lnTo>
                  <a:lnTo>
                    <a:pt x="21" y="311"/>
                  </a:lnTo>
                  <a:lnTo>
                    <a:pt x="18" y="308"/>
                  </a:lnTo>
                  <a:lnTo>
                    <a:pt x="14" y="305"/>
                  </a:lnTo>
                  <a:lnTo>
                    <a:pt x="9" y="303"/>
                  </a:lnTo>
                  <a:lnTo>
                    <a:pt x="6" y="300"/>
                  </a:lnTo>
                  <a:lnTo>
                    <a:pt x="3" y="296"/>
                  </a:lnTo>
                  <a:lnTo>
                    <a:pt x="1" y="292"/>
                  </a:lnTo>
                  <a:lnTo>
                    <a:pt x="0" y="287"/>
                  </a:lnTo>
                  <a:lnTo>
                    <a:pt x="0" y="282"/>
                  </a:lnTo>
                  <a:lnTo>
                    <a:pt x="1" y="278"/>
                  </a:lnTo>
                  <a:lnTo>
                    <a:pt x="3" y="274"/>
                  </a:lnTo>
                  <a:lnTo>
                    <a:pt x="5" y="271"/>
                  </a:lnTo>
                  <a:lnTo>
                    <a:pt x="11" y="264"/>
                  </a:lnTo>
                  <a:lnTo>
                    <a:pt x="19" y="259"/>
                  </a:lnTo>
                  <a:lnTo>
                    <a:pt x="37" y="251"/>
                  </a:lnTo>
                  <a:lnTo>
                    <a:pt x="57" y="245"/>
                  </a:lnTo>
                  <a:lnTo>
                    <a:pt x="77" y="237"/>
                  </a:lnTo>
                  <a:lnTo>
                    <a:pt x="94" y="228"/>
                  </a:lnTo>
                  <a:lnTo>
                    <a:pt x="103" y="225"/>
                  </a:lnTo>
                  <a:lnTo>
                    <a:pt x="112" y="222"/>
                  </a:lnTo>
                  <a:lnTo>
                    <a:pt x="121" y="220"/>
                  </a:lnTo>
                  <a:lnTo>
                    <a:pt x="133" y="219"/>
                  </a:lnTo>
                  <a:lnTo>
                    <a:pt x="205" y="219"/>
                  </a:lnTo>
                  <a:lnTo>
                    <a:pt x="205" y="176"/>
                  </a:lnTo>
                  <a:lnTo>
                    <a:pt x="204" y="170"/>
                  </a:lnTo>
                  <a:lnTo>
                    <a:pt x="203" y="165"/>
                  </a:lnTo>
                  <a:lnTo>
                    <a:pt x="201" y="161"/>
                  </a:lnTo>
                  <a:lnTo>
                    <a:pt x="199" y="156"/>
                  </a:lnTo>
                  <a:lnTo>
                    <a:pt x="193" y="147"/>
                  </a:lnTo>
                  <a:lnTo>
                    <a:pt x="189" y="137"/>
                  </a:lnTo>
                  <a:lnTo>
                    <a:pt x="186" y="132"/>
                  </a:lnTo>
                  <a:lnTo>
                    <a:pt x="184" y="127"/>
                  </a:lnTo>
                  <a:close/>
                </a:path>
              </a:pathLst>
            </a:custGeom>
            <a:noFill/>
            <a:ln w="1588">
              <a:solidFill>
                <a:srgbClr val="63696D"/>
              </a:solidFill>
              <a:round/>
              <a:headEnd/>
              <a:tailEnd/>
            </a:ln>
          </p:spPr>
          <p:txBody>
            <a:bodyPr/>
            <a:lstStyle/>
            <a:p>
              <a:endParaRPr lang="es-ES"/>
            </a:p>
          </p:txBody>
        </p:sp>
        <p:sp>
          <p:nvSpPr>
            <p:cNvPr id="5202" name="Freeform 61"/>
            <p:cNvSpPr>
              <a:spLocks/>
            </p:cNvSpPr>
            <p:nvPr/>
          </p:nvSpPr>
          <p:spPr bwMode="auto">
            <a:xfrm>
              <a:off x="385763" y="4543426"/>
              <a:ext cx="663575" cy="831850"/>
            </a:xfrm>
            <a:custGeom>
              <a:avLst/>
              <a:gdLst>
                <a:gd name="T0" fmla="*/ 2147483647 w 2513"/>
                <a:gd name="T1" fmla="*/ 2147483647 h 3144"/>
                <a:gd name="T2" fmla="*/ 2147483647 w 2513"/>
                <a:gd name="T3" fmla="*/ 2147483647 h 3144"/>
                <a:gd name="T4" fmla="*/ 2147483647 w 2513"/>
                <a:gd name="T5" fmla="*/ 2147483647 h 3144"/>
                <a:gd name="T6" fmla="*/ 2147483647 w 2513"/>
                <a:gd name="T7" fmla="*/ 2147483647 h 3144"/>
                <a:gd name="T8" fmla="*/ 2147483647 w 2513"/>
                <a:gd name="T9" fmla="*/ 2147483647 h 3144"/>
                <a:gd name="T10" fmla="*/ 2147483647 w 2513"/>
                <a:gd name="T11" fmla="*/ 2147483647 h 3144"/>
                <a:gd name="T12" fmla="*/ 2147483647 w 2513"/>
                <a:gd name="T13" fmla="*/ 2147483647 h 3144"/>
                <a:gd name="T14" fmla="*/ 2147483647 w 2513"/>
                <a:gd name="T15" fmla="*/ 2147483647 h 3144"/>
                <a:gd name="T16" fmla="*/ 2147483647 w 2513"/>
                <a:gd name="T17" fmla="*/ 2147483647 h 3144"/>
                <a:gd name="T18" fmla="*/ 2147483647 w 2513"/>
                <a:gd name="T19" fmla="*/ 2147483647 h 3144"/>
                <a:gd name="T20" fmla="*/ 2147483647 w 2513"/>
                <a:gd name="T21" fmla="*/ 2147483647 h 3144"/>
                <a:gd name="T22" fmla="*/ 2147483647 w 2513"/>
                <a:gd name="T23" fmla="*/ 2147483647 h 3144"/>
                <a:gd name="T24" fmla="*/ 2147483647 w 2513"/>
                <a:gd name="T25" fmla="*/ 2147483647 h 3144"/>
                <a:gd name="T26" fmla="*/ 2147483647 w 2513"/>
                <a:gd name="T27" fmla="*/ 2147483647 h 3144"/>
                <a:gd name="T28" fmla="*/ 2147483647 w 2513"/>
                <a:gd name="T29" fmla="*/ 2147483647 h 3144"/>
                <a:gd name="T30" fmla="*/ 2147483647 w 2513"/>
                <a:gd name="T31" fmla="*/ 2147483647 h 3144"/>
                <a:gd name="T32" fmla="*/ 2147483647 w 2513"/>
                <a:gd name="T33" fmla="*/ 2147483647 h 3144"/>
                <a:gd name="T34" fmla="*/ 2147483647 w 2513"/>
                <a:gd name="T35" fmla="*/ 2147483647 h 3144"/>
                <a:gd name="T36" fmla="*/ 2147483647 w 2513"/>
                <a:gd name="T37" fmla="*/ 2147483647 h 3144"/>
                <a:gd name="T38" fmla="*/ 2147483647 w 2513"/>
                <a:gd name="T39" fmla="*/ 2147483647 h 3144"/>
                <a:gd name="T40" fmla="*/ 2147483647 w 2513"/>
                <a:gd name="T41" fmla="*/ 2147483647 h 3144"/>
                <a:gd name="T42" fmla="*/ 2147483647 w 2513"/>
                <a:gd name="T43" fmla="*/ 2147483647 h 3144"/>
                <a:gd name="T44" fmla="*/ 2147483647 w 2513"/>
                <a:gd name="T45" fmla="*/ 2147483647 h 3144"/>
                <a:gd name="T46" fmla="*/ 2147483647 w 2513"/>
                <a:gd name="T47" fmla="*/ 2147483647 h 3144"/>
                <a:gd name="T48" fmla="*/ 2147483647 w 2513"/>
                <a:gd name="T49" fmla="*/ 2147483647 h 3144"/>
                <a:gd name="T50" fmla="*/ 2147483647 w 2513"/>
                <a:gd name="T51" fmla="*/ 2147483647 h 3144"/>
                <a:gd name="T52" fmla="*/ 2147483647 w 2513"/>
                <a:gd name="T53" fmla="*/ 2147483647 h 3144"/>
                <a:gd name="T54" fmla="*/ 2147483647 w 2513"/>
                <a:gd name="T55" fmla="*/ 2147483647 h 3144"/>
                <a:gd name="T56" fmla="*/ 2147483647 w 2513"/>
                <a:gd name="T57" fmla="*/ 2147483647 h 3144"/>
                <a:gd name="T58" fmla="*/ 2147483647 w 2513"/>
                <a:gd name="T59" fmla="*/ 2147483647 h 3144"/>
                <a:gd name="T60" fmla="*/ 2147483647 w 2513"/>
                <a:gd name="T61" fmla="*/ 2147483647 h 3144"/>
                <a:gd name="T62" fmla="*/ 2147483647 w 2513"/>
                <a:gd name="T63" fmla="*/ 2147483647 h 3144"/>
                <a:gd name="T64" fmla="*/ 2147483647 w 2513"/>
                <a:gd name="T65" fmla="*/ 2147483647 h 3144"/>
                <a:gd name="T66" fmla="*/ 2147483647 w 2513"/>
                <a:gd name="T67" fmla="*/ 2147483647 h 3144"/>
                <a:gd name="T68" fmla="*/ 2147483647 w 2513"/>
                <a:gd name="T69" fmla="*/ 2147483647 h 3144"/>
                <a:gd name="T70" fmla="*/ 2147483647 w 2513"/>
                <a:gd name="T71" fmla="*/ 2147483647 h 3144"/>
                <a:gd name="T72" fmla="*/ 2147483647 w 2513"/>
                <a:gd name="T73" fmla="*/ 2147483647 h 3144"/>
                <a:gd name="T74" fmla="*/ 2147483647 w 2513"/>
                <a:gd name="T75" fmla="*/ 2147483647 h 3144"/>
                <a:gd name="T76" fmla="*/ 2147483647 w 2513"/>
                <a:gd name="T77" fmla="*/ 2147483647 h 3144"/>
                <a:gd name="T78" fmla="*/ 2147483647 w 2513"/>
                <a:gd name="T79" fmla="*/ 2147483647 h 3144"/>
                <a:gd name="T80" fmla="*/ 2147483647 w 2513"/>
                <a:gd name="T81" fmla="*/ 2147483647 h 3144"/>
                <a:gd name="T82" fmla="*/ 2147483647 w 2513"/>
                <a:gd name="T83" fmla="*/ 2147483647 h 3144"/>
                <a:gd name="T84" fmla="*/ 0 w 2513"/>
                <a:gd name="T85" fmla="*/ 2147483647 h 3144"/>
                <a:gd name="T86" fmla="*/ 0 w 2513"/>
                <a:gd name="T87" fmla="*/ 2147483647 h 3144"/>
                <a:gd name="T88" fmla="*/ 0 w 2513"/>
                <a:gd name="T89" fmla="*/ 2147483647 h 3144"/>
                <a:gd name="T90" fmla="*/ 0 w 2513"/>
                <a:gd name="T91" fmla="*/ 2147483647 h 3144"/>
                <a:gd name="T92" fmla="*/ 0 w 2513"/>
                <a:gd name="T93" fmla="*/ 2147483647 h 3144"/>
                <a:gd name="T94" fmla="*/ 0 w 2513"/>
                <a:gd name="T95" fmla="*/ 2147483647 h 3144"/>
                <a:gd name="T96" fmla="*/ 0 w 2513"/>
                <a:gd name="T97" fmla="*/ 2147483647 h 3144"/>
                <a:gd name="T98" fmla="*/ 2147483647 w 2513"/>
                <a:gd name="T99" fmla="*/ 2147483647 h 3144"/>
                <a:gd name="T100" fmla="*/ 2147483647 w 2513"/>
                <a:gd name="T101" fmla="*/ 2147483647 h 3144"/>
                <a:gd name="T102" fmla="*/ 2147483647 w 2513"/>
                <a:gd name="T103" fmla="*/ 2147483647 h 3144"/>
                <a:gd name="T104" fmla="*/ 2147483647 w 2513"/>
                <a:gd name="T105" fmla="*/ 2147483647 h 3144"/>
                <a:gd name="T106" fmla="*/ 2147483647 w 2513"/>
                <a:gd name="T107" fmla="*/ 2147483647 h 3144"/>
                <a:gd name="T108" fmla="*/ 2147483647 w 2513"/>
                <a:gd name="T109" fmla="*/ 2147483647 h 3144"/>
                <a:gd name="T110" fmla="*/ 2147483647 w 2513"/>
                <a:gd name="T111" fmla="*/ 2147483647 h 3144"/>
                <a:gd name="T112" fmla="*/ 2147483647 w 2513"/>
                <a:gd name="T113" fmla="*/ 2147483647 h 3144"/>
                <a:gd name="T114" fmla="*/ 2147483647 w 2513"/>
                <a:gd name="T115" fmla="*/ 2147483647 h 3144"/>
                <a:gd name="T116" fmla="*/ 2147483647 w 2513"/>
                <a:gd name="T117" fmla="*/ 2147483647 h 3144"/>
                <a:gd name="T118" fmla="*/ 2147483647 w 2513"/>
                <a:gd name="T119" fmla="*/ 2147483647 h 3144"/>
                <a:gd name="T120" fmla="*/ 2147483647 w 2513"/>
                <a:gd name="T121" fmla="*/ 2147483647 h 3144"/>
                <a:gd name="T122" fmla="*/ 2147483647 w 2513"/>
                <a:gd name="T123" fmla="*/ 2147483647 h 3144"/>
                <a:gd name="T124" fmla="*/ 2147483647 w 2513"/>
                <a:gd name="T125" fmla="*/ 2147483647 h 3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3"/>
                <a:gd name="T190" fmla="*/ 0 h 3144"/>
                <a:gd name="T191" fmla="*/ 2513 w 2513"/>
                <a:gd name="T192" fmla="*/ 3144 h 3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3" h="3144">
                  <a:moveTo>
                    <a:pt x="446" y="82"/>
                  </a:moveTo>
                  <a:lnTo>
                    <a:pt x="1827" y="0"/>
                  </a:lnTo>
                  <a:lnTo>
                    <a:pt x="1824" y="11"/>
                  </a:lnTo>
                  <a:lnTo>
                    <a:pt x="1821" y="21"/>
                  </a:lnTo>
                  <a:lnTo>
                    <a:pt x="1820" y="31"/>
                  </a:lnTo>
                  <a:lnTo>
                    <a:pt x="1820" y="44"/>
                  </a:lnTo>
                  <a:lnTo>
                    <a:pt x="1821" y="57"/>
                  </a:lnTo>
                  <a:lnTo>
                    <a:pt x="1823" y="70"/>
                  </a:lnTo>
                  <a:lnTo>
                    <a:pt x="1828" y="80"/>
                  </a:lnTo>
                  <a:lnTo>
                    <a:pt x="1833" y="92"/>
                  </a:lnTo>
                  <a:lnTo>
                    <a:pt x="1845" y="112"/>
                  </a:lnTo>
                  <a:lnTo>
                    <a:pt x="1858" y="136"/>
                  </a:lnTo>
                  <a:lnTo>
                    <a:pt x="1868" y="163"/>
                  </a:lnTo>
                  <a:lnTo>
                    <a:pt x="1875" y="188"/>
                  </a:lnTo>
                  <a:lnTo>
                    <a:pt x="1878" y="200"/>
                  </a:lnTo>
                  <a:lnTo>
                    <a:pt x="1883" y="213"/>
                  </a:lnTo>
                  <a:lnTo>
                    <a:pt x="1890" y="225"/>
                  </a:lnTo>
                  <a:lnTo>
                    <a:pt x="1898" y="238"/>
                  </a:lnTo>
                  <a:lnTo>
                    <a:pt x="1901" y="242"/>
                  </a:lnTo>
                  <a:lnTo>
                    <a:pt x="1904" y="244"/>
                  </a:lnTo>
                  <a:lnTo>
                    <a:pt x="1908" y="247"/>
                  </a:lnTo>
                  <a:lnTo>
                    <a:pt x="1912" y="248"/>
                  </a:lnTo>
                  <a:lnTo>
                    <a:pt x="1922" y="251"/>
                  </a:lnTo>
                  <a:lnTo>
                    <a:pt x="1930" y="256"/>
                  </a:lnTo>
                  <a:lnTo>
                    <a:pt x="1946" y="268"/>
                  </a:lnTo>
                  <a:lnTo>
                    <a:pt x="1958" y="278"/>
                  </a:lnTo>
                  <a:lnTo>
                    <a:pt x="1970" y="288"/>
                  </a:lnTo>
                  <a:lnTo>
                    <a:pt x="1985" y="301"/>
                  </a:lnTo>
                  <a:lnTo>
                    <a:pt x="2018" y="335"/>
                  </a:lnTo>
                  <a:lnTo>
                    <a:pt x="2048" y="366"/>
                  </a:lnTo>
                  <a:lnTo>
                    <a:pt x="2063" y="382"/>
                  </a:lnTo>
                  <a:lnTo>
                    <a:pt x="2078" y="396"/>
                  </a:lnTo>
                  <a:lnTo>
                    <a:pt x="2096" y="411"/>
                  </a:lnTo>
                  <a:lnTo>
                    <a:pt x="2116" y="426"/>
                  </a:lnTo>
                  <a:lnTo>
                    <a:pt x="2142" y="447"/>
                  </a:lnTo>
                  <a:lnTo>
                    <a:pt x="2165" y="468"/>
                  </a:lnTo>
                  <a:lnTo>
                    <a:pt x="2178" y="476"/>
                  </a:lnTo>
                  <a:lnTo>
                    <a:pt x="2190" y="483"/>
                  </a:lnTo>
                  <a:lnTo>
                    <a:pt x="2197" y="485"/>
                  </a:lnTo>
                  <a:lnTo>
                    <a:pt x="2204" y="487"/>
                  </a:lnTo>
                  <a:lnTo>
                    <a:pt x="2213" y="488"/>
                  </a:lnTo>
                  <a:lnTo>
                    <a:pt x="2221" y="489"/>
                  </a:lnTo>
                  <a:lnTo>
                    <a:pt x="2227" y="488"/>
                  </a:lnTo>
                  <a:lnTo>
                    <a:pt x="2233" y="487"/>
                  </a:lnTo>
                  <a:lnTo>
                    <a:pt x="2240" y="486"/>
                  </a:lnTo>
                  <a:lnTo>
                    <a:pt x="2246" y="484"/>
                  </a:lnTo>
                  <a:lnTo>
                    <a:pt x="2256" y="478"/>
                  </a:lnTo>
                  <a:lnTo>
                    <a:pt x="2266" y="472"/>
                  </a:lnTo>
                  <a:lnTo>
                    <a:pt x="2275" y="465"/>
                  </a:lnTo>
                  <a:lnTo>
                    <a:pt x="2285" y="459"/>
                  </a:lnTo>
                  <a:lnTo>
                    <a:pt x="2291" y="457"/>
                  </a:lnTo>
                  <a:lnTo>
                    <a:pt x="2297" y="455"/>
                  </a:lnTo>
                  <a:lnTo>
                    <a:pt x="2304" y="454"/>
                  </a:lnTo>
                  <a:lnTo>
                    <a:pt x="2310" y="454"/>
                  </a:lnTo>
                  <a:lnTo>
                    <a:pt x="2318" y="455"/>
                  </a:lnTo>
                  <a:lnTo>
                    <a:pt x="2326" y="457"/>
                  </a:lnTo>
                  <a:lnTo>
                    <a:pt x="2333" y="460"/>
                  </a:lnTo>
                  <a:lnTo>
                    <a:pt x="2339" y="464"/>
                  </a:lnTo>
                  <a:lnTo>
                    <a:pt x="2351" y="474"/>
                  </a:lnTo>
                  <a:lnTo>
                    <a:pt x="2366" y="482"/>
                  </a:lnTo>
                  <a:lnTo>
                    <a:pt x="2376" y="486"/>
                  </a:lnTo>
                  <a:lnTo>
                    <a:pt x="2386" y="489"/>
                  </a:lnTo>
                  <a:lnTo>
                    <a:pt x="2395" y="490"/>
                  </a:lnTo>
                  <a:lnTo>
                    <a:pt x="2404" y="491"/>
                  </a:lnTo>
                  <a:lnTo>
                    <a:pt x="2424" y="493"/>
                  </a:lnTo>
                  <a:lnTo>
                    <a:pt x="2446" y="497"/>
                  </a:lnTo>
                  <a:lnTo>
                    <a:pt x="2463" y="499"/>
                  </a:lnTo>
                  <a:lnTo>
                    <a:pt x="2479" y="500"/>
                  </a:lnTo>
                  <a:lnTo>
                    <a:pt x="2486" y="502"/>
                  </a:lnTo>
                  <a:lnTo>
                    <a:pt x="2493" y="505"/>
                  </a:lnTo>
                  <a:lnTo>
                    <a:pt x="2501" y="509"/>
                  </a:lnTo>
                  <a:lnTo>
                    <a:pt x="2507" y="515"/>
                  </a:lnTo>
                  <a:lnTo>
                    <a:pt x="2510" y="520"/>
                  </a:lnTo>
                  <a:lnTo>
                    <a:pt x="2512" y="526"/>
                  </a:lnTo>
                  <a:lnTo>
                    <a:pt x="2513" y="532"/>
                  </a:lnTo>
                  <a:lnTo>
                    <a:pt x="2513" y="537"/>
                  </a:lnTo>
                  <a:lnTo>
                    <a:pt x="2512" y="549"/>
                  </a:lnTo>
                  <a:lnTo>
                    <a:pt x="2511" y="562"/>
                  </a:lnTo>
                  <a:lnTo>
                    <a:pt x="2511" y="578"/>
                  </a:lnTo>
                  <a:lnTo>
                    <a:pt x="2509" y="593"/>
                  </a:lnTo>
                  <a:lnTo>
                    <a:pt x="2507" y="607"/>
                  </a:lnTo>
                  <a:lnTo>
                    <a:pt x="2505" y="621"/>
                  </a:lnTo>
                  <a:lnTo>
                    <a:pt x="2502" y="634"/>
                  </a:lnTo>
                  <a:lnTo>
                    <a:pt x="2499" y="648"/>
                  </a:lnTo>
                  <a:lnTo>
                    <a:pt x="2497" y="663"/>
                  </a:lnTo>
                  <a:lnTo>
                    <a:pt x="2497" y="679"/>
                  </a:lnTo>
                  <a:lnTo>
                    <a:pt x="2497" y="767"/>
                  </a:lnTo>
                  <a:lnTo>
                    <a:pt x="2496" y="771"/>
                  </a:lnTo>
                  <a:lnTo>
                    <a:pt x="2495" y="774"/>
                  </a:lnTo>
                  <a:lnTo>
                    <a:pt x="2494" y="777"/>
                  </a:lnTo>
                  <a:lnTo>
                    <a:pt x="2491" y="779"/>
                  </a:lnTo>
                  <a:lnTo>
                    <a:pt x="2486" y="782"/>
                  </a:lnTo>
                  <a:lnTo>
                    <a:pt x="2478" y="783"/>
                  </a:lnTo>
                  <a:lnTo>
                    <a:pt x="2460" y="784"/>
                  </a:lnTo>
                  <a:lnTo>
                    <a:pt x="2443" y="785"/>
                  </a:lnTo>
                  <a:lnTo>
                    <a:pt x="2432" y="788"/>
                  </a:lnTo>
                  <a:lnTo>
                    <a:pt x="2422" y="791"/>
                  </a:lnTo>
                  <a:lnTo>
                    <a:pt x="2413" y="795"/>
                  </a:lnTo>
                  <a:lnTo>
                    <a:pt x="2404" y="799"/>
                  </a:lnTo>
                  <a:lnTo>
                    <a:pt x="2387" y="808"/>
                  </a:lnTo>
                  <a:lnTo>
                    <a:pt x="2368" y="819"/>
                  </a:lnTo>
                  <a:lnTo>
                    <a:pt x="2358" y="824"/>
                  </a:lnTo>
                  <a:lnTo>
                    <a:pt x="2349" y="830"/>
                  </a:lnTo>
                  <a:lnTo>
                    <a:pt x="2341" y="836"/>
                  </a:lnTo>
                  <a:lnTo>
                    <a:pt x="2333" y="841"/>
                  </a:lnTo>
                  <a:lnTo>
                    <a:pt x="2319" y="855"/>
                  </a:lnTo>
                  <a:lnTo>
                    <a:pt x="2307" y="868"/>
                  </a:lnTo>
                  <a:lnTo>
                    <a:pt x="2294" y="882"/>
                  </a:lnTo>
                  <a:lnTo>
                    <a:pt x="2282" y="896"/>
                  </a:lnTo>
                  <a:lnTo>
                    <a:pt x="2268" y="910"/>
                  </a:lnTo>
                  <a:lnTo>
                    <a:pt x="2250" y="924"/>
                  </a:lnTo>
                  <a:lnTo>
                    <a:pt x="2257" y="928"/>
                  </a:lnTo>
                  <a:lnTo>
                    <a:pt x="2264" y="932"/>
                  </a:lnTo>
                  <a:lnTo>
                    <a:pt x="2276" y="930"/>
                  </a:lnTo>
                  <a:lnTo>
                    <a:pt x="2285" y="929"/>
                  </a:lnTo>
                  <a:lnTo>
                    <a:pt x="2294" y="927"/>
                  </a:lnTo>
                  <a:lnTo>
                    <a:pt x="2304" y="924"/>
                  </a:lnTo>
                  <a:lnTo>
                    <a:pt x="2321" y="918"/>
                  </a:lnTo>
                  <a:lnTo>
                    <a:pt x="2342" y="913"/>
                  </a:lnTo>
                  <a:lnTo>
                    <a:pt x="2355" y="910"/>
                  </a:lnTo>
                  <a:lnTo>
                    <a:pt x="2366" y="907"/>
                  </a:lnTo>
                  <a:lnTo>
                    <a:pt x="2377" y="903"/>
                  </a:lnTo>
                  <a:lnTo>
                    <a:pt x="2389" y="896"/>
                  </a:lnTo>
                  <a:lnTo>
                    <a:pt x="2410" y="880"/>
                  </a:lnTo>
                  <a:lnTo>
                    <a:pt x="2430" y="863"/>
                  </a:lnTo>
                  <a:lnTo>
                    <a:pt x="2440" y="857"/>
                  </a:lnTo>
                  <a:lnTo>
                    <a:pt x="2451" y="852"/>
                  </a:lnTo>
                  <a:lnTo>
                    <a:pt x="2456" y="850"/>
                  </a:lnTo>
                  <a:lnTo>
                    <a:pt x="2462" y="848"/>
                  </a:lnTo>
                  <a:lnTo>
                    <a:pt x="2468" y="847"/>
                  </a:lnTo>
                  <a:lnTo>
                    <a:pt x="2476" y="847"/>
                  </a:lnTo>
                  <a:lnTo>
                    <a:pt x="2483" y="848"/>
                  </a:lnTo>
                  <a:lnTo>
                    <a:pt x="2490" y="850"/>
                  </a:lnTo>
                  <a:lnTo>
                    <a:pt x="2495" y="853"/>
                  </a:lnTo>
                  <a:lnTo>
                    <a:pt x="2502" y="858"/>
                  </a:lnTo>
                  <a:lnTo>
                    <a:pt x="2506" y="863"/>
                  </a:lnTo>
                  <a:lnTo>
                    <a:pt x="2509" y="870"/>
                  </a:lnTo>
                  <a:lnTo>
                    <a:pt x="2511" y="877"/>
                  </a:lnTo>
                  <a:lnTo>
                    <a:pt x="2511" y="884"/>
                  </a:lnTo>
                  <a:lnTo>
                    <a:pt x="2511" y="888"/>
                  </a:lnTo>
                  <a:lnTo>
                    <a:pt x="2510" y="890"/>
                  </a:lnTo>
                  <a:lnTo>
                    <a:pt x="2508" y="893"/>
                  </a:lnTo>
                  <a:lnTo>
                    <a:pt x="2506" y="895"/>
                  </a:lnTo>
                  <a:lnTo>
                    <a:pt x="2501" y="899"/>
                  </a:lnTo>
                  <a:lnTo>
                    <a:pt x="2494" y="904"/>
                  </a:lnTo>
                  <a:lnTo>
                    <a:pt x="2472" y="919"/>
                  </a:lnTo>
                  <a:lnTo>
                    <a:pt x="2450" y="934"/>
                  </a:lnTo>
                  <a:lnTo>
                    <a:pt x="2440" y="941"/>
                  </a:lnTo>
                  <a:lnTo>
                    <a:pt x="2432" y="950"/>
                  </a:lnTo>
                  <a:lnTo>
                    <a:pt x="2429" y="955"/>
                  </a:lnTo>
                  <a:lnTo>
                    <a:pt x="2426" y="961"/>
                  </a:lnTo>
                  <a:lnTo>
                    <a:pt x="2424" y="967"/>
                  </a:lnTo>
                  <a:lnTo>
                    <a:pt x="2422" y="974"/>
                  </a:lnTo>
                  <a:lnTo>
                    <a:pt x="2419" y="983"/>
                  </a:lnTo>
                  <a:lnTo>
                    <a:pt x="2415" y="992"/>
                  </a:lnTo>
                  <a:lnTo>
                    <a:pt x="2409" y="999"/>
                  </a:lnTo>
                  <a:lnTo>
                    <a:pt x="2403" y="1005"/>
                  </a:lnTo>
                  <a:lnTo>
                    <a:pt x="2389" y="1016"/>
                  </a:lnTo>
                  <a:lnTo>
                    <a:pt x="2372" y="1028"/>
                  </a:lnTo>
                  <a:lnTo>
                    <a:pt x="2368" y="1032"/>
                  </a:lnTo>
                  <a:lnTo>
                    <a:pt x="2365" y="1036"/>
                  </a:lnTo>
                  <a:lnTo>
                    <a:pt x="2363" y="1040"/>
                  </a:lnTo>
                  <a:lnTo>
                    <a:pt x="2360" y="1045"/>
                  </a:lnTo>
                  <a:lnTo>
                    <a:pt x="2357" y="1050"/>
                  </a:lnTo>
                  <a:lnTo>
                    <a:pt x="2354" y="1054"/>
                  </a:lnTo>
                  <a:lnTo>
                    <a:pt x="2349" y="1057"/>
                  </a:lnTo>
                  <a:lnTo>
                    <a:pt x="2344" y="1058"/>
                  </a:lnTo>
                  <a:lnTo>
                    <a:pt x="2339" y="1070"/>
                  </a:lnTo>
                  <a:lnTo>
                    <a:pt x="2334" y="1081"/>
                  </a:lnTo>
                  <a:lnTo>
                    <a:pt x="2329" y="1091"/>
                  </a:lnTo>
                  <a:lnTo>
                    <a:pt x="2322" y="1101"/>
                  </a:lnTo>
                  <a:lnTo>
                    <a:pt x="2316" y="1111"/>
                  </a:lnTo>
                  <a:lnTo>
                    <a:pt x="2309" y="1120"/>
                  </a:lnTo>
                  <a:lnTo>
                    <a:pt x="2303" y="1128"/>
                  </a:lnTo>
                  <a:lnTo>
                    <a:pt x="2294" y="1136"/>
                  </a:lnTo>
                  <a:lnTo>
                    <a:pt x="2287" y="1143"/>
                  </a:lnTo>
                  <a:lnTo>
                    <a:pt x="2278" y="1149"/>
                  </a:lnTo>
                  <a:lnTo>
                    <a:pt x="2270" y="1155"/>
                  </a:lnTo>
                  <a:lnTo>
                    <a:pt x="2259" y="1160"/>
                  </a:lnTo>
                  <a:lnTo>
                    <a:pt x="2249" y="1166"/>
                  </a:lnTo>
                  <a:lnTo>
                    <a:pt x="2239" y="1170"/>
                  </a:lnTo>
                  <a:lnTo>
                    <a:pt x="2227" y="1173"/>
                  </a:lnTo>
                  <a:lnTo>
                    <a:pt x="2215" y="1176"/>
                  </a:lnTo>
                  <a:lnTo>
                    <a:pt x="2197" y="1178"/>
                  </a:lnTo>
                  <a:lnTo>
                    <a:pt x="2180" y="1181"/>
                  </a:lnTo>
                  <a:lnTo>
                    <a:pt x="2171" y="1183"/>
                  </a:lnTo>
                  <a:lnTo>
                    <a:pt x="2165" y="1186"/>
                  </a:lnTo>
                  <a:lnTo>
                    <a:pt x="2162" y="1189"/>
                  </a:lnTo>
                  <a:lnTo>
                    <a:pt x="2160" y="1191"/>
                  </a:lnTo>
                  <a:lnTo>
                    <a:pt x="2158" y="1196"/>
                  </a:lnTo>
                  <a:lnTo>
                    <a:pt x="2156" y="1200"/>
                  </a:lnTo>
                  <a:lnTo>
                    <a:pt x="2155" y="1206"/>
                  </a:lnTo>
                  <a:lnTo>
                    <a:pt x="2155" y="1213"/>
                  </a:lnTo>
                  <a:lnTo>
                    <a:pt x="2156" y="1219"/>
                  </a:lnTo>
                  <a:lnTo>
                    <a:pt x="2157" y="1226"/>
                  </a:lnTo>
                  <a:lnTo>
                    <a:pt x="2158" y="1232"/>
                  </a:lnTo>
                  <a:lnTo>
                    <a:pt x="2158" y="1238"/>
                  </a:lnTo>
                  <a:lnTo>
                    <a:pt x="2157" y="1241"/>
                  </a:lnTo>
                  <a:lnTo>
                    <a:pt x="2156" y="1243"/>
                  </a:lnTo>
                  <a:lnTo>
                    <a:pt x="2154" y="1246"/>
                  </a:lnTo>
                  <a:lnTo>
                    <a:pt x="2152" y="1248"/>
                  </a:lnTo>
                  <a:lnTo>
                    <a:pt x="2146" y="1253"/>
                  </a:lnTo>
                  <a:lnTo>
                    <a:pt x="2140" y="1255"/>
                  </a:lnTo>
                  <a:lnTo>
                    <a:pt x="2135" y="1255"/>
                  </a:lnTo>
                  <a:lnTo>
                    <a:pt x="2129" y="1255"/>
                  </a:lnTo>
                  <a:lnTo>
                    <a:pt x="2123" y="1255"/>
                  </a:lnTo>
                  <a:lnTo>
                    <a:pt x="2116" y="1255"/>
                  </a:lnTo>
                  <a:lnTo>
                    <a:pt x="2110" y="1256"/>
                  </a:lnTo>
                  <a:lnTo>
                    <a:pt x="2104" y="1258"/>
                  </a:lnTo>
                  <a:lnTo>
                    <a:pt x="2098" y="1263"/>
                  </a:lnTo>
                  <a:lnTo>
                    <a:pt x="2093" y="1267"/>
                  </a:lnTo>
                  <a:lnTo>
                    <a:pt x="2088" y="1272"/>
                  </a:lnTo>
                  <a:lnTo>
                    <a:pt x="2084" y="1277"/>
                  </a:lnTo>
                  <a:lnTo>
                    <a:pt x="2076" y="1289"/>
                  </a:lnTo>
                  <a:lnTo>
                    <a:pt x="2067" y="1300"/>
                  </a:lnTo>
                  <a:lnTo>
                    <a:pt x="2058" y="1309"/>
                  </a:lnTo>
                  <a:lnTo>
                    <a:pt x="2051" y="1317"/>
                  </a:lnTo>
                  <a:lnTo>
                    <a:pt x="2048" y="1321"/>
                  </a:lnTo>
                  <a:lnTo>
                    <a:pt x="2045" y="1325"/>
                  </a:lnTo>
                  <a:lnTo>
                    <a:pt x="2043" y="1330"/>
                  </a:lnTo>
                  <a:lnTo>
                    <a:pt x="2041" y="1335"/>
                  </a:lnTo>
                  <a:lnTo>
                    <a:pt x="2040" y="1347"/>
                  </a:lnTo>
                  <a:lnTo>
                    <a:pt x="2040" y="1358"/>
                  </a:lnTo>
                  <a:lnTo>
                    <a:pt x="2040" y="1363"/>
                  </a:lnTo>
                  <a:lnTo>
                    <a:pt x="2039" y="1369"/>
                  </a:lnTo>
                  <a:lnTo>
                    <a:pt x="2037" y="1373"/>
                  </a:lnTo>
                  <a:lnTo>
                    <a:pt x="2034" y="1378"/>
                  </a:lnTo>
                  <a:lnTo>
                    <a:pt x="2031" y="1382"/>
                  </a:lnTo>
                  <a:lnTo>
                    <a:pt x="2027" y="1384"/>
                  </a:lnTo>
                  <a:lnTo>
                    <a:pt x="2023" y="1386"/>
                  </a:lnTo>
                  <a:lnTo>
                    <a:pt x="2020" y="1388"/>
                  </a:lnTo>
                  <a:lnTo>
                    <a:pt x="2012" y="1391"/>
                  </a:lnTo>
                  <a:lnTo>
                    <a:pt x="2004" y="1397"/>
                  </a:lnTo>
                  <a:lnTo>
                    <a:pt x="1985" y="1413"/>
                  </a:lnTo>
                  <a:lnTo>
                    <a:pt x="1968" y="1430"/>
                  </a:lnTo>
                  <a:lnTo>
                    <a:pt x="1961" y="1439"/>
                  </a:lnTo>
                  <a:lnTo>
                    <a:pt x="1954" y="1447"/>
                  </a:lnTo>
                  <a:lnTo>
                    <a:pt x="1948" y="1456"/>
                  </a:lnTo>
                  <a:lnTo>
                    <a:pt x="1943" y="1465"/>
                  </a:lnTo>
                  <a:lnTo>
                    <a:pt x="1936" y="1474"/>
                  </a:lnTo>
                  <a:lnTo>
                    <a:pt x="1932" y="1484"/>
                  </a:lnTo>
                  <a:lnTo>
                    <a:pt x="1928" y="1493"/>
                  </a:lnTo>
                  <a:lnTo>
                    <a:pt x="1925" y="1503"/>
                  </a:lnTo>
                  <a:lnTo>
                    <a:pt x="1922" y="1514"/>
                  </a:lnTo>
                  <a:lnTo>
                    <a:pt x="1921" y="1525"/>
                  </a:lnTo>
                  <a:lnTo>
                    <a:pt x="1919" y="1537"/>
                  </a:lnTo>
                  <a:lnTo>
                    <a:pt x="1919" y="1549"/>
                  </a:lnTo>
                  <a:lnTo>
                    <a:pt x="1919" y="1716"/>
                  </a:lnTo>
                  <a:lnTo>
                    <a:pt x="1918" y="1724"/>
                  </a:lnTo>
                  <a:lnTo>
                    <a:pt x="1915" y="1731"/>
                  </a:lnTo>
                  <a:lnTo>
                    <a:pt x="1911" y="1738"/>
                  </a:lnTo>
                  <a:lnTo>
                    <a:pt x="1909" y="1748"/>
                  </a:lnTo>
                  <a:lnTo>
                    <a:pt x="1904" y="1783"/>
                  </a:lnTo>
                  <a:lnTo>
                    <a:pt x="1900" y="1813"/>
                  </a:lnTo>
                  <a:lnTo>
                    <a:pt x="1898" y="1828"/>
                  </a:lnTo>
                  <a:lnTo>
                    <a:pt x="1897" y="1844"/>
                  </a:lnTo>
                  <a:lnTo>
                    <a:pt x="1896" y="1861"/>
                  </a:lnTo>
                  <a:lnTo>
                    <a:pt x="1895" y="1879"/>
                  </a:lnTo>
                  <a:lnTo>
                    <a:pt x="1894" y="1894"/>
                  </a:lnTo>
                  <a:lnTo>
                    <a:pt x="1892" y="1906"/>
                  </a:lnTo>
                  <a:lnTo>
                    <a:pt x="1887" y="1919"/>
                  </a:lnTo>
                  <a:lnTo>
                    <a:pt x="1880" y="1930"/>
                  </a:lnTo>
                  <a:lnTo>
                    <a:pt x="1873" y="1939"/>
                  </a:lnTo>
                  <a:lnTo>
                    <a:pt x="1864" y="1949"/>
                  </a:lnTo>
                  <a:lnTo>
                    <a:pt x="1852" y="1958"/>
                  </a:lnTo>
                  <a:lnTo>
                    <a:pt x="1841" y="1966"/>
                  </a:lnTo>
                  <a:lnTo>
                    <a:pt x="1828" y="1973"/>
                  </a:lnTo>
                  <a:lnTo>
                    <a:pt x="1814" y="1978"/>
                  </a:lnTo>
                  <a:lnTo>
                    <a:pt x="1808" y="1980"/>
                  </a:lnTo>
                  <a:lnTo>
                    <a:pt x="1802" y="1983"/>
                  </a:lnTo>
                  <a:lnTo>
                    <a:pt x="1795" y="1987"/>
                  </a:lnTo>
                  <a:lnTo>
                    <a:pt x="1789" y="1992"/>
                  </a:lnTo>
                  <a:lnTo>
                    <a:pt x="1777" y="2007"/>
                  </a:lnTo>
                  <a:lnTo>
                    <a:pt x="1764" y="2020"/>
                  </a:lnTo>
                  <a:lnTo>
                    <a:pt x="1758" y="2026"/>
                  </a:lnTo>
                  <a:lnTo>
                    <a:pt x="1751" y="2030"/>
                  </a:lnTo>
                  <a:lnTo>
                    <a:pt x="1748" y="2033"/>
                  </a:lnTo>
                  <a:lnTo>
                    <a:pt x="1744" y="2034"/>
                  </a:lnTo>
                  <a:lnTo>
                    <a:pt x="1739" y="2035"/>
                  </a:lnTo>
                  <a:lnTo>
                    <a:pt x="1734" y="2035"/>
                  </a:lnTo>
                  <a:lnTo>
                    <a:pt x="1723" y="2034"/>
                  </a:lnTo>
                  <a:lnTo>
                    <a:pt x="1712" y="2031"/>
                  </a:lnTo>
                  <a:lnTo>
                    <a:pt x="1702" y="2026"/>
                  </a:lnTo>
                  <a:lnTo>
                    <a:pt x="1693" y="2021"/>
                  </a:lnTo>
                  <a:lnTo>
                    <a:pt x="1686" y="2014"/>
                  </a:lnTo>
                  <a:lnTo>
                    <a:pt x="1679" y="2006"/>
                  </a:lnTo>
                  <a:lnTo>
                    <a:pt x="1673" y="1996"/>
                  </a:lnTo>
                  <a:lnTo>
                    <a:pt x="1669" y="1985"/>
                  </a:lnTo>
                  <a:lnTo>
                    <a:pt x="1664" y="1966"/>
                  </a:lnTo>
                  <a:lnTo>
                    <a:pt x="1659" y="1948"/>
                  </a:lnTo>
                  <a:lnTo>
                    <a:pt x="1655" y="1940"/>
                  </a:lnTo>
                  <a:lnTo>
                    <a:pt x="1650" y="1934"/>
                  </a:lnTo>
                  <a:lnTo>
                    <a:pt x="1646" y="1932"/>
                  </a:lnTo>
                  <a:lnTo>
                    <a:pt x="1643" y="1930"/>
                  </a:lnTo>
                  <a:lnTo>
                    <a:pt x="1639" y="1929"/>
                  </a:lnTo>
                  <a:lnTo>
                    <a:pt x="1634" y="1929"/>
                  </a:lnTo>
                  <a:lnTo>
                    <a:pt x="1630" y="1929"/>
                  </a:lnTo>
                  <a:lnTo>
                    <a:pt x="1626" y="1930"/>
                  </a:lnTo>
                  <a:lnTo>
                    <a:pt x="1622" y="1931"/>
                  </a:lnTo>
                  <a:lnTo>
                    <a:pt x="1618" y="1934"/>
                  </a:lnTo>
                  <a:lnTo>
                    <a:pt x="1615" y="1936"/>
                  </a:lnTo>
                  <a:lnTo>
                    <a:pt x="1612" y="1939"/>
                  </a:lnTo>
                  <a:lnTo>
                    <a:pt x="1611" y="1943"/>
                  </a:lnTo>
                  <a:lnTo>
                    <a:pt x="1611" y="1948"/>
                  </a:lnTo>
                  <a:lnTo>
                    <a:pt x="1611" y="1954"/>
                  </a:lnTo>
                  <a:lnTo>
                    <a:pt x="1614" y="1958"/>
                  </a:lnTo>
                  <a:lnTo>
                    <a:pt x="1617" y="1962"/>
                  </a:lnTo>
                  <a:lnTo>
                    <a:pt x="1622" y="1965"/>
                  </a:lnTo>
                  <a:lnTo>
                    <a:pt x="1632" y="1972"/>
                  </a:lnTo>
                  <a:lnTo>
                    <a:pt x="1641" y="1981"/>
                  </a:lnTo>
                  <a:lnTo>
                    <a:pt x="1659" y="2000"/>
                  </a:lnTo>
                  <a:lnTo>
                    <a:pt x="1674" y="2018"/>
                  </a:lnTo>
                  <a:lnTo>
                    <a:pt x="1680" y="2027"/>
                  </a:lnTo>
                  <a:lnTo>
                    <a:pt x="1685" y="2038"/>
                  </a:lnTo>
                  <a:lnTo>
                    <a:pt x="1687" y="2050"/>
                  </a:lnTo>
                  <a:lnTo>
                    <a:pt x="1688" y="2063"/>
                  </a:lnTo>
                  <a:lnTo>
                    <a:pt x="1688" y="2067"/>
                  </a:lnTo>
                  <a:lnTo>
                    <a:pt x="1687" y="2071"/>
                  </a:lnTo>
                  <a:lnTo>
                    <a:pt x="1686" y="2075"/>
                  </a:lnTo>
                  <a:lnTo>
                    <a:pt x="1684" y="2078"/>
                  </a:lnTo>
                  <a:lnTo>
                    <a:pt x="1677" y="2083"/>
                  </a:lnTo>
                  <a:lnTo>
                    <a:pt x="1670" y="2087"/>
                  </a:lnTo>
                  <a:lnTo>
                    <a:pt x="1654" y="2095"/>
                  </a:lnTo>
                  <a:lnTo>
                    <a:pt x="1637" y="2103"/>
                  </a:lnTo>
                  <a:lnTo>
                    <a:pt x="1591" y="2128"/>
                  </a:lnTo>
                  <a:lnTo>
                    <a:pt x="1549" y="2152"/>
                  </a:lnTo>
                  <a:lnTo>
                    <a:pt x="1541" y="2159"/>
                  </a:lnTo>
                  <a:lnTo>
                    <a:pt x="1533" y="2166"/>
                  </a:lnTo>
                  <a:lnTo>
                    <a:pt x="1525" y="2174"/>
                  </a:lnTo>
                  <a:lnTo>
                    <a:pt x="1519" y="2183"/>
                  </a:lnTo>
                  <a:lnTo>
                    <a:pt x="1514" y="2192"/>
                  </a:lnTo>
                  <a:lnTo>
                    <a:pt x="1511" y="2202"/>
                  </a:lnTo>
                  <a:lnTo>
                    <a:pt x="1508" y="2214"/>
                  </a:lnTo>
                  <a:lnTo>
                    <a:pt x="1508" y="2227"/>
                  </a:lnTo>
                  <a:lnTo>
                    <a:pt x="1508" y="2289"/>
                  </a:lnTo>
                  <a:lnTo>
                    <a:pt x="1507" y="2309"/>
                  </a:lnTo>
                  <a:lnTo>
                    <a:pt x="1506" y="2327"/>
                  </a:lnTo>
                  <a:lnTo>
                    <a:pt x="1505" y="2343"/>
                  </a:lnTo>
                  <a:lnTo>
                    <a:pt x="1501" y="2360"/>
                  </a:lnTo>
                  <a:lnTo>
                    <a:pt x="1495" y="2393"/>
                  </a:lnTo>
                  <a:lnTo>
                    <a:pt x="1486" y="2429"/>
                  </a:lnTo>
                  <a:lnTo>
                    <a:pt x="1482" y="2445"/>
                  </a:lnTo>
                  <a:lnTo>
                    <a:pt x="1476" y="2457"/>
                  </a:lnTo>
                  <a:lnTo>
                    <a:pt x="1470" y="2470"/>
                  </a:lnTo>
                  <a:lnTo>
                    <a:pt x="1464" y="2482"/>
                  </a:lnTo>
                  <a:lnTo>
                    <a:pt x="1459" y="2493"/>
                  </a:lnTo>
                  <a:lnTo>
                    <a:pt x="1454" y="2507"/>
                  </a:lnTo>
                  <a:lnTo>
                    <a:pt x="1451" y="2520"/>
                  </a:lnTo>
                  <a:lnTo>
                    <a:pt x="1449" y="2536"/>
                  </a:lnTo>
                  <a:lnTo>
                    <a:pt x="1458" y="2538"/>
                  </a:lnTo>
                  <a:lnTo>
                    <a:pt x="1465" y="2529"/>
                  </a:lnTo>
                  <a:lnTo>
                    <a:pt x="1472" y="2520"/>
                  </a:lnTo>
                  <a:lnTo>
                    <a:pt x="1477" y="2517"/>
                  </a:lnTo>
                  <a:lnTo>
                    <a:pt x="1481" y="2514"/>
                  </a:lnTo>
                  <a:lnTo>
                    <a:pt x="1485" y="2512"/>
                  </a:lnTo>
                  <a:lnTo>
                    <a:pt x="1491" y="2510"/>
                  </a:lnTo>
                  <a:lnTo>
                    <a:pt x="1497" y="2523"/>
                  </a:lnTo>
                  <a:lnTo>
                    <a:pt x="1501" y="2537"/>
                  </a:lnTo>
                  <a:lnTo>
                    <a:pt x="1505" y="2544"/>
                  </a:lnTo>
                  <a:lnTo>
                    <a:pt x="1507" y="2550"/>
                  </a:lnTo>
                  <a:lnTo>
                    <a:pt x="1510" y="2557"/>
                  </a:lnTo>
                  <a:lnTo>
                    <a:pt x="1514" y="2564"/>
                  </a:lnTo>
                  <a:lnTo>
                    <a:pt x="1525" y="2602"/>
                  </a:lnTo>
                  <a:lnTo>
                    <a:pt x="1535" y="2637"/>
                  </a:lnTo>
                  <a:lnTo>
                    <a:pt x="1539" y="2654"/>
                  </a:lnTo>
                  <a:lnTo>
                    <a:pt x="1543" y="2672"/>
                  </a:lnTo>
                  <a:lnTo>
                    <a:pt x="1549" y="2690"/>
                  </a:lnTo>
                  <a:lnTo>
                    <a:pt x="1556" y="2710"/>
                  </a:lnTo>
                  <a:lnTo>
                    <a:pt x="1566" y="2731"/>
                  </a:lnTo>
                  <a:lnTo>
                    <a:pt x="1577" y="2748"/>
                  </a:lnTo>
                  <a:lnTo>
                    <a:pt x="1587" y="2765"/>
                  </a:lnTo>
                  <a:lnTo>
                    <a:pt x="1599" y="2779"/>
                  </a:lnTo>
                  <a:lnTo>
                    <a:pt x="1611" y="2795"/>
                  </a:lnTo>
                  <a:lnTo>
                    <a:pt x="1623" y="2811"/>
                  </a:lnTo>
                  <a:lnTo>
                    <a:pt x="1635" y="2828"/>
                  </a:lnTo>
                  <a:lnTo>
                    <a:pt x="1646" y="2849"/>
                  </a:lnTo>
                  <a:lnTo>
                    <a:pt x="1660" y="2876"/>
                  </a:lnTo>
                  <a:lnTo>
                    <a:pt x="1671" y="2900"/>
                  </a:lnTo>
                  <a:lnTo>
                    <a:pt x="1682" y="2925"/>
                  </a:lnTo>
                  <a:lnTo>
                    <a:pt x="1693" y="2948"/>
                  </a:lnTo>
                  <a:lnTo>
                    <a:pt x="1698" y="2960"/>
                  </a:lnTo>
                  <a:lnTo>
                    <a:pt x="1704" y="2971"/>
                  </a:lnTo>
                  <a:lnTo>
                    <a:pt x="1712" y="2981"/>
                  </a:lnTo>
                  <a:lnTo>
                    <a:pt x="1719" y="2992"/>
                  </a:lnTo>
                  <a:lnTo>
                    <a:pt x="1727" y="3003"/>
                  </a:lnTo>
                  <a:lnTo>
                    <a:pt x="1735" y="3013"/>
                  </a:lnTo>
                  <a:lnTo>
                    <a:pt x="1746" y="3024"/>
                  </a:lnTo>
                  <a:lnTo>
                    <a:pt x="1756" y="3034"/>
                  </a:lnTo>
                  <a:lnTo>
                    <a:pt x="1759" y="3039"/>
                  </a:lnTo>
                  <a:lnTo>
                    <a:pt x="1763" y="3044"/>
                  </a:lnTo>
                  <a:lnTo>
                    <a:pt x="1767" y="3049"/>
                  </a:lnTo>
                  <a:lnTo>
                    <a:pt x="1771" y="3053"/>
                  </a:lnTo>
                  <a:lnTo>
                    <a:pt x="1779" y="3060"/>
                  </a:lnTo>
                  <a:lnTo>
                    <a:pt x="1788" y="3066"/>
                  </a:lnTo>
                  <a:lnTo>
                    <a:pt x="1795" y="3072"/>
                  </a:lnTo>
                  <a:lnTo>
                    <a:pt x="1802" y="3081"/>
                  </a:lnTo>
                  <a:lnTo>
                    <a:pt x="1805" y="3085"/>
                  </a:lnTo>
                  <a:lnTo>
                    <a:pt x="1807" y="3089"/>
                  </a:lnTo>
                  <a:lnTo>
                    <a:pt x="1808" y="3094"/>
                  </a:lnTo>
                  <a:lnTo>
                    <a:pt x="1808" y="3100"/>
                  </a:lnTo>
                  <a:lnTo>
                    <a:pt x="1808" y="3105"/>
                  </a:lnTo>
                  <a:lnTo>
                    <a:pt x="1807" y="3110"/>
                  </a:lnTo>
                  <a:lnTo>
                    <a:pt x="1806" y="3114"/>
                  </a:lnTo>
                  <a:lnTo>
                    <a:pt x="1804" y="3118"/>
                  </a:lnTo>
                  <a:lnTo>
                    <a:pt x="1798" y="3125"/>
                  </a:lnTo>
                  <a:lnTo>
                    <a:pt x="1791" y="3130"/>
                  </a:lnTo>
                  <a:lnTo>
                    <a:pt x="1782" y="3136"/>
                  </a:lnTo>
                  <a:lnTo>
                    <a:pt x="1773" y="3139"/>
                  </a:lnTo>
                  <a:lnTo>
                    <a:pt x="1762" y="3142"/>
                  </a:lnTo>
                  <a:lnTo>
                    <a:pt x="1752" y="3144"/>
                  </a:lnTo>
                  <a:lnTo>
                    <a:pt x="1744" y="3136"/>
                  </a:lnTo>
                  <a:lnTo>
                    <a:pt x="1735" y="3129"/>
                  </a:lnTo>
                  <a:lnTo>
                    <a:pt x="1726" y="3124"/>
                  </a:lnTo>
                  <a:lnTo>
                    <a:pt x="1716" y="3120"/>
                  </a:lnTo>
                  <a:lnTo>
                    <a:pt x="1695" y="3115"/>
                  </a:lnTo>
                  <a:lnTo>
                    <a:pt x="1672" y="3110"/>
                  </a:lnTo>
                  <a:lnTo>
                    <a:pt x="1666" y="3108"/>
                  </a:lnTo>
                  <a:lnTo>
                    <a:pt x="1661" y="3106"/>
                  </a:lnTo>
                  <a:lnTo>
                    <a:pt x="1657" y="3102"/>
                  </a:lnTo>
                  <a:lnTo>
                    <a:pt x="1653" y="3099"/>
                  </a:lnTo>
                  <a:lnTo>
                    <a:pt x="1644" y="3093"/>
                  </a:lnTo>
                  <a:lnTo>
                    <a:pt x="1637" y="3085"/>
                  </a:lnTo>
                  <a:lnTo>
                    <a:pt x="1631" y="3078"/>
                  </a:lnTo>
                  <a:lnTo>
                    <a:pt x="1623" y="3070"/>
                  </a:lnTo>
                  <a:lnTo>
                    <a:pt x="1618" y="3067"/>
                  </a:lnTo>
                  <a:lnTo>
                    <a:pt x="1614" y="3064"/>
                  </a:lnTo>
                  <a:lnTo>
                    <a:pt x="1609" y="3062"/>
                  </a:lnTo>
                  <a:lnTo>
                    <a:pt x="1604" y="3060"/>
                  </a:lnTo>
                  <a:lnTo>
                    <a:pt x="1585" y="3056"/>
                  </a:lnTo>
                  <a:lnTo>
                    <a:pt x="1568" y="3053"/>
                  </a:lnTo>
                  <a:lnTo>
                    <a:pt x="1550" y="3052"/>
                  </a:lnTo>
                  <a:lnTo>
                    <a:pt x="1535" y="3051"/>
                  </a:lnTo>
                  <a:lnTo>
                    <a:pt x="1518" y="3051"/>
                  </a:lnTo>
                  <a:lnTo>
                    <a:pt x="1501" y="3049"/>
                  </a:lnTo>
                  <a:lnTo>
                    <a:pt x="1484" y="3045"/>
                  </a:lnTo>
                  <a:lnTo>
                    <a:pt x="1465" y="3041"/>
                  </a:lnTo>
                  <a:lnTo>
                    <a:pt x="1453" y="3042"/>
                  </a:lnTo>
                  <a:lnTo>
                    <a:pt x="1441" y="3043"/>
                  </a:lnTo>
                  <a:lnTo>
                    <a:pt x="1430" y="3042"/>
                  </a:lnTo>
                  <a:lnTo>
                    <a:pt x="1418" y="3041"/>
                  </a:lnTo>
                  <a:lnTo>
                    <a:pt x="1415" y="3040"/>
                  </a:lnTo>
                  <a:lnTo>
                    <a:pt x="1411" y="3038"/>
                  </a:lnTo>
                  <a:lnTo>
                    <a:pt x="1408" y="3036"/>
                  </a:lnTo>
                  <a:lnTo>
                    <a:pt x="1406" y="3034"/>
                  </a:lnTo>
                  <a:lnTo>
                    <a:pt x="1401" y="3029"/>
                  </a:lnTo>
                  <a:lnTo>
                    <a:pt x="1397" y="3023"/>
                  </a:lnTo>
                  <a:lnTo>
                    <a:pt x="1393" y="3018"/>
                  </a:lnTo>
                  <a:lnTo>
                    <a:pt x="1388" y="3012"/>
                  </a:lnTo>
                  <a:lnTo>
                    <a:pt x="1386" y="3011"/>
                  </a:lnTo>
                  <a:lnTo>
                    <a:pt x="1382" y="3009"/>
                  </a:lnTo>
                  <a:lnTo>
                    <a:pt x="1379" y="3008"/>
                  </a:lnTo>
                  <a:lnTo>
                    <a:pt x="1375" y="3008"/>
                  </a:lnTo>
                  <a:lnTo>
                    <a:pt x="1356" y="3008"/>
                  </a:lnTo>
                  <a:lnTo>
                    <a:pt x="1337" y="3009"/>
                  </a:lnTo>
                  <a:lnTo>
                    <a:pt x="1319" y="3011"/>
                  </a:lnTo>
                  <a:lnTo>
                    <a:pt x="1303" y="3013"/>
                  </a:lnTo>
                  <a:lnTo>
                    <a:pt x="1269" y="3018"/>
                  </a:lnTo>
                  <a:lnTo>
                    <a:pt x="1230" y="3023"/>
                  </a:lnTo>
                  <a:lnTo>
                    <a:pt x="1167" y="3023"/>
                  </a:lnTo>
                  <a:lnTo>
                    <a:pt x="1145" y="3023"/>
                  </a:lnTo>
                  <a:lnTo>
                    <a:pt x="1127" y="3025"/>
                  </a:lnTo>
                  <a:lnTo>
                    <a:pt x="1108" y="3028"/>
                  </a:lnTo>
                  <a:lnTo>
                    <a:pt x="1092" y="3031"/>
                  </a:lnTo>
                  <a:lnTo>
                    <a:pt x="1074" y="3034"/>
                  </a:lnTo>
                  <a:lnTo>
                    <a:pt x="1055" y="3036"/>
                  </a:lnTo>
                  <a:lnTo>
                    <a:pt x="1037" y="3038"/>
                  </a:lnTo>
                  <a:lnTo>
                    <a:pt x="1015" y="3039"/>
                  </a:lnTo>
                  <a:lnTo>
                    <a:pt x="930" y="3039"/>
                  </a:lnTo>
                  <a:lnTo>
                    <a:pt x="912" y="3039"/>
                  </a:lnTo>
                  <a:lnTo>
                    <a:pt x="898" y="3042"/>
                  </a:lnTo>
                  <a:lnTo>
                    <a:pt x="883" y="3045"/>
                  </a:lnTo>
                  <a:lnTo>
                    <a:pt x="870" y="3050"/>
                  </a:lnTo>
                  <a:lnTo>
                    <a:pt x="857" y="3054"/>
                  </a:lnTo>
                  <a:lnTo>
                    <a:pt x="843" y="3057"/>
                  </a:lnTo>
                  <a:lnTo>
                    <a:pt x="828" y="3059"/>
                  </a:lnTo>
                  <a:lnTo>
                    <a:pt x="811" y="3060"/>
                  </a:lnTo>
                  <a:lnTo>
                    <a:pt x="742" y="3060"/>
                  </a:lnTo>
                  <a:lnTo>
                    <a:pt x="734" y="3060"/>
                  </a:lnTo>
                  <a:lnTo>
                    <a:pt x="727" y="3058"/>
                  </a:lnTo>
                  <a:lnTo>
                    <a:pt x="721" y="3056"/>
                  </a:lnTo>
                  <a:lnTo>
                    <a:pt x="716" y="3053"/>
                  </a:lnTo>
                  <a:lnTo>
                    <a:pt x="711" y="3050"/>
                  </a:lnTo>
                  <a:lnTo>
                    <a:pt x="705" y="3045"/>
                  </a:lnTo>
                  <a:lnTo>
                    <a:pt x="701" y="3040"/>
                  </a:lnTo>
                  <a:lnTo>
                    <a:pt x="697" y="3035"/>
                  </a:lnTo>
                  <a:lnTo>
                    <a:pt x="682" y="3011"/>
                  </a:lnTo>
                  <a:lnTo>
                    <a:pt x="668" y="2984"/>
                  </a:lnTo>
                  <a:lnTo>
                    <a:pt x="656" y="2964"/>
                  </a:lnTo>
                  <a:lnTo>
                    <a:pt x="642" y="2946"/>
                  </a:lnTo>
                  <a:lnTo>
                    <a:pt x="635" y="2938"/>
                  </a:lnTo>
                  <a:lnTo>
                    <a:pt x="628" y="2929"/>
                  </a:lnTo>
                  <a:lnTo>
                    <a:pt x="620" y="2922"/>
                  </a:lnTo>
                  <a:lnTo>
                    <a:pt x="612" y="2916"/>
                  </a:lnTo>
                  <a:lnTo>
                    <a:pt x="604" y="2910"/>
                  </a:lnTo>
                  <a:lnTo>
                    <a:pt x="596" y="2905"/>
                  </a:lnTo>
                  <a:lnTo>
                    <a:pt x="586" y="2899"/>
                  </a:lnTo>
                  <a:lnTo>
                    <a:pt x="576" y="2895"/>
                  </a:lnTo>
                  <a:lnTo>
                    <a:pt x="566" y="2892"/>
                  </a:lnTo>
                  <a:lnTo>
                    <a:pt x="555" y="2889"/>
                  </a:lnTo>
                  <a:lnTo>
                    <a:pt x="544" y="2887"/>
                  </a:lnTo>
                  <a:lnTo>
                    <a:pt x="531" y="2886"/>
                  </a:lnTo>
                  <a:lnTo>
                    <a:pt x="530" y="2871"/>
                  </a:lnTo>
                  <a:lnTo>
                    <a:pt x="529" y="2857"/>
                  </a:lnTo>
                  <a:lnTo>
                    <a:pt x="530" y="2848"/>
                  </a:lnTo>
                  <a:lnTo>
                    <a:pt x="534" y="2839"/>
                  </a:lnTo>
                  <a:lnTo>
                    <a:pt x="538" y="2832"/>
                  </a:lnTo>
                  <a:lnTo>
                    <a:pt x="542" y="2825"/>
                  </a:lnTo>
                  <a:lnTo>
                    <a:pt x="547" y="2818"/>
                  </a:lnTo>
                  <a:lnTo>
                    <a:pt x="551" y="2810"/>
                  </a:lnTo>
                  <a:lnTo>
                    <a:pt x="554" y="2802"/>
                  </a:lnTo>
                  <a:lnTo>
                    <a:pt x="555" y="2793"/>
                  </a:lnTo>
                  <a:lnTo>
                    <a:pt x="555" y="2742"/>
                  </a:lnTo>
                  <a:lnTo>
                    <a:pt x="554" y="2723"/>
                  </a:lnTo>
                  <a:lnTo>
                    <a:pt x="551" y="2707"/>
                  </a:lnTo>
                  <a:lnTo>
                    <a:pt x="548" y="2691"/>
                  </a:lnTo>
                  <a:lnTo>
                    <a:pt x="544" y="2677"/>
                  </a:lnTo>
                  <a:lnTo>
                    <a:pt x="539" y="2661"/>
                  </a:lnTo>
                  <a:lnTo>
                    <a:pt x="536" y="2646"/>
                  </a:lnTo>
                  <a:lnTo>
                    <a:pt x="532" y="2629"/>
                  </a:lnTo>
                  <a:lnTo>
                    <a:pt x="531" y="2610"/>
                  </a:lnTo>
                  <a:lnTo>
                    <a:pt x="532" y="2604"/>
                  </a:lnTo>
                  <a:lnTo>
                    <a:pt x="534" y="2598"/>
                  </a:lnTo>
                  <a:lnTo>
                    <a:pt x="536" y="2593"/>
                  </a:lnTo>
                  <a:lnTo>
                    <a:pt x="538" y="2588"/>
                  </a:lnTo>
                  <a:lnTo>
                    <a:pt x="544" y="2578"/>
                  </a:lnTo>
                  <a:lnTo>
                    <a:pt x="551" y="2570"/>
                  </a:lnTo>
                  <a:lnTo>
                    <a:pt x="559" y="2561"/>
                  </a:lnTo>
                  <a:lnTo>
                    <a:pt x="566" y="2551"/>
                  </a:lnTo>
                  <a:lnTo>
                    <a:pt x="568" y="2546"/>
                  </a:lnTo>
                  <a:lnTo>
                    <a:pt x="570" y="2541"/>
                  </a:lnTo>
                  <a:lnTo>
                    <a:pt x="571" y="2535"/>
                  </a:lnTo>
                  <a:lnTo>
                    <a:pt x="572" y="2529"/>
                  </a:lnTo>
                  <a:lnTo>
                    <a:pt x="572" y="2483"/>
                  </a:lnTo>
                  <a:lnTo>
                    <a:pt x="571" y="2474"/>
                  </a:lnTo>
                  <a:lnTo>
                    <a:pt x="569" y="2464"/>
                  </a:lnTo>
                  <a:lnTo>
                    <a:pt x="566" y="2456"/>
                  </a:lnTo>
                  <a:lnTo>
                    <a:pt x="561" y="2449"/>
                  </a:lnTo>
                  <a:lnTo>
                    <a:pt x="555" y="2442"/>
                  </a:lnTo>
                  <a:lnTo>
                    <a:pt x="549" y="2435"/>
                  </a:lnTo>
                  <a:lnTo>
                    <a:pt x="542" y="2430"/>
                  </a:lnTo>
                  <a:lnTo>
                    <a:pt x="534" y="2425"/>
                  </a:lnTo>
                  <a:lnTo>
                    <a:pt x="525" y="2421"/>
                  </a:lnTo>
                  <a:lnTo>
                    <a:pt x="516" y="2418"/>
                  </a:lnTo>
                  <a:lnTo>
                    <a:pt x="507" y="2415"/>
                  </a:lnTo>
                  <a:lnTo>
                    <a:pt x="496" y="2413"/>
                  </a:lnTo>
                  <a:lnTo>
                    <a:pt x="486" y="2411"/>
                  </a:lnTo>
                  <a:lnTo>
                    <a:pt x="476" y="2410"/>
                  </a:lnTo>
                  <a:lnTo>
                    <a:pt x="465" y="2409"/>
                  </a:lnTo>
                  <a:lnTo>
                    <a:pt x="455" y="2409"/>
                  </a:lnTo>
                  <a:lnTo>
                    <a:pt x="448" y="2410"/>
                  </a:lnTo>
                  <a:lnTo>
                    <a:pt x="440" y="2411"/>
                  </a:lnTo>
                  <a:lnTo>
                    <a:pt x="435" y="2414"/>
                  </a:lnTo>
                  <a:lnTo>
                    <a:pt x="429" y="2417"/>
                  </a:lnTo>
                  <a:lnTo>
                    <a:pt x="418" y="2425"/>
                  </a:lnTo>
                  <a:lnTo>
                    <a:pt x="405" y="2432"/>
                  </a:lnTo>
                  <a:lnTo>
                    <a:pt x="394" y="2438"/>
                  </a:lnTo>
                  <a:lnTo>
                    <a:pt x="384" y="2444"/>
                  </a:lnTo>
                  <a:lnTo>
                    <a:pt x="377" y="2451"/>
                  </a:lnTo>
                  <a:lnTo>
                    <a:pt x="370" y="2458"/>
                  </a:lnTo>
                  <a:lnTo>
                    <a:pt x="364" y="2468"/>
                  </a:lnTo>
                  <a:lnTo>
                    <a:pt x="358" y="2477"/>
                  </a:lnTo>
                  <a:lnTo>
                    <a:pt x="353" y="2486"/>
                  </a:lnTo>
                  <a:lnTo>
                    <a:pt x="348" y="2498"/>
                  </a:lnTo>
                  <a:lnTo>
                    <a:pt x="342" y="2512"/>
                  </a:lnTo>
                  <a:lnTo>
                    <a:pt x="335" y="2525"/>
                  </a:lnTo>
                  <a:lnTo>
                    <a:pt x="327" y="2535"/>
                  </a:lnTo>
                  <a:lnTo>
                    <a:pt x="319" y="2545"/>
                  </a:lnTo>
                  <a:lnTo>
                    <a:pt x="302" y="2564"/>
                  </a:lnTo>
                  <a:lnTo>
                    <a:pt x="280" y="2585"/>
                  </a:lnTo>
                  <a:lnTo>
                    <a:pt x="275" y="2591"/>
                  </a:lnTo>
                  <a:lnTo>
                    <a:pt x="272" y="2597"/>
                  </a:lnTo>
                  <a:lnTo>
                    <a:pt x="267" y="2604"/>
                  </a:lnTo>
                  <a:lnTo>
                    <a:pt x="264" y="2610"/>
                  </a:lnTo>
                  <a:lnTo>
                    <a:pt x="261" y="2616"/>
                  </a:lnTo>
                  <a:lnTo>
                    <a:pt x="257" y="2621"/>
                  </a:lnTo>
                  <a:lnTo>
                    <a:pt x="254" y="2623"/>
                  </a:lnTo>
                  <a:lnTo>
                    <a:pt x="252" y="2624"/>
                  </a:lnTo>
                  <a:lnTo>
                    <a:pt x="249" y="2625"/>
                  </a:lnTo>
                  <a:lnTo>
                    <a:pt x="245" y="2625"/>
                  </a:lnTo>
                  <a:lnTo>
                    <a:pt x="239" y="2624"/>
                  </a:lnTo>
                  <a:lnTo>
                    <a:pt x="235" y="2623"/>
                  </a:lnTo>
                  <a:lnTo>
                    <a:pt x="231" y="2621"/>
                  </a:lnTo>
                  <a:lnTo>
                    <a:pt x="228" y="2618"/>
                  </a:lnTo>
                  <a:lnTo>
                    <a:pt x="225" y="2615"/>
                  </a:lnTo>
                  <a:lnTo>
                    <a:pt x="223" y="2610"/>
                  </a:lnTo>
                  <a:lnTo>
                    <a:pt x="222" y="2605"/>
                  </a:lnTo>
                  <a:lnTo>
                    <a:pt x="220" y="2600"/>
                  </a:lnTo>
                  <a:lnTo>
                    <a:pt x="217" y="2577"/>
                  </a:lnTo>
                  <a:lnTo>
                    <a:pt x="215" y="2555"/>
                  </a:lnTo>
                  <a:lnTo>
                    <a:pt x="212" y="2540"/>
                  </a:lnTo>
                  <a:lnTo>
                    <a:pt x="206" y="2528"/>
                  </a:lnTo>
                  <a:lnTo>
                    <a:pt x="201" y="2516"/>
                  </a:lnTo>
                  <a:lnTo>
                    <a:pt x="195" y="2506"/>
                  </a:lnTo>
                  <a:lnTo>
                    <a:pt x="180" y="2484"/>
                  </a:lnTo>
                  <a:lnTo>
                    <a:pt x="165" y="2460"/>
                  </a:lnTo>
                  <a:lnTo>
                    <a:pt x="157" y="2447"/>
                  </a:lnTo>
                  <a:lnTo>
                    <a:pt x="148" y="2434"/>
                  </a:lnTo>
                  <a:lnTo>
                    <a:pt x="141" y="2423"/>
                  </a:lnTo>
                  <a:lnTo>
                    <a:pt x="133" y="2413"/>
                  </a:lnTo>
                  <a:lnTo>
                    <a:pt x="116" y="2391"/>
                  </a:lnTo>
                  <a:lnTo>
                    <a:pt x="99" y="2366"/>
                  </a:lnTo>
                  <a:lnTo>
                    <a:pt x="83" y="2344"/>
                  </a:lnTo>
                  <a:lnTo>
                    <a:pt x="70" y="2324"/>
                  </a:lnTo>
                  <a:lnTo>
                    <a:pt x="65" y="2313"/>
                  </a:lnTo>
                  <a:lnTo>
                    <a:pt x="60" y="2303"/>
                  </a:lnTo>
                  <a:lnTo>
                    <a:pt x="57" y="2290"/>
                  </a:lnTo>
                  <a:lnTo>
                    <a:pt x="56" y="2277"/>
                  </a:lnTo>
                  <a:lnTo>
                    <a:pt x="57" y="2270"/>
                  </a:lnTo>
                  <a:lnTo>
                    <a:pt x="59" y="2262"/>
                  </a:lnTo>
                  <a:lnTo>
                    <a:pt x="61" y="2256"/>
                  </a:lnTo>
                  <a:lnTo>
                    <a:pt x="64" y="2251"/>
                  </a:lnTo>
                  <a:lnTo>
                    <a:pt x="67" y="2245"/>
                  </a:lnTo>
                  <a:lnTo>
                    <a:pt x="69" y="2239"/>
                  </a:lnTo>
                  <a:lnTo>
                    <a:pt x="70" y="2232"/>
                  </a:lnTo>
                  <a:lnTo>
                    <a:pt x="71" y="2225"/>
                  </a:lnTo>
                  <a:lnTo>
                    <a:pt x="70" y="2216"/>
                  </a:lnTo>
                  <a:lnTo>
                    <a:pt x="68" y="2209"/>
                  </a:lnTo>
                  <a:lnTo>
                    <a:pt x="64" y="2201"/>
                  </a:lnTo>
                  <a:lnTo>
                    <a:pt x="59" y="2195"/>
                  </a:lnTo>
                  <a:lnTo>
                    <a:pt x="55" y="2188"/>
                  </a:lnTo>
                  <a:lnTo>
                    <a:pt x="52" y="2181"/>
                  </a:lnTo>
                  <a:lnTo>
                    <a:pt x="49" y="2173"/>
                  </a:lnTo>
                  <a:lnTo>
                    <a:pt x="48" y="2164"/>
                  </a:lnTo>
                  <a:lnTo>
                    <a:pt x="49" y="2147"/>
                  </a:lnTo>
                  <a:lnTo>
                    <a:pt x="49" y="2134"/>
                  </a:lnTo>
                  <a:lnTo>
                    <a:pt x="49" y="2120"/>
                  </a:lnTo>
                  <a:lnTo>
                    <a:pt x="50" y="2103"/>
                  </a:lnTo>
                  <a:lnTo>
                    <a:pt x="53" y="2085"/>
                  </a:lnTo>
                  <a:lnTo>
                    <a:pt x="57" y="2071"/>
                  </a:lnTo>
                  <a:lnTo>
                    <a:pt x="60" y="2055"/>
                  </a:lnTo>
                  <a:lnTo>
                    <a:pt x="61" y="2038"/>
                  </a:lnTo>
                  <a:lnTo>
                    <a:pt x="61" y="2031"/>
                  </a:lnTo>
                  <a:lnTo>
                    <a:pt x="60" y="2026"/>
                  </a:lnTo>
                  <a:lnTo>
                    <a:pt x="58" y="2021"/>
                  </a:lnTo>
                  <a:lnTo>
                    <a:pt x="56" y="2016"/>
                  </a:lnTo>
                  <a:lnTo>
                    <a:pt x="53" y="2006"/>
                  </a:lnTo>
                  <a:lnTo>
                    <a:pt x="50" y="1994"/>
                  </a:lnTo>
                  <a:lnTo>
                    <a:pt x="48" y="1978"/>
                  </a:lnTo>
                  <a:lnTo>
                    <a:pt x="48" y="1963"/>
                  </a:lnTo>
                  <a:lnTo>
                    <a:pt x="48" y="1956"/>
                  </a:lnTo>
                  <a:lnTo>
                    <a:pt x="47" y="1949"/>
                  </a:lnTo>
                  <a:lnTo>
                    <a:pt x="45" y="1941"/>
                  </a:lnTo>
                  <a:lnTo>
                    <a:pt x="43" y="1933"/>
                  </a:lnTo>
                  <a:lnTo>
                    <a:pt x="40" y="1927"/>
                  </a:lnTo>
                  <a:lnTo>
                    <a:pt x="36" y="1922"/>
                  </a:lnTo>
                  <a:lnTo>
                    <a:pt x="30" y="1918"/>
                  </a:lnTo>
                  <a:lnTo>
                    <a:pt x="26" y="1912"/>
                  </a:lnTo>
                  <a:lnTo>
                    <a:pt x="21" y="1908"/>
                  </a:lnTo>
                  <a:lnTo>
                    <a:pt x="18" y="1903"/>
                  </a:lnTo>
                  <a:lnTo>
                    <a:pt x="15" y="1898"/>
                  </a:lnTo>
                  <a:lnTo>
                    <a:pt x="15" y="1891"/>
                  </a:lnTo>
                  <a:lnTo>
                    <a:pt x="15" y="1877"/>
                  </a:lnTo>
                  <a:lnTo>
                    <a:pt x="18" y="1865"/>
                  </a:lnTo>
                  <a:lnTo>
                    <a:pt x="21" y="1853"/>
                  </a:lnTo>
                  <a:lnTo>
                    <a:pt x="25" y="1842"/>
                  </a:lnTo>
                  <a:lnTo>
                    <a:pt x="29" y="1832"/>
                  </a:lnTo>
                  <a:lnTo>
                    <a:pt x="32" y="1819"/>
                  </a:lnTo>
                  <a:lnTo>
                    <a:pt x="35" y="1807"/>
                  </a:lnTo>
                  <a:lnTo>
                    <a:pt x="36" y="1793"/>
                  </a:lnTo>
                  <a:lnTo>
                    <a:pt x="35" y="1783"/>
                  </a:lnTo>
                  <a:lnTo>
                    <a:pt x="32" y="1774"/>
                  </a:lnTo>
                  <a:lnTo>
                    <a:pt x="31" y="1769"/>
                  </a:lnTo>
                  <a:lnTo>
                    <a:pt x="28" y="1766"/>
                  </a:lnTo>
                  <a:lnTo>
                    <a:pt x="25" y="1762"/>
                  </a:lnTo>
                  <a:lnTo>
                    <a:pt x="21" y="1759"/>
                  </a:lnTo>
                  <a:lnTo>
                    <a:pt x="15" y="1755"/>
                  </a:lnTo>
                  <a:lnTo>
                    <a:pt x="8" y="1752"/>
                  </a:lnTo>
                  <a:lnTo>
                    <a:pt x="4" y="1750"/>
                  </a:lnTo>
                  <a:lnTo>
                    <a:pt x="2" y="1748"/>
                  </a:lnTo>
                  <a:lnTo>
                    <a:pt x="0" y="1745"/>
                  </a:lnTo>
                  <a:lnTo>
                    <a:pt x="0" y="1740"/>
                  </a:lnTo>
                  <a:lnTo>
                    <a:pt x="0" y="1735"/>
                  </a:lnTo>
                  <a:lnTo>
                    <a:pt x="1" y="1731"/>
                  </a:lnTo>
                  <a:lnTo>
                    <a:pt x="3" y="1727"/>
                  </a:lnTo>
                  <a:lnTo>
                    <a:pt x="6" y="1724"/>
                  </a:lnTo>
                  <a:lnTo>
                    <a:pt x="11" y="1717"/>
                  </a:lnTo>
                  <a:lnTo>
                    <a:pt x="19" y="1711"/>
                  </a:lnTo>
                  <a:lnTo>
                    <a:pt x="27" y="1707"/>
                  </a:lnTo>
                  <a:lnTo>
                    <a:pt x="37" y="1705"/>
                  </a:lnTo>
                  <a:lnTo>
                    <a:pt x="47" y="1703"/>
                  </a:lnTo>
                  <a:lnTo>
                    <a:pt x="56" y="1703"/>
                  </a:lnTo>
                  <a:lnTo>
                    <a:pt x="67" y="1703"/>
                  </a:lnTo>
                  <a:lnTo>
                    <a:pt x="76" y="1704"/>
                  </a:lnTo>
                  <a:lnTo>
                    <a:pt x="85" y="1706"/>
                  </a:lnTo>
                  <a:lnTo>
                    <a:pt x="95" y="1709"/>
                  </a:lnTo>
                  <a:lnTo>
                    <a:pt x="104" y="1718"/>
                  </a:lnTo>
                  <a:lnTo>
                    <a:pt x="111" y="1726"/>
                  </a:lnTo>
                  <a:lnTo>
                    <a:pt x="114" y="1730"/>
                  </a:lnTo>
                  <a:lnTo>
                    <a:pt x="118" y="1733"/>
                  </a:lnTo>
                  <a:lnTo>
                    <a:pt x="124" y="1735"/>
                  </a:lnTo>
                  <a:lnTo>
                    <a:pt x="129" y="1735"/>
                  </a:lnTo>
                  <a:lnTo>
                    <a:pt x="137" y="1735"/>
                  </a:lnTo>
                  <a:lnTo>
                    <a:pt x="144" y="1735"/>
                  </a:lnTo>
                  <a:lnTo>
                    <a:pt x="152" y="1735"/>
                  </a:lnTo>
                  <a:lnTo>
                    <a:pt x="160" y="1734"/>
                  </a:lnTo>
                  <a:lnTo>
                    <a:pt x="160" y="1720"/>
                  </a:lnTo>
                  <a:lnTo>
                    <a:pt x="154" y="1711"/>
                  </a:lnTo>
                  <a:lnTo>
                    <a:pt x="145" y="1705"/>
                  </a:lnTo>
                  <a:lnTo>
                    <a:pt x="142" y="1701"/>
                  </a:lnTo>
                  <a:lnTo>
                    <a:pt x="139" y="1698"/>
                  </a:lnTo>
                  <a:lnTo>
                    <a:pt x="137" y="1694"/>
                  </a:lnTo>
                  <a:lnTo>
                    <a:pt x="137" y="1689"/>
                  </a:lnTo>
                  <a:lnTo>
                    <a:pt x="137" y="1678"/>
                  </a:lnTo>
                  <a:lnTo>
                    <a:pt x="139" y="1669"/>
                  </a:lnTo>
                  <a:lnTo>
                    <a:pt x="141" y="1660"/>
                  </a:lnTo>
                  <a:lnTo>
                    <a:pt x="144" y="1651"/>
                  </a:lnTo>
                  <a:lnTo>
                    <a:pt x="148" y="1644"/>
                  </a:lnTo>
                  <a:lnTo>
                    <a:pt x="154" y="1637"/>
                  </a:lnTo>
                  <a:lnTo>
                    <a:pt x="159" y="1630"/>
                  </a:lnTo>
                  <a:lnTo>
                    <a:pt x="165" y="1622"/>
                  </a:lnTo>
                  <a:lnTo>
                    <a:pt x="191" y="1596"/>
                  </a:lnTo>
                  <a:lnTo>
                    <a:pt x="219" y="1566"/>
                  </a:lnTo>
                  <a:lnTo>
                    <a:pt x="223" y="1560"/>
                  </a:lnTo>
                  <a:lnTo>
                    <a:pt x="227" y="1555"/>
                  </a:lnTo>
                  <a:lnTo>
                    <a:pt x="231" y="1551"/>
                  </a:lnTo>
                  <a:lnTo>
                    <a:pt x="236" y="1547"/>
                  </a:lnTo>
                  <a:lnTo>
                    <a:pt x="247" y="1537"/>
                  </a:lnTo>
                  <a:lnTo>
                    <a:pt x="255" y="1527"/>
                  </a:lnTo>
                  <a:lnTo>
                    <a:pt x="267" y="1511"/>
                  </a:lnTo>
                  <a:lnTo>
                    <a:pt x="278" y="1496"/>
                  </a:lnTo>
                  <a:lnTo>
                    <a:pt x="283" y="1489"/>
                  </a:lnTo>
                  <a:lnTo>
                    <a:pt x="286" y="1480"/>
                  </a:lnTo>
                  <a:lnTo>
                    <a:pt x="288" y="1471"/>
                  </a:lnTo>
                  <a:lnTo>
                    <a:pt x="289" y="1461"/>
                  </a:lnTo>
                  <a:lnTo>
                    <a:pt x="289" y="1382"/>
                  </a:lnTo>
                  <a:lnTo>
                    <a:pt x="290" y="1377"/>
                  </a:lnTo>
                  <a:lnTo>
                    <a:pt x="292" y="1372"/>
                  </a:lnTo>
                  <a:lnTo>
                    <a:pt x="294" y="1368"/>
                  </a:lnTo>
                  <a:lnTo>
                    <a:pt x="299" y="1363"/>
                  </a:lnTo>
                  <a:lnTo>
                    <a:pt x="307" y="1355"/>
                  </a:lnTo>
                  <a:lnTo>
                    <a:pt x="315" y="1348"/>
                  </a:lnTo>
                  <a:lnTo>
                    <a:pt x="323" y="1340"/>
                  </a:lnTo>
                  <a:lnTo>
                    <a:pt x="330" y="1331"/>
                  </a:lnTo>
                  <a:lnTo>
                    <a:pt x="336" y="1323"/>
                  </a:lnTo>
                  <a:lnTo>
                    <a:pt x="340" y="1314"/>
                  </a:lnTo>
                  <a:lnTo>
                    <a:pt x="343" y="1305"/>
                  </a:lnTo>
                  <a:lnTo>
                    <a:pt x="346" y="1295"/>
                  </a:lnTo>
                  <a:lnTo>
                    <a:pt x="348" y="1285"/>
                  </a:lnTo>
                  <a:lnTo>
                    <a:pt x="348" y="1273"/>
                  </a:lnTo>
                  <a:lnTo>
                    <a:pt x="347" y="1259"/>
                  </a:lnTo>
                  <a:lnTo>
                    <a:pt x="345" y="1246"/>
                  </a:lnTo>
                  <a:lnTo>
                    <a:pt x="342" y="1234"/>
                  </a:lnTo>
                  <a:lnTo>
                    <a:pt x="337" y="1223"/>
                  </a:lnTo>
                  <a:lnTo>
                    <a:pt x="331" y="1212"/>
                  </a:lnTo>
                  <a:lnTo>
                    <a:pt x="322" y="1202"/>
                  </a:lnTo>
                  <a:lnTo>
                    <a:pt x="314" y="1191"/>
                  </a:lnTo>
                  <a:lnTo>
                    <a:pt x="304" y="1181"/>
                  </a:lnTo>
                  <a:lnTo>
                    <a:pt x="294" y="1174"/>
                  </a:lnTo>
                  <a:lnTo>
                    <a:pt x="286" y="1167"/>
                  </a:lnTo>
                  <a:lnTo>
                    <a:pt x="283" y="1164"/>
                  </a:lnTo>
                  <a:lnTo>
                    <a:pt x="280" y="1160"/>
                  </a:lnTo>
                  <a:lnTo>
                    <a:pt x="279" y="1155"/>
                  </a:lnTo>
                  <a:lnTo>
                    <a:pt x="278" y="1150"/>
                  </a:lnTo>
                  <a:lnTo>
                    <a:pt x="278" y="1142"/>
                  </a:lnTo>
                  <a:lnTo>
                    <a:pt x="280" y="1135"/>
                  </a:lnTo>
                  <a:lnTo>
                    <a:pt x="282" y="1128"/>
                  </a:lnTo>
                  <a:lnTo>
                    <a:pt x="285" y="1122"/>
                  </a:lnTo>
                  <a:lnTo>
                    <a:pt x="287" y="1116"/>
                  </a:lnTo>
                  <a:lnTo>
                    <a:pt x="289" y="1109"/>
                  </a:lnTo>
                  <a:lnTo>
                    <a:pt x="291" y="1101"/>
                  </a:lnTo>
                  <a:lnTo>
                    <a:pt x="292" y="1094"/>
                  </a:lnTo>
                  <a:lnTo>
                    <a:pt x="291" y="1088"/>
                  </a:lnTo>
                  <a:lnTo>
                    <a:pt x="289" y="1083"/>
                  </a:lnTo>
                  <a:lnTo>
                    <a:pt x="286" y="1079"/>
                  </a:lnTo>
                  <a:lnTo>
                    <a:pt x="283" y="1074"/>
                  </a:lnTo>
                  <a:lnTo>
                    <a:pt x="274" y="1068"/>
                  </a:lnTo>
                  <a:lnTo>
                    <a:pt x="262" y="1062"/>
                  </a:lnTo>
                  <a:lnTo>
                    <a:pt x="252" y="1057"/>
                  </a:lnTo>
                  <a:lnTo>
                    <a:pt x="243" y="1050"/>
                  </a:lnTo>
                  <a:lnTo>
                    <a:pt x="238" y="1046"/>
                  </a:lnTo>
                  <a:lnTo>
                    <a:pt x="235" y="1041"/>
                  </a:lnTo>
                  <a:lnTo>
                    <a:pt x="233" y="1036"/>
                  </a:lnTo>
                  <a:lnTo>
                    <a:pt x="233" y="1031"/>
                  </a:lnTo>
                  <a:lnTo>
                    <a:pt x="233" y="982"/>
                  </a:lnTo>
                  <a:lnTo>
                    <a:pt x="233" y="965"/>
                  </a:lnTo>
                  <a:lnTo>
                    <a:pt x="235" y="947"/>
                  </a:lnTo>
                  <a:lnTo>
                    <a:pt x="238" y="932"/>
                  </a:lnTo>
                  <a:lnTo>
                    <a:pt x="243" y="917"/>
                  </a:lnTo>
                  <a:lnTo>
                    <a:pt x="248" y="903"/>
                  </a:lnTo>
                  <a:lnTo>
                    <a:pt x="254" y="887"/>
                  </a:lnTo>
                  <a:lnTo>
                    <a:pt x="262" y="872"/>
                  </a:lnTo>
                  <a:lnTo>
                    <a:pt x="271" y="856"/>
                  </a:lnTo>
                  <a:lnTo>
                    <a:pt x="276" y="848"/>
                  </a:lnTo>
                  <a:lnTo>
                    <a:pt x="282" y="840"/>
                  </a:lnTo>
                  <a:lnTo>
                    <a:pt x="287" y="834"/>
                  </a:lnTo>
                  <a:lnTo>
                    <a:pt x="293" y="828"/>
                  </a:lnTo>
                  <a:lnTo>
                    <a:pt x="299" y="822"/>
                  </a:lnTo>
                  <a:lnTo>
                    <a:pt x="304" y="816"/>
                  </a:lnTo>
                  <a:lnTo>
                    <a:pt x="309" y="808"/>
                  </a:lnTo>
                  <a:lnTo>
                    <a:pt x="313" y="800"/>
                  </a:lnTo>
                  <a:lnTo>
                    <a:pt x="324" y="772"/>
                  </a:lnTo>
                  <a:lnTo>
                    <a:pt x="334" y="746"/>
                  </a:lnTo>
                  <a:lnTo>
                    <a:pt x="343" y="721"/>
                  </a:lnTo>
                  <a:lnTo>
                    <a:pt x="355" y="693"/>
                  </a:lnTo>
                  <a:lnTo>
                    <a:pt x="369" y="672"/>
                  </a:lnTo>
                  <a:lnTo>
                    <a:pt x="381" y="652"/>
                  </a:lnTo>
                  <a:lnTo>
                    <a:pt x="387" y="643"/>
                  </a:lnTo>
                  <a:lnTo>
                    <a:pt x="392" y="632"/>
                  </a:lnTo>
                  <a:lnTo>
                    <a:pt x="394" y="621"/>
                  </a:lnTo>
                  <a:lnTo>
                    <a:pt x="395" y="608"/>
                  </a:lnTo>
                  <a:lnTo>
                    <a:pt x="395" y="598"/>
                  </a:lnTo>
                  <a:lnTo>
                    <a:pt x="393" y="590"/>
                  </a:lnTo>
                  <a:lnTo>
                    <a:pt x="390" y="582"/>
                  </a:lnTo>
                  <a:lnTo>
                    <a:pt x="387" y="575"/>
                  </a:lnTo>
                  <a:lnTo>
                    <a:pt x="377" y="561"/>
                  </a:lnTo>
                  <a:lnTo>
                    <a:pt x="367" y="545"/>
                  </a:lnTo>
                  <a:lnTo>
                    <a:pt x="365" y="543"/>
                  </a:lnTo>
                  <a:lnTo>
                    <a:pt x="362" y="541"/>
                  </a:lnTo>
                  <a:lnTo>
                    <a:pt x="359" y="540"/>
                  </a:lnTo>
                  <a:lnTo>
                    <a:pt x="355" y="539"/>
                  </a:lnTo>
                  <a:lnTo>
                    <a:pt x="353" y="538"/>
                  </a:lnTo>
                  <a:lnTo>
                    <a:pt x="350" y="537"/>
                  </a:lnTo>
                  <a:lnTo>
                    <a:pt x="349" y="535"/>
                  </a:lnTo>
                  <a:lnTo>
                    <a:pt x="348" y="532"/>
                  </a:lnTo>
                  <a:lnTo>
                    <a:pt x="349" y="523"/>
                  </a:lnTo>
                  <a:lnTo>
                    <a:pt x="351" y="517"/>
                  </a:lnTo>
                  <a:lnTo>
                    <a:pt x="354" y="512"/>
                  </a:lnTo>
                  <a:lnTo>
                    <a:pt x="359" y="507"/>
                  </a:lnTo>
                  <a:lnTo>
                    <a:pt x="370" y="498"/>
                  </a:lnTo>
                  <a:lnTo>
                    <a:pt x="381" y="487"/>
                  </a:lnTo>
                  <a:lnTo>
                    <a:pt x="393" y="474"/>
                  </a:lnTo>
                  <a:lnTo>
                    <a:pt x="403" y="461"/>
                  </a:lnTo>
                  <a:lnTo>
                    <a:pt x="414" y="449"/>
                  </a:lnTo>
                  <a:lnTo>
                    <a:pt x="428" y="437"/>
                  </a:lnTo>
                  <a:lnTo>
                    <a:pt x="436" y="432"/>
                  </a:lnTo>
                  <a:lnTo>
                    <a:pt x="443" y="428"/>
                  </a:lnTo>
                  <a:lnTo>
                    <a:pt x="447" y="425"/>
                  </a:lnTo>
                  <a:lnTo>
                    <a:pt x="450" y="422"/>
                  </a:lnTo>
                  <a:lnTo>
                    <a:pt x="451" y="418"/>
                  </a:lnTo>
                  <a:lnTo>
                    <a:pt x="452" y="414"/>
                  </a:lnTo>
                  <a:lnTo>
                    <a:pt x="451" y="404"/>
                  </a:lnTo>
                  <a:lnTo>
                    <a:pt x="449" y="397"/>
                  </a:lnTo>
                  <a:lnTo>
                    <a:pt x="446" y="390"/>
                  </a:lnTo>
                  <a:lnTo>
                    <a:pt x="443" y="379"/>
                  </a:lnTo>
                  <a:lnTo>
                    <a:pt x="439" y="373"/>
                  </a:lnTo>
                  <a:lnTo>
                    <a:pt x="434" y="368"/>
                  </a:lnTo>
                  <a:lnTo>
                    <a:pt x="434" y="367"/>
                  </a:lnTo>
                  <a:lnTo>
                    <a:pt x="433" y="367"/>
                  </a:lnTo>
                  <a:lnTo>
                    <a:pt x="433" y="366"/>
                  </a:lnTo>
                  <a:lnTo>
                    <a:pt x="432" y="366"/>
                  </a:lnTo>
                  <a:lnTo>
                    <a:pt x="429" y="364"/>
                  </a:lnTo>
                  <a:lnTo>
                    <a:pt x="426" y="362"/>
                  </a:lnTo>
                  <a:lnTo>
                    <a:pt x="422" y="360"/>
                  </a:lnTo>
                  <a:lnTo>
                    <a:pt x="420" y="356"/>
                  </a:lnTo>
                  <a:lnTo>
                    <a:pt x="420" y="355"/>
                  </a:lnTo>
                  <a:lnTo>
                    <a:pt x="418" y="352"/>
                  </a:lnTo>
                  <a:lnTo>
                    <a:pt x="417" y="347"/>
                  </a:lnTo>
                  <a:lnTo>
                    <a:pt x="415" y="339"/>
                  </a:lnTo>
                  <a:lnTo>
                    <a:pt x="414" y="331"/>
                  </a:lnTo>
                  <a:lnTo>
                    <a:pt x="414" y="327"/>
                  </a:lnTo>
                  <a:lnTo>
                    <a:pt x="413" y="324"/>
                  </a:lnTo>
                  <a:lnTo>
                    <a:pt x="411" y="310"/>
                  </a:lnTo>
                  <a:lnTo>
                    <a:pt x="409" y="298"/>
                  </a:lnTo>
                  <a:lnTo>
                    <a:pt x="407" y="294"/>
                  </a:lnTo>
                  <a:lnTo>
                    <a:pt x="406" y="288"/>
                  </a:lnTo>
                  <a:lnTo>
                    <a:pt x="402" y="279"/>
                  </a:lnTo>
                  <a:lnTo>
                    <a:pt x="398" y="271"/>
                  </a:lnTo>
                  <a:lnTo>
                    <a:pt x="395" y="263"/>
                  </a:lnTo>
                  <a:lnTo>
                    <a:pt x="394" y="256"/>
                  </a:lnTo>
                  <a:lnTo>
                    <a:pt x="389" y="247"/>
                  </a:lnTo>
                  <a:lnTo>
                    <a:pt x="382" y="239"/>
                  </a:lnTo>
                  <a:lnTo>
                    <a:pt x="376" y="232"/>
                  </a:lnTo>
                  <a:lnTo>
                    <a:pt x="369" y="225"/>
                  </a:lnTo>
                  <a:lnTo>
                    <a:pt x="363" y="219"/>
                  </a:lnTo>
                  <a:lnTo>
                    <a:pt x="358" y="212"/>
                  </a:lnTo>
                  <a:lnTo>
                    <a:pt x="355" y="208"/>
                  </a:lnTo>
                  <a:lnTo>
                    <a:pt x="354" y="202"/>
                  </a:lnTo>
                  <a:lnTo>
                    <a:pt x="353" y="198"/>
                  </a:lnTo>
                  <a:lnTo>
                    <a:pt x="353" y="193"/>
                  </a:lnTo>
                  <a:lnTo>
                    <a:pt x="353" y="183"/>
                  </a:lnTo>
                  <a:lnTo>
                    <a:pt x="356" y="174"/>
                  </a:lnTo>
                  <a:lnTo>
                    <a:pt x="361" y="166"/>
                  </a:lnTo>
                  <a:lnTo>
                    <a:pt x="366" y="159"/>
                  </a:lnTo>
                  <a:lnTo>
                    <a:pt x="372" y="152"/>
                  </a:lnTo>
                  <a:lnTo>
                    <a:pt x="378" y="145"/>
                  </a:lnTo>
                  <a:lnTo>
                    <a:pt x="387" y="140"/>
                  </a:lnTo>
                  <a:lnTo>
                    <a:pt x="394" y="134"/>
                  </a:lnTo>
                  <a:lnTo>
                    <a:pt x="410" y="124"/>
                  </a:lnTo>
                  <a:lnTo>
                    <a:pt x="425" y="111"/>
                  </a:lnTo>
                  <a:lnTo>
                    <a:pt x="432" y="105"/>
                  </a:lnTo>
                  <a:lnTo>
                    <a:pt x="437" y="98"/>
                  </a:lnTo>
                  <a:lnTo>
                    <a:pt x="442" y="90"/>
                  </a:lnTo>
                  <a:lnTo>
                    <a:pt x="446" y="82"/>
                  </a:lnTo>
                  <a:close/>
                </a:path>
              </a:pathLst>
            </a:custGeom>
            <a:solidFill>
              <a:srgbClr val="BEBFC3"/>
            </a:solidFill>
            <a:ln w="9525">
              <a:noFill/>
              <a:round/>
              <a:headEnd/>
              <a:tailEnd/>
            </a:ln>
          </p:spPr>
          <p:txBody>
            <a:bodyPr/>
            <a:lstStyle/>
            <a:p>
              <a:endParaRPr lang="es-ES"/>
            </a:p>
          </p:txBody>
        </p:sp>
        <p:sp>
          <p:nvSpPr>
            <p:cNvPr id="5203" name="Freeform 62"/>
            <p:cNvSpPr>
              <a:spLocks/>
            </p:cNvSpPr>
            <p:nvPr/>
          </p:nvSpPr>
          <p:spPr bwMode="auto">
            <a:xfrm>
              <a:off x="385763" y="4543426"/>
              <a:ext cx="663575" cy="831850"/>
            </a:xfrm>
            <a:custGeom>
              <a:avLst/>
              <a:gdLst>
                <a:gd name="T0" fmla="*/ 2147483647 w 2513"/>
                <a:gd name="T1" fmla="*/ 2147483647 h 3144"/>
                <a:gd name="T2" fmla="*/ 2147483647 w 2513"/>
                <a:gd name="T3" fmla="*/ 2147483647 h 3144"/>
                <a:gd name="T4" fmla="*/ 2147483647 w 2513"/>
                <a:gd name="T5" fmla="*/ 2147483647 h 3144"/>
                <a:gd name="T6" fmla="*/ 2147483647 w 2513"/>
                <a:gd name="T7" fmla="*/ 2147483647 h 3144"/>
                <a:gd name="T8" fmla="*/ 2147483647 w 2513"/>
                <a:gd name="T9" fmla="*/ 2147483647 h 3144"/>
                <a:gd name="T10" fmla="*/ 2147483647 w 2513"/>
                <a:gd name="T11" fmla="*/ 2147483647 h 3144"/>
                <a:gd name="T12" fmla="*/ 2147483647 w 2513"/>
                <a:gd name="T13" fmla="*/ 2147483647 h 3144"/>
                <a:gd name="T14" fmla="*/ 2147483647 w 2513"/>
                <a:gd name="T15" fmla="*/ 2147483647 h 3144"/>
                <a:gd name="T16" fmla="*/ 2147483647 w 2513"/>
                <a:gd name="T17" fmla="*/ 2147483647 h 3144"/>
                <a:gd name="T18" fmla="*/ 2147483647 w 2513"/>
                <a:gd name="T19" fmla="*/ 2147483647 h 3144"/>
                <a:gd name="T20" fmla="*/ 2147483647 w 2513"/>
                <a:gd name="T21" fmla="*/ 2147483647 h 3144"/>
                <a:gd name="T22" fmla="*/ 2147483647 w 2513"/>
                <a:gd name="T23" fmla="*/ 2147483647 h 3144"/>
                <a:gd name="T24" fmla="*/ 2147483647 w 2513"/>
                <a:gd name="T25" fmla="*/ 2147483647 h 3144"/>
                <a:gd name="T26" fmla="*/ 2147483647 w 2513"/>
                <a:gd name="T27" fmla="*/ 2147483647 h 3144"/>
                <a:gd name="T28" fmla="*/ 2147483647 w 2513"/>
                <a:gd name="T29" fmla="*/ 2147483647 h 3144"/>
                <a:gd name="T30" fmla="*/ 2147483647 w 2513"/>
                <a:gd name="T31" fmla="*/ 2147483647 h 3144"/>
                <a:gd name="T32" fmla="*/ 2147483647 w 2513"/>
                <a:gd name="T33" fmla="*/ 2147483647 h 3144"/>
                <a:gd name="T34" fmla="*/ 2147483647 w 2513"/>
                <a:gd name="T35" fmla="*/ 2147483647 h 3144"/>
                <a:gd name="T36" fmla="*/ 2147483647 w 2513"/>
                <a:gd name="T37" fmla="*/ 2147483647 h 3144"/>
                <a:gd name="T38" fmla="*/ 2147483647 w 2513"/>
                <a:gd name="T39" fmla="*/ 2147483647 h 3144"/>
                <a:gd name="T40" fmla="*/ 2147483647 w 2513"/>
                <a:gd name="T41" fmla="*/ 2147483647 h 3144"/>
                <a:gd name="T42" fmla="*/ 2147483647 w 2513"/>
                <a:gd name="T43" fmla="*/ 2147483647 h 3144"/>
                <a:gd name="T44" fmla="*/ 2147483647 w 2513"/>
                <a:gd name="T45" fmla="*/ 2147483647 h 3144"/>
                <a:gd name="T46" fmla="*/ 2147483647 w 2513"/>
                <a:gd name="T47" fmla="*/ 2147483647 h 3144"/>
                <a:gd name="T48" fmla="*/ 2147483647 w 2513"/>
                <a:gd name="T49" fmla="*/ 2147483647 h 3144"/>
                <a:gd name="T50" fmla="*/ 2147483647 w 2513"/>
                <a:gd name="T51" fmla="*/ 2147483647 h 3144"/>
                <a:gd name="T52" fmla="*/ 2147483647 w 2513"/>
                <a:gd name="T53" fmla="*/ 2147483647 h 3144"/>
                <a:gd name="T54" fmla="*/ 2147483647 w 2513"/>
                <a:gd name="T55" fmla="*/ 2147483647 h 3144"/>
                <a:gd name="T56" fmla="*/ 2147483647 w 2513"/>
                <a:gd name="T57" fmla="*/ 2147483647 h 3144"/>
                <a:gd name="T58" fmla="*/ 2147483647 w 2513"/>
                <a:gd name="T59" fmla="*/ 2147483647 h 3144"/>
                <a:gd name="T60" fmla="*/ 2147483647 w 2513"/>
                <a:gd name="T61" fmla="*/ 2147483647 h 3144"/>
                <a:gd name="T62" fmla="*/ 2147483647 w 2513"/>
                <a:gd name="T63" fmla="*/ 2147483647 h 3144"/>
                <a:gd name="T64" fmla="*/ 2147483647 w 2513"/>
                <a:gd name="T65" fmla="*/ 2147483647 h 3144"/>
                <a:gd name="T66" fmla="*/ 2147483647 w 2513"/>
                <a:gd name="T67" fmla="*/ 2147483647 h 3144"/>
                <a:gd name="T68" fmla="*/ 2147483647 w 2513"/>
                <a:gd name="T69" fmla="*/ 2147483647 h 3144"/>
                <a:gd name="T70" fmla="*/ 2147483647 w 2513"/>
                <a:gd name="T71" fmla="*/ 2147483647 h 3144"/>
                <a:gd name="T72" fmla="*/ 2147483647 w 2513"/>
                <a:gd name="T73" fmla="*/ 2147483647 h 3144"/>
                <a:gd name="T74" fmla="*/ 2147483647 w 2513"/>
                <a:gd name="T75" fmla="*/ 2147483647 h 3144"/>
                <a:gd name="T76" fmla="*/ 2147483647 w 2513"/>
                <a:gd name="T77" fmla="*/ 2147483647 h 3144"/>
                <a:gd name="T78" fmla="*/ 2147483647 w 2513"/>
                <a:gd name="T79" fmla="*/ 2147483647 h 3144"/>
                <a:gd name="T80" fmla="*/ 2147483647 w 2513"/>
                <a:gd name="T81" fmla="*/ 2147483647 h 3144"/>
                <a:gd name="T82" fmla="*/ 2147483647 w 2513"/>
                <a:gd name="T83" fmla="*/ 2147483647 h 3144"/>
                <a:gd name="T84" fmla="*/ 0 w 2513"/>
                <a:gd name="T85" fmla="*/ 2147483647 h 3144"/>
                <a:gd name="T86" fmla="*/ 0 w 2513"/>
                <a:gd name="T87" fmla="*/ 2147483647 h 3144"/>
                <a:gd name="T88" fmla="*/ 0 w 2513"/>
                <a:gd name="T89" fmla="*/ 2147483647 h 3144"/>
                <a:gd name="T90" fmla="*/ 0 w 2513"/>
                <a:gd name="T91" fmla="*/ 2147483647 h 3144"/>
                <a:gd name="T92" fmla="*/ 0 w 2513"/>
                <a:gd name="T93" fmla="*/ 2147483647 h 3144"/>
                <a:gd name="T94" fmla="*/ 0 w 2513"/>
                <a:gd name="T95" fmla="*/ 2147483647 h 3144"/>
                <a:gd name="T96" fmla="*/ 0 w 2513"/>
                <a:gd name="T97" fmla="*/ 2147483647 h 3144"/>
                <a:gd name="T98" fmla="*/ 2147483647 w 2513"/>
                <a:gd name="T99" fmla="*/ 2147483647 h 3144"/>
                <a:gd name="T100" fmla="*/ 2147483647 w 2513"/>
                <a:gd name="T101" fmla="*/ 2147483647 h 3144"/>
                <a:gd name="T102" fmla="*/ 2147483647 w 2513"/>
                <a:gd name="T103" fmla="*/ 2147483647 h 3144"/>
                <a:gd name="T104" fmla="*/ 2147483647 w 2513"/>
                <a:gd name="T105" fmla="*/ 2147483647 h 3144"/>
                <a:gd name="T106" fmla="*/ 2147483647 w 2513"/>
                <a:gd name="T107" fmla="*/ 2147483647 h 3144"/>
                <a:gd name="T108" fmla="*/ 2147483647 w 2513"/>
                <a:gd name="T109" fmla="*/ 2147483647 h 3144"/>
                <a:gd name="T110" fmla="*/ 2147483647 w 2513"/>
                <a:gd name="T111" fmla="*/ 2147483647 h 3144"/>
                <a:gd name="T112" fmla="*/ 2147483647 w 2513"/>
                <a:gd name="T113" fmla="*/ 2147483647 h 3144"/>
                <a:gd name="T114" fmla="*/ 2147483647 w 2513"/>
                <a:gd name="T115" fmla="*/ 2147483647 h 3144"/>
                <a:gd name="T116" fmla="*/ 2147483647 w 2513"/>
                <a:gd name="T117" fmla="*/ 2147483647 h 3144"/>
                <a:gd name="T118" fmla="*/ 2147483647 w 2513"/>
                <a:gd name="T119" fmla="*/ 2147483647 h 3144"/>
                <a:gd name="T120" fmla="*/ 2147483647 w 2513"/>
                <a:gd name="T121" fmla="*/ 2147483647 h 3144"/>
                <a:gd name="T122" fmla="*/ 2147483647 w 2513"/>
                <a:gd name="T123" fmla="*/ 2147483647 h 3144"/>
                <a:gd name="T124" fmla="*/ 2147483647 w 2513"/>
                <a:gd name="T125" fmla="*/ 2147483647 h 3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3"/>
                <a:gd name="T190" fmla="*/ 0 h 3144"/>
                <a:gd name="T191" fmla="*/ 2513 w 2513"/>
                <a:gd name="T192" fmla="*/ 3144 h 3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3" h="3144">
                  <a:moveTo>
                    <a:pt x="446" y="82"/>
                  </a:moveTo>
                  <a:lnTo>
                    <a:pt x="1827" y="0"/>
                  </a:lnTo>
                  <a:lnTo>
                    <a:pt x="1824" y="11"/>
                  </a:lnTo>
                  <a:lnTo>
                    <a:pt x="1821" y="21"/>
                  </a:lnTo>
                  <a:lnTo>
                    <a:pt x="1820" y="31"/>
                  </a:lnTo>
                  <a:lnTo>
                    <a:pt x="1820" y="44"/>
                  </a:lnTo>
                  <a:lnTo>
                    <a:pt x="1821" y="57"/>
                  </a:lnTo>
                  <a:lnTo>
                    <a:pt x="1823" y="70"/>
                  </a:lnTo>
                  <a:lnTo>
                    <a:pt x="1828" y="80"/>
                  </a:lnTo>
                  <a:lnTo>
                    <a:pt x="1833" y="92"/>
                  </a:lnTo>
                  <a:lnTo>
                    <a:pt x="1845" y="112"/>
                  </a:lnTo>
                  <a:lnTo>
                    <a:pt x="1858" y="136"/>
                  </a:lnTo>
                  <a:lnTo>
                    <a:pt x="1868" y="163"/>
                  </a:lnTo>
                  <a:lnTo>
                    <a:pt x="1875" y="188"/>
                  </a:lnTo>
                  <a:lnTo>
                    <a:pt x="1878" y="200"/>
                  </a:lnTo>
                  <a:lnTo>
                    <a:pt x="1883" y="213"/>
                  </a:lnTo>
                  <a:lnTo>
                    <a:pt x="1890" y="225"/>
                  </a:lnTo>
                  <a:lnTo>
                    <a:pt x="1898" y="238"/>
                  </a:lnTo>
                  <a:lnTo>
                    <a:pt x="1901" y="242"/>
                  </a:lnTo>
                  <a:lnTo>
                    <a:pt x="1904" y="244"/>
                  </a:lnTo>
                  <a:lnTo>
                    <a:pt x="1908" y="247"/>
                  </a:lnTo>
                  <a:lnTo>
                    <a:pt x="1912" y="248"/>
                  </a:lnTo>
                  <a:lnTo>
                    <a:pt x="1922" y="251"/>
                  </a:lnTo>
                  <a:lnTo>
                    <a:pt x="1930" y="256"/>
                  </a:lnTo>
                  <a:lnTo>
                    <a:pt x="1946" y="268"/>
                  </a:lnTo>
                  <a:lnTo>
                    <a:pt x="1958" y="278"/>
                  </a:lnTo>
                  <a:lnTo>
                    <a:pt x="1970" y="288"/>
                  </a:lnTo>
                  <a:lnTo>
                    <a:pt x="1985" y="301"/>
                  </a:lnTo>
                  <a:lnTo>
                    <a:pt x="2018" y="335"/>
                  </a:lnTo>
                  <a:lnTo>
                    <a:pt x="2048" y="366"/>
                  </a:lnTo>
                  <a:lnTo>
                    <a:pt x="2063" y="382"/>
                  </a:lnTo>
                  <a:lnTo>
                    <a:pt x="2078" y="396"/>
                  </a:lnTo>
                  <a:lnTo>
                    <a:pt x="2096" y="411"/>
                  </a:lnTo>
                  <a:lnTo>
                    <a:pt x="2116" y="426"/>
                  </a:lnTo>
                  <a:lnTo>
                    <a:pt x="2142" y="447"/>
                  </a:lnTo>
                  <a:lnTo>
                    <a:pt x="2165" y="468"/>
                  </a:lnTo>
                  <a:lnTo>
                    <a:pt x="2178" y="476"/>
                  </a:lnTo>
                  <a:lnTo>
                    <a:pt x="2190" y="483"/>
                  </a:lnTo>
                  <a:lnTo>
                    <a:pt x="2197" y="485"/>
                  </a:lnTo>
                  <a:lnTo>
                    <a:pt x="2204" y="487"/>
                  </a:lnTo>
                  <a:lnTo>
                    <a:pt x="2213" y="488"/>
                  </a:lnTo>
                  <a:lnTo>
                    <a:pt x="2221" y="489"/>
                  </a:lnTo>
                  <a:lnTo>
                    <a:pt x="2227" y="488"/>
                  </a:lnTo>
                  <a:lnTo>
                    <a:pt x="2233" y="487"/>
                  </a:lnTo>
                  <a:lnTo>
                    <a:pt x="2240" y="486"/>
                  </a:lnTo>
                  <a:lnTo>
                    <a:pt x="2246" y="484"/>
                  </a:lnTo>
                  <a:lnTo>
                    <a:pt x="2256" y="478"/>
                  </a:lnTo>
                  <a:lnTo>
                    <a:pt x="2266" y="472"/>
                  </a:lnTo>
                  <a:lnTo>
                    <a:pt x="2275" y="465"/>
                  </a:lnTo>
                  <a:lnTo>
                    <a:pt x="2285" y="459"/>
                  </a:lnTo>
                  <a:lnTo>
                    <a:pt x="2291" y="457"/>
                  </a:lnTo>
                  <a:lnTo>
                    <a:pt x="2297" y="455"/>
                  </a:lnTo>
                  <a:lnTo>
                    <a:pt x="2304" y="454"/>
                  </a:lnTo>
                  <a:lnTo>
                    <a:pt x="2310" y="454"/>
                  </a:lnTo>
                  <a:lnTo>
                    <a:pt x="2318" y="455"/>
                  </a:lnTo>
                  <a:lnTo>
                    <a:pt x="2326" y="457"/>
                  </a:lnTo>
                  <a:lnTo>
                    <a:pt x="2333" y="460"/>
                  </a:lnTo>
                  <a:lnTo>
                    <a:pt x="2339" y="464"/>
                  </a:lnTo>
                  <a:lnTo>
                    <a:pt x="2351" y="474"/>
                  </a:lnTo>
                  <a:lnTo>
                    <a:pt x="2366" y="482"/>
                  </a:lnTo>
                  <a:lnTo>
                    <a:pt x="2376" y="486"/>
                  </a:lnTo>
                  <a:lnTo>
                    <a:pt x="2386" y="489"/>
                  </a:lnTo>
                  <a:lnTo>
                    <a:pt x="2395" y="490"/>
                  </a:lnTo>
                  <a:lnTo>
                    <a:pt x="2404" y="491"/>
                  </a:lnTo>
                  <a:lnTo>
                    <a:pt x="2424" y="493"/>
                  </a:lnTo>
                  <a:lnTo>
                    <a:pt x="2446" y="497"/>
                  </a:lnTo>
                  <a:lnTo>
                    <a:pt x="2463" y="499"/>
                  </a:lnTo>
                  <a:lnTo>
                    <a:pt x="2479" y="500"/>
                  </a:lnTo>
                  <a:lnTo>
                    <a:pt x="2486" y="502"/>
                  </a:lnTo>
                  <a:lnTo>
                    <a:pt x="2493" y="505"/>
                  </a:lnTo>
                  <a:lnTo>
                    <a:pt x="2501" y="509"/>
                  </a:lnTo>
                  <a:lnTo>
                    <a:pt x="2507" y="515"/>
                  </a:lnTo>
                  <a:lnTo>
                    <a:pt x="2510" y="520"/>
                  </a:lnTo>
                  <a:lnTo>
                    <a:pt x="2512" y="526"/>
                  </a:lnTo>
                  <a:lnTo>
                    <a:pt x="2513" y="532"/>
                  </a:lnTo>
                  <a:lnTo>
                    <a:pt x="2513" y="537"/>
                  </a:lnTo>
                  <a:lnTo>
                    <a:pt x="2512" y="549"/>
                  </a:lnTo>
                  <a:lnTo>
                    <a:pt x="2511" y="562"/>
                  </a:lnTo>
                  <a:lnTo>
                    <a:pt x="2511" y="578"/>
                  </a:lnTo>
                  <a:lnTo>
                    <a:pt x="2509" y="593"/>
                  </a:lnTo>
                  <a:lnTo>
                    <a:pt x="2507" y="607"/>
                  </a:lnTo>
                  <a:lnTo>
                    <a:pt x="2505" y="621"/>
                  </a:lnTo>
                  <a:lnTo>
                    <a:pt x="2502" y="634"/>
                  </a:lnTo>
                  <a:lnTo>
                    <a:pt x="2499" y="648"/>
                  </a:lnTo>
                  <a:lnTo>
                    <a:pt x="2497" y="663"/>
                  </a:lnTo>
                  <a:lnTo>
                    <a:pt x="2497" y="679"/>
                  </a:lnTo>
                  <a:lnTo>
                    <a:pt x="2497" y="767"/>
                  </a:lnTo>
                  <a:lnTo>
                    <a:pt x="2496" y="771"/>
                  </a:lnTo>
                  <a:lnTo>
                    <a:pt x="2495" y="774"/>
                  </a:lnTo>
                  <a:lnTo>
                    <a:pt x="2494" y="777"/>
                  </a:lnTo>
                  <a:lnTo>
                    <a:pt x="2491" y="779"/>
                  </a:lnTo>
                  <a:lnTo>
                    <a:pt x="2486" y="782"/>
                  </a:lnTo>
                  <a:lnTo>
                    <a:pt x="2478" y="783"/>
                  </a:lnTo>
                  <a:lnTo>
                    <a:pt x="2460" y="784"/>
                  </a:lnTo>
                  <a:lnTo>
                    <a:pt x="2443" y="785"/>
                  </a:lnTo>
                  <a:lnTo>
                    <a:pt x="2432" y="788"/>
                  </a:lnTo>
                  <a:lnTo>
                    <a:pt x="2422" y="791"/>
                  </a:lnTo>
                  <a:lnTo>
                    <a:pt x="2413" y="795"/>
                  </a:lnTo>
                  <a:lnTo>
                    <a:pt x="2404" y="799"/>
                  </a:lnTo>
                  <a:lnTo>
                    <a:pt x="2387" y="808"/>
                  </a:lnTo>
                  <a:lnTo>
                    <a:pt x="2368" y="819"/>
                  </a:lnTo>
                  <a:lnTo>
                    <a:pt x="2358" y="824"/>
                  </a:lnTo>
                  <a:lnTo>
                    <a:pt x="2349" y="830"/>
                  </a:lnTo>
                  <a:lnTo>
                    <a:pt x="2341" y="836"/>
                  </a:lnTo>
                  <a:lnTo>
                    <a:pt x="2333" y="841"/>
                  </a:lnTo>
                  <a:lnTo>
                    <a:pt x="2319" y="855"/>
                  </a:lnTo>
                  <a:lnTo>
                    <a:pt x="2307" y="868"/>
                  </a:lnTo>
                  <a:lnTo>
                    <a:pt x="2294" y="882"/>
                  </a:lnTo>
                  <a:lnTo>
                    <a:pt x="2282" y="896"/>
                  </a:lnTo>
                  <a:lnTo>
                    <a:pt x="2268" y="910"/>
                  </a:lnTo>
                  <a:lnTo>
                    <a:pt x="2250" y="924"/>
                  </a:lnTo>
                  <a:lnTo>
                    <a:pt x="2257" y="928"/>
                  </a:lnTo>
                  <a:lnTo>
                    <a:pt x="2264" y="932"/>
                  </a:lnTo>
                  <a:lnTo>
                    <a:pt x="2276" y="930"/>
                  </a:lnTo>
                  <a:lnTo>
                    <a:pt x="2285" y="929"/>
                  </a:lnTo>
                  <a:lnTo>
                    <a:pt x="2294" y="927"/>
                  </a:lnTo>
                  <a:lnTo>
                    <a:pt x="2304" y="924"/>
                  </a:lnTo>
                  <a:lnTo>
                    <a:pt x="2321" y="918"/>
                  </a:lnTo>
                  <a:lnTo>
                    <a:pt x="2342" y="913"/>
                  </a:lnTo>
                  <a:lnTo>
                    <a:pt x="2355" y="910"/>
                  </a:lnTo>
                  <a:lnTo>
                    <a:pt x="2366" y="907"/>
                  </a:lnTo>
                  <a:lnTo>
                    <a:pt x="2377" y="903"/>
                  </a:lnTo>
                  <a:lnTo>
                    <a:pt x="2389" y="896"/>
                  </a:lnTo>
                  <a:lnTo>
                    <a:pt x="2410" y="880"/>
                  </a:lnTo>
                  <a:lnTo>
                    <a:pt x="2430" y="863"/>
                  </a:lnTo>
                  <a:lnTo>
                    <a:pt x="2440" y="857"/>
                  </a:lnTo>
                  <a:lnTo>
                    <a:pt x="2451" y="852"/>
                  </a:lnTo>
                  <a:lnTo>
                    <a:pt x="2456" y="850"/>
                  </a:lnTo>
                  <a:lnTo>
                    <a:pt x="2462" y="848"/>
                  </a:lnTo>
                  <a:lnTo>
                    <a:pt x="2468" y="847"/>
                  </a:lnTo>
                  <a:lnTo>
                    <a:pt x="2476" y="847"/>
                  </a:lnTo>
                  <a:lnTo>
                    <a:pt x="2483" y="848"/>
                  </a:lnTo>
                  <a:lnTo>
                    <a:pt x="2490" y="850"/>
                  </a:lnTo>
                  <a:lnTo>
                    <a:pt x="2495" y="853"/>
                  </a:lnTo>
                  <a:lnTo>
                    <a:pt x="2502" y="858"/>
                  </a:lnTo>
                  <a:lnTo>
                    <a:pt x="2506" y="863"/>
                  </a:lnTo>
                  <a:lnTo>
                    <a:pt x="2509" y="870"/>
                  </a:lnTo>
                  <a:lnTo>
                    <a:pt x="2511" y="877"/>
                  </a:lnTo>
                  <a:lnTo>
                    <a:pt x="2511" y="884"/>
                  </a:lnTo>
                  <a:lnTo>
                    <a:pt x="2511" y="888"/>
                  </a:lnTo>
                  <a:lnTo>
                    <a:pt x="2510" y="890"/>
                  </a:lnTo>
                  <a:lnTo>
                    <a:pt x="2508" y="893"/>
                  </a:lnTo>
                  <a:lnTo>
                    <a:pt x="2506" y="895"/>
                  </a:lnTo>
                  <a:lnTo>
                    <a:pt x="2501" y="899"/>
                  </a:lnTo>
                  <a:lnTo>
                    <a:pt x="2494" y="904"/>
                  </a:lnTo>
                  <a:lnTo>
                    <a:pt x="2472" y="919"/>
                  </a:lnTo>
                  <a:lnTo>
                    <a:pt x="2450" y="934"/>
                  </a:lnTo>
                  <a:lnTo>
                    <a:pt x="2440" y="941"/>
                  </a:lnTo>
                  <a:lnTo>
                    <a:pt x="2432" y="950"/>
                  </a:lnTo>
                  <a:lnTo>
                    <a:pt x="2429" y="955"/>
                  </a:lnTo>
                  <a:lnTo>
                    <a:pt x="2426" y="961"/>
                  </a:lnTo>
                  <a:lnTo>
                    <a:pt x="2424" y="967"/>
                  </a:lnTo>
                  <a:lnTo>
                    <a:pt x="2422" y="974"/>
                  </a:lnTo>
                  <a:lnTo>
                    <a:pt x="2419" y="983"/>
                  </a:lnTo>
                  <a:lnTo>
                    <a:pt x="2415" y="992"/>
                  </a:lnTo>
                  <a:lnTo>
                    <a:pt x="2409" y="999"/>
                  </a:lnTo>
                  <a:lnTo>
                    <a:pt x="2403" y="1005"/>
                  </a:lnTo>
                  <a:lnTo>
                    <a:pt x="2389" y="1016"/>
                  </a:lnTo>
                  <a:lnTo>
                    <a:pt x="2372" y="1028"/>
                  </a:lnTo>
                  <a:lnTo>
                    <a:pt x="2368" y="1032"/>
                  </a:lnTo>
                  <a:lnTo>
                    <a:pt x="2365" y="1036"/>
                  </a:lnTo>
                  <a:lnTo>
                    <a:pt x="2363" y="1040"/>
                  </a:lnTo>
                  <a:lnTo>
                    <a:pt x="2360" y="1045"/>
                  </a:lnTo>
                  <a:lnTo>
                    <a:pt x="2357" y="1050"/>
                  </a:lnTo>
                  <a:lnTo>
                    <a:pt x="2354" y="1054"/>
                  </a:lnTo>
                  <a:lnTo>
                    <a:pt x="2349" y="1057"/>
                  </a:lnTo>
                  <a:lnTo>
                    <a:pt x="2344" y="1058"/>
                  </a:lnTo>
                  <a:lnTo>
                    <a:pt x="2339" y="1070"/>
                  </a:lnTo>
                  <a:lnTo>
                    <a:pt x="2334" y="1081"/>
                  </a:lnTo>
                  <a:lnTo>
                    <a:pt x="2329" y="1091"/>
                  </a:lnTo>
                  <a:lnTo>
                    <a:pt x="2322" y="1101"/>
                  </a:lnTo>
                  <a:lnTo>
                    <a:pt x="2316" y="1111"/>
                  </a:lnTo>
                  <a:lnTo>
                    <a:pt x="2309" y="1120"/>
                  </a:lnTo>
                  <a:lnTo>
                    <a:pt x="2303" y="1128"/>
                  </a:lnTo>
                  <a:lnTo>
                    <a:pt x="2294" y="1136"/>
                  </a:lnTo>
                  <a:lnTo>
                    <a:pt x="2287" y="1143"/>
                  </a:lnTo>
                  <a:lnTo>
                    <a:pt x="2278" y="1149"/>
                  </a:lnTo>
                  <a:lnTo>
                    <a:pt x="2270" y="1155"/>
                  </a:lnTo>
                  <a:lnTo>
                    <a:pt x="2259" y="1160"/>
                  </a:lnTo>
                  <a:lnTo>
                    <a:pt x="2249" y="1166"/>
                  </a:lnTo>
                  <a:lnTo>
                    <a:pt x="2239" y="1170"/>
                  </a:lnTo>
                  <a:lnTo>
                    <a:pt x="2227" y="1173"/>
                  </a:lnTo>
                  <a:lnTo>
                    <a:pt x="2215" y="1176"/>
                  </a:lnTo>
                  <a:lnTo>
                    <a:pt x="2197" y="1178"/>
                  </a:lnTo>
                  <a:lnTo>
                    <a:pt x="2180" y="1181"/>
                  </a:lnTo>
                  <a:lnTo>
                    <a:pt x="2171" y="1183"/>
                  </a:lnTo>
                  <a:lnTo>
                    <a:pt x="2165" y="1186"/>
                  </a:lnTo>
                  <a:lnTo>
                    <a:pt x="2162" y="1189"/>
                  </a:lnTo>
                  <a:lnTo>
                    <a:pt x="2160" y="1191"/>
                  </a:lnTo>
                  <a:lnTo>
                    <a:pt x="2158" y="1196"/>
                  </a:lnTo>
                  <a:lnTo>
                    <a:pt x="2156" y="1200"/>
                  </a:lnTo>
                  <a:lnTo>
                    <a:pt x="2155" y="1206"/>
                  </a:lnTo>
                  <a:lnTo>
                    <a:pt x="2155" y="1213"/>
                  </a:lnTo>
                  <a:lnTo>
                    <a:pt x="2156" y="1219"/>
                  </a:lnTo>
                  <a:lnTo>
                    <a:pt x="2157" y="1226"/>
                  </a:lnTo>
                  <a:lnTo>
                    <a:pt x="2158" y="1232"/>
                  </a:lnTo>
                  <a:lnTo>
                    <a:pt x="2158" y="1238"/>
                  </a:lnTo>
                  <a:lnTo>
                    <a:pt x="2157" y="1241"/>
                  </a:lnTo>
                  <a:lnTo>
                    <a:pt x="2156" y="1243"/>
                  </a:lnTo>
                  <a:lnTo>
                    <a:pt x="2154" y="1246"/>
                  </a:lnTo>
                  <a:lnTo>
                    <a:pt x="2152" y="1248"/>
                  </a:lnTo>
                  <a:lnTo>
                    <a:pt x="2146" y="1253"/>
                  </a:lnTo>
                  <a:lnTo>
                    <a:pt x="2140" y="1255"/>
                  </a:lnTo>
                  <a:lnTo>
                    <a:pt x="2135" y="1255"/>
                  </a:lnTo>
                  <a:lnTo>
                    <a:pt x="2129" y="1255"/>
                  </a:lnTo>
                  <a:lnTo>
                    <a:pt x="2123" y="1255"/>
                  </a:lnTo>
                  <a:lnTo>
                    <a:pt x="2116" y="1255"/>
                  </a:lnTo>
                  <a:lnTo>
                    <a:pt x="2110" y="1256"/>
                  </a:lnTo>
                  <a:lnTo>
                    <a:pt x="2104" y="1258"/>
                  </a:lnTo>
                  <a:lnTo>
                    <a:pt x="2098" y="1263"/>
                  </a:lnTo>
                  <a:lnTo>
                    <a:pt x="2093" y="1267"/>
                  </a:lnTo>
                  <a:lnTo>
                    <a:pt x="2088" y="1272"/>
                  </a:lnTo>
                  <a:lnTo>
                    <a:pt x="2084" y="1277"/>
                  </a:lnTo>
                  <a:lnTo>
                    <a:pt x="2076" y="1289"/>
                  </a:lnTo>
                  <a:lnTo>
                    <a:pt x="2067" y="1300"/>
                  </a:lnTo>
                  <a:lnTo>
                    <a:pt x="2058" y="1309"/>
                  </a:lnTo>
                  <a:lnTo>
                    <a:pt x="2051" y="1317"/>
                  </a:lnTo>
                  <a:lnTo>
                    <a:pt x="2048" y="1321"/>
                  </a:lnTo>
                  <a:lnTo>
                    <a:pt x="2045" y="1325"/>
                  </a:lnTo>
                  <a:lnTo>
                    <a:pt x="2043" y="1330"/>
                  </a:lnTo>
                  <a:lnTo>
                    <a:pt x="2041" y="1335"/>
                  </a:lnTo>
                  <a:lnTo>
                    <a:pt x="2040" y="1347"/>
                  </a:lnTo>
                  <a:lnTo>
                    <a:pt x="2040" y="1358"/>
                  </a:lnTo>
                  <a:lnTo>
                    <a:pt x="2040" y="1363"/>
                  </a:lnTo>
                  <a:lnTo>
                    <a:pt x="2039" y="1369"/>
                  </a:lnTo>
                  <a:lnTo>
                    <a:pt x="2037" y="1373"/>
                  </a:lnTo>
                  <a:lnTo>
                    <a:pt x="2034" y="1378"/>
                  </a:lnTo>
                  <a:lnTo>
                    <a:pt x="2031" y="1382"/>
                  </a:lnTo>
                  <a:lnTo>
                    <a:pt x="2027" y="1384"/>
                  </a:lnTo>
                  <a:lnTo>
                    <a:pt x="2023" y="1386"/>
                  </a:lnTo>
                  <a:lnTo>
                    <a:pt x="2020" y="1388"/>
                  </a:lnTo>
                  <a:lnTo>
                    <a:pt x="2012" y="1391"/>
                  </a:lnTo>
                  <a:lnTo>
                    <a:pt x="2004" y="1397"/>
                  </a:lnTo>
                  <a:lnTo>
                    <a:pt x="1985" y="1413"/>
                  </a:lnTo>
                  <a:lnTo>
                    <a:pt x="1968" y="1430"/>
                  </a:lnTo>
                  <a:lnTo>
                    <a:pt x="1961" y="1439"/>
                  </a:lnTo>
                  <a:lnTo>
                    <a:pt x="1954" y="1447"/>
                  </a:lnTo>
                  <a:lnTo>
                    <a:pt x="1948" y="1456"/>
                  </a:lnTo>
                  <a:lnTo>
                    <a:pt x="1943" y="1465"/>
                  </a:lnTo>
                  <a:lnTo>
                    <a:pt x="1936" y="1474"/>
                  </a:lnTo>
                  <a:lnTo>
                    <a:pt x="1932" y="1484"/>
                  </a:lnTo>
                  <a:lnTo>
                    <a:pt x="1928" y="1493"/>
                  </a:lnTo>
                  <a:lnTo>
                    <a:pt x="1925" y="1503"/>
                  </a:lnTo>
                  <a:lnTo>
                    <a:pt x="1922" y="1514"/>
                  </a:lnTo>
                  <a:lnTo>
                    <a:pt x="1921" y="1525"/>
                  </a:lnTo>
                  <a:lnTo>
                    <a:pt x="1919" y="1537"/>
                  </a:lnTo>
                  <a:lnTo>
                    <a:pt x="1919" y="1549"/>
                  </a:lnTo>
                  <a:lnTo>
                    <a:pt x="1919" y="1716"/>
                  </a:lnTo>
                  <a:lnTo>
                    <a:pt x="1918" y="1724"/>
                  </a:lnTo>
                  <a:lnTo>
                    <a:pt x="1915" y="1731"/>
                  </a:lnTo>
                  <a:lnTo>
                    <a:pt x="1911" y="1738"/>
                  </a:lnTo>
                  <a:lnTo>
                    <a:pt x="1909" y="1748"/>
                  </a:lnTo>
                  <a:lnTo>
                    <a:pt x="1904" y="1783"/>
                  </a:lnTo>
                  <a:lnTo>
                    <a:pt x="1900" y="1813"/>
                  </a:lnTo>
                  <a:lnTo>
                    <a:pt x="1898" y="1828"/>
                  </a:lnTo>
                  <a:lnTo>
                    <a:pt x="1897" y="1844"/>
                  </a:lnTo>
                  <a:lnTo>
                    <a:pt x="1896" y="1861"/>
                  </a:lnTo>
                  <a:lnTo>
                    <a:pt x="1895" y="1879"/>
                  </a:lnTo>
                  <a:lnTo>
                    <a:pt x="1894" y="1894"/>
                  </a:lnTo>
                  <a:lnTo>
                    <a:pt x="1892" y="1906"/>
                  </a:lnTo>
                  <a:lnTo>
                    <a:pt x="1887" y="1919"/>
                  </a:lnTo>
                  <a:lnTo>
                    <a:pt x="1880" y="1930"/>
                  </a:lnTo>
                  <a:lnTo>
                    <a:pt x="1873" y="1939"/>
                  </a:lnTo>
                  <a:lnTo>
                    <a:pt x="1864" y="1949"/>
                  </a:lnTo>
                  <a:lnTo>
                    <a:pt x="1852" y="1958"/>
                  </a:lnTo>
                  <a:lnTo>
                    <a:pt x="1841" y="1966"/>
                  </a:lnTo>
                  <a:lnTo>
                    <a:pt x="1828" y="1973"/>
                  </a:lnTo>
                  <a:lnTo>
                    <a:pt x="1814" y="1978"/>
                  </a:lnTo>
                  <a:lnTo>
                    <a:pt x="1808" y="1980"/>
                  </a:lnTo>
                  <a:lnTo>
                    <a:pt x="1802" y="1983"/>
                  </a:lnTo>
                  <a:lnTo>
                    <a:pt x="1795" y="1987"/>
                  </a:lnTo>
                  <a:lnTo>
                    <a:pt x="1789" y="1992"/>
                  </a:lnTo>
                  <a:lnTo>
                    <a:pt x="1777" y="2007"/>
                  </a:lnTo>
                  <a:lnTo>
                    <a:pt x="1764" y="2020"/>
                  </a:lnTo>
                  <a:lnTo>
                    <a:pt x="1758" y="2026"/>
                  </a:lnTo>
                  <a:lnTo>
                    <a:pt x="1751" y="2030"/>
                  </a:lnTo>
                  <a:lnTo>
                    <a:pt x="1748" y="2033"/>
                  </a:lnTo>
                  <a:lnTo>
                    <a:pt x="1744" y="2034"/>
                  </a:lnTo>
                  <a:lnTo>
                    <a:pt x="1739" y="2035"/>
                  </a:lnTo>
                  <a:lnTo>
                    <a:pt x="1734" y="2035"/>
                  </a:lnTo>
                  <a:lnTo>
                    <a:pt x="1723" y="2034"/>
                  </a:lnTo>
                  <a:lnTo>
                    <a:pt x="1712" y="2031"/>
                  </a:lnTo>
                  <a:lnTo>
                    <a:pt x="1702" y="2026"/>
                  </a:lnTo>
                  <a:lnTo>
                    <a:pt x="1693" y="2021"/>
                  </a:lnTo>
                  <a:lnTo>
                    <a:pt x="1686" y="2014"/>
                  </a:lnTo>
                  <a:lnTo>
                    <a:pt x="1679" y="2006"/>
                  </a:lnTo>
                  <a:lnTo>
                    <a:pt x="1673" y="1996"/>
                  </a:lnTo>
                  <a:lnTo>
                    <a:pt x="1669" y="1985"/>
                  </a:lnTo>
                  <a:lnTo>
                    <a:pt x="1664" y="1966"/>
                  </a:lnTo>
                  <a:lnTo>
                    <a:pt x="1659" y="1948"/>
                  </a:lnTo>
                  <a:lnTo>
                    <a:pt x="1655" y="1940"/>
                  </a:lnTo>
                  <a:lnTo>
                    <a:pt x="1650" y="1934"/>
                  </a:lnTo>
                  <a:lnTo>
                    <a:pt x="1646" y="1932"/>
                  </a:lnTo>
                  <a:lnTo>
                    <a:pt x="1643" y="1930"/>
                  </a:lnTo>
                  <a:lnTo>
                    <a:pt x="1639" y="1929"/>
                  </a:lnTo>
                  <a:lnTo>
                    <a:pt x="1634" y="1929"/>
                  </a:lnTo>
                  <a:lnTo>
                    <a:pt x="1630" y="1929"/>
                  </a:lnTo>
                  <a:lnTo>
                    <a:pt x="1626" y="1930"/>
                  </a:lnTo>
                  <a:lnTo>
                    <a:pt x="1622" y="1931"/>
                  </a:lnTo>
                  <a:lnTo>
                    <a:pt x="1618" y="1934"/>
                  </a:lnTo>
                  <a:lnTo>
                    <a:pt x="1615" y="1936"/>
                  </a:lnTo>
                  <a:lnTo>
                    <a:pt x="1612" y="1939"/>
                  </a:lnTo>
                  <a:lnTo>
                    <a:pt x="1611" y="1943"/>
                  </a:lnTo>
                  <a:lnTo>
                    <a:pt x="1611" y="1948"/>
                  </a:lnTo>
                  <a:lnTo>
                    <a:pt x="1611" y="1954"/>
                  </a:lnTo>
                  <a:lnTo>
                    <a:pt x="1614" y="1958"/>
                  </a:lnTo>
                  <a:lnTo>
                    <a:pt x="1617" y="1962"/>
                  </a:lnTo>
                  <a:lnTo>
                    <a:pt x="1622" y="1965"/>
                  </a:lnTo>
                  <a:lnTo>
                    <a:pt x="1632" y="1972"/>
                  </a:lnTo>
                  <a:lnTo>
                    <a:pt x="1641" y="1981"/>
                  </a:lnTo>
                  <a:lnTo>
                    <a:pt x="1659" y="2000"/>
                  </a:lnTo>
                  <a:lnTo>
                    <a:pt x="1674" y="2018"/>
                  </a:lnTo>
                  <a:lnTo>
                    <a:pt x="1680" y="2027"/>
                  </a:lnTo>
                  <a:lnTo>
                    <a:pt x="1685" y="2038"/>
                  </a:lnTo>
                  <a:lnTo>
                    <a:pt x="1687" y="2050"/>
                  </a:lnTo>
                  <a:lnTo>
                    <a:pt x="1688" y="2063"/>
                  </a:lnTo>
                  <a:lnTo>
                    <a:pt x="1688" y="2067"/>
                  </a:lnTo>
                  <a:lnTo>
                    <a:pt x="1687" y="2071"/>
                  </a:lnTo>
                  <a:lnTo>
                    <a:pt x="1686" y="2075"/>
                  </a:lnTo>
                  <a:lnTo>
                    <a:pt x="1684" y="2078"/>
                  </a:lnTo>
                  <a:lnTo>
                    <a:pt x="1677" y="2083"/>
                  </a:lnTo>
                  <a:lnTo>
                    <a:pt x="1670" y="2087"/>
                  </a:lnTo>
                  <a:lnTo>
                    <a:pt x="1654" y="2095"/>
                  </a:lnTo>
                  <a:lnTo>
                    <a:pt x="1637" y="2103"/>
                  </a:lnTo>
                  <a:lnTo>
                    <a:pt x="1591" y="2128"/>
                  </a:lnTo>
                  <a:lnTo>
                    <a:pt x="1549" y="2152"/>
                  </a:lnTo>
                  <a:lnTo>
                    <a:pt x="1541" y="2159"/>
                  </a:lnTo>
                  <a:lnTo>
                    <a:pt x="1533" y="2166"/>
                  </a:lnTo>
                  <a:lnTo>
                    <a:pt x="1525" y="2174"/>
                  </a:lnTo>
                  <a:lnTo>
                    <a:pt x="1519" y="2183"/>
                  </a:lnTo>
                  <a:lnTo>
                    <a:pt x="1514" y="2192"/>
                  </a:lnTo>
                  <a:lnTo>
                    <a:pt x="1511" y="2202"/>
                  </a:lnTo>
                  <a:lnTo>
                    <a:pt x="1508" y="2214"/>
                  </a:lnTo>
                  <a:lnTo>
                    <a:pt x="1508" y="2227"/>
                  </a:lnTo>
                  <a:lnTo>
                    <a:pt x="1508" y="2289"/>
                  </a:lnTo>
                  <a:lnTo>
                    <a:pt x="1507" y="2309"/>
                  </a:lnTo>
                  <a:lnTo>
                    <a:pt x="1506" y="2327"/>
                  </a:lnTo>
                  <a:lnTo>
                    <a:pt x="1505" y="2343"/>
                  </a:lnTo>
                  <a:lnTo>
                    <a:pt x="1501" y="2360"/>
                  </a:lnTo>
                  <a:lnTo>
                    <a:pt x="1495" y="2393"/>
                  </a:lnTo>
                  <a:lnTo>
                    <a:pt x="1486" y="2429"/>
                  </a:lnTo>
                  <a:lnTo>
                    <a:pt x="1482" y="2445"/>
                  </a:lnTo>
                  <a:lnTo>
                    <a:pt x="1476" y="2457"/>
                  </a:lnTo>
                  <a:lnTo>
                    <a:pt x="1470" y="2470"/>
                  </a:lnTo>
                  <a:lnTo>
                    <a:pt x="1464" y="2482"/>
                  </a:lnTo>
                  <a:lnTo>
                    <a:pt x="1459" y="2493"/>
                  </a:lnTo>
                  <a:lnTo>
                    <a:pt x="1454" y="2507"/>
                  </a:lnTo>
                  <a:lnTo>
                    <a:pt x="1451" y="2520"/>
                  </a:lnTo>
                  <a:lnTo>
                    <a:pt x="1449" y="2536"/>
                  </a:lnTo>
                  <a:lnTo>
                    <a:pt x="1458" y="2538"/>
                  </a:lnTo>
                  <a:lnTo>
                    <a:pt x="1465" y="2529"/>
                  </a:lnTo>
                  <a:lnTo>
                    <a:pt x="1472" y="2520"/>
                  </a:lnTo>
                  <a:lnTo>
                    <a:pt x="1477" y="2517"/>
                  </a:lnTo>
                  <a:lnTo>
                    <a:pt x="1481" y="2514"/>
                  </a:lnTo>
                  <a:lnTo>
                    <a:pt x="1485" y="2512"/>
                  </a:lnTo>
                  <a:lnTo>
                    <a:pt x="1491" y="2510"/>
                  </a:lnTo>
                  <a:lnTo>
                    <a:pt x="1497" y="2523"/>
                  </a:lnTo>
                  <a:lnTo>
                    <a:pt x="1501" y="2537"/>
                  </a:lnTo>
                  <a:lnTo>
                    <a:pt x="1505" y="2544"/>
                  </a:lnTo>
                  <a:lnTo>
                    <a:pt x="1507" y="2550"/>
                  </a:lnTo>
                  <a:lnTo>
                    <a:pt x="1510" y="2557"/>
                  </a:lnTo>
                  <a:lnTo>
                    <a:pt x="1514" y="2564"/>
                  </a:lnTo>
                  <a:lnTo>
                    <a:pt x="1525" y="2602"/>
                  </a:lnTo>
                  <a:lnTo>
                    <a:pt x="1535" y="2637"/>
                  </a:lnTo>
                  <a:lnTo>
                    <a:pt x="1539" y="2654"/>
                  </a:lnTo>
                  <a:lnTo>
                    <a:pt x="1543" y="2672"/>
                  </a:lnTo>
                  <a:lnTo>
                    <a:pt x="1549" y="2690"/>
                  </a:lnTo>
                  <a:lnTo>
                    <a:pt x="1556" y="2710"/>
                  </a:lnTo>
                  <a:lnTo>
                    <a:pt x="1566" y="2731"/>
                  </a:lnTo>
                  <a:lnTo>
                    <a:pt x="1577" y="2748"/>
                  </a:lnTo>
                  <a:lnTo>
                    <a:pt x="1587" y="2765"/>
                  </a:lnTo>
                  <a:lnTo>
                    <a:pt x="1599" y="2779"/>
                  </a:lnTo>
                  <a:lnTo>
                    <a:pt x="1611" y="2795"/>
                  </a:lnTo>
                  <a:lnTo>
                    <a:pt x="1623" y="2811"/>
                  </a:lnTo>
                  <a:lnTo>
                    <a:pt x="1635" y="2828"/>
                  </a:lnTo>
                  <a:lnTo>
                    <a:pt x="1646" y="2849"/>
                  </a:lnTo>
                  <a:lnTo>
                    <a:pt x="1660" y="2876"/>
                  </a:lnTo>
                  <a:lnTo>
                    <a:pt x="1671" y="2900"/>
                  </a:lnTo>
                  <a:lnTo>
                    <a:pt x="1682" y="2925"/>
                  </a:lnTo>
                  <a:lnTo>
                    <a:pt x="1693" y="2948"/>
                  </a:lnTo>
                  <a:lnTo>
                    <a:pt x="1698" y="2960"/>
                  </a:lnTo>
                  <a:lnTo>
                    <a:pt x="1704" y="2971"/>
                  </a:lnTo>
                  <a:lnTo>
                    <a:pt x="1712" y="2981"/>
                  </a:lnTo>
                  <a:lnTo>
                    <a:pt x="1719" y="2992"/>
                  </a:lnTo>
                  <a:lnTo>
                    <a:pt x="1727" y="3003"/>
                  </a:lnTo>
                  <a:lnTo>
                    <a:pt x="1735" y="3013"/>
                  </a:lnTo>
                  <a:lnTo>
                    <a:pt x="1746" y="3024"/>
                  </a:lnTo>
                  <a:lnTo>
                    <a:pt x="1756" y="3034"/>
                  </a:lnTo>
                  <a:lnTo>
                    <a:pt x="1759" y="3039"/>
                  </a:lnTo>
                  <a:lnTo>
                    <a:pt x="1763" y="3044"/>
                  </a:lnTo>
                  <a:lnTo>
                    <a:pt x="1767" y="3049"/>
                  </a:lnTo>
                  <a:lnTo>
                    <a:pt x="1771" y="3053"/>
                  </a:lnTo>
                  <a:lnTo>
                    <a:pt x="1779" y="3060"/>
                  </a:lnTo>
                  <a:lnTo>
                    <a:pt x="1788" y="3066"/>
                  </a:lnTo>
                  <a:lnTo>
                    <a:pt x="1795" y="3072"/>
                  </a:lnTo>
                  <a:lnTo>
                    <a:pt x="1802" y="3081"/>
                  </a:lnTo>
                  <a:lnTo>
                    <a:pt x="1805" y="3085"/>
                  </a:lnTo>
                  <a:lnTo>
                    <a:pt x="1807" y="3089"/>
                  </a:lnTo>
                  <a:lnTo>
                    <a:pt x="1808" y="3094"/>
                  </a:lnTo>
                  <a:lnTo>
                    <a:pt x="1808" y="3100"/>
                  </a:lnTo>
                  <a:lnTo>
                    <a:pt x="1808" y="3105"/>
                  </a:lnTo>
                  <a:lnTo>
                    <a:pt x="1807" y="3110"/>
                  </a:lnTo>
                  <a:lnTo>
                    <a:pt x="1806" y="3114"/>
                  </a:lnTo>
                  <a:lnTo>
                    <a:pt x="1804" y="3118"/>
                  </a:lnTo>
                  <a:lnTo>
                    <a:pt x="1798" y="3125"/>
                  </a:lnTo>
                  <a:lnTo>
                    <a:pt x="1791" y="3130"/>
                  </a:lnTo>
                  <a:lnTo>
                    <a:pt x="1782" y="3136"/>
                  </a:lnTo>
                  <a:lnTo>
                    <a:pt x="1773" y="3139"/>
                  </a:lnTo>
                  <a:lnTo>
                    <a:pt x="1762" y="3142"/>
                  </a:lnTo>
                  <a:lnTo>
                    <a:pt x="1752" y="3144"/>
                  </a:lnTo>
                  <a:lnTo>
                    <a:pt x="1744" y="3136"/>
                  </a:lnTo>
                  <a:lnTo>
                    <a:pt x="1735" y="3129"/>
                  </a:lnTo>
                  <a:lnTo>
                    <a:pt x="1726" y="3124"/>
                  </a:lnTo>
                  <a:lnTo>
                    <a:pt x="1716" y="3120"/>
                  </a:lnTo>
                  <a:lnTo>
                    <a:pt x="1695" y="3115"/>
                  </a:lnTo>
                  <a:lnTo>
                    <a:pt x="1672" y="3110"/>
                  </a:lnTo>
                  <a:lnTo>
                    <a:pt x="1666" y="3108"/>
                  </a:lnTo>
                  <a:lnTo>
                    <a:pt x="1661" y="3106"/>
                  </a:lnTo>
                  <a:lnTo>
                    <a:pt x="1657" y="3102"/>
                  </a:lnTo>
                  <a:lnTo>
                    <a:pt x="1653" y="3099"/>
                  </a:lnTo>
                  <a:lnTo>
                    <a:pt x="1644" y="3093"/>
                  </a:lnTo>
                  <a:lnTo>
                    <a:pt x="1637" y="3085"/>
                  </a:lnTo>
                  <a:lnTo>
                    <a:pt x="1631" y="3078"/>
                  </a:lnTo>
                  <a:lnTo>
                    <a:pt x="1623" y="3070"/>
                  </a:lnTo>
                  <a:lnTo>
                    <a:pt x="1618" y="3067"/>
                  </a:lnTo>
                  <a:lnTo>
                    <a:pt x="1614" y="3064"/>
                  </a:lnTo>
                  <a:lnTo>
                    <a:pt x="1609" y="3062"/>
                  </a:lnTo>
                  <a:lnTo>
                    <a:pt x="1604" y="3060"/>
                  </a:lnTo>
                  <a:lnTo>
                    <a:pt x="1585" y="3056"/>
                  </a:lnTo>
                  <a:lnTo>
                    <a:pt x="1568" y="3053"/>
                  </a:lnTo>
                  <a:lnTo>
                    <a:pt x="1550" y="3052"/>
                  </a:lnTo>
                  <a:lnTo>
                    <a:pt x="1535" y="3051"/>
                  </a:lnTo>
                  <a:lnTo>
                    <a:pt x="1518" y="3051"/>
                  </a:lnTo>
                  <a:lnTo>
                    <a:pt x="1501" y="3049"/>
                  </a:lnTo>
                  <a:lnTo>
                    <a:pt x="1484" y="3045"/>
                  </a:lnTo>
                  <a:lnTo>
                    <a:pt x="1465" y="3041"/>
                  </a:lnTo>
                  <a:lnTo>
                    <a:pt x="1453" y="3042"/>
                  </a:lnTo>
                  <a:lnTo>
                    <a:pt x="1441" y="3043"/>
                  </a:lnTo>
                  <a:lnTo>
                    <a:pt x="1430" y="3042"/>
                  </a:lnTo>
                  <a:lnTo>
                    <a:pt x="1418" y="3041"/>
                  </a:lnTo>
                  <a:lnTo>
                    <a:pt x="1415" y="3040"/>
                  </a:lnTo>
                  <a:lnTo>
                    <a:pt x="1411" y="3038"/>
                  </a:lnTo>
                  <a:lnTo>
                    <a:pt x="1408" y="3036"/>
                  </a:lnTo>
                  <a:lnTo>
                    <a:pt x="1406" y="3034"/>
                  </a:lnTo>
                  <a:lnTo>
                    <a:pt x="1401" y="3029"/>
                  </a:lnTo>
                  <a:lnTo>
                    <a:pt x="1397" y="3023"/>
                  </a:lnTo>
                  <a:lnTo>
                    <a:pt x="1393" y="3018"/>
                  </a:lnTo>
                  <a:lnTo>
                    <a:pt x="1388" y="3012"/>
                  </a:lnTo>
                  <a:lnTo>
                    <a:pt x="1386" y="3011"/>
                  </a:lnTo>
                  <a:lnTo>
                    <a:pt x="1382" y="3009"/>
                  </a:lnTo>
                  <a:lnTo>
                    <a:pt x="1379" y="3008"/>
                  </a:lnTo>
                  <a:lnTo>
                    <a:pt x="1375" y="3008"/>
                  </a:lnTo>
                  <a:lnTo>
                    <a:pt x="1356" y="3008"/>
                  </a:lnTo>
                  <a:lnTo>
                    <a:pt x="1337" y="3009"/>
                  </a:lnTo>
                  <a:lnTo>
                    <a:pt x="1319" y="3011"/>
                  </a:lnTo>
                  <a:lnTo>
                    <a:pt x="1303" y="3013"/>
                  </a:lnTo>
                  <a:lnTo>
                    <a:pt x="1269" y="3018"/>
                  </a:lnTo>
                  <a:lnTo>
                    <a:pt x="1230" y="3023"/>
                  </a:lnTo>
                  <a:lnTo>
                    <a:pt x="1167" y="3023"/>
                  </a:lnTo>
                  <a:lnTo>
                    <a:pt x="1145" y="3023"/>
                  </a:lnTo>
                  <a:lnTo>
                    <a:pt x="1127" y="3025"/>
                  </a:lnTo>
                  <a:lnTo>
                    <a:pt x="1108" y="3028"/>
                  </a:lnTo>
                  <a:lnTo>
                    <a:pt x="1092" y="3031"/>
                  </a:lnTo>
                  <a:lnTo>
                    <a:pt x="1074" y="3034"/>
                  </a:lnTo>
                  <a:lnTo>
                    <a:pt x="1055" y="3036"/>
                  </a:lnTo>
                  <a:lnTo>
                    <a:pt x="1037" y="3038"/>
                  </a:lnTo>
                  <a:lnTo>
                    <a:pt x="1015" y="3039"/>
                  </a:lnTo>
                  <a:lnTo>
                    <a:pt x="930" y="3039"/>
                  </a:lnTo>
                  <a:lnTo>
                    <a:pt x="912" y="3039"/>
                  </a:lnTo>
                  <a:lnTo>
                    <a:pt x="898" y="3042"/>
                  </a:lnTo>
                  <a:lnTo>
                    <a:pt x="883" y="3045"/>
                  </a:lnTo>
                  <a:lnTo>
                    <a:pt x="870" y="3050"/>
                  </a:lnTo>
                  <a:lnTo>
                    <a:pt x="857" y="3054"/>
                  </a:lnTo>
                  <a:lnTo>
                    <a:pt x="843" y="3057"/>
                  </a:lnTo>
                  <a:lnTo>
                    <a:pt x="828" y="3059"/>
                  </a:lnTo>
                  <a:lnTo>
                    <a:pt x="811" y="3060"/>
                  </a:lnTo>
                  <a:lnTo>
                    <a:pt x="742" y="3060"/>
                  </a:lnTo>
                  <a:lnTo>
                    <a:pt x="734" y="3060"/>
                  </a:lnTo>
                  <a:lnTo>
                    <a:pt x="727" y="3058"/>
                  </a:lnTo>
                  <a:lnTo>
                    <a:pt x="721" y="3056"/>
                  </a:lnTo>
                  <a:lnTo>
                    <a:pt x="716" y="3053"/>
                  </a:lnTo>
                  <a:lnTo>
                    <a:pt x="711" y="3050"/>
                  </a:lnTo>
                  <a:lnTo>
                    <a:pt x="705" y="3045"/>
                  </a:lnTo>
                  <a:lnTo>
                    <a:pt x="701" y="3040"/>
                  </a:lnTo>
                  <a:lnTo>
                    <a:pt x="697" y="3035"/>
                  </a:lnTo>
                  <a:lnTo>
                    <a:pt x="682" y="3011"/>
                  </a:lnTo>
                  <a:lnTo>
                    <a:pt x="668" y="2984"/>
                  </a:lnTo>
                  <a:lnTo>
                    <a:pt x="656" y="2964"/>
                  </a:lnTo>
                  <a:lnTo>
                    <a:pt x="642" y="2946"/>
                  </a:lnTo>
                  <a:lnTo>
                    <a:pt x="635" y="2938"/>
                  </a:lnTo>
                  <a:lnTo>
                    <a:pt x="628" y="2929"/>
                  </a:lnTo>
                  <a:lnTo>
                    <a:pt x="620" y="2922"/>
                  </a:lnTo>
                  <a:lnTo>
                    <a:pt x="612" y="2916"/>
                  </a:lnTo>
                  <a:lnTo>
                    <a:pt x="604" y="2910"/>
                  </a:lnTo>
                  <a:lnTo>
                    <a:pt x="596" y="2905"/>
                  </a:lnTo>
                  <a:lnTo>
                    <a:pt x="586" y="2899"/>
                  </a:lnTo>
                  <a:lnTo>
                    <a:pt x="576" y="2895"/>
                  </a:lnTo>
                  <a:lnTo>
                    <a:pt x="566" y="2892"/>
                  </a:lnTo>
                  <a:lnTo>
                    <a:pt x="555" y="2889"/>
                  </a:lnTo>
                  <a:lnTo>
                    <a:pt x="544" y="2887"/>
                  </a:lnTo>
                  <a:lnTo>
                    <a:pt x="531" y="2886"/>
                  </a:lnTo>
                  <a:lnTo>
                    <a:pt x="530" y="2871"/>
                  </a:lnTo>
                  <a:lnTo>
                    <a:pt x="529" y="2857"/>
                  </a:lnTo>
                  <a:lnTo>
                    <a:pt x="530" y="2848"/>
                  </a:lnTo>
                  <a:lnTo>
                    <a:pt x="534" y="2839"/>
                  </a:lnTo>
                  <a:lnTo>
                    <a:pt x="538" y="2832"/>
                  </a:lnTo>
                  <a:lnTo>
                    <a:pt x="542" y="2825"/>
                  </a:lnTo>
                  <a:lnTo>
                    <a:pt x="547" y="2818"/>
                  </a:lnTo>
                  <a:lnTo>
                    <a:pt x="551" y="2810"/>
                  </a:lnTo>
                  <a:lnTo>
                    <a:pt x="554" y="2802"/>
                  </a:lnTo>
                  <a:lnTo>
                    <a:pt x="555" y="2793"/>
                  </a:lnTo>
                  <a:lnTo>
                    <a:pt x="555" y="2742"/>
                  </a:lnTo>
                  <a:lnTo>
                    <a:pt x="554" y="2723"/>
                  </a:lnTo>
                  <a:lnTo>
                    <a:pt x="551" y="2707"/>
                  </a:lnTo>
                  <a:lnTo>
                    <a:pt x="548" y="2691"/>
                  </a:lnTo>
                  <a:lnTo>
                    <a:pt x="544" y="2677"/>
                  </a:lnTo>
                  <a:lnTo>
                    <a:pt x="539" y="2661"/>
                  </a:lnTo>
                  <a:lnTo>
                    <a:pt x="536" y="2646"/>
                  </a:lnTo>
                  <a:lnTo>
                    <a:pt x="532" y="2629"/>
                  </a:lnTo>
                  <a:lnTo>
                    <a:pt x="531" y="2610"/>
                  </a:lnTo>
                  <a:lnTo>
                    <a:pt x="532" y="2604"/>
                  </a:lnTo>
                  <a:lnTo>
                    <a:pt x="534" y="2598"/>
                  </a:lnTo>
                  <a:lnTo>
                    <a:pt x="536" y="2593"/>
                  </a:lnTo>
                  <a:lnTo>
                    <a:pt x="538" y="2588"/>
                  </a:lnTo>
                  <a:lnTo>
                    <a:pt x="544" y="2578"/>
                  </a:lnTo>
                  <a:lnTo>
                    <a:pt x="551" y="2570"/>
                  </a:lnTo>
                  <a:lnTo>
                    <a:pt x="559" y="2561"/>
                  </a:lnTo>
                  <a:lnTo>
                    <a:pt x="566" y="2551"/>
                  </a:lnTo>
                  <a:lnTo>
                    <a:pt x="568" y="2546"/>
                  </a:lnTo>
                  <a:lnTo>
                    <a:pt x="570" y="2541"/>
                  </a:lnTo>
                  <a:lnTo>
                    <a:pt x="571" y="2535"/>
                  </a:lnTo>
                  <a:lnTo>
                    <a:pt x="572" y="2529"/>
                  </a:lnTo>
                  <a:lnTo>
                    <a:pt x="572" y="2483"/>
                  </a:lnTo>
                  <a:lnTo>
                    <a:pt x="571" y="2474"/>
                  </a:lnTo>
                  <a:lnTo>
                    <a:pt x="569" y="2464"/>
                  </a:lnTo>
                  <a:lnTo>
                    <a:pt x="566" y="2456"/>
                  </a:lnTo>
                  <a:lnTo>
                    <a:pt x="561" y="2449"/>
                  </a:lnTo>
                  <a:lnTo>
                    <a:pt x="555" y="2442"/>
                  </a:lnTo>
                  <a:lnTo>
                    <a:pt x="549" y="2435"/>
                  </a:lnTo>
                  <a:lnTo>
                    <a:pt x="542" y="2430"/>
                  </a:lnTo>
                  <a:lnTo>
                    <a:pt x="534" y="2425"/>
                  </a:lnTo>
                  <a:lnTo>
                    <a:pt x="525" y="2421"/>
                  </a:lnTo>
                  <a:lnTo>
                    <a:pt x="516" y="2418"/>
                  </a:lnTo>
                  <a:lnTo>
                    <a:pt x="507" y="2415"/>
                  </a:lnTo>
                  <a:lnTo>
                    <a:pt x="496" y="2413"/>
                  </a:lnTo>
                  <a:lnTo>
                    <a:pt x="486" y="2411"/>
                  </a:lnTo>
                  <a:lnTo>
                    <a:pt x="476" y="2410"/>
                  </a:lnTo>
                  <a:lnTo>
                    <a:pt x="465" y="2409"/>
                  </a:lnTo>
                  <a:lnTo>
                    <a:pt x="455" y="2409"/>
                  </a:lnTo>
                  <a:lnTo>
                    <a:pt x="448" y="2410"/>
                  </a:lnTo>
                  <a:lnTo>
                    <a:pt x="440" y="2411"/>
                  </a:lnTo>
                  <a:lnTo>
                    <a:pt x="435" y="2414"/>
                  </a:lnTo>
                  <a:lnTo>
                    <a:pt x="429" y="2417"/>
                  </a:lnTo>
                  <a:lnTo>
                    <a:pt x="418" y="2425"/>
                  </a:lnTo>
                  <a:lnTo>
                    <a:pt x="405" y="2432"/>
                  </a:lnTo>
                  <a:lnTo>
                    <a:pt x="394" y="2438"/>
                  </a:lnTo>
                  <a:lnTo>
                    <a:pt x="384" y="2444"/>
                  </a:lnTo>
                  <a:lnTo>
                    <a:pt x="377" y="2451"/>
                  </a:lnTo>
                  <a:lnTo>
                    <a:pt x="370" y="2458"/>
                  </a:lnTo>
                  <a:lnTo>
                    <a:pt x="364" y="2468"/>
                  </a:lnTo>
                  <a:lnTo>
                    <a:pt x="358" y="2477"/>
                  </a:lnTo>
                  <a:lnTo>
                    <a:pt x="353" y="2486"/>
                  </a:lnTo>
                  <a:lnTo>
                    <a:pt x="348" y="2498"/>
                  </a:lnTo>
                  <a:lnTo>
                    <a:pt x="342" y="2512"/>
                  </a:lnTo>
                  <a:lnTo>
                    <a:pt x="335" y="2525"/>
                  </a:lnTo>
                  <a:lnTo>
                    <a:pt x="327" y="2535"/>
                  </a:lnTo>
                  <a:lnTo>
                    <a:pt x="319" y="2545"/>
                  </a:lnTo>
                  <a:lnTo>
                    <a:pt x="302" y="2564"/>
                  </a:lnTo>
                  <a:lnTo>
                    <a:pt x="280" y="2585"/>
                  </a:lnTo>
                  <a:lnTo>
                    <a:pt x="275" y="2591"/>
                  </a:lnTo>
                  <a:lnTo>
                    <a:pt x="272" y="2597"/>
                  </a:lnTo>
                  <a:lnTo>
                    <a:pt x="267" y="2604"/>
                  </a:lnTo>
                  <a:lnTo>
                    <a:pt x="264" y="2610"/>
                  </a:lnTo>
                  <a:lnTo>
                    <a:pt x="261" y="2616"/>
                  </a:lnTo>
                  <a:lnTo>
                    <a:pt x="257" y="2621"/>
                  </a:lnTo>
                  <a:lnTo>
                    <a:pt x="254" y="2623"/>
                  </a:lnTo>
                  <a:lnTo>
                    <a:pt x="252" y="2624"/>
                  </a:lnTo>
                  <a:lnTo>
                    <a:pt x="249" y="2625"/>
                  </a:lnTo>
                  <a:lnTo>
                    <a:pt x="245" y="2625"/>
                  </a:lnTo>
                  <a:lnTo>
                    <a:pt x="239" y="2624"/>
                  </a:lnTo>
                  <a:lnTo>
                    <a:pt x="235" y="2623"/>
                  </a:lnTo>
                  <a:lnTo>
                    <a:pt x="231" y="2621"/>
                  </a:lnTo>
                  <a:lnTo>
                    <a:pt x="228" y="2618"/>
                  </a:lnTo>
                  <a:lnTo>
                    <a:pt x="225" y="2615"/>
                  </a:lnTo>
                  <a:lnTo>
                    <a:pt x="223" y="2610"/>
                  </a:lnTo>
                  <a:lnTo>
                    <a:pt x="222" y="2605"/>
                  </a:lnTo>
                  <a:lnTo>
                    <a:pt x="220" y="2600"/>
                  </a:lnTo>
                  <a:lnTo>
                    <a:pt x="217" y="2577"/>
                  </a:lnTo>
                  <a:lnTo>
                    <a:pt x="215" y="2555"/>
                  </a:lnTo>
                  <a:lnTo>
                    <a:pt x="212" y="2540"/>
                  </a:lnTo>
                  <a:lnTo>
                    <a:pt x="206" y="2528"/>
                  </a:lnTo>
                  <a:lnTo>
                    <a:pt x="201" y="2516"/>
                  </a:lnTo>
                  <a:lnTo>
                    <a:pt x="195" y="2506"/>
                  </a:lnTo>
                  <a:lnTo>
                    <a:pt x="180" y="2484"/>
                  </a:lnTo>
                  <a:lnTo>
                    <a:pt x="165" y="2460"/>
                  </a:lnTo>
                  <a:lnTo>
                    <a:pt x="157" y="2447"/>
                  </a:lnTo>
                  <a:lnTo>
                    <a:pt x="148" y="2434"/>
                  </a:lnTo>
                  <a:lnTo>
                    <a:pt x="141" y="2423"/>
                  </a:lnTo>
                  <a:lnTo>
                    <a:pt x="133" y="2413"/>
                  </a:lnTo>
                  <a:lnTo>
                    <a:pt x="116" y="2391"/>
                  </a:lnTo>
                  <a:lnTo>
                    <a:pt x="99" y="2366"/>
                  </a:lnTo>
                  <a:lnTo>
                    <a:pt x="83" y="2344"/>
                  </a:lnTo>
                  <a:lnTo>
                    <a:pt x="70" y="2324"/>
                  </a:lnTo>
                  <a:lnTo>
                    <a:pt x="65" y="2313"/>
                  </a:lnTo>
                  <a:lnTo>
                    <a:pt x="60" y="2303"/>
                  </a:lnTo>
                  <a:lnTo>
                    <a:pt x="57" y="2290"/>
                  </a:lnTo>
                  <a:lnTo>
                    <a:pt x="56" y="2277"/>
                  </a:lnTo>
                  <a:lnTo>
                    <a:pt x="57" y="2270"/>
                  </a:lnTo>
                  <a:lnTo>
                    <a:pt x="59" y="2262"/>
                  </a:lnTo>
                  <a:lnTo>
                    <a:pt x="61" y="2256"/>
                  </a:lnTo>
                  <a:lnTo>
                    <a:pt x="64" y="2251"/>
                  </a:lnTo>
                  <a:lnTo>
                    <a:pt x="67" y="2245"/>
                  </a:lnTo>
                  <a:lnTo>
                    <a:pt x="69" y="2239"/>
                  </a:lnTo>
                  <a:lnTo>
                    <a:pt x="70" y="2232"/>
                  </a:lnTo>
                  <a:lnTo>
                    <a:pt x="71" y="2225"/>
                  </a:lnTo>
                  <a:lnTo>
                    <a:pt x="70" y="2216"/>
                  </a:lnTo>
                  <a:lnTo>
                    <a:pt x="68" y="2209"/>
                  </a:lnTo>
                  <a:lnTo>
                    <a:pt x="64" y="2201"/>
                  </a:lnTo>
                  <a:lnTo>
                    <a:pt x="59" y="2195"/>
                  </a:lnTo>
                  <a:lnTo>
                    <a:pt x="55" y="2188"/>
                  </a:lnTo>
                  <a:lnTo>
                    <a:pt x="52" y="2181"/>
                  </a:lnTo>
                  <a:lnTo>
                    <a:pt x="49" y="2173"/>
                  </a:lnTo>
                  <a:lnTo>
                    <a:pt x="48" y="2164"/>
                  </a:lnTo>
                  <a:lnTo>
                    <a:pt x="49" y="2147"/>
                  </a:lnTo>
                  <a:lnTo>
                    <a:pt x="49" y="2134"/>
                  </a:lnTo>
                  <a:lnTo>
                    <a:pt x="49" y="2120"/>
                  </a:lnTo>
                  <a:lnTo>
                    <a:pt x="50" y="2103"/>
                  </a:lnTo>
                  <a:lnTo>
                    <a:pt x="53" y="2085"/>
                  </a:lnTo>
                  <a:lnTo>
                    <a:pt x="57" y="2071"/>
                  </a:lnTo>
                  <a:lnTo>
                    <a:pt x="60" y="2055"/>
                  </a:lnTo>
                  <a:lnTo>
                    <a:pt x="61" y="2038"/>
                  </a:lnTo>
                  <a:lnTo>
                    <a:pt x="61" y="2031"/>
                  </a:lnTo>
                  <a:lnTo>
                    <a:pt x="60" y="2026"/>
                  </a:lnTo>
                  <a:lnTo>
                    <a:pt x="58" y="2021"/>
                  </a:lnTo>
                  <a:lnTo>
                    <a:pt x="56" y="2016"/>
                  </a:lnTo>
                  <a:lnTo>
                    <a:pt x="53" y="2006"/>
                  </a:lnTo>
                  <a:lnTo>
                    <a:pt x="50" y="1994"/>
                  </a:lnTo>
                  <a:lnTo>
                    <a:pt x="48" y="1978"/>
                  </a:lnTo>
                  <a:lnTo>
                    <a:pt x="48" y="1963"/>
                  </a:lnTo>
                  <a:lnTo>
                    <a:pt x="48" y="1956"/>
                  </a:lnTo>
                  <a:lnTo>
                    <a:pt x="47" y="1949"/>
                  </a:lnTo>
                  <a:lnTo>
                    <a:pt x="45" y="1941"/>
                  </a:lnTo>
                  <a:lnTo>
                    <a:pt x="43" y="1933"/>
                  </a:lnTo>
                  <a:lnTo>
                    <a:pt x="40" y="1927"/>
                  </a:lnTo>
                  <a:lnTo>
                    <a:pt x="36" y="1922"/>
                  </a:lnTo>
                  <a:lnTo>
                    <a:pt x="30" y="1918"/>
                  </a:lnTo>
                  <a:lnTo>
                    <a:pt x="26" y="1912"/>
                  </a:lnTo>
                  <a:lnTo>
                    <a:pt x="21" y="1908"/>
                  </a:lnTo>
                  <a:lnTo>
                    <a:pt x="18" y="1903"/>
                  </a:lnTo>
                  <a:lnTo>
                    <a:pt x="15" y="1898"/>
                  </a:lnTo>
                  <a:lnTo>
                    <a:pt x="15" y="1891"/>
                  </a:lnTo>
                  <a:lnTo>
                    <a:pt x="15" y="1877"/>
                  </a:lnTo>
                  <a:lnTo>
                    <a:pt x="18" y="1865"/>
                  </a:lnTo>
                  <a:lnTo>
                    <a:pt x="21" y="1853"/>
                  </a:lnTo>
                  <a:lnTo>
                    <a:pt x="25" y="1842"/>
                  </a:lnTo>
                  <a:lnTo>
                    <a:pt x="29" y="1832"/>
                  </a:lnTo>
                  <a:lnTo>
                    <a:pt x="32" y="1819"/>
                  </a:lnTo>
                  <a:lnTo>
                    <a:pt x="35" y="1807"/>
                  </a:lnTo>
                  <a:lnTo>
                    <a:pt x="36" y="1793"/>
                  </a:lnTo>
                  <a:lnTo>
                    <a:pt x="35" y="1783"/>
                  </a:lnTo>
                  <a:lnTo>
                    <a:pt x="32" y="1774"/>
                  </a:lnTo>
                  <a:lnTo>
                    <a:pt x="31" y="1769"/>
                  </a:lnTo>
                  <a:lnTo>
                    <a:pt x="28" y="1766"/>
                  </a:lnTo>
                  <a:lnTo>
                    <a:pt x="25" y="1762"/>
                  </a:lnTo>
                  <a:lnTo>
                    <a:pt x="21" y="1759"/>
                  </a:lnTo>
                  <a:lnTo>
                    <a:pt x="15" y="1755"/>
                  </a:lnTo>
                  <a:lnTo>
                    <a:pt x="8" y="1752"/>
                  </a:lnTo>
                  <a:lnTo>
                    <a:pt x="4" y="1750"/>
                  </a:lnTo>
                  <a:lnTo>
                    <a:pt x="2" y="1748"/>
                  </a:lnTo>
                  <a:lnTo>
                    <a:pt x="0" y="1745"/>
                  </a:lnTo>
                  <a:lnTo>
                    <a:pt x="0" y="1740"/>
                  </a:lnTo>
                  <a:lnTo>
                    <a:pt x="0" y="1735"/>
                  </a:lnTo>
                  <a:lnTo>
                    <a:pt x="1" y="1731"/>
                  </a:lnTo>
                  <a:lnTo>
                    <a:pt x="3" y="1727"/>
                  </a:lnTo>
                  <a:lnTo>
                    <a:pt x="6" y="1724"/>
                  </a:lnTo>
                  <a:lnTo>
                    <a:pt x="11" y="1717"/>
                  </a:lnTo>
                  <a:lnTo>
                    <a:pt x="19" y="1711"/>
                  </a:lnTo>
                  <a:lnTo>
                    <a:pt x="27" y="1707"/>
                  </a:lnTo>
                  <a:lnTo>
                    <a:pt x="37" y="1705"/>
                  </a:lnTo>
                  <a:lnTo>
                    <a:pt x="47" y="1703"/>
                  </a:lnTo>
                  <a:lnTo>
                    <a:pt x="56" y="1703"/>
                  </a:lnTo>
                  <a:lnTo>
                    <a:pt x="67" y="1703"/>
                  </a:lnTo>
                  <a:lnTo>
                    <a:pt x="76" y="1704"/>
                  </a:lnTo>
                  <a:lnTo>
                    <a:pt x="85" y="1706"/>
                  </a:lnTo>
                  <a:lnTo>
                    <a:pt x="95" y="1709"/>
                  </a:lnTo>
                  <a:lnTo>
                    <a:pt x="104" y="1718"/>
                  </a:lnTo>
                  <a:lnTo>
                    <a:pt x="111" y="1726"/>
                  </a:lnTo>
                  <a:lnTo>
                    <a:pt x="114" y="1730"/>
                  </a:lnTo>
                  <a:lnTo>
                    <a:pt x="118" y="1733"/>
                  </a:lnTo>
                  <a:lnTo>
                    <a:pt x="124" y="1735"/>
                  </a:lnTo>
                  <a:lnTo>
                    <a:pt x="129" y="1735"/>
                  </a:lnTo>
                  <a:lnTo>
                    <a:pt x="137" y="1735"/>
                  </a:lnTo>
                  <a:lnTo>
                    <a:pt x="144" y="1735"/>
                  </a:lnTo>
                  <a:lnTo>
                    <a:pt x="152" y="1735"/>
                  </a:lnTo>
                  <a:lnTo>
                    <a:pt x="160" y="1734"/>
                  </a:lnTo>
                  <a:lnTo>
                    <a:pt x="160" y="1720"/>
                  </a:lnTo>
                  <a:lnTo>
                    <a:pt x="154" y="1711"/>
                  </a:lnTo>
                  <a:lnTo>
                    <a:pt x="145" y="1705"/>
                  </a:lnTo>
                  <a:lnTo>
                    <a:pt x="142" y="1701"/>
                  </a:lnTo>
                  <a:lnTo>
                    <a:pt x="139" y="1698"/>
                  </a:lnTo>
                  <a:lnTo>
                    <a:pt x="137" y="1694"/>
                  </a:lnTo>
                  <a:lnTo>
                    <a:pt x="137" y="1689"/>
                  </a:lnTo>
                  <a:lnTo>
                    <a:pt x="137" y="1678"/>
                  </a:lnTo>
                  <a:lnTo>
                    <a:pt x="139" y="1669"/>
                  </a:lnTo>
                  <a:lnTo>
                    <a:pt x="141" y="1660"/>
                  </a:lnTo>
                  <a:lnTo>
                    <a:pt x="144" y="1651"/>
                  </a:lnTo>
                  <a:lnTo>
                    <a:pt x="148" y="1644"/>
                  </a:lnTo>
                  <a:lnTo>
                    <a:pt x="154" y="1637"/>
                  </a:lnTo>
                  <a:lnTo>
                    <a:pt x="159" y="1630"/>
                  </a:lnTo>
                  <a:lnTo>
                    <a:pt x="165" y="1622"/>
                  </a:lnTo>
                  <a:lnTo>
                    <a:pt x="191" y="1596"/>
                  </a:lnTo>
                  <a:lnTo>
                    <a:pt x="219" y="1566"/>
                  </a:lnTo>
                  <a:lnTo>
                    <a:pt x="223" y="1560"/>
                  </a:lnTo>
                  <a:lnTo>
                    <a:pt x="227" y="1555"/>
                  </a:lnTo>
                  <a:lnTo>
                    <a:pt x="231" y="1551"/>
                  </a:lnTo>
                  <a:lnTo>
                    <a:pt x="236" y="1547"/>
                  </a:lnTo>
                  <a:lnTo>
                    <a:pt x="247" y="1537"/>
                  </a:lnTo>
                  <a:lnTo>
                    <a:pt x="255" y="1527"/>
                  </a:lnTo>
                  <a:lnTo>
                    <a:pt x="267" y="1511"/>
                  </a:lnTo>
                  <a:lnTo>
                    <a:pt x="278" y="1496"/>
                  </a:lnTo>
                  <a:lnTo>
                    <a:pt x="283" y="1489"/>
                  </a:lnTo>
                  <a:lnTo>
                    <a:pt x="286" y="1480"/>
                  </a:lnTo>
                  <a:lnTo>
                    <a:pt x="288" y="1471"/>
                  </a:lnTo>
                  <a:lnTo>
                    <a:pt x="289" y="1461"/>
                  </a:lnTo>
                  <a:lnTo>
                    <a:pt x="289" y="1382"/>
                  </a:lnTo>
                  <a:lnTo>
                    <a:pt x="290" y="1377"/>
                  </a:lnTo>
                  <a:lnTo>
                    <a:pt x="292" y="1372"/>
                  </a:lnTo>
                  <a:lnTo>
                    <a:pt x="294" y="1368"/>
                  </a:lnTo>
                  <a:lnTo>
                    <a:pt x="299" y="1363"/>
                  </a:lnTo>
                  <a:lnTo>
                    <a:pt x="307" y="1355"/>
                  </a:lnTo>
                  <a:lnTo>
                    <a:pt x="315" y="1348"/>
                  </a:lnTo>
                  <a:lnTo>
                    <a:pt x="323" y="1340"/>
                  </a:lnTo>
                  <a:lnTo>
                    <a:pt x="330" y="1331"/>
                  </a:lnTo>
                  <a:lnTo>
                    <a:pt x="336" y="1323"/>
                  </a:lnTo>
                  <a:lnTo>
                    <a:pt x="340" y="1314"/>
                  </a:lnTo>
                  <a:lnTo>
                    <a:pt x="343" y="1305"/>
                  </a:lnTo>
                  <a:lnTo>
                    <a:pt x="346" y="1295"/>
                  </a:lnTo>
                  <a:lnTo>
                    <a:pt x="348" y="1285"/>
                  </a:lnTo>
                  <a:lnTo>
                    <a:pt x="348" y="1273"/>
                  </a:lnTo>
                  <a:lnTo>
                    <a:pt x="347" y="1259"/>
                  </a:lnTo>
                  <a:lnTo>
                    <a:pt x="345" y="1246"/>
                  </a:lnTo>
                  <a:lnTo>
                    <a:pt x="342" y="1234"/>
                  </a:lnTo>
                  <a:lnTo>
                    <a:pt x="337" y="1223"/>
                  </a:lnTo>
                  <a:lnTo>
                    <a:pt x="331" y="1212"/>
                  </a:lnTo>
                  <a:lnTo>
                    <a:pt x="322" y="1202"/>
                  </a:lnTo>
                  <a:lnTo>
                    <a:pt x="314" y="1191"/>
                  </a:lnTo>
                  <a:lnTo>
                    <a:pt x="304" y="1181"/>
                  </a:lnTo>
                  <a:lnTo>
                    <a:pt x="294" y="1174"/>
                  </a:lnTo>
                  <a:lnTo>
                    <a:pt x="286" y="1167"/>
                  </a:lnTo>
                  <a:lnTo>
                    <a:pt x="283" y="1164"/>
                  </a:lnTo>
                  <a:lnTo>
                    <a:pt x="280" y="1160"/>
                  </a:lnTo>
                  <a:lnTo>
                    <a:pt x="279" y="1155"/>
                  </a:lnTo>
                  <a:lnTo>
                    <a:pt x="278" y="1150"/>
                  </a:lnTo>
                  <a:lnTo>
                    <a:pt x="278" y="1142"/>
                  </a:lnTo>
                  <a:lnTo>
                    <a:pt x="280" y="1135"/>
                  </a:lnTo>
                  <a:lnTo>
                    <a:pt x="282" y="1128"/>
                  </a:lnTo>
                  <a:lnTo>
                    <a:pt x="285" y="1122"/>
                  </a:lnTo>
                  <a:lnTo>
                    <a:pt x="287" y="1116"/>
                  </a:lnTo>
                  <a:lnTo>
                    <a:pt x="289" y="1109"/>
                  </a:lnTo>
                  <a:lnTo>
                    <a:pt x="291" y="1101"/>
                  </a:lnTo>
                  <a:lnTo>
                    <a:pt x="292" y="1094"/>
                  </a:lnTo>
                  <a:lnTo>
                    <a:pt x="291" y="1088"/>
                  </a:lnTo>
                  <a:lnTo>
                    <a:pt x="289" y="1083"/>
                  </a:lnTo>
                  <a:lnTo>
                    <a:pt x="286" y="1079"/>
                  </a:lnTo>
                  <a:lnTo>
                    <a:pt x="283" y="1074"/>
                  </a:lnTo>
                  <a:lnTo>
                    <a:pt x="274" y="1068"/>
                  </a:lnTo>
                  <a:lnTo>
                    <a:pt x="262" y="1062"/>
                  </a:lnTo>
                  <a:lnTo>
                    <a:pt x="252" y="1057"/>
                  </a:lnTo>
                  <a:lnTo>
                    <a:pt x="243" y="1050"/>
                  </a:lnTo>
                  <a:lnTo>
                    <a:pt x="238" y="1046"/>
                  </a:lnTo>
                  <a:lnTo>
                    <a:pt x="235" y="1041"/>
                  </a:lnTo>
                  <a:lnTo>
                    <a:pt x="233" y="1036"/>
                  </a:lnTo>
                  <a:lnTo>
                    <a:pt x="233" y="1031"/>
                  </a:lnTo>
                  <a:lnTo>
                    <a:pt x="233" y="982"/>
                  </a:lnTo>
                  <a:lnTo>
                    <a:pt x="233" y="965"/>
                  </a:lnTo>
                  <a:lnTo>
                    <a:pt x="235" y="947"/>
                  </a:lnTo>
                  <a:lnTo>
                    <a:pt x="238" y="932"/>
                  </a:lnTo>
                  <a:lnTo>
                    <a:pt x="243" y="917"/>
                  </a:lnTo>
                  <a:lnTo>
                    <a:pt x="248" y="903"/>
                  </a:lnTo>
                  <a:lnTo>
                    <a:pt x="254" y="887"/>
                  </a:lnTo>
                  <a:lnTo>
                    <a:pt x="262" y="872"/>
                  </a:lnTo>
                  <a:lnTo>
                    <a:pt x="271" y="856"/>
                  </a:lnTo>
                  <a:lnTo>
                    <a:pt x="276" y="848"/>
                  </a:lnTo>
                  <a:lnTo>
                    <a:pt x="282" y="840"/>
                  </a:lnTo>
                  <a:lnTo>
                    <a:pt x="287" y="834"/>
                  </a:lnTo>
                  <a:lnTo>
                    <a:pt x="293" y="828"/>
                  </a:lnTo>
                  <a:lnTo>
                    <a:pt x="299" y="822"/>
                  </a:lnTo>
                  <a:lnTo>
                    <a:pt x="304" y="816"/>
                  </a:lnTo>
                  <a:lnTo>
                    <a:pt x="309" y="808"/>
                  </a:lnTo>
                  <a:lnTo>
                    <a:pt x="313" y="800"/>
                  </a:lnTo>
                  <a:lnTo>
                    <a:pt x="324" y="772"/>
                  </a:lnTo>
                  <a:lnTo>
                    <a:pt x="334" y="746"/>
                  </a:lnTo>
                  <a:lnTo>
                    <a:pt x="343" y="721"/>
                  </a:lnTo>
                  <a:lnTo>
                    <a:pt x="355" y="693"/>
                  </a:lnTo>
                  <a:lnTo>
                    <a:pt x="369" y="672"/>
                  </a:lnTo>
                  <a:lnTo>
                    <a:pt x="381" y="652"/>
                  </a:lnTo>
                  <a:lnTo>
                    <a:pt x="387" y="643"/>
                  </a:lnTo>
                  <a:lnTo>
                    <a:pt x="392" y="632"/>
                  </a:lnTo>
                  <a:lnTo>
                    <a:pt x="394" y="621"/>
                  </a:lnTo>
                  <a:lnTo>
                    <a:pt x="395" y="608"/>
                  </a:lnTo>
                  <a:lnTo>
                    <a:pt x="395" y="598"/>
                  </a:lnTo>
                  <a:lnTo>
                    <a:pt x="393" y="590"/>
                  </a:lnTo>
                  <a:lnTo>
                    <a:pt x="390" y="582"/>
                  </a:lnTo>
                  <a:lnTo>
                    <a:pt x="387" y="575"/>
                  </a:lnTo>
                  <a:lnTo>
                    <a:pt x="377" y="561"/>
                  </a:lnTo>
                  <a:lnTo>
                    <a:pt x="367" y="545"/>
                  </a:lnTo>
                  <a:lnTo>
                    <a:pt x="365" y="543"/>
                  </a:lnTo>
                  <a:lnTo>
                    <a:pt x="362" y="541"/>
                  </a:lnTo>
                  <a:lnTo>
                    <a:pt x="359" y="540"/>
                  </a:lnTo>
                  <a:lnTo>
                    <a:pt x="355" y="539"/>
                  </a:lnTo>
                  <a:lnTo>
                    <a:pt x="353" y="538"/>
                  </a:lnTo>
                  <a:lnTo>
                    <a:pt x="350" y="537"/>
                  </a:lnTo>
                  <a:lnTo>
                    <a:pt x="349" y="535"/>
                  </a:lnTo>
                  <a:lnTo>
                    <a:pt x="348" y="532"/>
                  </a:lnTo>
                  <a:lnTo>
                    <a:pt x="349" y="523"/>
                  </a:lnTo>
                  <a:lnTo>
                    <a:pt x="351" y="517"/>
                  </a:lnTo>
                  <a:lnTo>
                    <a:pt x="354" y="512"/>
                  </a:lnTo>
                  <a:lnTo>
                    <a:pt x="359" y="507"/>
                  </a:lnTo>
                  <a:lnTo>
                    <a:pt x="370" y="498"/>
                  </a:lnTo>
                  <a:lnTo>
                    <a:pt x="381" y="487"/>
                  </a:lnTo>
                  <a:lnTo>
                    <a:pt x="393" y="474"/>
                  </a:lnTo>
                  <a:lnTo>
                    <a:pt x="403" y="461"/>
                  </a:lnTo>
                  <a:lnTo>
                    <a:pt x="414" y="449"/>
                  </a:lnTo>
                  <a:lnTo>
                    <a:pt x="428" y="437"/>
                  </a:lnTo>
                  <a:lnTo>
                    <a:pt x="436" y="432"/>
                  </a:lnTo>
                  <a:lnTo>
                    <a:pt x="443" y="428"/>
                  </a:lnTo>
                  <a:lnTo>
                    <a:pt x="447" y="425"/>
                  </a:lnTo>
                  <a:lnTo>
                    <a:pt x="450" y="422"/>
                  </a:lnTo>
                  <a:lnTo>
                    <a:pt x="451" y="418"/>
                  </a:lnTo>
                  <a:lnTo>
                    <a:pt x="452" y="414"/>
                  </a:lnTo>
                  <a:lnTo>
                    <a:pt x="451" y="404"/>
                  </a:lnTo>
                  <a:lnTo>
                    <a:pt x="449" y="397"/>
                  </a:lnTo>
                  <a:lnTo>
                    <a:pt x="446" y="390"/>
                  </a:lnTo>
                  <a:lnTo>
                    <a:pt x="443" y="379"/>
                  </a:lnTo>
                  <a:lnTo>
                    <a:pt x="439" y="373"/>
                  </a:lnTo>
                  <a:lnTo>
                    <a:pt x="434" y="368"/>
                  </a:lnTo>
                  <a:lnTo>
                    <a:pt x="434" y="367"/>
                  </a:lnTo>
                  <a:lnTo>
                    <a:pt x="433" y="367"/>
                  </a:lnTo>
                  <a:lnTo>
                    <a:pt x="433" y="366"/>
                  </a:lnTo>
                  <a:lnTo>
                    <a:pt x="432" y="366"/>
                  </a:lnTo>
                  <a:lnTo>
                    <a:pt x="429" y="364"/>
                  </a:lnTo>
                  <a:lnTo>
                    <a:pt x="426" y="362"/>
                  </a:lnTo>
                  <a:lnTo>
                    <a:pt x="422" y="360"/>
                  </a:lnTo>
                  <a:lnTo>
                    <a:pt x="420" y="356"/>
                  </a:lnTo>
                  <a:lnTo>
                    <a:pt x="420" y="355"/>
                  </a:lnTo>
                  <a:lnTo>
                    <a:pt x="418" y="352"/>
                  </a:lnTo>
                  <a:lnTo>
                    <a:pt x="417" y="347"/>
                  </a:lnTo>
                  <a:lnTo>
                    <a:pt x="415" y="339"/>
                  </a:lnTo>
                  <a:lnTo>
                    <a:pt x="414" y="331"/>
                  </a:lnTo>
                  <a:lnTo>
                    <a:pt x="414" y="327"/>
                  </a:lnTo>
                  <a:lnTo>
                    <a:pt x="413" y="324"/>
                  </a:lnTo>
                  <a:lnTo>
                    <a:pt x="411" y="310"/>
                  </a:lnTo>
                  <a:lnTo>
                    <a:pt x="409" y="298"/>
                  </a:lnTo>
                  <a:lnTo>
                    <a:pt x="407" y="294"/>
                  </a:lnTo>
                  <a:lnTo>
                    <a:pt x="406" y="288"/>
                  </a:lnTo>
                  <a:lnTo>
                    <a:pt x="402" y="279"/>
                  </a:lnTo>
                  <a:lnTo>
                    <a:pt x="398" y="271"/>
                  </a:lnTo>
                  <a:lnTo>
                    <a:pt x="395" y="263"/>
                  </a:lnTo>
                  <a:lnTo>
                    <a:pt x="394" y="256"/>
                  </a:lnTo>
                  <a:lnTo>
                    <a:pt x="389" y="247"/>
                  </a:lnTo>
                  <a:lnTo>
                    <a:pt x="382" y="239"/>
                  </a:lnTo>
                  <a:lnTo>
                    <a:pt x="376" y="232"/>
                  </a:lnTo>
                  <a:lnTo>
                    <a:pt x="369" y="225"/>
                  </a:lnTo>
                  <a:lnTo>
                    <a:pt x="363" y="219"/>
                  </a:lnTo>
                  <a:lnTo>
                    <a:pt x="358" y="212"/>
                  </a:lnTo>
                  <a:lnTo>
                    <a:pt x="355" y="208"/>
                  </a:lnTo>
                  <a:lnTo>
                    <a:pt x="354" y="202"/>
                  </a:lnTo>
                  <a:lnTo>
                    <a:pt x="353" y="198"/>
                  </a:lnTo>
                  <a:lnTo>
                    <a:pt x="353" y="193"/>
                  </a:lnTo>
                  <a:lnTo>
                    <a:pt x="353" y="183"/>
                  </a:lnTo>
                  <a:lnTo>
                    <a:pt x="356" y="174"/>
                  </a:lnTo>
                  <a:lnTo>
                    <a:pt x="361" y="166"/>
                  </a:lnTo>
                  <a:lnTo>
                    <a:pt x="366" y="159"/>
                  </a:lnTo>
                  <a:lnTo>
                    <a:pt x="372" y="152"/>
                  </a:lnTo>
                  <a:lnTo>
                    <a:pt x="378" y="145"/>
                  </a:lnTo>
                  <a:lnTo>
                    <a:pt x="387" y="140"/>
                  </a:lnTo>
                  <a:lnTo>
                    <a:pt x="394" y="134"/>
                  </a:lnTo>
                  <a:lnTo>
                    <a:pt x="410" y="124"/>
                  </a:lnTo>
                  <a:lnTo>
                    <a:pt x="425" y="111"/>
                  </a:lnTo>
                  <a:lnTo>
                    <a:pt x="432" y="105"/>
                  </a:lnTo>
                  <a:lnTo>
                    <a:pt x="437" y="98"/>
                  </a:lnTo>
                  <a:lnTo>
                    <a:pt x="442" y="90"/>
                  </a:lnTo>
                  <a:lnTo>
                    <a:pt x="446" y="82"/>
                  </a:lnTo>
                  <a:close/>
                </a:path>
              </a:pathLst>
            </a:custGeom>
            <a:noFill/>
            <a:ln w="1588">
              <a:solidFill>
                <a:srgbClr val="63696D"/>
              </a:solidFill>
              <a:round/>
              <a:headEnd/>
              <a:tailEnd/>
            </a:ln>
          </p:spPr>
          <p:txBody>
            <a:bodyPr/>
            <a:lstStyle/>
            <a:p>
              <a:endParaRPr lang="es-ES"/>
            </a:p>
          </p:txBody>
        </p:sp>
        <p:sp>
          <p:nvSpPr>
            <p:cNvPr id="5204" name="Freeform 63"/>
            <p:cNvSpPr>
              <a:spLocks noEditPoints="1"/>
            </p:cNvSpPr>
            <p:nvPr/>
          </p:nvSpPr>
          <p:spPr bwMode="auto">
            <a:xfrm>
              <a:off x="842963" y="5411788"/>
              <a:ext cx="401637" cy="300038"/>
            </a:xfrm>
            <a:custGeom>
              <a:avLst/>
              <a:gdLst>
                <a:gd name="T0" fmla="*/ 2147483647 w 1515"/>
                <a:gd name="T1" fmla="*/ 2147483647 h 1135"/>
                <a:gd name="T2" fmla="*/ 2147483647 w 1515"/>
                <a:gd name="T3" fmla="*/ 2147483647 h 1135"/>
                <a:gd name="T4" fmla="*/ 2147483647 w 1515"/>
                <a:gd name="T5" fmla="*/ 2147483647 h 1135"/>
                <a:gd name="T6" fmla="*/ 2147483647 w 1515"/>
                <a:gd name="T7" fmla="*/ 2147483647 h 1135"/>
                <a:gd name="T8" fmla="*/ 2147483647 w 1515"/>
                <a:gd name="T9" fmla="*/ 2147483647 h 1135"/>
                <a:gd name="T10" fmla="*/ 2147483647 w 1515"/>
                <a:gd name="T11" fmla="*/ 2147483647 h 1135"/>
                <a:gd name="T12" fmla="*/ 2147483647 w 1515"/>
                <a:gd name="T13" fmla="*/ 2147483647 h 1135"/>
                <a:gd name="T14" fmla="*/ 2147483647 w 1515"/>
                <a:gd name="T15" fmla="*/ 2147483647 h 1135"/>
                <a:gd name="T16" fmla="*/ 2147483647 w 1515"/>
                <a:gd name="T17" fmla="*/ 2147483647 h 1135"/>
                <a:gd name="T18" fmla="*/ 2147483647 w 1515"/>
                <a:gd name="T19" fmla="*/ 2147483647 h 1135"/>
                <a:gd name="T20" fmla="*/ 2147483647 w 1515"/>
                <a:gd name="T21" fmla="*/ 2147483647 h 1135"/>
                <a:gd name="T22" fmla="*/ 2147483647 w 1515"/>
                <a:gd name="T23" fmla="*/ 2147483647 h 1135"/>
                <a:gd name="T24" fmla="*/ 2147483647 w 1515"/>
                <a:gd name="T25" fmla="*/ 2147483647 h 1135"/>
                <a:gd name="T26" fmla="*/ 2147483647 w 1515"/>
                <a:gd name="T27" fmla="*/ 2147483647 h 1135"/>
                <a:gd name="T28" fmla="*/ 2147483647 w 1515"/>
                <a:gd name="T29" fmla="*/ 2147483647 h 1135"/>
                <a:gd name="T30" fmla="*/ 2147483647 w 1515"/>
                <a:gd name="T31" fmla="*/ 2147483647 h 1135"/>
                <a:gd name="T32" fmla="*/ 2147483647 w 1515"/>
                <a:gd name="T33" fmla="*/ 2147483647 h 1135"/>
                <a:gd name="T34" fmla="*/ 2147483647 w 1515"/>
                <a:gd name="T35" fmla="*/ 2147483647 h 1135"/>
                <a:gd name="T36" fmla="*/ 2147483647 w 1515"/>
                <a:gd name="T37" fmla="*/ 2147483647 h 1135"/>
                <a:gd name="T38" fmla="*/ 2147483647 w 1515"/>
                <a:gd name="T39" fmla="*/ 2147483647 h 1135"/>
                <a:gd name="T40" fmla="*/ 2147483647 w 1515"/>
                <a:gd name="T41" fmla="*/ 2147483647 h 1135"/>
                <a:gd name="T42" fmla="*/ 2147483647 w 1515"/>
                <a:gd name="T43" fmla="*/ 2147483647 h 1135"/>
                <a:gd name="T44" fmla="*/ 2147483647 w 1515"/>
                <a:gd name="T45" fmla="*/ 2147483647 h 1135"/>
                <a:gd name="T46" fmla="*/ 2147483647 w 1515"/>
                <a:gd name="T47" fmla="*/ 2147483647 h 1135"/>
                <a:gd name="T48" fmla="*/ 2147483647 w 1515"/>
                <a:gd name="T49" fmla="*/ 2147483647 h 1135"/>
                <a:gd name="T50" fmla="*/ 2147483647 w 1515"/>
                <a:gd name="T51" fmla="*/ 2147483647 h 1135"/>
                <a:gd name="T52" fmla="*/ 2147483647 w 1515"/>
                <a:gd name="T53" fmla="*/ 2147483647 h 1135"/>
                <a:gd name="T54" fmla="*/ 2147483647 w 1515"/>
                <a:gd name="T55" fmla="*/ 2147483647 h 1135"/>
                <a:gd name="T56" fmla="*/ 2147483647 w 1515"/>
                <a:gd name="T57" fmla="*/ 2147483647 h 1135"/>
                <a:gd name="T58" fmla="*/ 2147483647 w 1515"/>
                <a:gd name="T59" fmla="*/ 2147483647 h 1135"/>
                <a:gd name="T60" fmla="*/ 2147483647 w 1515"/>
                <a:gd name="T61" fmla="*/ 2147483647 h 1135"/>
                <a:gd name="T62" fmla="*/ 2147483647 w 1515"/>
                <a:gd name="T63" fmla="*/ 2147483647 h 1135"/>
                <a:gd name="T64" fmla="*/ 2147483647 w 1515"/>
                <a:gd name="T65" fmla="*/ 2147483647 h 1135"/>
                <a:gd name="T66" fmla="*/ 2147483647 w 1515"/>
                <a:gd name="T67" fmla="*/ 2147483647 h 1135"/>
                <a:gd name="T68" fmla="*/ 0 w 1515"/>
                <a:gd name="T69" fmla="*/ 2147483647 h 1135"/>
                <a:gd name="T70" fmla="*/ 0 w 1515"/>
                <a:gd name="T71" fmla="*/ 2147483647 h 1135"/>
                <a:gd name="T72" fmla="*/ 2147483647 w 1515"/>
                <a:gd name="T73" fmla="*/ 2147483647 h 1135"/>
                <a:gd name="T74" fmla="*/ 2147483647 w 1515"/>
                <a:gd name="T75" fmla="*/ 2147483647 h 1135"/>
                <a:gd name="T76" fmla="*/ 2147483647 w 1515"/>
                <a:gd name="T77" fmla="*/ 2147483647 h 1135"/>
                <a:gd name="T78" fmla="*/ 2147483647 w 1515"/>
                <a:gd name="T79" fmla="*/ 2147483647 h 1135"/>
                <a:gd name="T80" fmla="*/ 2147483647 w 1515"/>
                <a:gd name="T81" fmla="*/ 2147483647 h 1135"/>
                <a:gd name="T82" fmla="*/ 0 w 1515"/>
                <a:gd name="T83" fmla="*/ 0 h 1135"/>
                <a:gd name="T84" fmla="*/ 0 w 1515"/>
                <a:gd name="T85" fmla="*/ 0 h 1135"/>
                <a:gd name="T86" fmla="*/ 0 w 1515"/>
                <a:gd name="T87" fmla="*/ 0 h 1135"/>
                <a:gd name="T88" fmla="*/ 2147483647 w 1515"/>
                <a:gd name="T89" fmla="*/ 2147483647 h 1135"/>
                <a:gd name="T90" fmla="*/ 2147483647 w 1515"/>
                <a:gd name="T91" fmla="*/ 2147483647 h 1135"/>
                <a:gd name="T92" fmla="*/ 2147483647 w 1515"/>
                <a:gd name="T93" fmla="*/ 2147483647 h 1135"/>
                <a:gd name="T94" fmla="*/ 2147483647 w 1515"/>
                <a:gd name="T95" fmla="*/ 2147483647 h 1135"/>
                <a:gd name="T96" fmla="*/ 2147483647 w 1515"/>
                <a:gd name="T97" fmla="*/ 2147483647 h 1135"/>
                <a:gd name="T98" fmla="*/ 2147483647 w 1515"/>
                <a:gd name="T99" fmla="*/ 2147483647 h 1135"/>
                <a:gd name="T100" fmla="*/ 2147483647 w 1515"/>
                <a:gd name="T101" fmla="*/ 2147483647 h 1135"/>
                <a:gd name="T102" fmla="*/ 2147483647 w 1515"/>
                <a:gd name="T103" fmla="*/ 2147483647 h 1135"/>
                <a:gd name="T104" fmla="*/ 2147483647 w 1515"/>
                <a:gd name="T105" fmla="*/ 2147483647 h 1135"/>
                <a:gd name="T106" fmla="*/ 2147483647 w 1515"/>
                <a:gd name="T107" fmla="*/ 2147483647 h 1135"/>
                <a:gd name="T108" fmla="*/ 2147483647 w 1515"/>
                <a:gd name="T109" fmla="*/ 2147483647 h 1135"/>
                <a:gd name="T110" fmla="*/ 2147483647 w 1515"/>
                <a:gd name="T111" fmla="*/ 2147483647 h 1135"/>
                <a:gd name="T112" fmla="*/ 2147483647 w 1515"/>
                <a:gd name="T113" fmla="*/ 2147483647 h 1135"/>
                <a:gd name="T114" fmla="*/ 2147483647 w 1515"/>
                <a:gd name="T115" fmla="*/ 2147483647 h 1135"/>
                <a:gd name="T116" fmla="*/ 2147483647 w 1515"/>
                <a:gd name="T117" fmla="*/ 2147483647 h 1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5"/>
                <a:gd name="T178" fmla="*/ 0 h 1135"/>
                <a:gd name="T179" fmla="*/ 1515 w 1515"/>
                <a:gd name="T180" fmla="*/ 1135 h 1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5" h="1135">
                  <a:moveTo>
                    <a:pt x="0" y="0"/>
                  </a:moveTo>
                  <a:lnTo>
                    <a:pt x="112" y="1109"/>
                  </a:lnTo>
                  <a:lnTo>
                    <a:pt x="131" y="1106"/>
                  </a:lnTo>
                  <a:lnTo>
                    <a:pt x="148" y="1102"/>
                  </a:lnTo>
                  <a:lnTo>
                    <a:pt x="157" y="1099"/>
                  </a:lnTo>
                  <a:lnTo>
                    <a:pt x="165" y="1098"/>
                  </a:lnTo>
                  <a:lnTo>
                    <a:pt x="174" y="1096"/>
                  </a:lnTo>
                  <a:lnTo>
                    <a:pt x="185" y="1096"/>
                  </a:lnTo>
                  <a:lnTo>
                    <a:pt x="190" y="1097"/>
                  </a:lnTo>
                  <a:lnTo>
                    <a:pt x="195" y="1098"/>
                  </a:lnTo>
                  <a:lnTo>
                    <a:pt x="199" y="1101"/>
                  </a:lnTo>
                  <a:lnTo>
                    <a:pt x="202" y="1104"/>
                  </a:lnTo>
                  <a:lnTo>
                    <a:pt x="209" y="1108"/>
                  </a:lnTo>
                  <a:lnTo>
                    <a:pt x="218" y="1111"/>
                  </a:lnTo>
                  <a:lnTo>
                    <a:pt x="226" y="1113"/>
                  </a:lnTo>
                  <a:lnTo>
                    <a:pt x="234" y="1114"/>
                  </a:lnTo>
                  <a:lnTo>
                    <a:pt x="252" y="1114"/>
                  </a:lnTo>
                  <a:lnTo>
                    <a:pt x="271" y="1114"/>
                  </a:lnTo>
                  <a:lnTo>
                    <a:pt x="286" y="1113"/>
                  </a:lnTo>
                  <a:lnTo>
                    <a:pt x="302" y="1112"/>
                  </a:lnTo>
                  <a:lnTo>
                    <a:pt x="315" y="1109"/>
                  </a:lnTo>
                  <a:lnTo>
                    <a:pt x="329" y="1106"/>
                  </a:lnTo>
                  <a:lnTo>
                    <a:pt x="342" y="1103"/>
                  </a:lnTo>
                  <a:lnTo>
                    <a:pt x="355" y="1101"/>
                  </a:lnTo>
                  <a:lnTo>
                    <a:pt x="370" y="1099"/>
                  </a:lnTo>
                  <a:lnTo>
                    <a:pt x="386" y="1098"/>
                  </a:lnTo>
                  <a:lnTo>
                    <a:pt x="405" y="1099"/>
                  </a:lnTo>
                  <a:lnTo>
                    <a:pt x="421" y="1102"/>
                  </a:lnTo>
                  <a:lnTo>
                    <a:pt x="437" y="1104"/>
                  </a:lnTo>
                  <a:lnTo>
                    <a:pt x="455" y="1105"/>
                  </a:lnTo>
                  <a:lnTo>
                    <a:pt x="511" y="1105"/>
                  </a:lnTo>
                  <a:lnTo>
                    <a:pt x="529" y="1106"/>
                  </a:lnTo>
                  <a:lnTo>
                    <a:pt x="547" y="1108"/>
                  </a:lnTo>
                  <a:lnTo>
                    <a:pt x="564" y="1112"/>
                  </a:lnTo>
                  <a:lnTo>
                    <a:pt x="580" y="1116"/>
                  </a:lnTo>
                  <a:lnTo>
                    <a:pt x="596" y="1121"/>
                  </a:lnTo>
                  <a:lnTo>
                    <a:pt x="612" y="1127"/>
                  </a:lnTo>
                  <a:lnTo>
                    <a:pt x="630" y="1131"/>
                  </a:lnTo>
                  <a:lnTo>
                    <a:pt x="648" y="1135"/>
                  </a:lnTo>
                  <a:lnTo>
                    <a:pt x="659" y="1128"/>
                  </a:lnTo>
                  <a:lnTo>
                    <a:pt x="669" y="1121"/>
                  </a:lnTo>
                  <a:lnTo>
                    <a:pt x="679" y="1118"/>
                  </a:lnTo>
                  <a:lnTo>
                    <a:pt x="691" y="1115"/>
                  </a:lnTo>
                  <a:lnTo>
                    <a:pt x="715" y="1111"/>
                  </a:lnTo>
                  <a:lnTo>
                    <a:pt x="740" y="1105"/>
                  </a:lnTo>
                  <a:lnTo>
                    <a:pt x="749" y="1102"/>
                  </a:lnTo>
                  <a:lnTo>
                    <a:pt x="759" y="1099"/>
                  </a:lnTo>
                  <a:lnTo>
                    <a:pt x="769" y="1098"/>
                  </a:lnTo>
                  <a:lnTo>
                    <a:pt x="779" y="1096"/>
                  </a:lnTo>
                  <a:lnTo>
                    <a:pt x="799" y="1094"/>
                  </a:lnTo>
                  <a:lnTo>
                    <a:pt x="816" y="1092"/>
                  </a:lnTo>
                  <a:lnTo>
                    <a:pt x="825" y="1090"/>
                  </a:lnTo>
                  <a:lnTo>
                    <a:pt x="834" y="1088"/>
                  </a:lnTo>
                  <a:lnTo>
                    <a:pt x="842" y="1086"/>
                  </a:lnTo>
                  <a:lnTo>
                    <a:pt x="850" y="1083"/>
                  </a:lnTo>
                  <a:lnTo>
                    <a:pt x="858" y="1078"/>
                  </a:lnTo>
                  <a:lnTo>
                    <a:pt x="864" y="1073"/>
                  </a:lnTo>
                  <a:lnTo>
                    <a:pt x="870" y="1067"/>
                  </a:lnTo>
                  <a:lnTo>
                    <a:pt x="875" y="1058"/>
                  </a:lnTo>
                  <a:lnTo>
                    <a:pt x="1044" y="1058"/>
                  </a:lnTo>
                  <a:lnTo>
                    <a:pt x="1050" y="1057"/>
                  </a:lnTo>
                  <a:lnTo>
                    <a:pt x="1056" y="1055"/>
                  </a:lnTo>
                  <a:lnTo>
                    <a:pt x="1061" y="1053"/>
                  </a:lnTo>
                  <a:lnTo>
                    <a:pt x="1066" y="1049"/>
                  </a:lnTo>
                  <a:lnTo>
                    <a:pt x="1070" y="1044"/>
                  </a:lnTo>
                  <a:lnTo>
                    <a:pt x="1072" y="1039"/>
                  </a:lnTo>
                  <a:lnTo>
                    <a:pt x="1075" y="1032"/>
                  </a:lnTo>
                  <a:lnTo>
                    <a:pt x="1076" y="1026"/>
                  </a:lnTo>
                  <a:lnTo>
                    <a:pt x="1079" y="1012"/>
                  </a:lnTo>
                  <a:lnTo>
                    <a:pt x="1080" y="996"/>
                  </a:lnTo>
                  <a:lnTo>
                    <a:pt x="1080" y="981"/>
                  </a:lnTo>
                  <a:lnTo>
                    <a:pt x="1080" y="965"/>
                  </a:lnTo>
                  <a:lnTo>
                    <a:pt x="1080" y="947"/>
                  </a:lnTo>
                  <a:lnTo>
                    <a:pt x="1080" y="932"/>
                  </a:lnTo>
                  <a:lnTo>
                    <a:pt x="1080" y="915"/>
                  </a:lnTo>
                  <a:lnTo>
                    <a:pt x="1080" y="898"/>
                  </a:lnTo>
                  <a:lnTo>
                    <a:pt x="1046" y="898"/>
                  </a:lnTo>
                  <a:lnTo>
                    <a:pt x="1040" y="899"/>
                  </a:lnTo>
                  <a:lnTo>
                    <a:pt x="1035" y="900"/>
                  </a:lnTo>
                  <a:lnTo>
                    <a:pt x="1029" y="903"/>
                  </a:lnTo>
                  <a:lnTo>
                    <a:pt x="1024" y="906"/>
                  </a:lnTo>
                  <a:lnTo>
                    <a:pt x="1017" y="914"/>
                  </a:lnTo>
                  <a:lnTo>
                    <a:pt x="1010" y="924"/>
                  </a:lnTo>
                  <a:lnTo>
                    <a:pt x="1002" y="933"/>
                  </a:lnTo>
                  <a:lnTo>
                    <a:pt x="994" y="941"/>
                  </a:lnTo>
                  <a:lnTo>
                    <a:pt x="990" y="945"/>
                  </a:lnTo>
                  <a:lnTo>
                    <a:pt x="985" y="947"/>
                  </a:lnTo>
                  <a:lnTo>
                    <a:pt x="980" y="949"/>
                  </a:lnTo>
                  <a:lnTo>
                    <a:pt x="973" y="949"/>
                  </a:lnTo>
                  <a:lnTo>
                    <a:pt x="871" y="949"/>
                  </a:lnTo>
                  <a:lnTo>
                    <a:pt x="862" y="938"/>
                  </a:lnTo>
                  <a:lnTo>
                    <a:pt x="851" y="927"/>
                  </a:lnTo>
                  <a:lnTo>
                    <a:pt x="841" y="917"/>
                  </a:lnTo>
                  <a:lnTo>
                    <a:pt x="831" y="909"/>
                  </a:lnTo>
                  <a:lnTo>
                    <a:pt x="819" y="902"/>
                  </a:lnTo>
                  <a:lnTo>
                    <a:pt x="809" y="896"/>
                  </a:lnTo>
                  <a:lnTo>
                    <a:pt x="796" y="890"/>
                  </a:lnTo>
                  <a:lnTo>
                    <a:pt x="785" y="885"/>
                  </a:lnTo>
                  <a:lnTo>
                    <a:pt x="760" y="876"/>
                  </a:lnTo>
                  <a:lnTo>
                    <a:pt x="734" y="868"/>
                  </a:lnTo>
                  <a:lnTo>
                    <a:pt x="706" y="857"/>
                  </a:lnTo>
                  <a:lnTo>
                    <a:pt x="678" y="846"/>
                  </a:lnTo>
                  <a:lnTo>
                    <a:pt x="668" y="842"/>
                  </a:lnTo>
                  <a:lnTo>
                    <a:pt x="660" y="837"/>
                  </a:lnTo>
                  <a:lnTo>
                    <a:pt x="652" y="831"/>
                  </a:lnTo>
                  <a:lnTo>
                    <a:pt x="644" y="825"/>
                  </a:lnTo>
                  <a:lnTo>
                    <a:pt x="632" y="813"/>
                  </a:lnTo>
                  <a:lnTo>
                    <a:pt x="620" y="799"/>
                  </a:lnTo>
                  <a:lnTo>
                    <a:pt x="609" y="786"/>
                  </a:lnTo>
                  <a:lnTo>
                    <a:pt x="598" y="771"/>
                  </a:lnTo>
                  <a:lnTo>
                    <a:pt x="585" y="757"/>
                  </a:lnTo>
                  <a:lnTo>
                    <a:pt x="570" y="742"/>
                  </a:lnTo>
                  <a:lnTo>
                    <a:pt x="530" y="710"/>
                  </a:lnTo>
                  <a:lnTo>
                    <a:pt x="494" y="682"/>
                  </a:lnTo>
                  <a:lnTo>
                    <a:pt x="478" y="668"/>
                  </a:lnTo>
                  <a:lnTo>
                    <a:pt x="460" y="652"/>
                  </a:lnTo>
                  <a:lnTo>
                    <a:pt x="442" y="636"/>
                  </a:lnTo>
                  <a:lnTo>
                    <a:pt x="424" y="616"/>
                  </a:lnTo>
                  <a:lnTo>
                    <a:pt x="390" y="577"/>
                  </a:lnTo>
                  <a:lnTo>
                    <a:pt x="359" y="541"/>
                  </a:lnTo>
                  <a:lnTo>
                    <a:pt x="330" y="507"/>
                  </a:lnTo>
                  <a:lnTo>
                    <a:pt x="302" y="475"/>
                  </a:lnTo>
                  <a:lnTo>
                    <a:pt x="274" y="442"/>
                  </a:lnTo>
                  <a:lnTo>
                    <a:pt x="245" y="409"/>
                  </a:lnTo>
                  <a:lnTo>
                    <a:pt x="214" y="373"/>
                  </a:lnTo>
                  <a:lnTo>
                    <a:pt x="179" y="333"/>
                  </a:lnTo>
                  <a:lnTo>
                    <a:pt x="175" y="329"/>
                  </a:lnTo>
                  <a:lnTo>
                    <a:pt x="172" y="326"/>
                  </a:lnTo>
                  <a:lnTo>
                    <a:pt x="167" y="323"/>
                  </a:lnTo>
                  <a:lnTo>
                    <a:pt x="163" y="321"/>
                  </a:lnTo>
                  <a:lnTo>
                    <a:pt x="154" y="319"/>
                  </a:lnTo>
                  <a:lnTo>
                    <a:pt x="143" y="317"/>
                  </a:lnTo>
                  <a:lnTo>
                    <a:pt x="123" y="317"/>
                  </a:lnTo>
                  <a:lnTo>
                    <a:pt x="100" y="315"/>
                  </a:lnTo>
                  <a:lnTo>
                    <a:pt x="94" y="314"/>
                  </a:lnTo>
                  <a:lnTo>
                    <a:pt x="88" y="310"/>
                  </a:lnTo>
                  <a:lnTo>
                    <a:pt x="84" y="307"/>
                  </a:lnTo>
                  <a:lnTo>
                    <a:pt x="81" y="304"/>
                  </a:lnTo>
                  <a:lnTo>
                    <a:pt x="78" y="299"/>
                  </a:lnTo>
                  <a:lnTo>
                    <a:pt x="76" y="295"/>
                  </a:lnTo>
                  <a:lnTo>
                    <a:pt x="75" y="289"/>
                  </a:lnTo>
                  <a:lnTo>
                    <a:pt x="73" y="284"/>
                  </a:lnTo>
                  <a:lnTo>
                    <a:pt x="70" y="258"/>
                  </a:lnTo>
                  <a:lnTo>
                    <a:pt x="67" y="230"/>
                  </a:lnTo>
                  <a:lnTo>
                    <a:pt x="99" y="230"/>
                  </a:lnTo>
                  <a:lnTo>
                    <a:pt x="128" y="230"/>
                  </a:lnTo>
                  <a:lnTo>
                    <a:pt x="141" y="228"/>
                  </a:lnTo>
                  <a:lnTo>
                    <a:pt x="154" y="224"/>
                  </a:lnTo>
                  <a:lnTo>
                    <a:pt x="161" y="222"/>
                  </a:lnTo>
                  <a:lnTo>
                    <a:pt x="167" y="219"/>
                  </a:lnTo>
                  <a:lnTo>
                    <a:pt x="173" y="216"/>
                  </a:lnTo>
                  <a:lnTo>
                    <a:pt x="179" y="211"/>
                  </a:lnTo>
                  <a:lnTo>
                    <a:pt x="172" y="205"/>
                  </a:lnTo>
                  <a:lnTo>
                    <a:pt x="165" y="199"/>
                  </a:lnTo>
                  <a:lnTo>
                    <a:pt x="158" y="194"/>
                  </a:lnTo>
                  <a:lnTo>
                    <a:pt x="150" y="189"/>
                  </a:lnTo>
                  <a:lnTo>
                    <a:pt x="134" y="181"/>
                  </a:lnTo>
                  <a:lnTo>
                    <a:pt x="119" y="174"/>
                  </a:lnTo>
                  <a:lnTo>
                    <a:pt x="112" y="170"/>
                  </a:lnTo>
                  <a:lnTo>
                    <a:pt x="105" y="165"/>
                  </a:lnTo>
                  <a:lnTo>
                    <a:pt x="99" y="160"/>
                  </a:lnTo>
                  <a:lnTo>
                    <a:pt x="92" y="155"/>
                  </a:lnTo>
                  <a:lnTo>
                    <a:pt x="87" y="150"/>
                  </a:lnTo>
                  <a:lnTo>
                    <a:pt x="83" y="143"/>
                  </a:lnTo>
                  <a:lnTo>
                    <a:pt x="79" y="135"/>
                  </a:lnTo>
                  <a:lnTo>
                    <a:pt x="76" y="126"/>
                  </a:lnTo>
                  <a:lnTo>
                    <a:pt x="71" y="110"/>
                  </a:lnTo>
                  <a:lnTo>
                    <a:pt x="66" y="94"/>
                  </a:lnTo>
                  <a:lnTo>
                    <a:pt x="58" y="79"/>
                  </a:lnTo>
                  <a:lnTo>
                    <a:pt x="50" y="66"/>
                  </a:lnTo>
                  <a:lnTo>
                    <a:pt x="31" y="41"/>
                  </a:lnTo>
                  <a:lnTo>
                    <a:pt x="11" y="13"/>
                  </a:lnTo>
                  <a:lnTo>
                    <a:pt x="6" y="7"/>
                  </a:lnTo>
                  <a:lnTo>
                    <a:pt x="0" y="0"/>
                  </a:lnTo>
                  <a:close/>
                  <a:moveTo>
                    <a:pt x="1214" y="997"/>
                  </a:moveTo>
                  <a:lnTo>
                    <a:pt x="1214" y="1029"/>
                  </a:lnTo>
                  <a:lnTo>
                    <a:pt x="1226" y="1031"/>
                  </a:lnTo>
                  <a:lnTo>
                    <a:pt x="1237" y="1032"/>
                  </a:lnTo>
                  <a:lnTo>
                    <a:pt x="1248" y="1033"/>
                  </a:lnTo>
                  <a:lnTo>
                    <a:pt x="1260" y="1034"/>
                  </a:lnTo>
                  <a:lnTo>
                    <a:pt x="1273" y="1033"/>
                  </a:lnTo>
                  <a:lnTo>
                    <a:pt x="1284" y="1029"/>
                  </a:lnTo>
                  <a:lnTo>
                    <a:pt x="1295" y="1026"/>
                  </a:lnTo>
                  <a:lnTo>
                    <a:pt x="1308" y="1025"/>
                  </a:lnTo>
                  <a:lnTo>
                    <a:pt x="1321" y="1026"/>
                  </a:lnTo>
                  <a:lnTo>
                    <a:pt x="1334" y="1028"/>
                  </a:lnTo>
                  <a:lnTo>
                    <a:pt x="1344" y="1032"/>
                  </a:lnTo>
                  <a:lnTo>
                    <a:pt x="1356" y="1036"/>
                  </a:lnTo>
                  <a:lnTo>
                    <a:pt x="1366" y="1041"/>
                  </a:lnTo>
                  <a:lnTo>
                    <a:pt x="1377" y="1045"/>
                  </a:lnTo>
                  <a:lnTo>
                    <a:pt x="1389" y="1048"/>
                  </a:lnTo>
                  <a:lnTo>
                    <a:pt x="1402" y="1049"/>
                  </a:lnTo>
                  <a:lnTo>
                    <a:pt x="1413" y="1048"/>
                  </a:lnTo>
                  <a:lnTo>
                    <a:pt x="1424" y="1047"/>
                  </a:lnTo>
                  <a:lnTo>
                    <a:pt x="1434" y="1045"/>
                  </a:lnTo>
                  <a:lnTo>
                    <a:pt x="1445" y="1042"/>
                  </a:lnTo>
                  <a:lnTo>
                    <a:pt x="1454" y="1038"/>
                  </a:lnTo>
                  <a:lnTo>
                    <a:pt x="1463" y="1033"/>
                  </a:lnTo>
                  <a:lnTo>
                    <a:pt x="1472" y="1028"/>
                  </a:lnTo>
                  <a:lnTo>
                    <a:pt x="1480" y="1022"/>
                  </a:lnTo>
                  <a:lnTo>
                    <a:pt x="1488" y="1016"/>
                  </a:lnTo>
                  <a:lnTo>
                    <a:pt x="1494" y="1009"/>
                  </a:lnTo>
                  <a:lnTo>
                    <a:pt x="1500" y="1001"/>
                  </a:lnTo>
                  <a:lnTo>
                    <a:pt x="1506" y="992"/>
                  </a:lnTo>
                  <a:lnTo>
                    <a:pt x="1510" y="984"/>
                  </a:lnTo>
                  <a:lnTo>
                    <a:pt x="1513" y="974"/>
                  </a:lnTo>
                  <a:lnTo>
                    <a:pt x="1514" y="964"/>
                  </a:lnTo>
                  <a:lnTo>
                    <a:pt x="1515" y="954"/>
                  </a:lnTo>
                  <a:lnTo>
                    <a:pt x="1515" y="941"/>
                  </a:lnTo>
                  <a:lnTo>
                    <a:pt x="1513" y="930"/>
                  </a:lnTo>
                  <a:lnTo>
                    <a:pt x="1512" y="919"/>
                  </a:lnTo>
                  <a:lnTo>
                    <a:pt x="1511" y="907"/>
                  </a:lnTo>
                  <a:lnTo>
                    <a:pt x="1493" y="908"/>
                  </a:lnTo>
                  <a:lnTo>
                    <a:pt x="1478" y="911"/>
                  </a:lnTo>
                  <a:lnTo>
                    <a:pt x="1464" y="915"/>
                  </a:lnTo>
                  <a:lnTo>
                    <a:pt x="1451" y="920"/>
                  </a:lnTo>
                  <a:lnTo>
                    <a:pt x="1423" y="933"/>
                  </a:lnTo>
                  <a:lnTo>
                    <a:pt x="1393" y="945"/>
                  </a:lnTo>
                  <a:lnTo>
                    <a:pt x="1377" y="948"/>
                  </a:lnTo>
                  <a:lnTo>
                    <a:pt x="1363" y="949"/>
                  </a:lnTo>
                  <a:lnTo>
                    <a:pt x="1349" y="951"/>
                  </a:lnTo>
                  <a:lnTo>
                    <a:pt x="1336" y="949"/>
                  </a:lnTo>
                  <a:lnTo>
                    <a:pt x="1321" y="949"/>
                  </a:lnTo>
                  <a:lnTo>
                    <a:pt x="1308" y="951"/>
                  </a:lnTo>
                  <a:lnTo>
                    <a:pt x="1302" y="952"/>
                  </a:lnTo>
                  <a:lnTo>
                    <a:pt x="1294" y="954"/>
                  </a:lnTo>
                  <a:lnTo>
                    <a:pt x="1287" y="956"/>
                  </a:lnTo>
                  <a:lnTo>
                    <a:pt x="1280" y="959"/>
                  </a:lnTo>
                  <a:lnTo>
                    <a:pt x="1262" y="969"/>
                  </a:lnTo>
                  <a:lnTo>
                    <a:pt x="1248" y="980"/>
                  </a:lnTo>
                  <a:lnTo>
                    <a:pt x="1241" y="984"/>
                  </a:lnTo>
                  <a:lnTo>
                    <a:pt x="1232" y="989"/>
                  </a:lnTo>
                  <a:lnTo>
                    <a:pt x="1224" y="993"/>
                  </a:lnTo>
                  <a:lnTo>
                    <a:pt x="1214" y="997"/>
                  </a:lnTo>
                  <a:close/>
                </a:path>
              </a:pathLst>
            </a:custGeom>
            <a:solidFill>
              <a:srgbClr val="BEBFC3"/>
            </a:solidFill>
            <a:ln w="9525">
              <a:noFill/>
              <a:round/>
              <a:headEnd/>
              <a:tailEnd/>
            </a:ln>
          </p:spPr>
          <p:txBody>
            <a:bodyPr/>
            <a:lstStyle/>
            <a:p>
              <a:endParaRPr lang="es-ES"/>
            </a:p>
          </p:txBody>
        </p:sp>
        <p:sp>
          <p:nvSpPr>
            <p:cNvPr id="5205" name="Freeform 64"/>
            <p:cNvSpPr>
              <a:spLocks/>
            </p:cNvSpPr>
            <p:nvPr/>
          </p:nvSpPr>
          <p:spPr bwMode="auto">
            <a:xfrm>
              <a:off x="842963" y="5411788"/>
              <a:ext cx="285750" cy="300038"/>
            </a:xfrm>
            <a:custGeom>
              <a:avLst/>
              <a:gdLst>
                <a:gd name="T0" fmla="*/ 0 w 1080"/>
                <a:gd name="T1" fmla="*/ 2147483647 h 1135"/>
                <a:gd name="T2" fmla="*/ 2147483647 w 1080"/>
                <a:gd name="T3" fmla="*/ 2147483647 h 1135"/>
                <a:gd name="T4" fmla="*/ 2147483647 w 1080"/>
                <a:gd name="T5" fmla="*/ 2147483647 h 1135"/>
                <a:gd name="T6" fmla="*/ 2147483647 w 1080"/>
                <a:gd name="T7" fmla="*/ 2147483647 h 1135"/>
                <a:gd name="T8" fmla="*/ 2147483647 w 1080"/>
                <a:gd name="T9" fmla="*/ 2147483647 h 1135"/>
                <a:gd name="T10" fmla="*/ 2147483647 w 1080"/>
                <a:gd name="T11" fmla="*/ 2147483647 h 1135"/>
                <a:gd name="T12" fmla="*/ 2147483647 w 1080"/>
                <a:gd name="T13" fmla="*/ 2147483647 h 1135"/>
                <a:gd name="T14" fmla="*/ 2147483647 w 1080"/>
                <a:gd name="T15" fmla="*/ 2147483647 h 1135"/>
                <a:gd name="T16" fmla="*/ 2147483647 w 1080"/>
                <a:gd name="T17" fmla="*/ 2147483647 h 1135"/>
                <a:gd name="T18" fmla="*/ 2147483647 w 1080"/>
                <a:gd name="T19" fmla="*/ 2147483647 h 1135"/>
                <a:gd name="T20" fmla="*/ 2147483647 w 1080"/>
                <a:gd name="T21" fmla="*/ 2147483647 h 1135"/>
                <a:gd name="T22" fmla="*/ 2147483647 w 1080"/>
                <a:gd name="T23" fmla="*/ 2147483647 h 1135"/>
                <a:gd name="T24" fmla="*/ 2147483647 w 1080"/>
                <a:gd name="T25" fmla="*/ 2147483647 h 1135"/>
                <a:gd name="T26" fmla="*/ 2147483647 w 1080"/>
                <a:gd name="T27" fmla="*/ 2147483647 h 1135"/>
                <a:gd name="T28" fmla="*/ 2147483647 w 1080"/>
                <a:gd name="T29" fmla="*/ 2147483647 h 1135"/>
                <a:gd name="T30" fmla="*/ 2147483647 w 1080"/>
                <a:gd name="T31" fmla="*/ 2147483647 h 1135"/>
                <a:gd name="T32" fmla="*/ 2147483647 w 1080"/>
                <a:gd name="T33" fmla="*/ 2147483647 h 1135"/>
                <a:gd name="T34" fmla="*/ 2147483647 w 1080"/>
                <a:gd name="T35" fmla="*/ 2147483647 h 1135"/>
                <a:gd name="T36" fmla="*/ 2147483647 w 1080"/>
                <a:gd name="T37" fmla="*/ 2147483647 h 1135"/>
                <a:gd name="T38" fmla="*/ 2147483647 w 1080"/>
                <a:gd name="T39" fmla="*/ 2147483647 h 1135"/>
                <a:gd name="T40" fmla="*/ 2147483647 w 1080"/>
                <a:gd name="T41" fmla="*/ 2147483647 h 1135"/>
                <a:gd name="T42" fmla="*/ 2147483647 w 1080"/>
                <a:gd name="T43" fmla="*/ 2147483647 h 1135"/>
                <a:gd name="T44" fmla="*/ 2147483647 w 1080"/>
                <a:gd name="T45" fmla="*/ 2147483647 h 1135"/>
                <a:gd name="T46" fmla="*/ 2147483647 w 1080"/>
                <a:gd name="T47" fmla="*/ 2147483647 h 1135"/>
                <a:gd name="T48" fmla="*/ 2147483647 w 1080"/>
                <a:gd name="T49" fmla="*/ 2147483647 h 1135"/>
                <a:gd name="T50" fmla="*/ 2147483647 w 1080"/>
                <a:gd name="T51" fmla="*/ 2147483647 h 1135"/>
                <a:gd name="T52" fmla="*/ 2147483647 w 1080"/>
                <a:gd name="T53" fmla="*/ 2147483647 h 1135"/>
                <a:gd name="T54" fmla="*/ 2147483647 w 1080"/>
                <a:gd name="T55" fmla="*/ 2147483647 h 1135"/>
                <a:gd name="T56" fmla="*/ 2147483647 w 1080"/>
                <a:gd name="T57" fmla="*/ 2147483647 h 1135"/>
                <a:gd name="T58" fmla="*/ 2147483647 w 1080"/>
                <a:gd name="T59" fmla="*/ 2147483647 h 1135"/>
                <a:gd name="T60" fmla="*/ 2147483647 w 1080"/>
                <a:gd name="T61" fmla="*/ 2147483647 h 1135"/>
                <a:gd name="T62" fmla="*/ 2147483647 w 1080"/>
                <a:gd name="T63" fmla="*/ 2147483647 h 1135"/>
                <a:gd name="T64" fmla="*/ 2147483647 w 1080"/>
                <a:gd name="T65" fmla="*/ 2147483647 h 1135"/>
                <a:gd name="T66" fmla="*/ 2147483647 w 1080"/>
                <a:gd name="T67" fmla="*/ 2147483647 h 1135"/>
                <a:gd name="T68" fmla="*/ 2147483647 w 1080"/>
                <a:gd name="T69" fmla="*/ 2147483647 h 1135"/>
                <a:gd name="T70" fmla="*/ 2147483647 w 1080"/>
                <a:gd name="T71" fmla="*/ 2147483647 h 1135"/>
                <a:gd name="T72" fmla="*/ 2147483647 w 1080"/>
                <a:gd name="T73" fmla="*/ 2147483647 h 1135"/>
                <a:gd name="T74" fmla="*/ 2147483647 w 1080"/>
                <a:gd name="T75" fmla="*/ 2147483647 h 1135"/>
                <a:gd name="T76" fmla="*/ 2147483647 w 1080"/>
                <a:gd name="T77" fmla="*/ 2147483647 h 1135"/>
                <a:gd name="T78" fmla="*/ 2147483647 w 1080"/>
                <a:gd name="T79" fmla="*/ 2147483647 h 1135"/>
                <a:gd name="T80" fmla="*/ 2147483647 w 1080"/>
                <a:gd name="T81" fmla="*/ 2147483647 h 1135"/>
                <a:gd name="T82" fmla="*/ 2147483647 w 1080"/>
                <a:gd name="T83" fmla="*/ 2147483647 h 1135"/>
                <a:gd name="T84" fmla="*/ 2147483647 w 1080"/>
                <a:gd name="T85" fmla="*/ 2147483647 h 1135"/>
                <a:gd name="T86" fmla="*/ 2147483647 w 1080"/>
                <a:gd name="T87" fmla="*/ 2147483647 h 1135"/>
                <a:gd name="T88" fmla="*/ 2147483647 w 1080"/>
                <a:gd name="T89" fmla="*/ 2147483647 h 1135"/>
                <a:gd name="T90" fmla="*/ 0 w 1080"/>
                <a:gd name="T91" fmla="*/ 2147483647 h 1135"/>
                <a:gd name="T92" fmla="*/ 0 w 1080"/>
                <a:gd name="T93" fmla="*/ 2147483647 h 1135"/>
                <a:gd name="T94" fmla="*/ 0 w 1080"/>
                <a:gd name="T95" fmla="*/ 2147483647 h 1135"/>
                <a:gd name="T96" fmla="*/ 0 w 1080"/>
                <a:gd name="T97" fmla="*/ 2147483647 h 1135"/>
                <a:gd name="T98" fmla="*/ 2147483647 w 1080"/>
                <a:gd name="T99" fmla="*/ 2147483647 h 1135"/>
                <a:gd name="T100" fmla="*/ 2147483647 w 1080"/>
                <a:gd name="T101" fmla="*/ 2147483647 h 1135"/>
                <a:gd name="T102" fmla="*/ 2147483647 w 1080"/>
                <a:gd name="T103" fmla="*/ 2147483647 h 1135"/>
                <a:gd name="T104" fmla="*/ 2147483647 w 1080"/>
                <a:gd name="T105" fmla="*/ 2147483647 h 1135"/>
                <a:gd name="T106" fmla="*/ 0 w 1080"/>
                <a:gd name="T107" fmla="*/ 2147483647 h 1135"/>
                <a:gd name="T108" fmla="*/ 0 w 1080"/>
                <a:gd name="T109" fmla="*/ 2147483647 h 1135"/>
                <a:gd name="T110" fmla="*/ 0 w 1080"/>
                <a:gd name="T111" fmla="*/ 2147483647 h 1135"/>
                <a:gd name="T112" fmla="*/ 0 w 1080"/>
                <a:gd name="T113" fmla="*/ 0 h 1135"/>
                <a:gd name="T114" fmla="*/ 0 w 1080"/>
                <a:gd name="T115" fmla="*/ 0 h 1135"/>
                <a:gd name="T116" fmla="*/ 0 w 1080"/>
                <a:gd name="T117" fmla="*/ 0 h 1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80"/>
                <a:gd name="T178" fmla="*/ 0 h 1135"/>
                <a:gd name="T179" fmla="*/ 1080 w 1080"/>
                <a:gd name="T180" fmla="*/ 1135 h 1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80" h="1135">
                  <a:moveTo>
                    <a:pt x="0" y="0"/>
                  </a:moveTo>
                  <a:lnTo>
                    <a:pt x="112" y="1109"/>
                  </a:lnTo>
                  <a:lnTo>
                    <a:pt x="131" y="1106"/>
                  </a:lnTo>
                  <a:lnTo>
                    <a:pt x="148" y="1102"/>
                  </a:lnTo>
                  <a:lnTo>
                    <a:pt x="157" y="1099"/>
                  </a:lnTo>
                  <a:lnTo>
                    <a:pt x="165" y="1098"/>
                  </a:lnTo>
                  <a:lnTo>
                    <a:pt x="174" y="1096"/>
                  </a:lnTo>
                  <a:lnTo>
                    <a:pt x="185" y="1096"/>
                  </a:lnTo>
                  <a:lnTo>
                    <a:pt x="190" y="1097"/>
                  </a:lnTo>
                  <a:lnTo>
                    <a:pt x="195" y="1098"/>
                  </a:lnTo>
                  <a:lnTo>
                    <a:pt x="199" y="1101"/>
                  </a:lnTo>
                  <a:lnTo>
                    <a:pt x="202" y="1104"/>
                  </a:lnTo>
                  <a:lnTo>
                    <a:pt x="209" y="1108"/>
                  </a:lnTo>
                  <a:lnTo>
                    <a:pt x="218" y="1111"/>
                  </a:lnTo>
                  <a:lnTo>
                    <a:pt x="226" y="1113"/>
                  </a:lnTo>
                  <a:lnTo>
                    <a:pt x="234" y="1114"/>
                  </a:lnTo>
                  <a:lnTo>
                    <a:pt x="252" y="1114"/>
                  </a:lnTo>
                  <a:lnTo>
                    <a:pt x="271" y="1114"/>
                  </a:lnTo>
                  <a:lnTo>
                    <a:pt x="286" y="1113"/>
                  </a:lnTo>
                  <a:lnTo>
                    <a:pt x="302" y="1112"/>
                  </a:lnTo>
                  <a:lnTo>
                    <a:pt x="315" y="1109"/>
                  </a:lnTo>
                  <a:lnTo>
                    <a:pt x="329" y="1106"/>
                  </a:lnTo>
                  <a:lnTo>
                    <a:pt x="342" y="1103"/>
                  </a:lnTo>
                  <a:lnTo>
                    <a:pt x="355" y="1101"/>
                  </a:lnTo>
                  <a:lnTo>
                    <a:pt x="370" y="1099"/>
                  </a:lnTo>
                  <a:lnTo>
                    <a:pt x="386" y="1098"/>
                  </a:lnTo>
                  <a:lnTo>
                    <a:pt x="405" y="1099"/>
                  </a:lnTo>
                  <a:lnTo>
                    <a:pt x="421" y="1102"/>
                  </a:lnTo>
                  <a:lnTo>
                    <a:pt x="437" y="1104"/>
                  </a:lnTo>
                  <a:lnTo>
                    <a:pt x="455" y="1105"/>
                  </a:lnTo>
                  <a:lnTo>
                    <a:pt x="511" y="1105"/>
                  </a:lnTo>
                  <a:lnTo>
                    <a:pt x="529" y="1106"/>
                  </a:lnTo>
                  <a:lnTo>
                    <a:pt x="547" y="1108"/>
                  </a:lnTo>
                  <a:lnTo>
                    <a:pt x="564" y="1112"/>
                  </a:lnTo>
                  <a:lnTo>
                    <a:pt x="580" y="1116"/>
                  </a:lnTo>
                  <a:lnTo>
                    <a:pt x="596" y="1121"/>
                  </a:lnTo>
                  <a:lnTo>
                    <a:pt x="612" y="1127"/>
                  </a:lnTo>
                  <a:lnTo>
                    <a:pt x="630" y="1131"/>
                  </a:lnTo>
                  <a:lnTo>
                    <a:pt x="648" y="1135"/>
                  </a:lnTo>
                  <a:lnTo>
                    <a:pt x="659" y="1128"/>
                  </a:lnTo>
                  <a:lnTo>
                    <a:pt x="669" y="1121"/>
                  </a:lnTo>
                  <a:lnTo>
                    <a:pt x="679" y="1118"/>
                  </a:lnTo>
                  <a:lnTo>
                    <a:pt x="691" y="1115"/>
                  </a:lnTo>
                  <a:lnTo>
                    <a:pt x="715" y="1111"/>
                  </a:lnTo>
                  <a:lnTo>
                    <a:pt x="740" y="1105"/>
                  </a:lnTo>
                  <a:lnTo>
                    <a:pt x="749" y="1102"/>
                  </a:lnTo>
                  <a:lnTo>
                    <a:pt x="759" y="1099"/>
                  </a:lnTo>
                  <a:lnTo>
                    <a:pt x="769" y="1098"/>
                  </a:lnTo>
                  <a:lnTo>
                    <a:pt x="779" y="1096"/>
                  </a:lnTo>
                  <a:lnTo>
                    <a:pt x="799" y="1094"/>
                  </a:lnTo>
                  <a:lnTo>
                    <a:pt x="816" y="1092"/>
                  </a:lnTo>
                  <a:lnTo>
                    <a:pt x="825" y="1090"/>
                  </a:lnTo>
                  <a:lnTo>
                    <a:pt x="834" y="1088"/>
                  </a:lnTo>
                  <a:lnTo>
                    <a:pt x="842" y="1086"/>
                  </a:lnTo>
                  <a:lnTo>
                    <a:pt x="850" y="1083"/>
                  </a:lnTo>
                  <a:lnTo>
                    <a:pt x="858" y="1078"/>
                  </a:lnTo>
                  <a:lnTo>
                    <a:pt x="864" y="1073"/>
                  </a:lnTo>
                  <a:lnTo>
                    <a:pt x="870" y="1067"/>
                  </a:lnTo>
                  <a:lnTo>
                    <a:pt x="875" y="1058"/>
                  </a:lnTo>
                  <a:lnTo>
                    <a:pt x="1044" y="1058"/>
                  </a:lnTo>
                  <a:lnTo>
                    <a:pt x="1050" y="1057"/>
                  </a:lnTo>
                  <a:lnTo>
                    <a:pt x="1056" y="1055"/>
                  </a:lnTo>
                  <a:lnTo>
                    <a:pt x="1061" y="1053"/>
                  </a:lnTo>
                  <a:lnTo>
                    <a:pt x="1066" y="1049"/>
                  </a:lnTo>
                  <a:lnTo>
                    <a:pt x="1070" y="1044"/>
                  </a:lnTo>
                  <a:lnTo>
                    <a:pt x="1072" y="1039"/>
                  </a:lnTo>
                  <a:lnTo>
                    <a:pt x="1075" y="1032"/>
                  </a:lnTo>
                  <a:lnTo>
                    <a:pt x="1076" y="1026"/>
                  </a:lnTo>
                  <a:lnTo>
                    <a:pt x="1079" y="1012"/>
                  </a:lnTo>
                  <a:lnTo>
                    <a:pt x="1080" y="996"/>
                  </a:lnTo>
                  <a:lnTo>
                    <a:pt x="1080" y="981"/>
                  </a:lnTo>
                  <a:lnTo>
                    <a:pt x="1080" y="965"/>
                  </a:lnTo>
                  <a:lnTo>
                    <a:pt x="1080" y="947"/>
                  </a:lnTo>
                  <a:lnTo>
                    <a:pt x="1080" y="932"/>
                  </a:lnTo>
                  <a:lnTo>
                    <a:pt x="1080" y="915"/>
                  </a:lnTo>
                  <a:lnTo>
                    <a:pt x="1080" y="898"/>
                  </a:lnTo>
                  <a:lnTo>
                    <a:pt x="1046" y="898"/>
                  </a:lnTo>
                  <a:lnTo>
                    <a:pt x="1040" y="899"/>
                  </a:lnTo>
                  <a:lnTo>
                    <a:pt x="1035" y="900"/>
                  </a:lnTo>
                  <a:lnTo>
                    <a:pt x="1029" y="903"/>
                  </a:lnTo>
                  <a:lnTo>
                    <a:pt x="1024" y="906"/>
                  </a:lnTo>
                  <a:lnTo>
                    <a:pt x="1017" y="914"/>
                  </a:lnTo>
                  <a:lnTo>
                    <a:pt x="1010" y="924"/>
                  </a:lnTo>
                  <a:lnTo>
                    <a:pt x="1002" y="933"/>
                  </a:lnTo>
                  <a:lnTo>
                    <a:pt x="994" y="941"/>
                  </a:lnTo>
                  <a:lnTo>
                    <a:pt x="990" y="945"/>
                  </a:lnTo>
                  <a:lnTo>
                    <a:pt x="985" y="947"/>
                  </a:lnTo>
                  <a:lnTo>
                    <a:pt x="980" y="949"/>
                  </a:lnTo>
                  <a:lnTo>
                    <a:pt x="973" y="949"/>
                  </a:lnTo>
                  <a:lnTo>
                    <a:pt x="871" y="949"/>
                  </a:lnTo>
                  <a:lnTo>
                    <a:pt x="862" y="938"/>
                  </a:lnTo>
                  <a:lnTo>
                    <a:pt x="851" y="927"/>
                  </a:lnTo>
                  <a:lnTo>
                    <a:pt x="841" y="917"/>
                  </a:lnTo>
                  <a:lnTo>
                    <a:pt x="831" y="909"/>
                  </a:lnTo>
                  <a:lnTo>
                    <a:pt x="819" y="902"/>
                  </a:lnTo>
                  <a:lnTo>
                    <a:pt x="809" y="896"/>
                  </a:lnTo>
                  <a:lnTo>
                    <a:pt x="796" y="890"/>
                  </a:lnTo>
                  <a:lnTo>
                    <a:pt x="785" y="885"/>
                  </a:lnTo>
                  <a:lnTo>
                    <a:pt x="760" y="876"/>
                  </a:lnTo>
                  <a:lnTo>
                    <a:pt x="734" y="868"/>
                  </a:lnTo>
                  <a:lnTo>
                    <a:pt x="706" y="857"/>
                  </a:lnTo>
                  <a:lnTo>
                    <a:pt x="678" y="846"/>
                  </a:lnTo>
                  <a:lnTo>
                    <a:pt x="668" y="842"/>
                  </a:lnTo>
                  <a:lnTo>
                    <a:pt x="660" y="837"/>
                  </a:lnTo>
                  <a:lnTo>
                    <a:pt x="652" y="831"/>
                  </a:lnTo>
                  <a:lnTo>
                    <a:pt x="644" y="825"/>
                  </a:lnTo>
                  <a:lnTo>
                    <a:pt x="632" y="813"/>
                  </a:lnTo>
                  <a:lnTo>
                    <a:pt x="620" y="799"/>
                  </a:lnTo>
                  <a:lnTo>
                    <a:pt x="609" y="786"/>
                  </a:lnTo>
                  <a:lnTo>
                    <a:pt x="598" y="771"/>
                  </a:lnTo>
                  <a:lnTo>
                    <a:pt x="585" y="757"/>
                  </a:lnTo>
                  <a:lnTo>
                    <a:pt x="570" y="742"/>
                  </a:lnTo>
                  <a:lnTo>
                    <a:pt x="530" y="710"/>
                  </a:lnTo>
                  <a:lnTo>
                    <a:pt x="494" y="682"/>
                  </a:lnTo>
                  <a:lnTo>
                    <a:pt x="478" y="668"/>
                  </a:lnTo>
                  <a:lnTo>
                    <a:pt x="460" y="652"/>
                  </a:lnTo>
                  <a:lnTo>
                    <a:pt x="442" y="636"/>
                  </a:lnTo>
                  <a:lnTo>
                    <a:pt x="424" y="616"/>
                  </a:lnTo>
                  <a:lnTo>
                    <a:pt x="390" y="577"/>
                  </a:lnTo>
                  <a:lnTo>
                    <a:pt x="359" y="541"/>
                  </a:lnTo>
                  <a:lnTo>
                    <a:pt x="330" y="507"/>
                  </a:lnTo>
                  <a:lnTo>
                    <a:pt x="302" y="475"/>
                  </a:lnTo>
                  <a:lnTo>
                    <a:pt x="274" y="442"/>
                  </a:lnTo>
                  <a:lnTo>
                    <a:pt x="245" y="409"/>
                  </a:lnTo>
                  <a:lnTo>
                    <a:pt x="214" y="373"/>
                  </a:lnTo>
                  <a:lnTo>
                    <a:pt x="179" y="333"/>
                  </a:lnTo>
                  <a:lnTo>
                    <a:pt x="175" y="329"/>
                  </a:lnTo>
                  <a:lnTo>
                    <a:pt x="172" y="326"/>
                  </a:lnTo>
                  <a:lnTo>
                    <a:pt x="167" y="323"/>
                  </a:lnTo>
                  <a:lnTo>
                    <a:pt x="163" y="321"/>
                  </a:lnTo>
                  <a:lnTo>
                    <a:pt x="154" y="319"/>
                  </a:lnTo>
                  <a:lnTo>
                    <a:pt x="143" y="317"/>
                  </a:lnTo>
                  <a:lnTo>
                    <a:pt x="123" y="317"/>
                  </a:lnTo>
                  <a:lnTo>
                    <a:pt x="100" y="315"/>
                  </a:lnTo>
                  <a:lnTo>
                    <a:pt x="94" y="314"/>
                  </a:lnTo>
                  <a:lnTo>
                    <a:pt x="88" y="310"/>
                  </a:lnTo>
                  <a:lnTo>
                    <a:pt x="84" y="307"/>
                  </a:lnTo>
                  <a:lnTo>
                    <a:pt x="81" y="304"/>
                  </a:lnTo>
                  <a:lnTo>
                    <a:pt x="78" y="299"/>
                  </a:lnTo>
                  <a:lnTo>
                    <a:pt x="76" y="295"/>
                  </a:lnTo>
                  <a:lnTo>
                    <a:pt x="75" y="289"/>
                  </a:lnTo>
                  <a:lnTo>
                    <a:pt x="73" y="284"/>
                  </a:lnTo>
                  <a:lnTo>
                    <a:pt x="70" y="258"/>
                  </a:lnTo>
                  <a:lnTo>
                    <a:pt x="67" y="230"/>
                  </a:lnTo>
                  <a:lnTo>
                    <a:pt x="99" y="230"/>
                  </a:lnTo>
                  <a:lnTo>
                    <a:pt x="128" y="230"/>
                  </a:lnTo>
                  <a:lnTo>
                    <a:pt x="141" y="228"/>
                  </a:lnTo>
                  <a:lnTo>
                    <a:pt x="154" y="224"/>
                  </a:lnTo>
                  <a:lnTo>
                    <a:pt x="161" y="222"/>
                  </a:lnTo>
                  <a:lnTo>
                    <a:pt x="167" y="219"/>
                  </a:lnTo>
                  <a:lnTo>
                    <a:pt x="173" y="216"/>
                  </a:lnTo>
                  <a:lnTo>
                    <a:pt x="179" y="211"/>
                  </a:lnTo>
                  <a:lnTo>
                    <a:pt x="172" y="205"/>
                  </a:lnTo>
                  <a:lnTo>
                    <a:pt x="165" y="199"/>
                  </a:lnTo>
                  <a:lnTo>
                    <a:pt x="158" y="194"/>
                  </a:lnTo>
                  <a:lnTo>
                    <a:pt x="150" y="189"/>
                  </a:lnTo>
                  <a:lnTo>
                    <a:pt x="134" y="181"/>
                  </a:lnTo>
                  <a:lnTo>
                    <a:pt x="119" y="174"/>
                  </a:lnTo>
                  <a:lnTo>
                    <a:pt x="112" y="170"/>
                  </a:lnTo>
                  <a:lnTo>
                    <a:pt x="105" y="165"/>
                  </a:lnTo>
                  <a:lnTo>
                    <a:pt x="99" y="160"/>
                  </a:lnTo>
                  <a:lnTo>
                    <a:pt x="92" y="155"/>
                  </a:lnTo>
                  <a:lnTo>
                    <a:pt x="87" y="150"/>
                  </a:lnTo>
                  <a:lnTo>
                    <a:pt x="83" y="143"/>
                  </a:lnTo>
                  <a:lnTo>
                    <a:pt x="79" y="135"/>
                  </a:lnTo>
                  <a:lnTo>
                    <a:pt x="76" y="126"/>
                  </a:lnTo>
                  <a:lnTo>
                    <a:pt x="71" y="110"/>
                  </a:lnTo>
                  <a:lnTo>
                    <a:pt x="66" y="94"/>
                  </a:lnTo>
                  <a:lnTo>
                    <a:pt x="58" y="79"/>
                  </a:lnTo>
                  <a:lnTo>
                    <a:pt x="50" y="66"/>
                  </a:lnTo>
                  <a:lnTo>
                    <a:pt x="31" y="41"/>
                  </a:lnTo>
                  <a:lnTo>
                    <a:pt x="11" y="13"/>
                  </a:lnTo>
                  <a:lnTo>
                    <a:pt x="6" y="7"/>
                  </a:lnTo>
                  <a:lnTo>
                    <a:pt x="0" y="0"/>
                  </a:lnTo>
                </a:path>
              </a:pathLst>
            </a:custGeom>
            <a:noFill/>
            <a:ln w="1588">
              <a:solidFill>
                <a:srgbClr val="63696D"/>
              </a:solidFill>
              <a:round/>
              <a:headEnd/>
              <a:tailEnd/>
            </a:ln>
          </p:spPr>
          <p:txBody>
            <a:bodyPr/>
            <a:lstStyle/>
            <a:p>
              <a:endParaRPr lang="es-ES"/>
            </a:p>
          </p:txBody>
        </p:sp>
        <p:sp>
          <p:nvSpPr>
            <p:cNvPr id="5206" name="Freeform 65"/>
            <p:cNvSpPr>
              <a:spLocks/>
            </p:cNvSpPr>
            <p:nvPr/>
          </p:nvSpPr>
          <p:spPr bwMode="auto">
            <a:xfrm>
              <a:off x="1165225" y="5653088"/>
              <a:ext cx="79375" cy="36513"/>
            </a:xfrm>
            <a:custGeom>
              <a:avLst/>
              <a:gdLst>
                <a:gd name="T0" fmla="*/ 0 w 301"/>
                <a:gd name="T1" fmla="*/ 0 h 142"/>
                <a:gd name="T2" fmla="*/ 0 w 301"/>
                <a:gd name="T3" fmla="*/ 0 h 142"/>
                <a:gd name="T4" fmla="*/ 0 w 301"/>
                <a:gd name="T5" fmla="*/ 0 h 142"/>
                <a:gd name="T6" fmla="*/ 0 w 301"/>
                <a:gd name="T7" fmla="*/ 0 h 142"/>
                <a:gd name="T8" fmla="*/ 0 w 301"/>
                <a:gd name="T9" fmla="*/ 0 h 142"/>
                <a:gd name="T10" fmla="*/ 0 w 301"/>
                <a:gd name="T11" fmla="*/ 0 h 142"/>
                <a:gd name="T12" fmla="*/ 0 w 301"/>
                <a:gd name="T13" fmla="*/ 0 h 142"/>
                <a:gd name="T14" fmla="*/ 0 w 301"/>
                <a:gd name="T15" fmla="*/ 0 h 142"/>
                <a:gd name="T16" fmla="*/ 0 w 301"/>
                <a:gd name="T17" fmla="*/ 0 h 142"/>
                <a:gd name="T18" fmla="*/ 0 w 301"/>
                <a:gd name="T19" fmla="*/ 0 h 142"/>
                <a:gd name="T20" fmla="*/ 0 w 301"/>
                <a:gd name="T21" fmla="*/ 0 h 142"/>
                <a:gd name="T22" fmla="*/ 0 w 301"/>
                <a:gd name="T23" fmla="*/ 0 h 142"/>
                <a:gd name="T24" fmla="*/ 2147483647 w 301"/>
                <a:gd name="T25" fmla="*/ 0 h 142"/>
                <a:gd name="T26" fmla="*/ 2147483647 w 301"/>
                <a:gd name="T27" fmla="*/ 0 h 142"/>
                <a:gd name="T28" fmla="*/ 2147483647 w 301"/>
                <a:gd name="T29" fmla="*/ 2147483647 h 142"/>
                <a:gd name="T30" fmla="*/ 2147483647 w 301"/>
                <a:gd name="T31" fmla="*/ 2147483647 h 142"/>
                <a:gd name="T32" fmla="*/ 2147483647 w 301"/>
                <a:gd name="T33" fmla="*/ 2147483647 h 142"/>
                <a:gd name="T34" fmla="*/ 2147483647 w 301"/>
                <a:gd name="T35" fmla="*/ 2147483647 h 142"/>
                <a:gd name="T36" fmla="*/ 2147483647 w 301"/>
                <a:gd name="T37" fmla="*/ 2147483647 h 142"/>
                <a:gd name="T38" fmla="*/ 2147483647 w 301"/>
                <a:gd name="T39" fmla="*/ 2147483647 h 142"/>
                <a:gd name="T40" fmla="*/ 2147483647 w 301"/>
                <a:gd name="T41" fmla="*/ 2147483647 h 142"/>
                <a:gd name="T42" fmla="*/ 2147483647 w 301"/>
                <a:gd name="T43" fmla="*/ 2147483647 h 142"/>
                <a:gd name="T44" fmla="*/ 2147483647 w 301"/>
                <a:gd name="T45" fmla="*/ 0 h 142"/>
                <a:gd name="T46" fmla="*/ 2147483647 w 301"/>
                <a:gd name="T47" fmla="*/ 0 h 142"/>
                <a:gd name="T48" fmla="*/ 2147483647 w 301"/>
                <a:gd name="T49" fmla="*/ 0 h 142"/>
                <a:gd name="T50" fmla="*/ 2147483647 w 301"/>
                <a:gd name="T51" fmla="*/ 0 h 142"/>
                <a:gd name="T52" fmla="*/ 2147483647 w 301"/>
                <a:gd name="T53" fmla="*/ 0 h 142"/>
                <a:gd name="T54" fmla="*/ 2147483647 w 301"/>
                <a:gd name="T55" fmla="*/ 0 h 142"/>
                <a:gd name="T56" fmla="*/ 2147483647 w 301"/>
                <a:gd name="T57" fmla="*/ 0 h 142"/>
                <a:gd name="T58" fmla="*/ 2147483647 w 301"/>
                <a:gd name="T59" fmla="*/ 0 h 142"/>
                <a:gd name="T60" fmla="*/ 2147483647 w 301"/>
                <a:gd name="T61" fmla="*/ 0 h 142"/>
                <a:gd name="T62" fmla="*/ 2147483647 w 301"/>
                <a:gd name="T63" fmla="*/ 0 h 142"/>
                <a:gd name="T64" fmla="*/ 2147483647 w 301"/>
                <a:gd name="T65" fmla="*/ 0 h 142"/>
                <a:gd name="T66" fmla="*/ 2147483647 w 301"/>
                <a:gd name="T67" fmla="*/ 0 h 142"/>
                <a:gd name="T68" fmla="*/ 2147483647 w 301"/>
                <a:gd name="T69" fmla="*/ 0 h 142"/>
                <a:gd name="T70" fmla="*/ 2147483647 w 301"/>
                <a:gd name="T71" fmla="*/ 0 h 142"/>
                <a:gd name="T72" fmla="*/ 2147483647 w 301"/>
                <a:gd name="T73" fmla="*/ 0 h 142"/>
                <a:gd name="T74" fmla="*/ 2147483647 w 301"/>
                <a:gd name="T75" fmla="*/ 0 h 142"/>
                <a:gd name="T76" fmla="*/ 2147483647 w 301"/>
                <a:gd name="T77" fmla="*/ 0 h 142"/>
                <a:gd name="T78" fmla="*/ 2147483647 w 301"/>
                <a:gd name="T79" fmla="*/ 0 h 142"/>
                <a:gd name="T80" fmla="*/ 2147483647 w 301"/>
                <a:gd name="T81" fmla="*/ 0 h 142"/>
                <a:gd name="T82" fmla="*/ 2147483647 w 301"/>
                <a:gd name="T83" fmla="*/ 0 h 142"/>
                <a:gd name="T84" fmla="*/ 2147483647 w 301"/>
                <a:gd name="T85" fmla="*/ 0 h 142"/>
                <a:gd name="T86" fmla="*/ 2147483647 w 301"/>
                <a:gd name="T87" fmla="*/ 0 h 142"/>
                <a:gd name="T88" fmla="*/ 2147483647 w 301"/>
                <a:gd name="T89" fmla="*/ 0 h 142"/>
                <a:gd name="T90" fmla="*/ 2147483647 w 301"/>
                <a:gd name="T91" fmla="*/ 0 h 142"/>
                <a:gd name="T92" fmla="*/ 2147483647 w 301"/>
                <a:gd name="T93" fmla="*/ 0 h 142"/>
                <a:gd name="T94" fmla="*/ 0 w 301"/>
                <a:gd name="T95" fmla="*/ 0 h 142"/>
                <a:gd name="T96" fmla="*/ 0 w 301"/>
                <a:gd name="T97" fmla="*/ 0 h 142"/>
                <a:gd name="T98" fmla="*/ 0 w 301"/>
                <a:gd name="T99" fmla="*/ 0 h 142"/>
                <a:gd name="T100" fmla="*/ 0 w 301"/>
                <a:gd name="T101" fmla="*/ 0 h 142"/>
                <a:gd name="T102" fmla="*/ 0 w 301"/>
                <a:gd name="T103" fmla="*/ 0 h 142"/>
                <a:gd name="T104" fmla="*/ 0 w 301"/>
                <a:gd name="T105" fmla="*/ 0 h 142"/>
                <a:gd name="T106" fmla="*/ 0 w 301"/>
                <a:gd name="T107" fmla="*/ 0 h 142"/>
                <a:gd name="T108" fmla="*/ 0 w 301"/>
                <a:gd name="T109" fmla="*/ 0 h 142"/>
                <a:gd name="T110" fmla="*/ 0 w 301"/>
                <a:gd name="T111" fmla="*/ 0 h 142"/>
                <a:gd name="T112" fmla="*/ 0 w 301"/>
                <a:gd name="T113" fmla="*/ 0 h 142"/>
                <a:gd name="T114" fmla="*/ 0 w 301"/>
                <a:gd name="T115" fmla="*/ 0 h 142"/>
                <a:gd name="T116" fmla="*/ 0 w 301"/>
                <a:gd name="T117" fmla="*/ 0 h 142"/>
                <a:gd name="T118" fmla="*/ 0 w 301"/>
                <a:gd name="T119" fmla="*/ 0 h 1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142"/>
                <a:gd name="T182" fmla="*/ 301 w 301"/>
                <a:gd name="T183" fmla="*/ 142 h 1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142">
                  <a:moveTo>
                    <a:pt x="0" y="90"/>
                  </a:moveTo>
                  <a:lnTo>
                    <a:pt x="0" y="122"/>
                  </a:lnTo>
                  <a:lnTo>
                    <a:pt x="12" y="124"/>
                  </a:lnTo>
                  <a:lnTo>
                    <a:pt x="23" y="125"/>
                  </a:lnTo>
                  <a:lnTo>
                    <a:pt x="34" y="126"/>
                  </a:lnTo>
                  <a:lnTo>
                    <a:pt x="46" y="127"/>
                  </a:lnTo>
                  <a:lnTo>
                    <a:pt x="59" y="126"/>
                  </a:lnTo>
                  <a:lnTo>
                    <a:pt x="70" y="122"/>
                  </a:lnTo>
                  <a:lnTo>
                    <a:pt x="81" y="119"/>
                  </a:lnTo>
                  <a:lnTo>
                    <a:pt x="94" y="118"/>
                  </a:lnTo>
                  <a:lnTo>
                    <a:pt x="107" y="119"/>
                  </a:lnTo>
                  <a:lnTo>
                    <a:pt x="120" y="121"/>
                  </a:lnTo>
                  <a:lnTo>
                    <a:pt x="130" y="125"/>
                  </a:lnTo>
                  <a:lnTo>
                    <a:pt x="142" y="129"/>
                  </a:lnTo>
                  <a:lnTo>
                    <a:pt x="152" y="134"/>
                  </a:lnTo>
                  <a:lnTo>
                    <a:pt x="163" y="138"/>
                  </a:lnTo>
                  <a:lnTo>
                    <a:pt x="175" y="141"/>
                  </a:lnTo>
                  <a:lnTo>
                    <a:pt x="188" y="142"/>
                  </a:lnTo>
                  <a:lnTo>
                    <a:pt x="199" y="141"/>
                  </a:lnTo>
                  <a:lnTo>
                    <a:pt x="210" y="140"/>
                  </a:lnTo>
                  <a:lnTo>
                    <a:pt x="220" y="138"/>
                  </a:lnTo>
                  <a:lnTo>
                    <a:pt x="231" y="135"/>
                  </a:lnTo>
                  <a:lnTo>
                    <a:pt x="240" y="131"/>
                  </a:lnTo>
                  <a:lnTo>
                    <a:pt x="249" y="126"/>
                  </a:lnTo>
                  <a:lnTo>
                    <a:pt x="258" y="121"/>
                  </a:lnTo>
                  <a:lnTo>
                    <a:pt x="266" y="115"/>
                  </a:lnTo>
                  <a:lnTo>
                    <a:pt x="274" y="109"/>
                  </a:lnTo>
                  <a:lnTo>
                    <a:pt x="280" y="102"/>
                  </a:lnTo>
                  <a:lnTo>
                    <a:pt x="286" y="94"/>
                  </a:lnTo>
                  <a:lnTo>
                    <a:pt x="292" y="85"/>
                  </a:lnTo>
                  <a:lnTo>
                    <a:pt x="296" y="77"/>
                  </a:lnTo>
                  <a:lnTo>
                    <a:pt x="299" y="67"/>
                  </a:lnTo>
                  <a:lnTo>
                    <a:pt x="300" y="57"/>
                  </a:lnTo>
                  <a:lnTo>
                    <a:pt x="301" y="47"/>
                  </a:lnTo>
                  <a:lnTo>
                    <a:pt x="301" y="34"/>
                  </a:lnTo>
                  <a:lnTo>
                    <a:pt x="299" y="23"/>
                  </a:lnTo>
                  <a:lnTo>
                    <a:pt x="298" y="12"/>
                  </a:lnTo>
                  <a:lnTo>
                    <a:pt x="297" y="0"/>
                  </a:lnTo>
                  <a:lnTo>
                    <a:pt x="279" y="1"/>
                  </a:lnTo>
                  <a:lnTo>
                    <a:pt x="264" y="4"/>
                  </a:lnTo>
                  <a:lnTo>
                    <a:pt x="250" y="8"/>
                  </a:lnTo>
                  <a:lnTo>
                    <a:pt x="237" y="13"/>
                  </a:lnTo>
                  <a:lnTo>
                    <a:pt x="209" y="26"/>
                  </a:lnTo>
                  <a:lnTo>
                    <a:pt x="179" y="38"/>
                  </a:lnTo>
                  <a:lnTo>
                    <a:pt x="163" y="41"/>
                  </a:lnTo>
                  <a:lnTo>
                    <a:pt x="149" y="42"/>
                  </a:lnTo>
                  <a:lnTo>
                    <a:pt x="135" y="44"/>
                  </a:lnTo>
                  <a:lnTo>
                    <a:pt x="122" y="42"/>
                  </a:lnTo>
                  <a:lnTo>
                    <a:pt x="107" y="42"/>
                  </a:lnTo>
                  <a:lnTo>
                    <a:pt x="94" y="44"/>
                  </a:lnTo>
                  <a:lnTo>
                    <a:pt x="88" y="45"/>
                  </a:lnTo>
                  <a:lnTo>
                    <a:pt x="80" y="47"/>
                  </a:lnTo>
                  <a:lnTo>
                    <a:pt x="73" y="49"/>
                  </a:lnTo>
                  <a:lnTo>
                    <a:pt x="66" y="52"/>
                  </a:lnTo>
                  <a:lnTo>
                    <a:pt x="48" y="62"/>
                  </a:lnTo>
                  <a:lnTo>
                    <a:pt x="34" y="73"/>
                  </a:lnTo>
                  <a:lnTo>
                    <a:pt x="27" y="77"/>
                  </a:lnTo>
                  <a:lnTo>
                    <a:pt x="18" y="82"/>
                  </a:lnTo>
                  <a:lnTo>
                    <a:pt x="10" y="86"/>
                  </a:lnTo>
                  <a:lnTo>
                    <a:pt x="0" y="90"/>
                  </a:lnTo>
                </a:path>
              </a:pathLst>
            </a:custGeom>
            <a:noFill/>
            <a:ln w="1588">
              <a:solidFill>
                <a:srgbClr val="63696D"/>
              </a:solidFill>
              <a:round/>
              <a:headEnd/>
              <a:tailEnd/>
            </a:ln>
          </p:spPr>
          <p:txBody>
            <a:bodyPr/>
            <a:lstStyle/>
            <a:p>
              <a:endParaRPr lang="es-ES"/>
            </a:p>
          </p:txBody>
        </p:sp>
        <p:sp>
          <p:nvSpPr>
            <p:cNvPr id="5207" name="Freeform 66"/>
            <p:cNvSpPr>
              <a:spLocks noEditPoints="1"/>
            </p:cNvSpPr>
            <p:nvPr/>
          </p:nvSpPr>
          <p:spPr bwMode="auto">
            <a:xfrm>
              <a:off x="1447800" y="5219701"/>
              <a:ext cx="187325" cy="147638"/>
            </a:xfrm>
            <a:custGeom>
              <a:avLst/>
              <a:gdLst>
                <a:gd name="T0" fmla="*/ 2147483647 w 1012"/>
                <a:gd name="T1" fmla="*/ 0 h 557"/>
                <a:gd name="T2" fmla="*/ 2147483647 w 1012"/>
                <a:gd name="T3" fmla="*/ 0 h 557"/>
                <a:gd name="T4" fmla="*/ 2147483647 w 1012"/>
                <a:gd name="T5" fmla="*/ 2147483647 h 557"/>
                <a:gd name="T6" fmla="*/ 2147483647 w 1012"/>
                <a:gd name="T7" fmla="*/ 2147483647 h 557"/>
                <a:gd name="T8" fmla="*/ 2147483647 w 1012"/>
                <a:gd name="T9" fmla="*/ 2147483647 h 557"/>
                <a:gd name="T10" fmla="*/ 2147483647 w 1012"/>
                <a:gd name="T11" fmla="*/ 2147483647 h 557"/>
                <a:gd name="T12" fmla="*/ 2147483647 w 1012"/>
                <a:gd name="T13" fmla="*/ 2147483647 h 557"/>
                <a:gd name="T14" fmla="*/ 2147483647 w 1012"/>
                <a:gd name="T15" fmla="*/ 2147483647 h 557"/>
                <a:gd name="T16" fmla="*/ 2147483647 w 1012"/>
                <a:gd name="T17" fmla="*/ 2147483647 h 557"/>
                <a:gd name="T18" fmla="*/ 2147483647 w 1012"/>
                <a:gd name="T19" fmla="*/ 2147483647 h 557"/>
                <a:gd name="T20" fmla="*/ 2147483647 w 1012"/>
                <a:gd name="T21" fmla="*/ 2147483647 h 557"/>
                <a:gd name="T22" fmla="*/ 2147483647 w 1012"/>
                <a:gd name="T23" fmla="*/ 2147483647 h 557"/>
                <a:gd name="T24" fmla="*/ 2147483647 w 1012"/>
                <a:gd name="T25" fmla="*/ 2147483647 h 557"/>
                <a:gd name="T26" fmla="*/ 2147483647 w 1012"/>
                <a:gd name="T27" fmla="*/ 2147483647 h 557"/>
                <a:gd name="T28" fmla="*/ 2147483647 w 1012"/>
                <a:gd name="T29" fmla="*/ 2147483647 h 557"/>
                <a:gd name="T30" fmla="*/ 2147483647 w 1012"/>
                <a:gd name="T31" fmla="*/ 2147483647 h 557"/>
                <a:gd name="T32" fmla="*/ 2147483647 w 1012"/>
                <a:gd name="T33" fmla="*/ 2147483647 h 557"/>
                <a:gd name="T34" fmla="*/ 2147483647 w 1012"/>
                <a:gd name="T35" fmla="*/ 2147483647 h 557"/>
                <a:gd name="T36" fmla="*/ 2147483647 w 1012"/>
                <a:gd name="T37" fmla="*/ 2147483647 h 557"/>
                <a:gd name="T38" fmla="*/ 2147483647 w 1012"/>
                <a:gd name="T39" fmla="*/ 2147483647 h 557"/>
                <a:gd name="T40" fmla="*/ 2147483647 w 1012"/>
                <a:gd name="T41" fmla="*/ 2147483647 h 557"/>
                <a:gd name="T42" fmla="*/ 2147483647 w 1012"/>
                <a:gd name="T43" fmla="*/ 2147483647 h 557"/>
                <a:gd name="T44" fmla="*/ 2147483647 w 1012"/>
                <a:gd name="T45" fmla="*/ 2147483647 h 557"/>
                <a:gd name="T46" fmla="*/ 2147483647 w 1012"/>
                <a:gd name="T47" fmla="*/ 2147483647 h 557"/>
                <a:gd name="T48" fmla="*/ 2147483647 w 1012"/>
                <a:gd name="T49" fmla="*/ 2147483647 h 557"/>
                <a:gd name="T50" fmla="*/ 2147483647 w 1012"/>
                <a:gd name="T51" fmla="*/ 2147483647 h 557"/>
                <a:gd name="T52" fmla="*/ 2147483647 w 1012"/>
                <a:gd name="T53" fmla="*/ 2147483647 h 557"/>
                <a:gd name="T54" fmla="*/ 2147483647 w 1012"/>
                <a:gd name="T55" fmla="*/ 2147483647 h 557"/>
                <a:gd name="T56" fmla="*/ 2147483647 w 1012"/>
                <a:gd name="T57" fmla="*/ 0 h 557"/>
                <a:gd name="T58" fmla="*/ 2147483647 w 1012"/>
                <a:gd name="T59" fmla="*/ 2147483647 h 557"/>
                <a:gd name="T60" fmla="*/ 2147483647 w 1012"/>
                <a:gd name="T61" fmla="*/ 2147483647 h 557"/>
                <a:gd name="T62" fmla="*/ 2147483647 w 1012"/>
                <a:gd name="T63" fmla="*/ 2147483647 h 557"/>
                <a:gd name="T64" fmla="*/ 2147483647 w 1012"/>
                <a:gd name="T65" fmla="*/ 0 h 557"/>
                <a:gd name="T66" fmla="*/ 2147483647 w 1012"/>
                <a:gd name="T67" fmla="*/ 0 h 557"/>
                <a:gd name="T68" fmla="*/ 2147483647 w 1012"/>
                <a:gd name="T69" fmla="*/ 0 h 557"/>
                <a:gd name="T70" fmla="*/ 0 w 1012"/>
                <a:gd name="T71" fmla="*/ 2147483647 h 557"/>
                <a:gd name="T72" fmla="*/ 0 w 1012"/>
                <a:gd name="T73" fmla="*/ 2147483647 h 557"/>
                <a:gd name="T74" fmla="*/ 0 w 1012"/>
                <a:gd name="T75" fmla="*/ 0 h 557"/>
                <a:gd name="T76" fmla="*/ 0 w 1012"/>
                <a:gd name="T77" fmla="*/ 0 h 557"/>
                <a:gd name="T78" fmla="*/ 0 w 1012"/>
                <a:gd name="T79" fmla="*/ 0 h 557"/>
                <a:gd name="T80" fmla="*/ 0 w 1012"/>
                <a:gd name="T81" fmla="*/ 0 h 557"/>
                <a:gd name="T82" fmla="*/ 0 w 1012"/>
                <a:gd name="T83" fmla="*/ 2147483647 h 557"/>
                <a:gd name="T84" fmla="*/ 0 w 1012"/>
                <a:gd name="T85" fmla="*/ 2147483647 h 557"/>
                <a:gd name="T86" fmla="*/ 0 w 1012"/>
                <a:gd name="T87" fmla="*/ 2147483647 h 557"/>
                <a:gd name="T88" fmla="*/ 0 w 1012"/>
                <a:gd name="T89" fmla="*/ 2147483647 h 557"/>
                <a:gd name="T90" fmla="*/ 0 w 1012"/>
                <a:gd name="T91" fmla="*/ 2147483647 h 557"/>
                <a:gd name="T92" fmla="*/ 0 w 1012"/>
                <a:gd name="T93" fmla="*/ 2147483647 h 557"/>
                <a:gd name="T94" fmla="*/ 0 w 1012"/>
                <a:gd name="T95" fmla="*/ 2147483647 h 557"/>
                <a:gd name="T96" fmla="*/ 0 w 1012"/>
                <a:gd name="T97" fmla="*/ 2147483647 h 557"/>
                <a:gd name="T98" fmla="*/ 0 w 1012"/>
                <a:gd name="T99" fmla="*/ 2147483647 h 557"/>
                <a:gd name="T100" fmla="*/ 0 w 1012"/>
                <a:gd name="T101" fmla="*/ 2147483647 h 557"/>
                <a:gd name="T102" fmla="*/ 0 w 1012"/>
                <a:gd name="T103" fmla="*/ 2147483647 h 557"/>
                <a:gd name="T104" fmla="*/ 0 w 1012"/>
                <a:gd name="T105" fmla="*/ 2147483647 h 557"/>
                <a:gd name="T106" fmla="*/ 0 w 1012"/>
                <a:gd name="T107" fmla="*/ 2147483647 h 557"/>
                <a:gd name="T108" fmla="*/ 0 w 1012"/>
                <a:gd name="T109" fmla="*/ 2147483647 h 557"/>
                <a:gd name="T110" fmla="*/ 0 w 1012"/>
                <a:gd name="T111" fmla="*/ 2147483647 h 557"/>
                <a:gd name="T112" fmla="*/ 0 w 1012"/>
                <a:gd name="T113" fmla="*/ 2147483647 h 557"/>
                <a:gd name="T114" fmla="*/ 0 w 1012"/>
                <a:gd name="T115" fmla="*/ 2147483647 h 557"/>
                <a:gd name="T116" fmla="*/ 2147483647 w 1012"/>
                <a:gd name="T117" fmla="*/ 2147483647 h 557"/>
                <a:gd name="T118" fmla="*/ 2147483647 w 1012"/>
                <a:gd name="T119" fmla="*/ 2147483647 h 557"/>
                <a:gd name="T120" fmla="*/ 2147483647 w 1012"/>
                <a:gd name="T121" fmla="*/ 0 h 557"/>
                <a:gd name="T122" fmla="*/ 2147483647 w 1012"/>
                <a:gd name="T123" fmla="*/ 0 h 557"/>
                <a:gd name="T124" fmla="*/ 2147483647 w 1012"/>
                <a:gd name="T125" fmla="*/ 0 h 5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2"/>
                <a:gd name="T190" fmla="*/ 0 h 557"/>
                <a:gd name="T191" fmla="*/ 1012 w 1012"/>
                <a:gd name="T192" fmla="*/ 557 h 5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2" h="557">
                  <a:moveTo>
                    <a:pt x="795" y="7"/>
                  </a:moveTo>
                  <a:lnTo>
                    <a:pt x="788" y="16"/>
                  </a:lnTo>
                  <a:lnTo>
                    <a:pt x="780" y="23"/>
                  </a:lnTo>
                  <a:lnTo>
                    <a:pt x="773" y="30"/>
                  </a:lnTo>
                  <a:lnTo>
                    <a:pt x="764" y="36"/>
                  </a:lnTo>
                  <a:lnTo>
                    <a:pt x="747" y="46"/>
                  </a:lnTo>
                  <a:lnTo>
                    <a:pt x="727" y="59"/>
                  </a:lnTo>
                  <a:lnTo>
                    <a:pt x="726" y="43"/>
                  </a:lnTo>
                  <a:lnTo>
                    <a:pt x="725" y="29"/>
                  </a:lnTo>
                  <a:lnTo>
                    <a:pt x="726" y="15"/>
                  </a:lnTo>
                  <a:lnTo>
                    <a:pt x="727" y="0"/>
                  </a:lnTo>
                  <a:lnTo>
                    <a:pt x="659" y="0"/>
                  </a:lnTo>
                  <a:lnTo>
                    <a:pt x="659" y="41"/>
                  </a:lnTo>
                  <a:lnTo>
                    <a:pt x="659" y="46"/>
                  </a:lnTo>
                  <a:lnTo>
                    <a:pt x="661" y="51"/>
                  </a:lnTo>
                  <a:lnTo>
                    <a:pt x="663" y="56"/>
                  </a:lnTo>
                  <a:lnTo>
                    <a:pt x="665" y="60"/>
                  </a:lnTo>
                  <a:lnTo>
                    <a:pt x="671" y="68"/>
                  </a:lnTo>
                  <a:lnTo>
                    <a:pt x="677" y="77"/>
                  </a:lnTo>
                  <a:lnTo>
                    <a:pt x="660" y="81"/>
                  </a:lnTo>
                  <a:lnTo>
                    <a:pt x="644" y="87"/>
                  </a:lnTo>
                  <a:lnTo>
                    <a:pt x="638" y="91"/>
                  </a:lnTo>
                  <a:lnTo>
                    <a:pt x="633" y="96"/>
                  </a:lnTo>
                  <a:lnTo>
                    <a:pt x="631" y="99"/>
                  </a:lnTo>
                  <a:lnTo>
                    <a:pt x="630" y="102"/>
                  </a:lnTo>
                  <a:lnTo>
                    <a:pt x="629" y="106"/>
                  </a:lnTo>
                  <a:lnTo>
                    <a:pt x="628" y="110"/>
                  </a:lnTo>
                  <a:lnTo>
                    <a:pt x="628" y="181"/>
                  </a:lnTo>
                  <a:lnTo>
                    <a:pt x="634" y="195"/>
                  </a:lnTo>
                  <a:lnTo>
                    <a:pt x="640" y="209"/>
                  </a:lnTo>
                  <a:lnTo>
                    <a:pt x="635" y="218"/>
                  </a:lnTo>
                  <a:lnTo>
                    <a:pt x="631" y="227"/>
                  </a:lnTo>
                  <a:lnTo>
                    <a:pt x="620" y="225"/>
                  </a:lnTo>
                  <a:lnTo>
                    <a:pt x="611" y="222"/>
                  </a:lnTo>
                  <a:lnTo>
                    <a:pt x="603" y="219"/>
                  </a:lnTo>
                  <a:lnTo>
                    <a:pt x="592" y="218"/>
                  </a:lnTo>
                  <a:lnTo>
                    <a:pt x="583" y="219"/>
                  </a:lnTo>
                  <a:lnTo>
                    <a:pt x="574" y="221"/>
                  </a:lnTo>
                  <a:lnTo>
                    <a:pt x="565" y="223"/>
                  </a:lnTo>
                  <a:lnTo>
                    <a:pt x="558" y="227"/>
                  </a:lnTo>
                  <a:lnTo>
                    <a:pt x="552" y="233"/>
                  </a:lnTo>
                  <a:lnTo>
                    <a:pt x="545" y="238"/>
                  </a:lnTo>
                  <a:lnTo>
                    <a:pt x="540" y="244"/>
                  </a:lnTo>
                  <a:lnTo>
                    <a:pt x="533" y="250"/>
                  </a:lnTo>
                  <a:lnTo>
                    <a:pt x="513" y="281"/>
                  </a:lnTo>
                  <a:lnTo>
                    <a:pt x="489" y="312"/>
                  </a:lnTo>
                  <a:lnTo>
                    <a:pt x="467" y="337"/>
                  </a:lnTo>
                  <a:lnTo>
                    <a:pt x="444" y="359"/>
                  </a:lnTo>
                  <a:lnTo>
                    <a:pt x="424" y="381"/>
                  </a:lnTo>
                  <a:lnTo>
                    <a:pt x="404" y="403"/>
                  </a:lnTo>
                  <a:lnTo>
                    <a:pt x="395" y="414"/>
                  </a:lnTo>
                  <a:lnTo>
                    <a:pt x="387" y="425"/>
                  </a:lnTo>
                  <a:lnTo>
                    <a:pt x="380" y="437"/>
                  </a:lnTo>
                  <a:lnTo>
                    <a:pt x="374" y="449"/>
                  </a:lnTo>
                  <a:lnTo>
                    <a:pt x="369" y="463"/>
                  </a:lnTo>
                  <a:lnTo>
                    <a:pt x="366" y="477"/>
                  </a:lnTo>
                  <a:lnTo>
                    <a:pt x="363" y="493"/>
                  </a:lnTo>
                  <a:lnTo>
                    <a:pt x="363" y="509"/>
                  </a:lnTo>
                  <a:lnTo>
                    <a:pt x="363" y="548"/>
                  </a:lnTo>
                  <a:lnTo>
                    <a:pt x="381" y="557"/>
                  </a:lnTo>
                  <a:lnTo>
                    <a:pt x="391" y="541"/>
                  </a:lnTo>
                  <a:lnTo>
                    <a:pt x="400" y="526"/>
                  </a:lnTo>
                  <a:lnTo>
                    <a:pt x="406" y="520"/>
                  </a:lnTo>
                  <a:lnTo>
                    <a:pt x="412" y="514"/>
                  </a:lnTo>
                  <a:lnTo>
                    <a:pt x="415" y="512"/>
                  </a:lnTo>
                  <a:lnTo>
                    <a:pt x="419" y="511"/>
                  </a:lnTo>
                  <a:lnTo>
                    <a:pt x="424" y="510"/>
                  </a:lnTo>
                  <a:lnTo>
                    <a:pt x="428" y="510"/>
                  </a:lnTo>
                  <a:lnTo>
                    <a:pt x="439" y="511"/>
                  </a:lnTo>
                  <a:lnTo>
                    <a:pt x="448" y="512"/>
                  </a:lnTo>
                  <a:lnTo>
                    <a:pt x="458" y="515"/>
                  </a:lnTo>
                  <a:lnTo>
                    <a:pt x="466" y="520"/>
                  </a:lnTo>
                  <a:lnTo>
                    <a:pt x="484" y="527"/>
                  </a:lnTo>
                  <a:lnTo>
                    <a:pt x="503" y="534"/>
                  </a:lnTo>
                  <a:lnTo>
                    <a:pt x="503" y="521"/>
                  </a:lnTo>
                  <a:lnTo>
                    <a:pt x="502" y="508"/>
                  </a:lnTo>
                  <a:lnTo>
                    <a:pt x="500" y="497"/>
                  </a:lnTo>
                  <a:lnTo>
                    <a:pt x="498" y="485"/>
                  </a:lnTo>
                  <a:lnTo>
                    <a:pt x="492" y="464"/>
                  </a:lnTo>
                  <a:lnTo>
                    <a:pt x="485" y="440"/>
                  </a:lnTo>
                  <a:lnTo>
                    <a:pt x="510" y="457"/>
                  </a:lnTo>
                  <a:lnTo>
                    <a:pt x="532" y="474"/>
                  </a:lnTo>
                  <a:lnTo>
                    <a:pt x="544" y="481"/>
                  </a:lnTo>
                  <a:lnTo>
                    <a:pt x="555" y="486"/>
                  </a:lnTo>
                  <a:lnTo>
                    <a:pt x="562" y="488"/>
                  </a:lnTo>
                  <a:lnTo>
                    <a:pt x="570" y="490"/>
                  </a:lnTo>
                  <a:lnTo>
                    <a:pt x="577" y="491"/>
                  </a:lnTo>
                  <a:lnTo>
                    <a:pt x="584" y="492"/>
                  </a:lnTo>
                  <a:lnTo>
                    <a:pt x="640" y="492"/>
                  </a:lnTo>
                  <a:lnTo>
                    <a:pt x="633" y="483"/>
                  </a:lnTo>
                  <a:lnTo>
                    <a:pt x="624" y="475"/>
                  </a:lnTo>
                  <a:lnTo>
                    <a:pt x="617" y="469"/>
                  </a:lnTo>
                  <a:lnTo>
                    <a:pt x="609" y="463"/>
                  </a:lnTo>
                  <a:lnTo>
                    <a:pt x="593" y="451"/>
                  </a:lnTo>
                  <a:lnTo>
                    <a:pt x="578" y="440"/>
                  </a:lnTo>
                  <a:lnTo>
                    <a:pt x="562" y="429"/>
                  </a:lnTo>
                  <a:lnTo>
                    <a:pt x="549" y="417"/>
                  </a:lnTo>
                  <a:lnTo>
                    <a:pt x="543" y="410"/>
                  </a:lnTo>
                  <a:lnTo>
                    <a:pt x="536" y="401"/>
                  </a:lnTo>
                  <a:lnTo>
                    <a:pt x="531" y="393"/>
                  </a:lnTo>
                  <a:lnTo>
                    <a:pt x="527" y="383"/>
                  </a:lnTo>
                  <a:lnTo>
                    <a:pt x="538" y="382"/>
                  </a:lnTo>
                  <a:lnTo>
                    <a:pt x="548" y="380"/>
                  </a:lnTo>
                  <a:lnTo>
                    <a:pt x="557" y="379"/>
                  </a:lnTo>
                  <a:lnTo>
                    <a:pt x="568" y="379"/>
                  </a:lnTo>
                  <a:lnTo>
                    <a:pt x="582" y="379"/>
                  </a:lnTo>
                  <a:lnTo>
                    <a:pt x="597" y="381"/>
                  </a:lnTo>
                  <a:lnTo>
                    <a:pt x="609" y="383"/>
                  </a:lnTo>
                  <a:lnTo>
                    <a:pt x="621" y="386"/>
                  </a:lnTo>
                  <a:lnTo>
                    <a:pt x="633" y="390"/>
                  </a:lnTo>
                  <a:lnTo>
                    <a:pt x="644" y="394"/>
                  </a:lnTo>
                  <a:lnTo>
                    <a:pt x="656" y="399"/>
                  </a:lnTo>
                  <a:lnTo>
                    <a:pt x="666" y="405"/>
                  </a:lnTo>
                  <a:lnTo>
                    <a:pt x="688" y="416"/>
                  </a:lnTo>
                  <a:lnTo>
                    <a:pt x="710" y="427"/>
                  </a:lnTo>
                  <a:lnTo>
                    <a:pt x="723" y="434"/>
                  </a:lnTo>
                  <a:lnTo>
                    <a:pt x="735" y="439"/>
                  </a:lnTo>
                  <a:lnTo>
                    <a:pt x="748" y="444"/>
                  </a:lnTo>
                  <a:lnTo>
                    <a:pt x="762" y="449"/>
                  </a:lnTo>
                  <a:lnTo>
                    <a:pt x="771" y="430"/>
                  </a:lnTo>
                  <a:lnTo>
                    <a:pt x="762" y="425"/>
                  </a:lnTo>
                  <a:lnTo>
                    <a:pt x="753" y="421"/>
                  </a:lnTo>
                  <a:lnTo>
                    <a:pt x="745" y="416"/>
                  </a:lnTo>
                  <a:lnTo>
                    <a:pt x="737" y="410"/>
                  </a:lnTo>
                  <a:lnTo>
                    <a:pt x="725" y="397"/>
                  </a:lnTo>
                  <a:lnTo>
                    <a:pt x="714" y="385"/>
                  </a:lnTo>
                  <a:lnTo>
                    <a:pt x="702" y="370"/>
                  </a:lnTo>
                  <a:lnTo>
                    <a:pt x="691" y="356"/>
                  </a:lnTo>
                  <a:lnTo>
                    <a:pt x="678" y="341"/>
                  </a:lnTo>
                  <a:lnTo>
                    <a:pt x="663" y="327"/>
                  </a:lnTo>
                  <a:lnTo>
                    <a:pt x="650" y="317"/>
                  </a:lnTo>
                  <a:lnTo>
                    <a:pt x="638" y="309"/>
                  </a:lnTo>
                  <a:lnTo>
                    <a:pt x="632" y="305"/>
                  </a:lnTo>
                  <a:lnTo>
                    <a:pt x="627" y="301"/>
                  </a:lnTo>
                  <a:lnTo>
                    <a:pt x="621" y="296"/>
                  </a:lnTo>
                  <a:lnTo>
                    <a:pt x="616" y="289"/>
                  </a:lnTo>
                  <a:lnTo>
                    <a:pt x="626" y="281"/>
                  </a:lnTo>
                  <a:lnTo>
                    <a:pt x="635" y="275"/>
                  </a:lnTo>
                  <a:lnTo>
                    <a:pt x="647" y="276"/>
                  </a:lnTo>
                  <a:lnTo>
                    <a:pt x="659" y="278"/>
                  </a:lnTo>
                  <a:lnTo>
                    <a:pt x="669" y="282"/>
                  </a:lnTo>
                  <a:lnTo>
                    <a:pt x="678" y="289"/>
                  </a:lnTo>
                  <a:lnTo>
                    <a:pt x="688" y="295"/>
                  </a:lnTo>
                  <a:lnTo>
                    <a:pt x="696" y="302"/>
                  </a:lnTo>
                  <a:lnTo>
                    <a:pt x="704" y="309"/>
                  </a:lnTo>
                  <a:lnTo>
                    <a:pt x="712" y="318"/>
                  </a:lnTo>
                  <a:lnTo>
                    <a:pt x="721" y="325"/>
                  </a:lnTo>
                  <a:lnTo>
                    <a:pt x="729" y="333"/>
                  </a:lnTo>
                  <a:lnTo>
                    <a:pt x="737" y="340"/>
                  </a:lnTo>
                  <a:lnTo>
                    <a:pt x="747" y="347"/>
                  </a:lnTo>
                  <a:lnTo>
                    <a:pt x="756" y="352"/>
                  </a:lnTo>
                  <a:lnTo>
                    <a:pt x="766" y="356"/>
                  </a:lnTo>
                  <a:lnTo>
                    <a:pt x="778" y="359"/>
                  </a:lnTo>
                  <a:lnTo>
                    <a:pt x="790" y="359"/>
                  </a:lnTo>
                  <a:lnTo>
                    <a:pt x="798" y="359"/>
                  </a:lnTo>
                  <a:lnTo>
                    <a:pt x="806" y="357"/>
                  </a:lnTo>
                  <a:lnTo>
                    <a:pt x="812" y="354"/>
                  </a:lnTo>
                  <a:lnTo>
                    <a:pt x="818" y="350"/>
                  </a:lnTo>
                  <a:lnTo>
                    <a:pt x="829" y="338"/>
                  </a:lnTo>
                  <a:lnTo>
                    <a:pt x="840" y="327"/>
                  </a:lnTo>
                  <a:lnTo>
                    <a:pt x="849" y="314"/>
                  </a:lnTo>
                  <a:lnTo>
                    <a:pt x="861" y="304"/>
                  </a:lnTo>
                  <a:lnTo>
                    <a:pt x="867" y="300"/>
                  </a:lnTo>
                  <a:lnTo>
                    <a:pt x="873" y="297"/>
                  </a:lnTo>
                  <a:lnTo>
                    <a:pt x="881" y="295"/>
                  </a:lnTo>
                  <a:lnTo>
                    <a:pt x="888" y="294"/>
                  </a:lnTo>
                  <a:lnTo>
                    <a:pt x="907" y="294"/>
                  </a:lnTo>
                  <a:lnTo>
                    <a:pt x="927" y="293"/>
                  </a:lnTo>
                  <a:lnTo>
                    <a:pt x="945" y="290"/>
                  </a:lnTo>
                  <a:lnTo>
                    <a:pt x="963" y="285"/>
                  </a:lnTo>
                  <a:lnTo>
                    <a:pt x="971" y="283"/>
                  </a:lnTo>
                  <a:lnTo>
                    <a:pt x="979" y="279"/>
                  </a:lnTo>
                  <a:lnTo>
                    <a:pt x="986" y="275"/>
                  </a:lnTo>
                  <a:lnTo>
                    <a:pt x="991" y="270"/>
                  </a:lnTo>
                  <a:lnTo>
                    <a:pt x="995" y="265"/>
                  </a:lnTo>
                  <a:lnTo>
                    <a:pt x="999" y="258"/>
                  </a:lnTo>
                  <a:lnTo>
                    <a:pt x="1001" y="250"/>
                  </a:lnTo>
                  <a:lnTo>
                    <a:pt x="1001" y="242"/>
                  </a:lnTo>
                  <a:lnTo>
                    <a:pt x="1001" y="234"/>
                  </a:lnTo>
                  <a:lnTo>
                    <a:pt x="998" y="226"/>
                  </a:lnTo>
                  <a:lnTo>
                    <a:pt x="994" y="221"/>
                  </a:lnTo>
                  <a:lnTo>
                    <a:pt x="989" y="216"/>
                  </a:lnTo>
                  <a:lnTo>
                    <a:pt x="976" y="206"/>
                  </a:lnTo>
                  <a:lnTo>
                    <a:pt x="964" y="195"/>
                  </a:lnTo>
                  <a:lnTo>
                    <a:pt x="973" y="190"/>
                  </a:lnTo>
                  <a:lnTo>
                    <a:pt x="983" y="185"/>
                  </a:lnTo>
                  <a:lnTo>
                    <a:pt x="990" y="179"/>
                  </a:lnTo>
                  <a:lnTo>
                    <a:pt x="997" y="173"/>
                  </a:lnTo>
                  <a:lnTo>
                    <a:pt x="1003" y="165"/>
                  </a:lnTo>
                  <a:lnTo>
                    <a:pt x="1008" y="157"/>
                  </a:lnTo>
                  <a:lnTo>
                    <a:pt x="1011" y="149"/>
                  </a:lnTo>
                  <a:lnTo>
                    <a:pt x="1012" y="138"/>
                  </a:lnTo>
                  <a:lnTo>
                    <a:pt x="1011" y="125"/>
                  </a:lnTo>
                  <a:lnTo>
                    <a:pt x="1008" y="111"/>
                  </a:lnTo>
                  <a:lnTo>
                    <a:pt x="1004" y="99"/>
                  </a:lnTo>
                  <a:lnTo>
                    <a:pt x="998" y="88"/>
                  </a:lnTo>
                  <a:lnTo>
                    <a:pt x="995" y="82"/>
                  </a:lnTo>
                  <a:lnTo>
                    <a:pt x="991" y="77"/>
                  </a:lnTo>
                  <a:lnTo>
                    <a:pt x="987" y="73"/>
                  </a:lnTo>
                  <a:lnTo>
                    <a:pt x="983" y="70"/>
                  </a:lnTo>
                  <a:lnTo>
                    <a:pt x="977" y="67"/>
                  </a:lnTo>
                  <a:lnTo>
                    <a:pt x="971" y="65"/>
                  </a:lnTo>
                  <a:lnTo>
                    <a:pt x="966" y="64"/>
                  </a:lnTo>
                  <a:lnTo>
                    <a:pt x="960" y="63"/>
                  </a:lnTo>
                  <a:lnTo>
                    <a:pt x="952" y="64"/>
                  </a:lnTo>
                  <a:lnTo>
                    <a:pt x="944" y="67"/>
                  </a:lnTo>
                  <a:lnTo>
                    <a:pt x="939" y="71"/>
                  </a:lnTo>
                  <a:lnTo>
                    <a:pt x="934" y="77"/>
                  </a:lnTo>
                  <a:lnTo>
                    <a:pt x="926" y="91"/>
                  </a:lnTo>
                  <a:lnTo>
                    <a:pt x="917" y="105"/>
                  </a:lnTo>
                  <a:lnTo>
                    <a:pt x="909" y="118"/>
                  </a:lnTo>
                  <a:lnTo>
                    <a:pt x="901" y="128"/>
                  </a:lnTo>
                  <a:lnTo>
                    <a:pt x="892" y="137"/>
                  </a:lnTo>
                  <a:lnTo>
                    <a:pt x="881" y="146"/>
                  </a:lnTo>
                  <a:lnTo>
                    <a:pt x="871" y="153"/>
                  </a:lnTo>
                  <a:lnTo>
                    <a:pt x="859" y="160"/>
                  </a:lnTo>
                  <a:lnTo>
                    <a:pt x="846" y="166"/>
                  </a:lnTo>
                  <a:lnTo>
                    <a:pt x="833" y="172"/>
                  </a:lnTo>
                  <a:lnTo>
                    <a:pt x="829" y="163"/>
                  </a:lnTo>
                  <a:lnTo>
                    <a:pt x="826" y="155"/>
                  </a:lnTo>
                  <a:lnTo>
                    <a:pt x="824" y="148"/>
                  </a:lnTo>
                  <a:lnTo>
                    <a:pt x="823" y="138"/>
                  </a:lnTo>
                  <a:lnTo>
                    <a:pt x="824" y="123"/>
                  </a:lnTo>
                  <a:lnTo>
                    <a:pt x="826" y="108"/>
                  </a:lnTo>
                  <a:lnTo>
                    <a:pt x="829" y="95"/>
                  </a:lnTo>
                  <a:lnTo>
                    <a:pt x="834" y="82"/>
                  </a:lnTo>
                  <a:lnTo>
                    <a:pt x="838" y="69"/>
                  </a:lnTo>
                  <a:lnTo>
                    <a:pt x="842" y="56"/>
                  </a:lnTo>
                  <a:lnTo>
                    <a:pt x="845" y="41"/>
                  </a:lnTo>
                  <a:lnTo>
                    <a:pt x="847" y="26"/>
                  </a:lnTo>
                  <a:lnTo>
                    <a:pt x="833" y="21"/>
                  </a:lnTo>
                  <a:lnTo>
                    <a:pt x="820" y="16"/>
                  </a:lnTo>
                  <a:lnTo>
                    <a:pt x="808" y="12"/>
                  </a:lnTo>
                  <a:lnTo>
                    <a:pt x="795" y="7"/>
                  </a:lnTo>
                  <a:close/>
                  <a:moveTo>
                    <a:pt x="457" y="72"/>
                  </a:moveTo>
                  <a:lnTo>
                    <a:pt x="447" y="72"/>
                  </a:lnTo>
                  <a:lnTo>
                    <a:pt x="439" y="70"/>
                  </a:lnTo>
                  <a:lnTo>
                    <a:pt x="431" y="68"/>
                  </a:lnTo>
                  <a:lnTo>
                    <a:pt x="424" y="66"/>
                  </a:lnTo>
                  <a:lnTo>
                    <a:pt x="415" y="63"/>
                  </a:lnTo>
                  <a:lnTo>
                    <a:pt x="408" y="61"/>
                  </a:lnTo>
                  <a:lnTo>
                    <a:pt x="400" y="59"/>
                  </a:lnTo>
                  <a:lnTo>
                    <a:pt x="391" y="59"/>
                  </a:lnTo>
                  <a:lnTo>
                    <a:pt x="373" y="59"/>
                  </a:lnTo>
                  <a:lnTo>
                    <a:pt x="356" y="61"/>
                  </a:lnTo>
                  <a:lnTo>
                    <a:pt x="348" y="63"/>
                  </a:lnTo>
                  <a:lnTo>
                    <a:pt x="341" y="66"/>
                  </a:lnTo>
                  <a:lnTo>
                    <a:pt x="333" y="69"/>
                  </a:lnTo>
                  <a:lnTo>
                    <a:pt x="324" y="72"/>
                  </a:lnTo>
                  <a:lnTo>
                    <a:pt x="319" y="76"/>
                  </a:lnTo>
                  <a:lnTo>
                    <a:pt x="315" y="81"/>
                  </a:lnTo>
                  <a:lnTo>
                    <a:pt x="312" y="88"/>
                  </a:lnTo>
                  <a:lnTo>
                    <a:pt x="309" y="95"/>
                  </a:lnTo>
                  <a:lnTo>
                    <a:pt x="306" y="100"/>
                  </a:lnTo>
                  <a:lnTo>
                    <a:pt x="303" y="105"/>
                  </a:lnTo>
                  <a:lnTo>
                    <a:pt x="300" y="107"/>
                  </a:lnTo>
                  <a:lnTo>
                    <a:pt x="298" y="109"/>
                  </a:lnTo>
                  <a:lnTo>
                    <a:pt x="295" y="109"/>
                  </a:lnTo>
                  <a:lnTo>
                    <a:pt x="292" y="110"/>
                  </a:lnTo>
                  <a:lnTo>
                    <a:pt x="282" y="109"/>
                  </a:lnTo>
                  <a:lnTo>
                    <a:pt x="274" y="106"/>
                  </a:lnTo>
                  <a:lnTo>
                    <a:pt x="266" y="103"/>
                  </a:lnTo>
                  <a:lnTo>
                    <a:pt x="259" y="98"/>
                  </a:lnTo>
                  <a:lnTo>
                    <a:pt x="253" y="92"/>
                  </a:lnTo>
                  <a:lnTo>
                    <a:pt x="247" y="85"/>
                  </a:lnTo>
                  <a:lnTo>
                    <a:pt x="240" y="77"/>
                  </a:lnTo>
                  <a:lnTo>
                    <a:pt x="235" y="70"/>
                  </a:lnTo>
                  <a:lnTo>
                    <a:pt x="230" y="63"/>
                  </a:lnTo>
                  <a:lnTo>
                    <a:pt x="224" y="56"/>
                  </a:lnTo>
                  <a:lnTo>
                    <a:pt x="218" y="48"/>
                  </a:lnTo>
                  <a:lnTo>
                    <a:pt x="211" y="43"/>
                  </a:lnTo>
                  <a:lnTo>
                    <a:pt x="205" y="38"/>
                  </a:lnTo>
                  <a:lnTo>
                    <a:pt x="197" y="34"/>
                  </a:lnTo>
                  <a:lnTo>
                    <a:pt x="189" y="31"/>
                  </a:lnTo>
                  <a:lnTo>
                    <a:pt x="179" y="31"/>
                  </a:lnTo>
                  <a:lnTo>
                    <a:pt x="173" y="31"/>
                  </a:lnTo>
                  <a:lnTo>
                    <a:pt x="167" y="33"/>
                  </a:lnTo>
                  <a:lnTo>
                    <a:pt x="162" y="35"/>
                  </a:lnTo>
                  <a:lnTo>
                    <a:pt x="157" y="38"/>
                  </a:lnTo>
                  <a:lnTo>
                    <a:pt x="152" y="42"/>
                  </a:lnTo>
                  <a:lnTo>
                    <a:pt x="149" y="47"/>
                  </a:lnTo>
                  <a:lnTo>
                    <a:pt x="146" y="52"/>
                  </a:lnTo>
                  <a:lnTo>
                    <a:pt x="146" y="59"/>
                  </a:lnTo>
                  <a:lnTo>
                    <a:pt x="146" y="64"/>
                  </a:lnTo>
                  <a:lnTo>
                    <a:pt x="147" y="68"/>
                  </a:lnTo>
                  <a:lnTo>
                    <a:pt x="149" y="72"/>
                  </a:lnTo>
                  <a:lnTo>
                    <a:pt x="151" y="76"/>
                  </a:lnTo>
                  <a:lnTo>
                    <a:pt x="158" y="82"/>
                  </a:lnTo>
                  <a:lnTo>
                    <a:pt x="165" y="89"/>
                  </a:lnTo>
                  <a:lnTo>
                    <a:pt x="181" y="99"/>
                  </a:lnTo>
                  <a:lnTo>
                    <a:pt x="198" y="110"/>
                  </a:lnTo>
                  <a:lnTo>
                    <a:pt x="206" y="118"/>
                  </a:lnTo>
                  <a:lnTo>
                    <a:pt x="213" y="126"/>
                  </a:lnTo>
                  <a:lnTo>
                    <a:pt x="220" y="135"/>
                  </a:lnTo>
                  <a:lnTo>
                    <a:pt x="225" y="144"/>
                  </a:lnTo>
                  <a:lnTo>
                    <a:pt x="230" y="153"/>
                  </a:lnTo>
                  <a:lnTo>
                    <a:pt x="234" y="163"/>
                  </a:lnTo>
                  <a:lnTo>
                    <a:pt x="237" y="174"/>
                  </a:lnTo>
                  <a:lnTo>
                    <a:pt x="240" y="185"/>
                  </a:lnTo>
                  <a:lnTo>
                    <a:pt x="224" y="188"/>
                  </a:lnTo>
                  <a:lnTo>
                    <a:pt x="207" y="191"/>
                  </a:lnTo>
                  <a:lnTo>
                    <a:pt x="192" y="194"/>
                  </a:lnTo>
                  <a:lnTo>
                    <a:pt x="177" y="198"/>
                  </a:lnTo>
                  <a:lnTo>
                    <a:pt x="171" y="202"/>
                  </a:lnTo>
                  <a:lnTo>
                    <a:pt x="165" y="205"/>
                  </a:lnTo>
                  <a:lnTo>
                    <a:pt x="159" y="209"/>
                  </a:lnTo>
                  <a:lnTo>
                    <a:pt x="153" y="213"/>
                  </a:lnTo>
                  <a:lnTo>
                    <a:pt x="148" y="218"/>
                  </a:lnTo>
                  <a:lnTo>
                    <a:pt x="144" y="223"/>
                  </a:lnTo>
                  <a:lnTo>
                    <a:pt x="140" y="230"/>
                  </a:lnTo>
                  <a:lnTo>
                    <a:pt x="137" y="237"/>
                  </a:lnTo>
                  <a:lnTo>
                    <a:pt x="159" y="240"/>
                  </a:lnTo>
                  <a:lnTo>
                    <a:pt x="179" y="240"/>
                  </a:lnTo>
                  <a:lnTo>
                    <a:pt x="199" y="239"/>
                  </a:lnTo>
                  <a:lnTo>
                    <a:pt x="221" y="237"/>
                  </a:lnTo>
                  <a:lnTo>
                    <a:pt x="229" y="246"/>
                  </a:lnTo>
                  <a:lnTo>
                    <a:pt x="235" y="256"/>
                  </a:lnTo>
                  <a:lnTo>
                    <a:pt x="234" y="264"/>
                  </a:lnTo>
                  <a:lnTo>
                    <a:pt x="232" y="270"/>
                  </a:lnTo>
                  <a:lnTo>
                    <a:pt x="229" y="277"/>
                  </a:lnTo>
                  <a:lnTo>
                    <a:pt x="225" y="282"/>
                  </a:lnTo>
                  <a:lnTo>
                    <a:pt x="220" y="287"/>
                  </a:lnTo>
                  <a:lnTo>
                    <a:pt x="213" y="291"/>
                  </a:lnTo>
                  <a:lnTo>
                    <a:pt x="207" y="293"/>
                  </a:lnTo>
                  <a:lnTo>
                    <a:pt x="200" y="294"/>
                  </a:lnTo>
                  <a:lnTo>
                    <a:pt x="190" y="293"/>
                  </a:lnTo>
                  <a:lnTo>
                    <a:pt x="180" y="290"/>
                  </a:lnTo>
                  <a:lnTo>
                    <a:pt x="173" y="287"/>
                  </a:lnTo>
                  <a:lnTo>
                    <a:pt x="165" y="281"/>
                  </a:lnTo>
                  <a:lnTo>
                    <a:pt x="158" y="276"/>
                  </a:lnTo>
                  <a:lnTo>
                    <a:pt x="149" y="270"/>
                  </a:lnTo>
                  <a:lnTo>
                    <a:pt x="141" y="265"/>
                  </a:lnTo>
                  <a:lnTo>
                    <a:pt x="132" y="261"/>
                  </a:lnTo>
                  <a:lnTo>
                    <a:pt x="122" y="279"/>
                  </a:lnTo>
                  <a:lnTo>
                    <a:pt x="133" y="287"/>
                  </a:lnTo>
                  <a:lnTo>
                    <a:pt x="142" y="293"/>
                  </a:lnTo>
                  <a:lnTo>
                    <a:pt x="152" y="298"/>
                  </a:lnTo>
                  <a:lnTo>
                    <a:pt x="165" y="303"/>
                  </a:lnTo>
                  <a:lnTo>
                    <a:pt x="152" y="318"/>
                  </a:lnTo>
                  <a:lnTo>
                    <a:pt x="143" y="332"/>
                  </a:lnTo>
                  <a:lnTo>
                    <a:pt x="138" y="338"/>
                  </a:lnTo>
                  <a:lnTo>
                    <a:pt x="133" y="345"/>
                  </a:lnTo>
                  <a:lnTo>
                    <a:pt x="125" y="350"/>
                  </a:lnTo>
                  <a:lnTo>
                    <a:pt x="118" y="355"/>
                  </a:lnTo>
                  <a:lnTo>
                    <a:pt x="111" y="358"/>
                  </a:lnTo>
                  <a:lnTo>
                    <a:pt x="104" y="360"/>
                  </a:lnTo>
                  <a:lnTo>
                    <a:pt x="98" y="362"/>
                  </a:lnTo>
                  <a:lnTo>
                    <a:pt x="91" y="363"/>
                  </a:lnTo>
                  <a:lnTo>
                    <a:pt x="78" y="363"/>
                  </a:lnTo>
                  <a:lnTo>
                    <a:pt x="65" y="362"/>
                  </a:lnTo>
                  <a:lnTo>
                    <a:pt x="52" y="360"/>
                  </a:lnTo>
                  <a:lnTo>
                    <a:pt x="40" y="357"/>
                  </a:lnTo>
                  <a:lnTo>
                    <a:pt x="25" y="356"/>
                  </a:lnTo>
                  <a:lnTo>
                    <a:pt x="10" y="355"/>
                  </a:lnTo>
                  <a:lnTo>
                    <a:pt x="7" y="364"/>
                  </a:lnTo>
                  <a:lnTo>
                    <a:pt x="4" y="374"/>
                  </a:lnTo>
                  <a:lnTo>
                    <a:pt x="1" y="383"/>
                  </a:lnTo>
                  <a:lnTo>
                    <a:pt x="0" y="392"/>
                  </a:lnTo>
                  <a:lnTo>
                    <a:pt x="0" y="396"/>
                  </a:lnTo>
                  <a:lnTo>
                    <a:pt x="1" y="400"/>
                  </a:lnTo>
                  <a:lnTo>
                    <a:pt x="2" y="404"/>
                  </a:lnTo>
                  <a:lnTo>
                    <a:pt x="4" y="408"/>
                  </a:lnTo>
                  <a:lnTo>
                    <a:pt x="10" y="413"/>
                  </a:lnTo>
                  <a:lnTo>
                    <a:pt x="16" y="417"/>
                  </a:lnTo>
                  <a:lnTo>
                    <a:pt x="30" y="424"/>
                  </a:lnTo>
                  <a:lnTo>
                    <a:pt x="47" y="430"/>
                  </a:lnTo>
                  <a:lnTo>
                    <a:pt x="85" y="411"/>
                  </a:lnTo>
                  <a:lnTo>
                    <a:pt x="89" y="425"/>
                  </a:lnTo>
                  <a:lnTo>
                    <a:pt x="95" y="439"/>
                  </a:lnTo>
                  <a:lnTo>
                    <a:pt x="102" y="451"/>
                  </a:lnTo>
                  <a:lnTo>
                    <a:pt x="110" y="463"/>
                  </a:lnTo>
                  <a:lnTo>
                    <a:pt x="114" y="468"/>
                  </a:lnTo>
                  <a:lnTo>
                    <a:pt x="118" y="473"/>
                  </a:lnTo>
                  <a:lnTo>
                    <a:pt x="123" y="477"/>
                  </a:lnTo>
                  <a:lnTo>
                    <a:pt x="130" y="480"/>
                  </a:lnTo>
                  <a:lnTo>
                    <a:pt x="135" y="483"/>
                  </a:lnTo>
                  <a:lnTo>
                    <a:pt x="141" y="484"/>
                  </a:lnTo>
                  <a:lnTo>
                    <a:pt x="148" y="486"/>
                  </a:lnTo>
                  <a:lnTo>
                    <a:pt x="155" y="486"/>
                  </a:lnTo>
                  <a:lnTo>
                    <a:pt x="165" y="485"/>
                  </a:lnTo>
                  <a:lnTo>
                    <a:pt x="173" y="483"/>
                  </a:lnTo>
                  <a:lnTo>
                    <a:pt x="180" y="480"/>
                  </a:lnTo>
                  <a:lnTo>
                    <a:pt x="188" y="475"/>
                  </a:lnTo>
                  <a:lnTo>
                    <a:pt x="194" y="470"/>
                  </a:lnTo>
                  <a:lnTo>
                    <a:pt x="199" y="463"/>
                  </a:lnTo>
                  <a:lnTo>
                    <a:pt x="203" y="455"/>
                  </a:lnTo>
                  <a:lnTo>
                    <a:pt x="207" y="447"/>
                  </a:lnTo>
                  <a:lnTo>
                    <a:pt x="211" y="439"/>
                  </a:lnTo>
                  <a:lnTo>
                    <a:pt x="215" y="428"/>
                  </a:lnTo>
                  <a:lnTo>
                    <a:pt x="217" y="419"/>
                  </a:lnTo>
                  <a:lnTo>
                    <a:pt x="219" y="409"/>
                  </a:lnTo>
                  <a:lnTo>
                    <a:pt x="221" y="389"/>
                  </a:lnTo>
                  <a:lnTo>
                    <a:pt x="221" y="369"/>
                  </a:lnTo>
                  <a:lnTo>
                    <a:pt x="232" y="367"/>
                  </a:lnTo>
                  <a:lnTo>
                    <a:pt x="242" y="364"/>
                  </a:lnTo>
                  <a:lnTo>
                    <a:pt x="251" y="360"/>
                  </a:lnTo>
                  <a:lnTo>
                    <a:pt x="259" y="356"/>
                  </a:lnTo>
                  <a:lnTo>
                    <a:pt x="267" y="352"/>
                  </a:lnTo>
                  <a:lnTo>
                    <a:pt x="276" y="346"/>
                  </a:lnTo>
                  <a:lnTo>
                    <a:pt x="283" y="338"/>
                  </a:lnTo>
                  <a:lnTo>
                    <a:pt x="292" y="331"/>
                  </a:lnTo>
                  <a:lnTo>
                    <a:pt x="296" y="338"/>
                  </a:lnTo>
                  <a:lnTo>
                    <a:pt x="301" y="343"/>
                  </a:lnTo>
                  <a:lnTo>
                    <a:pt x="307" y="349"/>
                  </a:lnTo>
                  <a:lnTo>
                    <a:pt x="312" y="353"/>
                  </a:lnTo>
                  <a:lnTo>
                    <a:pt x="318" y="357"/>
                  </a:lnTo>
                  <a:lnTo>
                    <a:pt x="324" y="360"/>
                  </a:lnTo>
                  <a:lnTo>
                    <a:pt x="331" y="362"/>
                  </a:lnTo>
                  <a:lnTo>
                    <a:pt x="339" y="364"/>
                  </a:lnTo>
                  <a:lnTo>
                    <a:pt x="345" y="351"/>
                  </a:lnTo>
                  <a:lnTo>
                    <a:pt x="351" y="337"/>
                  </a:lnTo>
                  <a:lnTo>
                    <a:pt x="357" y="325"/>
                  </a:lnTo>
                  <a:lnTo>
                    <a:pt x="365" y="312"/>
                  </a:lnTo>
                  <a:lnTo>
                    <a:pt x="379" y="291"/>
                  </a:lnTo>
                  <a:lnTo>
                    <a:pt x="396" y="269"/>
                  </a:lnTo>
                  <a:lnTo>
                    <a:pt x="429" y="232"/>
                  </a:lnTo>
                  <a:lnTo>
                    <a:pt x="462" y="195"/>
                  </a:lnTo>
                  <a:lnTo>
                    <a:pt x="478" y="178"/>
                  </a:lnTo>
                  <a:lnTo>
                    <a:pt x="494" y="159"/>
                  </a:lnTo>
                  <a:lnTo>
                    <a:pt x="509" y="140"/>
                  </a:lnTo>
                  <a:lnTo>
                    <a:pt x="522" y="120"/>
                  </a:lnTo>
                  <a:lnTo>
                    <a:pt x="528" y="109"/>
                  </a:lnTo>
                  <a:lnTo>
                    <a:pt x="533" y="99"/>
                  </a:lnTo>
                  <a:lnTo>
                    <a:pt x="539" y="87"/>
                  </a:lnTo>
                  <a:lnTo>
                    <a:pt x="543" y="75"/>
                  </a:lnTo>
                  <a:lnTo>
                    <a:pt x="547" y="63"/>
                  </a:lnTo>
                  <a:lnTo>
                    <a:pt x="550" y="49"/>
                  </a:lnTo>
                  <a:lnTo>
                    <a:pt x="553" y="35"/>
                  </a:lnTo>
                  <a:lnTo>
                    <a:pt x="555" y="20"/>
                  </a:lnTo>
                  <a:lnTo>
                    <a:pt x="547" y="20"/>
                  </a:lnTo>
                  <a:lnTo>
                    <a:pt x="540" y="21"/>
                  </a:lnTo>
                  <a:lnTo>
                    <a:pt x="533" y="23"/>
                  </a:lnTo>
                  <a:lnTo>
                    <a:pt x="527" y="26"/>
                  </a:lnTo>
                  <a:lnTo>
                    <a:pt x="516" y="34"/>
                  </a:lnTo>
                  <a:lnTo>
                    <a:pt x="505" y="44"/>
                  </a:lnTo>
                  <a:lnTo>
                    <a:pt x="495" y="55"/>
                  </a:lnTo>
                  <a:lnTo>
                    <a:pt x="484" y="64"/>
                  </a:lnTo>
                  <a:lnTo>
                    <a:pt x="477" y="67"/>
                  </a:lnTo>
                  <a:lnTo>
                    <a:pt x="471" y="70"/>
                  </a:lnTo>
                  <a:lnTo>
                    <a:pt x="464" y="72"/>
                  </a:lnTo>
                  <a:lnTo>
                    <a:pt x="457" y="72"/>
                  </a:lnTo>
                  <a:close/>
                </a:path>
              </a:pathLst>
            </a:custGeom>
            <a:solidFill>
              <a:srgbClr val="BEBFC3"/>
            </a:solidFill>
            <a:ln w="9525">
              <a:noFill/>
              <a:round/>
              <a:headEnd/>
              <a:tailEnd/>
            </a:ln>
          </p:spPr>
          <p:txBody>
            <a:bodyPr/>
            <a:lstStyle/>
            <a:p>
              <a:endParaRPr lang="es-ES"/>
            </a:p>
          </p:txBody>
        </p:sp>
        <p:sp>
          <p:nvSpPr>
            <p:cNvPr id="5208" name="Freeform 67"/>
            <p:cNvSpPr>
              <a:spLocks/>
            </p:cNvSpPr>
            <p:nvPr/>
          </p:nvSpPr>
          <p:spPr bwMode="auto">
            <a:xfrm>
              <a:off x="1544638" y="5219701"/>
              <a:ext cx="119062" cy="147638"/>
            </a:xfrm>
            <a:custGeom>
              <a:avLst/>
              <a:gdLst>
                <a:gd name="T0" fmla="*/ 2147483647 w 649"/>
                <a:gd name="T1" fmla="*/ 0 h 557"/>
                <a:gd name="T2" fmla="*/ 2147483647 w 649"/>
                <a:gd name="T3" fmla="*/ 0 h 557"/>
                <a:gd name="T4" fmla="*/ 0 w 649"/>
                <a:gd name="T5" fmla="*/ 0 h 557"/>
                <a:gd name="T6" fmla="*/ 0 w 649"/>
                <a:gd name="T7" fmla="*/ 0 h 557"/>
                <a:gd name="T8" fmla="*/ 0 w 649"/>
                <a:gd name="T9" fmla="*/ 0 h 557"/>
                <a:gd name="T10" fmla="*/ 0 w 649"/>
                <a:gd name="T11" fmla="*/ 2147483647 h 557"/>
                <a:gd name="T12" fmla="*/ 0 w 649"/>
                <a:gd name="T13" fmla="*/ 2147483647 h 557"/>
                <a:gd name="T14" fmla="*/ 0 w 649"/>
                <a:gd name="T15" fmla="*/ 2147483647 h 557"/>
                <a:gd name="T16" fmla="*/ 0 w 649"/>
                <a:gd name="T17" fmla="*/ 2147483647 h 557"/>
                <a:gd name="T18" fmla="*/ 0 w 649"/>
                <a:gd name="T19" fmla="*/ 2147483647 h 557"/>
                <a:gd name="T20" fmla="*/ 0 w 649"/>
                <a:gd name="T21" fmla="*/ 2147483647 h 557"/>
                <a:gd name="T22" fmla="*/ 0 w 649"/>
                <a:gd name="T23" fmla="*/ 2147483647 h 557"/>
                <a:gd name="T24" fmla="*/ 0 w 649"/>
                <a:gd name="T25" fmla="*/ 2147483647 h 557"/>
                <a:gd name="T26" fmla="*/ 0 w 649"/>
                <a:gd name="T27" fmla="*/ 2147483647 h 557"/>
                <a:gd name="T28" fmla="*/ 0 w 649"/>
                <a:gd name="T29" fmla="*/ 2147483647 h 557"/>
                <a:gd name="T30" fmla="*/ 0 w 649"/>
                <a:gd name="T31" fmla="*/ 2147483647 h 557"/>
                <a:gd name="T32" fmla="*/ 0 w 649"/>
                <a:gd name="T33" fmla="*/ 2147483647 h 557"/>
                <a:gd name="T34" fmla="*/ 0 w 649"/>
                <a:gd name="T35" fmla="*/ 2147483647 h 557"/>
                <a:gd name="T36" fmla="*/ 0 w 649"/>
                <a:gd name="T37" fmla="*/ 2147483647 h 557"/>
                <a:gd name="T38" fmla="*/ 0 w 649"/>
                <a:gd name="T39" fmla="*/ 2147483647 h 557"/>
                <a:gd name="T40" fmla="*/ 0 w 649"/>
                <a:gd name="T41" fmla="*/ 2147483647 h 557"/>
                <a:gd name="T42" fmla="*/ 0 w 649"/>
                <a:gd name="T43" fmla="*/ 2147483647 h 557"/>
                <a:gd name="T44" fmla="*/ 0 w 649"/>
                <a:gd name="T45" fmla="*/ 2147483647 h 557"/>
                <a:gd name="T46" fmla="*/ 0 w 649"/>
                <a:gd name="T47" fmla="*/ 2147483647 h 557"/>
                <a:gd name="T48" fmla="*/ 0 w 649"/>
                <a:gd name="T49" fmla="*/ 2147483647 h 557"/>
                <a:gd name="T50" fmla="*/ 0 w 649"/>
                <a:gd name="T51" fmla="*/ 2147483647 h 557"/>
                <a:gd name="T52" fmla="*/ 0 w 649"/>
                <a:gd name="T53" fmla="*/ 2147483647 h 557"/>
                <a:gd name="T54" fmla="*/ 0 w 649"/>
                <a:gd name="T55" fmla="*/ 2147483647 h 557"/>
                <a:gd name="T56" fmla="*/ 2147483647 w 649"/>
                <a:gd name="T57" fmla="*/ 2147483647 h 557"/>
                <a:gd name="T58" fmla="*/ 2147483647 w 649"/>
                <a:gd name="T59" fmla="*/ 2147483647 h 557"/>
                <a:gd name="T60" fmla="*/ 2147483647 w 649"/>
                <a:gd name="T61" fmla="*/ 2147483647 h 557"/>
                <a:gd name="T62" fmla="*/ 0 w 649"/>
                <a:gd name="T63" fmla="*/ 2147483647 h 557"/>
                <a:gd name="T64" fmla="*/ 0 w 649"/>
                <a:gd name="T65" fmla="*/ 2147483647 h 557"/>
                <a:gd name="T66" fmla="*/ 0 w 649"/>
                <a:gd name="T67" fmla="*/ 2147483647 h 557"/>
                <a:gd name="T68" fmla="*/ 0 w 649"/>
                <a:gd name="T69" fmla="*/ 2147483647 h 557"/>
                <a:gd name="T70" fmla="*/ 0 w 649"/>
                <a:gd name="T71" fmla="*/ 2147483647 h 557"/>
                <a:gd name="T72" fmla="*/ 2147483647 w 649"/>
                <a:gd name="T73" fmla="*/ 2147483647 h 557"/>
                <a:gd name="T74" fmla="*/ 2147483647 w 649"/>
                <a:gd name="T75" fmla="*/ 2147483647 h 557"/>
                <a:gd name="T76" fmla="*/ 2147483647 w 649"/>
                <a:gd name="T77" fmla="*/ 2147483647 h 557"/>
                <a:gd name="T78" fmla="*/ 2147483647 w 649"/>
                <a:gd name="T79" fmla="*/ 2147483647 h 557"/>
                <a:gd name="T80" fmla="*/ 2147483647 w 649"/>
                <a:gd name="T81" fmla="*/ 2147483647 h 557"/>
                <a:gd name="T82" fmla="*/ 2147483647 w 649"/>
                <a:gd name="T83" fmla="*/ 2147483647 h 557"/>
                <a:gd name="T84" fmla="*/ 2147483647 w 649"/>
                <a:gd name="T85" fmla="*/ 2147483647 h 557"/>
                <a:gd name="T86" fmla="*/ 2147483647 w 649"/>
                <a:gd name="T87" fmla="*/ 2147483647 h 557"/>
                <a:gd name="T88" fmla="*/ 2147483647 w 649"/>
                <a:gd name="T89" fmla="*/ 2147483647 h 557"/>
                <a:gd name="T90" fmla="*/ 2147483647 w 649"/>
                <a:gd name="T91" fmla="*/ 2147483647 h 557"/>
                <a:gd name="T92" fmla="*/ 2147483647 w 649"/>
                <a:gd name="T93" fmla="*/ 2147483647 h 557"/>
                <a:gd name="T94" fmla="*/ 2147483647 w 649"/>
                <a:gd name="T95" fmla="*/ 2147483647 h 557"/>
                <a:gd name="T96" fmla="*/ 2147483647 w 649"/>
                <a:gd name="T97" fmla="*/ 2147483647 h 557"/>
                <a:gd name="T98" fmla="*/ 2147483647 w 649"/>
                <a:gd name="T99" fmla="*/ 0 h 557"/>
                <a:gd name="T100" fmla="*/ 2147483647 w 649"/>
                <a:gd name="T101" fmla="*/ 0 h 557"/>
                <a:gd name="T102" fmla="*/ 2147483647 w 649"/>
                <a:gd name="T103" fmla="*/ 0 h 557"/>
                <a:gd name="T104" fmla="*/ 2147483647 w 649"/>
                <a:gd name="T105" fmla="*/ 2147483647 h 557"/>
                <a:gd name="T106" fmla="*/ 2147483647 w 649"/>
                <a:gd name="T107" fmla="*/ 2147483647 h 557"/>
                <a:gd name="T108" fmla="*/ 2147483647 w 649"/>
                <a:gd name="T109" fmla="*/ 2147483647 h 557"/>
                <a:gd name="T110" fmla="*/ 2147483647 w 649"/>
                <a:gd name="T111" fmla="*/ 2147483647 h 557"/>
                <a:gd name="T112" fmla="*/ 2147483647 w 649"/>
                <a:gd name="T113" fmla="*/ 0 h 557"/>
                <a:gd name="T114" fmla="*/ 2147483647 w 649"/>
                <a:gd name="T115" fmla="*/ 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9"/>
                <a:gd name="T175" fmla="*/ 0 h 557"/>
                <a:gd name="T176" fmla="*/ 649 w 649"/>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9" h="557">
                  <a:moveTo>
                    <a:pt x="432" y="7"/>
                  </a:moveTo>
                  <a:lnTo>
                    <a:pt x="425" y="16"/>
                  </a:lnTo>
                  <a:lnTo>
                    <a:pt x="417" y="23"/>
                  </a:lnTo>
                  <a:lnTo>
                    <a:pt x="410" y="30"/>
                  </a:lnTo>
                  <a:lnTo>
                    <a:pt x="401" y="36"/>
                  </a:lnTo>
                  <a:lnTo>
                    <a:pt x="384" y="46"/>
                  </a:lnTo>
                  <a:lnTo>
                    <a:pt x="364" y="59"/>
                  </a:lnTo>
                  <a:lnTo>
                    <a:pt x="363" y="43"/>
                  </a:lnTo>
                  <a:lnTo>
                    <a:pt x="362" y="29"/>
                  </a:lnTo>
                  <a:lnTo>
                    <a:pt x="363" y="15"/>
                  </a:lnTo>
                  <a:lnTo>
                    <a:pt x="364" y="0"/>
                  </a:lnTo>
                  <a:lnTo>
                    <a:pt x="296" y="0"/>
                  </a:lnTo>
                  <a:lnTo>
                    <a:pt x="296" y="41"/>
                  </a:lnTo>
                  <a:lnTo>
                    <a:pt x="296" y="46"/>
                  </a:lnTo>
                  <a:lnTo>
                    <a:pt x="298" y="51"/>
                  </a:lnTo>
                  <a:lnTo>
                    <a:pt x="300" y="56"/>
                  </a:lnTo>
                  <a:lnTo>
                    <a:pt x="302" y="60"/>
                  </a:lnTo>
                  <a:lnTo>
                    <a:pt x="308" y="68"/>
                  </a:lnTo>
                  <a:lnTo>
                    <a:pt x="314" y="77"/>
                  </a:lnTo>
                  <a:lnTo>
                    <a:pt x="297" y="81"/>
                  </a:lnTo>
                  <a:lnTo>
                    <a:pt x="281" y="87"/>
                  </a:lnTo>
                  <a:lnTo>
                    <a:pt x="275" y="91"/>
                  </a:lnTo>
                  <a:lnTo>
                    <a:pt x="270" y="96"/>
                  </a:lnTo>
                  <a:lnTo>
                    <a:pt x="268" y="99"/>
                  </a:lnTo>
                  <a:lnTo>
                    <a:pt x="267" y="102"/>
                  </a:lnTo>
                  <a:lnTo>
                    <a:pt x="266" y="106"/>
                  </a:lnTo>
                  <a:lnTo>
                    <a:pt x="265" y="110"/>
                  </a:lnTo>
                  <a:lnTo>
                    <a:pt x="265" y="181"/>
                  </a:lnTo>
                  <a:lnTo>
                    <a:pt x="271" y="195"/>
                  </a:lnTo>
                  <a:lnTo>
                    <a:pt x="277" y="209"/>
                  </a:lnTo>
                  <a:lnTo>
                    <a:pt x="272" y="218"/>
                  </a:lnTo>
                  <a:lnTo>
                    <a:pt x="268" y="227"/>
                  </a:lnTo>
                  <a:lnTo>
                    <a:pt x="257" y="225"/>
                  </a:lnTo>
                  <a:lnTo>
                    <a:pt x="248" y="222"/>
                  </a:lnTo>
                  <a:lnTo>
                    <a:pt x="240" y="219"/>
                  </a:lnTo>
                  <a:lnTo>
                    <a:pt x="229" y="218"/>
                  </a:lnTo>
                  <a:lnTo>
                    <a:pt x="220" y="219"/>
                  </a:lnTo>
                  <a:lnTo>
                    <a:pt x="211" y="221"/>
                  </a:lnTo>
                  <a:lnTo>
                    <a:pt x="202" y="223"/>
                  </a:lnTo>
                  <a:lnTo>
                    <a:pt x="195" y="227"/>
                  </a:lnTo>
                  <a:lnTo>
                    <a:pt x="189" y="233"/>
                  </a:lnTo>
                  <a:lnTo>
                    <a:pt x="182" y="238"/>
                  </a:lnTo>
                  <a:lnTo>
                    <a:pt x="177" y="244"/>
                  </a:lnTo>
                  <a:lnTo>
                    <a:pt x="170" y="250"/>
                  </a:lnTo>
                  <a:lnTo>
                    <a:pt x="150" y="281"/>
                  </a:lnTo>
                  <a:lnTo>
                    <a:pt x="126" y="312"/>
                  </a:lnTo>
                  <a:lnTo>
                    <a:pt x="104" y="337"/>
                  </a:lnTo>
                  <a:lnTo>
                    <a:pt x="81" y="359"/>
                  </a:lnTo>
                  <a:lnTo>
                    <a:pt x="61" y="381"/>
                  </a:lnTo>
                  <a:lnTo>
                    <a:pt x="41" y="403"/>
                  </a:lnTo>
                  <a:lnTo>
                    <a:pt x="32" y="414"/>
                  </a:lnTo>
                  <a:lnTo>
                    <a:pt x="24" y="425"/>
                  </a:lnTo>
                  <a:lnTo>
                    <a:pt x="17" y="437"/>
                  </a:lnTo>
                  <a:lnTo>
                    <a:pt x="11" y="449"/>
                  </a:lnTo>
                  <a:lnTo>
                    <a:pt x="6" y="463"/>
                  </a:lnTo>
                  <a:lnTo>
                    <a:pt x="3" y="477"/>
                  </a:lnTo>
                  <a:lnTo>
                    <a:pt x="0" y="493"/>
                  </a:lnTo>
                  <a:lnTo>
                    <a:pt x="0" y="509"/>
                  </a:lnTo>
                  <a:lnTo>
                    <a:pt x="0" y="548"/>
                  </a:lnTo>
                  <a:lnTo>
                    <a:pt x="18" y="557"/>
                  </a:lnTo>
                  <a:lnTo>
                    <a:pt x="28" y="541"/>
                  </a:lnTo>
                  <a:lnTo>
                    <a:pt x="37" y="526"/>
                  </a:lnTo>
                  <a:lnTo>
                    <a:pt x="43" y="520"/>
                  </a:lnTo>
                  <a:lnTo>
                    <a:pt x="49" y="514"/>
                  </a:lnTo>
                  <a:lnTo>
                    <a:pt x="52" y="512"/>
                  </a:lnTo>
                  <a:lnTo>
                    <a:pt x="56" y="511"/>
                  </a:lnTo>
                  <a:lnTo>
                    <a:pt x="61" y="510"/>
                  </a:lnTo>
                  <a:lnTo>
                    <a:pt x="65" y="510"/>
                  </a:lnTo>
                  <a:lnTo>
                    <a:pt x="76" y="511"/>
                  </a:lnTo>
                  <a:lnTo>
                    <a:pt x="85" y="512"/>
                  </a:lnTo>
                  <a:lnTo>
                    <a:pt x="95" y="515"/>
                  </a:lnTo>
                  <a:lnTo>
                    <a:pt x="103" y="520"/>
                  </a:lnTo>
                  <a:lnTo>
                    <a:pt x="121" y="527"/>
                  </a:lnTo>
                  <a:lnTo>
                    <a:pt x="140" y="534"/>
                  </a:lnTo>
                  <a:lnTo>
                    <a:pt x="140" y="521"/>
                  </a:lnTo>
                  <a:lnTo>
                    <a:pt x="139" y="508"/>
                  </a:lnTo>
                  <a:lnTo>
                    <a:pt x="137" y="497"/>
                  </a:lnTo>
                  <a:lnTo>
                    <a:pt x="135" y="485"/>
                  </a:lnTo>
                  <a:lnTo>
                    <a:pt x="129" y="464"/>
                  </a:lnTo>
                  <a:lnTo>
                    <a:pt x="122" y="440"/>
                  </a:lnTo>
                  <a:lnTo>
                    <a:pt x="147" y="457"/>
                  </a:lnTo>
                  <a:lnTo>
                    <a:pt x="169" y="474"/>
                  </a:lnTo>
                  <a:lnTo>
                    <a:pt x="181" y="481"/>
                  </a:lnTo>
                  <a:lnTo>
                    <a:pt x="192" y="486"/>
                  </a:lnTo>
                  <a:lnTo>
                    <a:pt x="199" y="488"/>
                  </a:lnTo>
                  <a:lnTo>
                    <a:pt x="207" y="490"/>
                  </a:lnTo>
                  <a:lnTo>
                    <a:pt x="214" y="491"/>
                  </a:lnTo>
                  <a:lnTo>
                    <a:pt x="221" y="492"/>
                  </a:lnTo>
                  <a:lnTo>
                    <a:pt x="277" y="492"/>
                  </a:lnTo>
                  <a:lnTo>
                    <a:pt x="270" y="483"/>
                  </a:lnTo>
                  <a:lnTo>
                    <a:pt x="261" y="475"/>
                  </a:lnTo>
                  <a:lnTo>
                    <a:pt x="254" y="469"/>
                  </a:lnTo>
                  <a:lnTo>
                    <a:pt x="246" y="463"/>
                  </a:lnTo>
                  <a:lnTo>
                    <a:pt x="230" y="451"/>
                  </a:lnTo>
                  <a:lnTo>
                    <a:pt x="215" y="440"/>
                  </a:lnTo>
                  <a:lnTo>
                    <a:pt x="199" y="429"/>
                  </a:lnTo>
                  <a:lnTo>
                    <a:pt x="186" y="417"/>
                  </a:lnTo>
                  <a:lnTo>
                    <a:pt x="180" y="410"/>
                  </a:lnTo>
                  <a:lnTo>
                    <a:pt x="173" y="401"/>
                  </a:lnTo>
                  <a:lnTo>
                    <a:pt x="168" y="393"/>
                  </a:lnTo>
                  <a:lnTo>
                    <a:pt x="164" y="383"/>
                  </a:lnTo>
                  <a:lnTo>
                    <a:pt x="175" y="382"/>
                  </a:lnTo>
                  <a:lnTo>
                    <a:pt x="185" y="380"/>
                  </a:lnTo>
                  <a:lnTo>
                    <a:pt x="194" y="379"/>
                  </a:lnTo>
                  <a:lnTo>
                    <a:pt x="205" y="379"/>
                  </a:lnTo>
                  <a:lnTo>
                    <a:pt x="219" y="379"/>
                  </a:lnTo>
                  <a:lnTo>
                    <a:pt x="234" y="381"/>
                  </a:lnTo>
                  <a:lnTo>
                    <a:pt x="246" y="383"/>
                  </a:lnTo>
                  <a:lnTo>
                    <a:pt x="258" y="386"/>
                  </a:lnTo>
                  <a:lnTo>
                    <a:pt x="270" y="390"/>
                  </a:lnTo>
                  <a:lnTo>
                    <a:pt x="281" y="394"/>
                  </a:lnTo>
                  <a:lnTo>
                    <a:pt x="293" y="399"/>
                  </a:lnTo>
                  <a:lnTo>
                    <a:pt x="303" y="405"/>
                  </a:lnTo>
                  <a:lnTo>
                    <a:pt x="325" y="416"/>
                  </a:lnTo>
                  <a:lnTo>
                    <a:pt x="347" y="427"/>
                  </a:lnTo>
                  <a:lnTo>
                    <a:pt x="360" y="434"/>
                  </a:lnTo>
                  <a:lnTo>
                    <a:pt x="372" y="439"/>
                  </a:lnTo>
                  <a:lnTo>
                    <a:pt x="385" y="444"/>
                  </a:lnTo>
                  <a:lnTo>
                    <a:pt x="399" y="449"/>
                  </a:lnTo>
                  <a:lnTo>
                    <a:pt x="408" y="430"/>
                  </a:lnTo>
                  <a:lnTo>
                    <a:pt x="399" y="425"/>
                  </a:lnTo>
                  <a:lnTo>
                    <a:pt x="390" y="421"/>
                  </a:lnTo>
                  <a:lnTo>
                    <a:pt x="382" y="416"/>
                  </a:lnTo>
                  <a:lnTo>
                    <a:pt x="374" y="410"/>
                  </a:lnTo>
                  <a:lnTo>
                    <a:pt x="362" y="397"/>
                  </a:lnTo>
                  <a:lnTo>
                    <a:pt x="351" y="385"/>
                  </a:lnTo>
                  <a:lnTo>
                    <a:pt x="339" y="370"/>
                  </a:lnTo>
                  <a:lnTo>
                    <a:pt x="328" y="356"/>
                  </a:lnTo>
                  <a:lnTo>
                    <a:pt x="315" y="341"/>
                  </a:lnTo>
                  <a:lnTo>
                    <a:pt x="300" y="327"/>
                  </a:lnTo>
                  <a:lnTo>
                    <a:pt x="287" y="317"/>
                  </a:lnTo>
                  <a:lnTo>
                    <a:pt x="275" y="309"/>
                  </a:lnTo>
                  <a:lnTo>
                    <a:pt x="269" y="305"/>
                  </a:lnTo>
                  <a:lnTo>
                    <a:pt x="264" y="301"/>
                  </a:lnTo>
                  <a:lnTo>
                    <a:pt x="258" y="296"/>
                  </a:lnTo>
                  <a:lnTo>
                    <a:pt x="253" y="289"/>
                  </a:lnTo>
                  <a:lnTo>
                    <a:pt x="263" y="281"/>
                  </a:lnTo>
                  <a:lnTo>
                    <a:pt x="272" y="275"/>
                  </a:lnTo>
                  <a:lnTo>
                    <a:pt x="284" y="276"/>
                  </a:lnTo>
                  <a:lnTo>
                    <a:pt x="296" y="278"/>
                  </a:lnTo>
                  <a:lnTo>
                    <a:pt x="306" y="282"/>
                  </a:lnTo>
                  <a:lnTo>
                    <a:pt x="315" y="289"/>
                  </a:lnTo>
                  <a:lnTo>
                    <a:pt x="325" y="295"/>
                  </a:lnTo>
                  <a:lnTo>
                    <a:pt x="333" y="302"/>
                  </a:lnTo>
                  <a:lnTo>
                    <a:pt x="341" y="309"/>
                  </a:lnTo>
                  <a:lnTo>
                    <a:pt x="349" y="318"/>
                  </a:lnTo>
                  <a:lnTo>
                    <a:pt x="358" y="325"/>
                  </a:lnTo>
                  <a:lnTo>
                    <a:pt x="366" y="333"/>
                  </a:lnTo>
                  <a:lnTo>
                    <a:pt x="374" y="340"/>
                  </a:lnTo>
                  <a:lnTo>
                    <a:pt x="384" y="347"/>
                  </a:lnTo>
                  <a:lnTo>
                    <a:pt x="393" y="352"/>
                  </a:lnTo>
                  <a:lnTo>
                    <a:pt x="403" y="356"/>
                  </a:lnTo>
                  <a:lnTo>
                    <a:pt x="415" y="359"/>
                  </a:lnTo>
                  <a:lnTo>
                    <a:pt x="427" y="359"/>
                  </a:lnTo>
                  <a:lnTo>
                    <a:pt x="435" y="359"/>
                  </a:lnTo>
                  <a:lnTo>
                    <a:pt x="443" y="357"/>
                  </a:lnTo>
                  <a:lnTo>
                    <a:pt x="449" y="354"/>
                  </a:lnTo>
                  <a:lnTo>
                    <a:pt x="455" y="350"/>
                  </a:lnTo>
                  <a:lnTo>
                    <a:pt x="466" y="338"/>
                  </a:lnTo>
                  <a:lnTo>
                    <a:pt x="477" y="327"/>
                  </a:lnTo>
                  <a:lnTo>
                    <a:pt x="486" y="314"/>
                  </a:lnTo>
                  <a:lnTo>
                    <a:pt x="498" y="304"/>
                  </a:lnTo>
                  <a:lnTo>
                    <a:pt x="504" y="300"/>
                  </a:lnTo>
                  <a:lnTo>
                    <a:pt x="510" y="297"/>
                  </a:lnTo>
                  <a:lnTo>
                    <a:pt x="518" y="295"/>
                  </a:lnTo>
                  <a:lnTo>
                    <a:pt x="525" y="294"/>
                  </a:lnTo>
                  <a:lnTo>
                    <a:pt x="544" y="294"/>
                  </a:lnTo>
                  <a:lnTo>
                    <a:pt x="564" y="293"/>
                  </a:lnTo>
                  <a:lnTo>
                    <a:pt x="582" y="290"/>
                  </a:lnTo>
                  <a:lnTo>
                    <a:pt x="600" y="285"/>
                  </a:lnTo>
                  <a:lnTo>
                    <a:pt x="608" y="283"/>
                  </a:lnTo>
                  <a:lnTo>
                    <a:pt x="616" y="279"/>
                  </a:lnTo>
                  <a:lnTo>
                    <a:pt x="623" y="275"/>
                  </a:lnTo>
                  <a:lnTo>
                    <a:pt x="628" y="270"/>
                  </a:lnTo>
                  <a:lnTo>
                    <a:pt x="632" y="265"/>
                  </a:lnTo>
                  <a:lnTo>
                    <a:pt x="636" y="258"/>
                  </a:lnTo>
                  <a:lnTo>
                    <a:pt x="638" y="250"/>
                  </a:lnTo>
                  <a:lnTo>
                    <a:pt x="638" y="242"/>
                  </a:lnTo>
                  <a:lnTo>
                    <a:pt x="638" y="234"/>
                  </a:lnTo>
                  <a:lnTo>
                    <a:pt x="635" y="226"/>
                  </a:lnTo>
                  <a:lnTo>
                    <a:pt x="631" y="221"/>
                  </a:lnTo>
                  <a:lnTo>
                    <a:pt x="626" y="216"/>
                  </a:lnTo>
                  <a:lnTo>
                    <a:pt x="613" y="206"/>
                  </a:lnTo>
                  <a:lnTo>
                    <a:pt x="601" y="195"/>
                  </a:lnTo>
                  <a:lnTo>
                    <a:pt x="610" y="190"/>
                  </a:lnTo>
                  <a:lnTo>
                    <a:pt x="620" y="185"/>
                  </a:lnTo>
                  <a:lnTo>
                    <a:pt x="627" y="179"/>
                  </a:lnTo>
                  <a:lnTo>
                    <a:pt x="634" y="173"/>
                  </a:lnTo>
                  <a:lnTo>
                    <a:pt x="640" y="165"/>
                  </a:lnTo>
                  <a:lnTo>
                    <a:pt x="645" y="157"/>
                  </a:lnTo>
                  <a:lnTo>
                    <a:pt x="648" y="149"/>
                  </a:lnTo>
                  <a:lnTo>
                    <a:pt x="649" y="138"/>
                  </a:lnTo>
                  <a:lnTo>
                    <a:pt x="648" y="125"/>
                  </a:lnTo>
                  <a:lnTo>
                    <a:pt x="645" y="111"/>
                  </a:lnTo>
                  <a:lnTo>
                    <a:pt x="641" y="99"/>
                  </a:lnTo>
                  <a:lnTo>
                    <a:pt x="635" y="88"/>
                  </a:lnTo>
                  <a:lnTo>
                    <a:pt x="632" y="82"/>
                  </a:lnTo>
                  <a:lnTo>
                    <a:pt x="628" y="77"/>
                  </a:lnTo>
                  <a:lnTo>
                    <a:pt x="624" y="73"/>
                  </a:lnTo>
                  <a:lnTo>
                    <a:pt x="620" y="70"/>
                  </a:lnTo>
                  <a:lnTo>
                    <a:pt x="614" y="67"/>
                  </a:lnTo>
                  <a:lnTo>
                    <a:pt x="608" y="65"/>
                  </a:lnTo>
                  <a:lnTo>
                    <a:pt x="603" y="64"/>
                  </a:lnTo>
                  <a:lnTo>
                    <a:pt x="597" y="63"/>
                  </a:lnTo>
                  <a:lnTo>
                    <a:pt x="589" y="64"/>
                  </a:lnTo>
                  <a:lnTo>
                    <a:pt x="581" y="67"/>
                  </a:lnTo>
                  <a:lnTo>
                    <a:pt x="576" y="71"/>
                  </a:lnTo>
                  <a:lnTo>
                    <a:pt x="571" y="77"/>
                  </a:lnTo>
                  <a:lnTo>
                    <a:pt x="563" y="91"/>
                  </a:lnTo>
                  <a:lnTo>
                    <a:pt x="554" y="105"/>
                  </a:lnTo>
                  <a:lnTo>
                    <a:pt x="546" y="118"/>
                  </a:lnTo>
                  <a:lnTo>
                    <a:pt x="538" y="128"/>
                  </a:lnTo>
                  <a:lnTo>
                    <a:pt x="529" y="137"/>
                  </a:lnTo>
                  <a:lnTo>
                    <a:pt x="518" y="146"/>
                  </a:lnTo>
                  <a:lnTo>
                    <a:pt x="508" y="153"/>
                  </a:lnTo>
                  <a:lnTo>
                    <a:pt x="496" y="160"/>
                  </a:lnTo>
                  <a:lnTo>
                    <a:pt x="483" y="166"/>
                  </a:lnTo>
                  <a:lnTo>
                    <a:pt x="470" y="172"/>
                  </a:lnTo>
                  <a:lnTo>
                    <a:pt x="466" y="163"/>
                  </a:lnTo>
                  <a:lnTo>
                    <a:pt x="463" y="155"/>
                  </a:lnTo>
                  <a:lnTo>
                    <a:pt x="461" y="148"/>
                  </a:lnTo>
                  <a:lnTo>
                    <a:pt x="460" y="138"/>
                  </a:lnTo>
                  <a:lnTo>
                    <a:pt x="461" y="123"/>
                  </a:lnTo>
                  <a:lnTo>
                    <a:pt x="463" y="108"/>
                  </a:lnTo>
                  <a:lnTo>
                    <a:pt x="466" y="95"/>
                  </a:lnTo>
                  <a:lnTo>
                    <a:pt x="471" y="82"/>
                  </a:lnTo>
                  <a:lnTo>
                    <a:pt x="475" y="69"/>
                  </a:lnTo>
                  <a:lnTo>
                    <a:pt x="479" y="56"/>
                  </a:lnTo>
                  <a:lnTo>
                    <a:pt x="482" y="41"/>
                  </a:lnTo>
                  <a:lnTo>
                    <a:pt x="484" y="26"/>
                  </a:lnTo>
                  <a:lnTo>
                    <a:pt x="470" y="21"/>
                  </a:lnTo>
                  <a:lnTo>
                    <a:pt x="457" y="16"/>
                  </a:lnTo>
                  <a:lnTo>
                    <a:pt x="445" y="12"/>
                  </a:lnTo>
                  <a:lnTo>
                    <a:pt x="432" y="7"/>
                  </a:lnTo>
                </a:path>
              </a:pathLst>
            </a:custGeom>
            <a:noFill/>
            <a:ln w="1588">
              <a:solidFill>
                <a:srgbClr val="63696D"/>
              </a:solidFill>
              <a:round/>
              <a:headEnd/>
              <a:tailEnd/>
            </a:ln>
          </p:spPr>
          <p:txBody>
            <a:bodyPr/>
            <a:lstStyle/>
            <a:p>
              <a:endParaRPr lang="es-ES"/>
            </a:p>
          </p:txBody>
        </p:sp>
        <p:sp>
          <p:nvSpPr>
            <p:cNvPr id="5209" name="Freeform 68"/>
            <p:cNvSpPr>
              <a:spLocks/>
            </p:cNvSpPr>
            <p:nvPr/>
          </p:nvSpPr>
          <p:spPr bwMode="auto">
            <a:xfrm>
              <a:off x="1447800" y="5226051"/>
              <a:ext cx="103187" cy="122238"/>
            </a:xfrm>
            <a:custGeom>
              <a:avLst/>
              <a:gdLst>
                <a:gd name="T0" fmla="*/ 2147483647 w 555"/>
                <a:gd name="T1" fmla="*/ 0 h 466"/>
                <a:gd name="T2" fmla="*/ 2147483647 w 555"/>
                <a:gd name="T3" fmla="*/ 0 h 466"/>
                <a:gd name="T4" fmla="*/ 2147483647 w 555"/>
                <a:gd name="T5" fmla="*/ 0 h 466"/>
                <a:gd name="T6" fmla="*/ 0 w 555"/>
                <a:gd name="T7" fmla="*/ 0 h 466"/>
                <a:gd name="T8" fmla="*/ 0 w 555"/>
                <a:gd name="T9" fmla="*/ 0 h 466"/>
                <a:gd name="T10" fmla="*/ 0 w 555"/>
                <a:gd name="T11" fmla="*/ 0 h 466"/>
                <a:gd name="T12" fmla="*/ 0 w 555"/>
                <a:gd name="T13" fmla="*/ 0 h 466"/>
                <a:gd name="T14" fmla="*/ 0 w 555"/>
                <a:gd name="T15" fmla="*/ 0 h 466"/>
                <a:gd name="T16" fmla="*/ 0 w 555"/>
                <a:gd name="T17" fmla="*/ 0 h 466"/>
                <a:gd name="T18" fmla="*/ 0 w 555"/>
                <a:gd name="T19" fmla="*/ 0 h 466"/>
                <a:gd name="T20" fmla="*/ 0 w 555"/>
                <a:gd name="T21" fmla="*/ 0 h 466"/>
                <a:gd name="T22" fmla="*/ 0 w 555"/>
                <a:gd name="T23" fmla="*/ 0 h 466"/>
                <a:gd name="T24" fmla="*/ 0 w 555"/>
                <a:gd name="T25" fmla="*/ 0 h 466"/>
                <a:gd name="T26" fmla="*/ 0 w 555"/>
                <a:gd name="T27" fmla="*/ 0 h 466"/>
                <a:gd name="T28" fmla="*/ 0 w 555"/>
                <a:gd name="T29" fmla="*/ 0 h 466"/>
                <a:gd name="T30" fmla="*/ 0 w 555"/>
                <a:gd name="T31" fmla="*/ 2147483647 h 466"/>
                <a:gd name="T32" fmla="*/ 0 w 555"/>
                <a:gd name="T33" fmla="*/ 2147483647 h 466"/>
                <a:gd name="T34" fmla="*/ 0 w 555"/>
                <a:gd name="T35" fmla="*/ 2147483647 h 466"/>
                <a:gd name="T36" fmla="*/ 0 w 555"/>
                <a:gd name="T37" fmla="*/ 2147483647 h 466"/>
                <a:gd name="T38" fmla="*/ 0 w 555"/>
                <a:gd name="T39" fmla="*/ 2147483647 h 466"/>
                <a:gd name="T40" fmla="*/ 0 w 555"/>
                <a:gd name="T41" fmla="*/ 2147483647 h 466"/>
                <a:gd name="T42" fmla="*/ 0 w 555"/>
                <a:gd name="T43" fmla="*/ 2147483647 h 466"/>
                <a:gd name="T44" fmla="*/ 0 w 555"/>
                <a:gd name="T45" fmla="*/ 2147483647 h 466"/>
                <a:gd name="T46" fmla="*/ 0 w 555"/>
                <a:gd name="T47" fmla="*/ 2147483647 h 466"/>
                <a:gd name="T48" fmla="*/ 0 w 555"/>
                <a:gd name="T49" fmla="*/ 2147483647 h 466"/>
                <a:gd name="T50" fmla="*/ 0 w 555"/>
                <a:gd name="T51" fmla="*/ 2147483647 h 466"/>
                <a:gd name="T52" fmla="*/ 0 w 555"/>
                <a:gd name="T53" fmla="*/ 2147483647 h 466"/>
                <a:gd name="T54" fmla="*/ 0 w 555"/>
                <a:gd name="T55" fmla="*/ 2147483647 h 466"/>
                <a:gd name="T56" fmla="*/ 0 w 555"/>
                <a:gd name="T57" fmla="*/ 2147483647 h 466"/>
                <a:gd name="T58" fmla="*/ 0 w 555"/>
                <a:gd name="T59" fmla="*/ 2147483647 h 466"/>
                <a:gd name="T60" fmla="*/ 0 w 555"/>
                <a:gd name="T61" fmla="*/ 2147483647 h 466"/>
                <a:gd name="T62" fmla="*/ 0 w 555"/>
                <a:gd name="T63" fmla="*/ 2147483647 h 466"/>
                <a:gd name="T64" fmla="*/ 0 w 555"/>
                <a:gd name="T65" fmla="*/ 2147483647 h 466"/>
                <a:gd name="T66" fmla="*/ 0 w 555"/>
                <a:gd name="T67" fmla="*/ 2147483647 h 466"/>
                <a:gd name="T68" fmla="*/ 0 w 555"/>
                <a:gd name="T69" fmla="*/ 2147483647 h 466"/>
                <a:gd name="T70" fmla="*/ 0 w 555"/>
                <a:gd name="T71" fmla="*/ 2147483647 h 466"/>
                <a:gd name="T72" fmla="*/ 0 w 555"/>
                <a:gd name="T73" fmla="*/ 2147483647 h 466"/>
                <a:gd name="T74" fmla="*/ 0 w 555"/>
                <a:gd name="T75" fmla="*/ 2147483647 h 466"/>
                <a:gd name="T76" fmla="*/ 0 w 555"/>
                <a:gd name="T77" fmla="*/ 2147483647 h 466"/>
                <a:gd name="T78" fmla="*/ 0 w 555"/>
                <a:gd name="T79" fmla="*/ 2147483647 h 466"/>
                <a:gd name="T80" fmla="*/ 0 w 555"/>
                <a:gd name="T81" fmla="*/ 2147483647 h 466"/>
                <a:gd name="T82" fmla="*/ 0 w 555"/>
                <a:gd name="T83" fmla="*/ 2147483647 h 466"/>
                <a:gd name="T84" fmla="*/ 0 w 555"/>
                <a:gd name="T85" fmla="*/ 2147483647 h 466"/>
                <a:gd name="T86" fmla="*/ 2147483647 w 555"/>
                <a:gd name="T87" fmla="*/ 2147483647 h 466"/>
                <a:gd name="T88" fmla="*/ 2147483647 w 555"/>
                <a:gd name="T89" fmla="*/ 2147483647 h 466"/>
                <a:gd name="T90" fmla="*/ 2147483647 w 555"/>
                <a:gd name="T91" fmla="*/ 2147483647 h 466"/>
                <a:gd name="T92" fmla="*/ 2147483647 w 555"/>
                <a:gd name="T93" fmla="*/ 0 h 466"/>
                <a:gd name="T94" fmla="*/ 2147483647 w 555"/>
                <a:gd name="T95" fmla="*/ 0 h 466"/>
                <a:gd name="T96" fmla="*/ 2147483647 w 555"/>
                <a:gd name="T97" fmla="*/ 0 h 466"/>
                <a:gd name="T98" fmla="*/ 2147483647 w 555"/>
                <a:gd name="T99" fmla="*/ 0 h 466"/>
                <a:gd name="T100" fmla="*/ 2147483647 w 555"/>
                <a:gd name="T101" fmla="*/ 0 h 4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5"/>
                <a:gd name="T154" fmla="*/ 0 h 466"/>
                <a:gd name="T155" fmla="*/ 555 w 555"/>
                <a:gd name="T156" fmla="*/ 466 h 4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5" h="466">
                  <a:moveTo>
                    <a:pt x="457" y="52"/>
                  </a:moveTo>
                  <a:lnTo>
                    <a:pt x="447" y="52"/>
                  </a:lnTo>
                  <a:lnTo>
                    <a:pt x="439" y="50"/>
                  </a:lnTo>
                  <a:lnTo>
                    <a:pt x="431" y="48"/>
                  </a:lnTo>
                  <a:lnTo>
                    <a:pt x="424" y="46"/>
                  </a:lnTo>
                  <a:lnTo>
                    <a:pt x="415" y="43"/>
                  </a:lnTo>
                  <a:lnTo>
                    <a:pt x="408" y="41"/>
                  </a:lnTo>
                  <a:lnTo>
                    <a:pt x="400" y="39"/>
                  </a:lnTo>
                  <a:lnTo>
                    <a:pt x="391" y="39"/>
                  </a:lnTo>
                  <a:lnTo>
                    <a:pt x="373" y="39"/>
                  </a:lnTo>
                  <a:lnTo>
                    <a:pt x="356" y="41"/>
                  </a:lnTo>
                  <a:lnTo>
                    <a:pt x="348" y="43"/>
                  </a:lnTo>
                  <a:lnTo>
                    <a:pt x="341" y="46"/>
                  </a:lnTo>
                  <a:lnTo>
                    <a:pt x="333" y="49"/>
                  </a:lnTo>
                  <a:lnTo>
                    <a:pt x="324" y="52"/>
                  </a:lnTo>
                  <a:lnTo>
                    <a:pt x="319" y="56"/>
                  </a:lnTo>
                  <a:lnTo>
                    <a:pt x="315" y="61"/>
                  </a:lnTo>
                  <a:lnTo>
                    <a:pt x="312" y="68"/>
                  </a:lnTo>
                  <a:lnTo>
                    <a:pt x="309" y="75"/>
                  </a:lnTo>
                  <a:lnTo>
                    <a:pt x="306" y="80"/>
                  </a:lnTo>
                  <a:lnTo>
                    <a:pt x="303" y="85"/>
                  </a:lnTo>
                  <a:lnTo>
                    <a:pt x="300" y="87"/>
                  </a:lnTo>
                  <a:lnTo>
                    <a:pt x="298" y="89"/>
                  </a:lnTo>
                  <a:lnTo>
                    <a:pt x="295" y="89"/>
                  </a:lnTo>
                  <a:lnTo>
                    <a:pt x="292" y="90"/>
                  </a:lnTo>
                  <a:lnTo>
                    <a:pt x="282" y="89"/>
                  </a:lnTo>
                  <a:lnTo>
                    <a:pt x="274" y="86"/>
                  </a:lnTo>
                  <a:lnTo>
                    <a:pt x="266" y="83"/>
                  </a:lnTo>
                  <a:lnTo>
                    <a:pt x="259" y="78"/>
                  </a:lnTo>
                  <a:lnTo>
                    <a:pt x="253" y="72"/>
                  </a:lnTo>
                  <a:lnTo>
                    <a:pt x="247" y="65"/>
                  </a:lnTo>
                  <a:lnTo>
                    <a:pt x="240" y="57"/>
                  </a:lnTo>
                  <a:lnTo>
                    <a:pt x="235" y="50"/>
                  </a:lnTo>
                  <a:lnTo>
                    <a:pt x="230" y="43"/>
                  </a:lnTo>
                  <a:lnTo>
                    <a:pt x="224" y="36"/>
                  </a:lnTo>
                  <a:lnTo>
                    <a:pt x="218" y="28"/>
                  </a:lnTo>
                  <a:lnTo>
                    <a:pt x="211" y="23"/>
                  </a:lnTo>
                  <a:lnTo>
                    <a:pt x="205" y="18"/>
                  </a:lnTo>
                  <a:lnTo>
                    <a:pt x="197" y="14"/>
                  </a:lnTo>
                  <a:lnTo>
                    <a:pt x="189" y="11"/>
                  </a:lnTo>
                  <a:lnTo>
                    <a:pt x="179" y="11"/>
                  </a:lnTo>
                  <a:lnTo>
                    <a:pt x="173" y="11"/>
                  </a:lnTo>
                  <a:lnTo>
                    <a:pt x="167" y="13"/>
                  </a:lnTo>
                  <a:lnTo>
                    <a:pt x="162" y="15"/>
                  </a:lnTo>
                  <a:lnTo>
                    <a:pt x="157" y="18"/>
                  </a:lnTo>
                  <a:lnTo>
                    <a:pt x="152" y="22"/>
                  </a:lnTo>
                  <a:lnTo>
                    <a:pt x="149" y="27"/>
                  </a:lnTo>
                  <a:lnTo>
                    <a:pt x="146" y="32"/>
                  </a:lnTo>
                  <a:lnTo>
                    <a:pt x="146" y="39"/>
                  </a:lnTo>
                  <a:lnTo>
                    <a:pt x="146" y="44"/>
                  </a:lnTo>
                  <a:lnTo>
                    <a:pt x="147" y="48"/>
                  </a:lnTo>
                  <a:lnTo>
                    <a:pt x="149" y="52"/>
                  </a:lnTo>
                  <a:lnTo>
                    <a:pt x="151" y="56"/>
                  </a:lnTo>
                  <a:lnTo>
                    <a:pt x="158" y="62"/>
                  </a:lnTo>
                  <a:lnTo>
                    <a:pt x="165" y="69"/>
                  </a:lnTo>
                  <a:lnTo>
                    <a:pt x="181" y="79"/>
                  </a:lnTo>
                  <a:lnTo>
                    <a:pt x="198" y="90"/>
                  </a:lnTo>
                  <a:lnTo>
                    <a:pt x="206" y="98"/>
                  </a:lnTo>
                  <a:lnTo>
                    <a:pt x="213" y="106"/>
                  </a:lnTo>
                  <a:lnTo>
                    <a:pt x="220" y="115"/>
                  </a:lnTo>
                  <a:lnTo>
                    <a:pt x="225" y="124"/>
                  </a:lnTo>
                  <a:lnTo>
                    <a:pt x="230" y="133"/>
                  </a:lnTo>
                  <a:lnTo>
                    <a:pt x="234" y="143"/>
                  </a:lnTo>
                  <a:lnTo>
                    <a:pt x="237" y="154"/>
                  </a:lnTo>
                  <a:lnTo>
                    <a:pt x="240" y="165"/>
                  </a:lnTo>
                  <a:lnTo>
                    <a:pt x="224" y="168"/>
                  </a:lnTo>
                  <a:lnTo>
                    <a:pt x="207" y="171"/>
                  </a:lnTo>
                  <a:lnTo>
                    <a:pt x="192" y="174"/>
                  </a:lnTo>
                  <a:lnTo>
                    <a:pt x="177" y="178"/>
                  </a:lnTo>
                  <a:lnTo>
                    <a:pt x="171" y="182"/>
                  </a:lnTo>
                  <a:lnTo>
                    <a:pt x="165" y="185"/>
                  </a:lnTo>
                  <a:lnTo>
                    <a:pt x="159" y="189"/>
                  </a:lnTo>
                  <a:lnTo>
                    <a:pt x="153" y="193"/>
                  </a:lnTo>
                  <a:lnTo>
                    <a:pt x="148" y="198"/>
                  </a:lnTo>
                  <a:lnTo>
                    <a:pt x="144" y="203"/>
                  </a:lnTo>
                  <a:lnTo>
                    <a:pt x="140" y="210"/>
                  </a:lnTo>
                  <a:lnTo>
                    <a:pt x="137" y="217"/>
                  </a:lnTo>
                  <a:lnTo>
                    <a:pt x="159" y="220"/>
                  </a:lnTo>
                  <a:lnTo>
                    <a:pt x="179" y="220"/>
                  </a:lnTo>
                  <a:lnTo>
                    <a:pt x="199" y="219"/>
                  </a:lnTo>
                  <a:lnTo>
                    <a:pt x="221" y="217"/>
                  </a:lnTo>
                  <a:lnTo>
                    <a:pt x="229" y="226"/>
                  </a:lnTo>
                  <a:lnTo>
                    <a:pt x="235" y="236"/>
                  </a:lnTo>
                  <a:lnTo>
                    <a:pt x="234" y="244"/>
                  </a:lnTo>
                  <a:lnTo>
                    <a:pt x="232" y="250"/>
                  </a:lnTo>
                  <a:lnTo>
                    <a:pt x="229" y="257"/>
                  </a:lnTo>
                  <a:lnTo>
                    <a:pt x="225" y="262"/>
                  </a:lnTo>
                  <a:lnTo>
                    <a:pt x="220" y="267"/>
                  </a:lnTo>
                  <a:lnTo>
                    <a:pt x="213" y="271"/>
                  </a:lnTo>
                  <a:lnTo>
                    <a:pt x="207" y="273"/>
                  </a:lnTo>
                  <a:lnTo>
                    <a:pt x="200" y="274"/>
                  </a:lnTo>
                  <a:lnTo>
                    <a:pt x="190" y="273"/>
                  </a:lnTo>
                  <a:lnTo>
                    <a:pt x="180" y="270"/>
                  </a:lnTo>
                  <a:lnTo>
                    <a:pt x="173" y="267"/>
                  </a:lnTo>
                  <a:lnTo>
                    <a:pt x="165" y="261"/>
                  </a:lnTo>
                  <a:lnTo>
                    <a:pt x="158" y="256"/>
                  </a:lnTo>
                  <a:lnTo>
                    <a:pt x="149" y="250"/>
                  </a:lnTo>
                  <a:lnTo>
                    <a:pt x="141" y="245"/>
                  </a:lnTo>
                  <a:lnTo>
                    <a:pt x="132" y="241"/>
                  </a:lnTo>
                  <a:lnTo>
                    <a:pt x="122" y="259"/>
                  </a:lnTo>
                  <a:lnTo>
                    <a:pt x="133" y="267"/>
                  </a:lnTo>
                  <a:lnTo>
                    <a:pt x="142" y="273"/>
                  </a:lnTo>
                  <a:lnTo>
                    <a:pt x="152" y="278"/>
                  </a:lnTo>
                  <a:lnTo>
                    <a:pt x="165" y="283"/>
                  </a:lnTo>
                  <a:lnTo>
                    <a:pt x="152" y="298"/>
                  </a:lnTo>
                  <a:lnTo>
                    <a:pt x="143" y="312"/>
                  </a:lnTo>
                  <a:lnTo>
                    <a:pt x="138" y="318"/>
                  </a:lnTo>
                  <a:lnTo>
                    <a:pt x="133" y="325"/>
                  </a:lnTo>
                  <a:lnTo>
                    <a:pt x="125" y="330"/>
                  </a:lnTo>
                  <a:lnTo>
                    <a:pt x="118" y="335"/>
                  </a:lnTo>
                  <a:lnTo>
                    <a:pt x="111" y="338"/>
                  </a:lnTo>
                  <a:lnTo>
                    <a:pt x="104" y="340"/>
                  </a:lnTo>
                  <a:lnTo>
                    <a:pt x="98" y="342"/>
                  </a:lnTo>
                  <a:lnTo>
                    <a:pt x="91" y="343"/>
                  </a:lnTo>
                  <a:lnTo>
                    <a:pt x="78" y="343"/>
                  </a:lnTo>
                  <a:lnTo>
                    <a:pt x="65" y="342"/>
                  </a:lnTo>
                  <a:lnTo>
                    <a:pt x="52" y="340"/>
                  </a:lnTo>
                  <a:lnTo>
                    <a:pt x="40" y="337"/>
                  </a:lnTo>
                  <a:lnTo>
                    <a:pt x="25" y="336"/>
                  </a:lnTo>
                  <a:lnTo>
                    <a:pt x="10" y="335"/>
                  </a:lnTo>
                  <a:lnTo>
                    <a:pt x="7" y="344"/>
                  </a:lnTo>
                  <a:lnTo>
                    <a:pt x="4" y="354"/>
                  </a:lnTo>
                  <a:lnTo>
                    <a:pt x="1" y="363"/>
                  </a:lnTo>
                  <a:lnTo>
                    <a:pt x="0" y="372"/>
                  </a:lnTo>
                  <a:lnTo>
                    <a:pt x="0" y="376"/>
                  </a:lnTo>
                  <a:lnTo>
                    <a:pt x="1" y="380"/>
                  </a:lnTo>
                  <a:lnTo>
                    <a:pt x="2" y="384"/>
                  </a:lnTo>
                  <a:lnTo>
                    <a:pt x="4" y="388"/>
                  </a:lnTo>
                  <a:lnTo>
                    <a:pt x="10" y="393"/>
                  </a:lnTo>
                  <a:lnTo>
                    <a:pt x="16" y="397"/>
                  </a:lnTo>
                  <a:lnTo>
                    <a:pt x="30" y="404"/>
                  </a:lnTo>
                  <a:lnTo>
                    <a:pt x="47" y="410"/>
                  </a:lnTo>
                  <a:lnTo>
                    <a:pt x="85" y="391"/>
                  </a:lnTo>
                  <a:lnTo>
                    <a:pt x="89" y="405"/>
                  </a:lnTo>
                  <a:lnTo>
                    <a:pt x="95" y="419"/>
                  </a:lnTo>
                  <a:lnTo>
                    <a:pt x="102" y="431"/>
                  </a:lnTo>
                  <a:lnTo>
                    <a:pt x="110" y="443"/>
                  </a:lnTo>
                  <a:lnTo>
                    <a:pt x="114" y="448"/>
                  </a:lnTo>
                  <a:lnTo>
                    <a:pt x="118" y="453"/>
                  </a:lnTo>
                  <a:lnTo>
                    <a:pt x="123" y="457"/>
                  </a:lnTo>
                  <a:lnTo>
                    <a:pt x="130" y="460"/>
                  </a:lnTo>
                  <a:lnTo>
                    <a:pt x="135" y="463"/>
                  </a:lnTo>
                  <a:lnTo>
                    <a:pt x="141" y="464"/>
                  </a:lnTo>
                  <a:lnTo>
                    <a:pt x="148" y="466"/>
                  </a:lnTo>
                  <a:lnTo>
                    <a:pt x="155" y="466"/>
                  </a:lnTo>
                  <a:lnTo>
                    <a:pt x="165" y="465"/>
                  </a:lnTo>
                  <a:lnTo>
                    <a:pt x="173" y="463"/>
                  </a:lnTo>
                  <a:lnTo>
                    <a:pt x="180" y="460"/>
                  </a:lnTo>
                  <a:lnTo>
                    <a:pt x="188" y="455"/>
                  </a:lnTo>
                  <a:lnTo>
                    <a:pt x="194" y="450"/>
                  </a:lnTo>
                  <a:lnTo>
                    <a:pt x="199" y="443"/>
                  </a:lnTo>
                  <a:lnTo>
                    <a:pt x="203" y="435"/>
                  </a:lnTo>
                  <a:lnTo>
                    <a:pt x="207" y="427"/>
                  </a:lnTo>
                  <a:lnTo>
                    <a:pt x="211" y="419"/>
                  </a:lnTo>
                  <a:lnTo>
                    <a:pt x="215" y="408"/>
                  </a:lnTo>
                  <a:lnTo>
                    <a:pt x="217" y="399"/>
                  </a:lnTo>
                  <a:lnTo>
                    <a:pt x="219" y="389"/>
                  </a:lnTo>
                  <a:lnTo>
                    <a:pt x="221" y="369"/>
                  </a:lnTo>
                  <a:lnTo>
                    <a:pt x="221" y="349"/>
                  </a:lnTo>
                  <a:lnTo>
                    <a:pt x="232" y="347"/>
                  </a:lnTo>
                  <a:lnTo>
                    <a:pt x="242" y="344"/>
                  </a:lnTo>
                  <a:lnTo>
                    <a:pt x="251" y="340"/>
                  </a:lnTo>
                  <a:lnTo>
                    <a:pt x="259" y="336"/>
                  </a:lnTo>
                  <a:lnTo>
                    <a:pt x="267" y="332"/>
                  </a:lnTo>
                  <a:lnTo>
                    <a:pt x="276" y="326"/>
                  </a:lnTo>
                  <a:lnTo>
                    <a:pt x="283" y="318"/>
                  </a:lnTo>
                  <a:lnTo>
                    <a:pt x="292" y="311"/>
                  </a:lnTo>
                  <a:lnTo>
                    <a:pt x="296" y="318"/>
                  </a:lnTo>
                  <a:lnTo>
                    <a:pt x="301" y="323"/>
                  </a:lnTo>
                  <a:lnTo>
                    <a:pt x="307" y="329"/>
                  </a:lnTo>
                  <a:lnTo>
                    <a:pt x="312" y="333"/>
                  </a:lnTo>
                  <a:lnTo>
                    <a:pt x="318" y="337"/>
                  </a:lnTo>
                  <a:lnTo>
                    <a:pt x="324" y="340"/>
                  </a:lnTo>
                  <a:lnTo>
                    <a:pt x="331" y="342"/>
                  </a:lnTo>
                  <a:lnTo>
                    <a:pt x="339" y="344"/>
                  </a:lnTo>
                  <a:lnTo>
                    <a:pt x="345" y="331"/>
                  </a:lnTo>
                  <a:lnTo>
                    <a:pt x="351" y="317"/>
                  </a:lnTo>
                  <a:lnTo>
                    <a:pt x="357" y="305"/>
                  </a:lnTo>
                  <a:lnTo>
                    <a:pt x="365" y="292"/>
                  </a:lnTo>
                  <a:lnTo>
                    <a:pt x="379" y="271"/>
                  </a:lnTo>
                  <a:lnTo>
                    <a:pt x="396" y="249"/>
                  </a:lnTo>
                  <a:lnTo>
                    <a:pt x="429" y="212"/>
                  </a:lnTo>
                  <a:lnTo>
                    <a:pt x="462" y="175"/>
                  </a:lnTo>
                  <a:lnTo>
                    <a:pt x="478" y="158"/>
                  </a:lnTo>
                  <a:lnTo>
                    <a:pt x="494" y="139"/>
                  </a:lnTo>
                  <a:lnTo>
                    <a:pt x="509" y="120"/>
                  </a:lnTo>
                  <a:lnTo>
                    <a:pt x="522" y="100"/>
                  </a:lnTo>
                  <a:lnTo>
                    <a:pt x="528" y="89"/>
                  </a:lnTo>
                  <a:lnTo>
                    <a:pt x="533" y="79"/>
                  </a:lnTo>
                  <a:lnTo>
                    <a:pt x="539" y="67"/>
                  </a:lnTo>
                  <a:lnTo>
                    <a:pt x="543" y="55"/>
                  </a:lnTo>
                  <a:lnTo>
                    <a:pt x="547" y="43"/>
                  </a:lnTo>
                  <a:lnTo>
                    <a:pt x="550" y="29"/>
                  </a:lnTo>
                  <a:lnTo>
                    <a:pt x="553" y="15"/>
                  </a:lnTo>
                  <a:lnTo>
                    <a:pt x="555" y="0"/>
                  </a:lnTo>
                  <a:lnTo>
                    <a:pt x="547" y="0"/>
                  </a:lnTo>
                  <a:lnTo>
                    <a:pt x="540" y="1"/>
                  </a:lnTo>
                  <a:lnTo>
                    <a:pt x="533" y="3"/>
                  </a:lnTo>
                  <a:lnTo>
                    <a:pt x="527" y="6"/>
                  </a:lnTo>
                  <a:lnTo>
                    <a:pt x="516" y="14"/>
                  </a:lnTo>
                  <a:lnTo>
                    <a:pt x="505" y="24"/>
                  </a:lnTo>
                  <a:lnTo>
                    <a:pt x="495" y="35"/>
                  </a:lnTo>
                  <a:lnTo>
                    <a:pt x="484" y="44"/>
                  </a:lnTo>
                  <a:lnTo>
                    <a:pt x="477" y="47"/>
                  </a:lnTo>
                  <a:lnTo>
                    <a:pt x="471" y="50"/>
                  </a:lnTo>
                  <a:lnTo>
                    <a:pt x="464" y="52"/>
                  </a:lnTo>
                  <a:lnTo>
                    <a:pt x="457" y="52"/>
                  </a:lnTo>
                </a:path>
              </a:pathLst>
            </a:custGeom>
            <a:noFill/>
            <a:ln w="1588">
              <a:solidFill>
                <a:srgbClr val="63696D"/>
              </a:solidFill>
              <a:round/>
              <a:headEnd/>
              <a:tailEnd/>
            </a:ln>
          </p:spPr>
          <p:txBody>
            <a:bodyPr/>
            <a:lstStyle/>
            <a:p>
              <a:endParaRPr lang="es-ES"/>
            </a:p>
          </p:txBody>
        </p:sp>
        <p:sp>
          <p:nvSpPr>
            <p:cNvPr id="5210" name="Freeform 69"/>
            <p:cNvSpPr>
              <a:spLocks/>
            </p:cNvSpPr>
            <p:nvPr/>
          </p:nvSpPr>
          <p:spPr bwMode="auto">
            <a:xfrm>
              <a:off x="625475" y="1368426"/>
              <a:ext cx="760412" cy="576263"/>
            </a:xfrm>
            <a:custGeom>
              <a:avLst/>
              <a:gdLst>
                <a:gd name="T0" fmla="*/ 2147483647 w 2874"/>
                <a:gd name="T1" fmla="*/ 2147483647 h 2179"/>
                <a:gd name="T2" fmla="*/ 2147483647 w 2874"/>
                <a:gd name="T3" fmla="*/ 2147483647 h 2179"/>
                <a:gd name="T4" fmla="*/ 2147483647 w 2874"/>
                <a:gd name="T5" fmla="*/ 2147483647 h 2179"/>
                <a:gd name="T6" fmla="*/ 2147483647 w 2874"/>
                <a:gd name="T7" fmla="*/ 2147483647 h 2179"/>
                <a:gd name="T8" fmla="*/ 2147483647 w 2874"/>
                <a:gd name="T9" fmla="*/ 2147483647 h 2179"/>
                <a:gd name="T10" fmla="*/ 2147483647 w 2874"/>
                <a:gd name="T11" fmla="*/ 2147483647 h 2179"/>
                <a:gd name="T12" fmla="*/ 2147483647 w 2874"/>
                <a:gd name="T13" fmla="*/ 2147483647 h 2179"/>
                <a:gd name="T14" fmla="*/ 2147483647 w 2874"/>
                <a:gd name="T15" fmla="*/ 2147483647 h 2179"/>
                <a:gd name="T16" fmla="*/ 2147483647 w 2874"/>
                <a:gd name="T17" fmla="*/ 2147483647 h 2179"/>
                <a:gd name="T18" fmla="*/ 2147483647 w 2874"/>
                <a:gd name="T19" fmla="*/ 2147483647 h 2179"/>
                <a:gd name="T20" fmla="*/ 2147483647 w 2874"/>
                <a:gd name="T21" fmla="*/ 2147483647 h 2179"/>
                <a:gd name="T22" fmla="*/ 2147483647 w 2874"/>
                <a:gd name="T23" fmla="*/ 2147483647 h 2179"/>
                <a:gd name="T24" fmla="*/ 2147483647 w 2874"/>
                <a:gd name="T25" fmla="*/ 2147483647 h 2179"/>
                <a:gd name="T26" fmla="*/ 2147483647 w 2874"/>
                <a:gd name="T27" fmla="*/ 2147483647 h 2179"/>
                <a:gd name="T28" fmla="*/ 2147483647 w 2874"/>
                <a:gd name="T29" fmla="*/ 2147483647 h 2179"/>
                <a:gd name="T30" fmla="*/ 2147483647 w 2874"/>
                <a:gd name="T31" fmla="*/ 2147483647 h 2179"/>
                <a:gd name="T32" fmla="*/ 2147483647 w 2874"/>
                <a:gd name="T33" fmla="*/ 2147483647 h 2179"/>
                <a:gd name="T34" fmla="*/ 2147483647 w 2874"/>
                <a:gd name="T35" fmla="*/ 2147483647 h 2179"/>
                <a:gd name="T36" fmla="*/ 2147483647 w 2874"/>
                <a:gd name="T37" fmla="*/ 2147483647 h 2179"/>
                <a:gd name="T38" fmla="*/ 2147483647 w 2874"/>
                <a:gd name="T39" fmla="*/ 2147483647 h 2179"/>
                <a:gd name="T40" fmla="*/ 2147483647 w 2874"/>
                <a:gd name="T41" fmla="*/ 2147483647 h 2179"/>
                <a:gd name="T42" fmla="*/ 2147483647 w 2874"/>
                <a:gd name="T43" fmla="*/ 2147483647 h 2179"/>
                <a:gd name="T44" fmla="*/ 2147483647 w 2874"/>
                <a:gd name="T45" fmla="*/ 2147483647 h 2179"/>
                <a:gd name="T46" fmla="*/ 2147483647 w 2874"/>
                <a:gd name="T47" fmla="*/ 2147483647 h 2179"/>
                <a:gd name="T48" fmla="*/ 2147483647 w 2874"/>
                <a:gd name="T49" fmla="*/ 2147483647 h 2179"/>
                <a:gd name="T50" fmla="*/ 2147483647 w 2874"/>
                <a:gd name="T51" fmla="*/ 2147483647 h 2179"/>
                <a:gd name="T52" fmla="*/ 2147483647 w 2874"/>
                <a:gd name="T53" fmla="*/ 2147483647 h 2179"/>
                <a:gd name="T54" fmla="*/ 2147483647 w 2874"/>
                <a:gd name="T55" fmla="*/ 2147483647 h 2179"/>
                <a:gd name="T56" fmla="*/ 2147483647 w 2874"/>
                <a:gd name="T57" fmla="*/ 2147483647 h 2179"/>
                <a:gd name="T58" fmla="*/ 2147483647 w 2874"/>
                <a:gd name="T59" fmla="*/ 0 h 2179"/>
                <a:gd name="T60" fmla="*/ 2147483647 w 2874"/>
                <a:gd name="T61" fmla="*/ 2147483647 h 2179"/>
                <a:gd name="T62" fmla="*/ 2147483647 w 2874"/>
                <a:gd name="T63" fmla="*/ 2147483647 h 2179"/>
                <a:gd name="T64" fmla="*/ 2147483647 w 2874"/>
                <a:gd name="T65" fmla="*/ 2147483647 h 2179"/>
                <a:gd name="T66" fmla="*/ 2147483647 w 2874"/>
                <a:gd name="T67" fmla="*/ 0 h 2179"/>
                <a:gd name="T68" fmla="*/ 2147483647 w 2874"/>
                <a:gd name="T69" fmla="*/ 0 h 2179"/>
                <a:gd name="T70" fmla="*/ 2147483647 w 2874"/>
                <a:gd name="T71" fmla="*/ 0 h 2179"/>
                <a:gd name="T72" fmla="*/ 2147483647 w 2874"/>
                <a:gd name="T73" fmla="*/ 0 h 2179"/>
                <a:gd name="T74" fmla="*/ 2147483647 w 2874"/>
                <a:gd name="T75" fmla="*/ 0 h 2179"/>
                <a:gd name="T76" fmla="*/ 2147483647 w 2874"/>
                <a:gd name="T77" fmla="*/ 2147483647 h 2179"/>
                <a:gd name="T78" fmla="*/ 2147483647 w 2874"/>
                <a:gd name="T79" fmla="*/ 2147483647 h 2179"/>
                <a:gd name="T80" fmla="*/ 2147483647 w 2874"/>
                <a:gd name="T81" fmla="*/ 2147483647 h 2179"/>
                <a:gd name="T82" fmla="*/ 2147483647 w 2874"/>
                <a:gd name="T83" fmla="*/ 2147483647 h 2179"/>
                <a:gd name="T84" fmla="*/ 2147483647 w 2874"/>
                <a:gd name="T85" fmla="*/ 2147483647 h 2179"/>
                <a:gd name="T86" fmla="*/ 2147483647 w 2874"/>
                <a:gd name="T87" fmla="*/ 2147483647 h 2179"/>
                <a:gd name="T88" fmla="*/ 2147483647 w 2874"/>
                <a:gd name="T89" fmla="*/ 2147483647 h 2179"/>
                <a:gd name="T90" fmla="*/ 2147483647 w 2874"/>
                <a:gd name="T91" fmla="*/ 2147483647 h 2179"/>
                <a:gd name="T92" fmla="*/ 2147483647 w 2874"/>
                <a:gd name="T93" fmla="*/ 2147483647 h 2179"/>
                <a:gd name="T94" fmla="*/ 2147483647 w 2874"/>
                <a:gd name="T95" fmla="*/ 2147483647 h 2179"/>
                <a:gd name="T96" fmla="*/ 2147483647 w 2874"/>
                <a:gd name="T97" fmla="*/ 2147483647 h 2179"/>
                <a:gd name="T98" fmla="*/ 2147483647 w 2874"/>
                <a:gd name="T99" fmla="*/ 2147483647 h 2179"/>
                <a:gd name="T100" fmla="*/ 2147483647 w 2874"/>
                <a:gd name="T101" fmla="*/ 2147483647 h 2179"/>
                <a:gd name="T102" fmla="*/ 2147483647 w 2874"/>
                <a:gd name="T103" fmla="*/ 2147483647 h 2179"/>
                <a:gd name="T104" fmla="*/ 2147483647 w 2874"/>
                <a:gd name="T105" fmla="*/ 2147483647 h 2179"/>
                <a:gd name="T106" fmla="*/ 2147483647 w 2874"/>
                <a:gd name="T107" fmla="*/ 2147483647 h 2179"/>
                <a:gd name="T108" fmla="*/ 2147483647 w 2874"/>
                <a:gd name="T109" fmla="*/ 2147483647 h 2179"/>
                <a:gd name="T110" fmla="*/ 2147483647 w 2874"/>
                <a:gd name="T111" fmla="*/ 2147483647 h 2179"/>
                <a:gd name="T112" fmla="*/ 2147483647 w 2874"/>
                <a:gd name="T113" fmla="*/ 2147483647 h 2179"/>
                <a:gd name="T114" fmla="*/ 2147483647 w 2874"/>
                <a:gd name="T115" fmla="*/ 2147483647 h 2179"/>
                <a:gd name="T116" fmla="*/ 0 w 2874"/>
                <a:gd name="T117" fmla="*/ 2147483647 h 2179"/>
                <a:gd name="T118" fmla="*/ 0 w 2874"/>
                <a:gd name="T119" fmla="*/ 2147483647 h 2179"/>
                <a:gd name="T120" fmla="*/ 2147483647 w 2874"/>
                <a:gd name="T121" fmla="*/ 2147483647 h 2179"/>
                <a:gd name="T122" fmla="*/ 2147483647 w 2874"/>
                <a:gd name="T123" fmla="*/ 2147483647 h 2179"/>
                <a:gd name="T124" fmla="*/ 2147483647 w 2874"/>
                <a:gd name="T125" fmla="*/ 2147483647 h 2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4"/>
                <a:gd name="T190" fmla="*/ 0 h 2179"/>
                <a:gd name="T191" fmla="*/ 2874 w 2874"/>
                <a:gd name="T192" fmla="*/ 2179 h 2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4" h="2179">
                  <a:moveTo>
                    <a:pt x="592" y="886"/>
                  </a:moveTo>
                  <a:lnTo>
                    <a:pt x="599" y="884"/>
                  </a:lnTo>
                  <a:lnTo>
                    <a:pt x="604" y="882"/>
                  </a:lnTo>
                  <a:lnTo>
                    <a:pt x="612" y="887"/>
                  </a:lnTo>
                  <a:lnTo>
                    <a:pt x="620" y="893"/>
                  </a:lnTo>
                  <a:lnTo>
                    <a:pt x="629" y="895"/>
                  </a:lnTo>
                  <a:lnTo>
                    <a:pt x="637" y="895"/>
                  </a:lnTo>
                  <a:lnTo>
                    <a:pt x="645" y="895"/>
                  </a:lnTo>
                  <a:lnTo>
                    <a:pt x="652" y="895"/>
                  </a:lnTo>
                  <a:lnTo>
                    <a:pt x="661" y="895"/>
                  </a:lnTo>
                  <a:lnTo>
                    <a:pt x="668" y="895"/>
                  </a:lnTo>
                  <a:lnTo>
                    <a:pt x="676" y="897"/>
                  </a:lnTo>
                  <a:lnTo>
                    <a:pt x="684" y="900"/>
                  </a:lnTo>
                  <a:lnTo>
                    <a:pt x="694" y="905"/>
                  </a:lnTo>
                  <a:lnTo>
                    <a:pt x="702" y="912"/>
                  </a:lnTo>
                  <a:lnTo>
                    <a:pt x="709" y="918"/>
                  </a:lnTo>
                  <a:lnTo>
                    <a:pt x="716" y="925"/>
                  </a:lnTo>
                  <a:lnTo>
                    <a:pt x="722" y="932"/>
                  </a:lnTo>
                  <a:lnTo>
                    <a:pt x="727" y="940"/>
                  </a:lnTo>
                  <a:lnTo>
                    <a:pt x="732" y="947"/>
                  </a:lnTo>
                  <a:lnTo>
                    <a:pt x="736" y="955"/>
                  </a:lnTo>
                  <a:lnTo>
                    <a:pt x="745" y="972"/>
                  </a:lnTo>
                  <a:lnTo>
                    <a:pt x="754" y="989"/>
                  </a:lnTo>
                  <a:lnTo>
                    <a:pt x="759" y="998"/>
                  </a:lnTo>
                  <a:lnTo>
                    <a:pt x="764" y="1007"/>
                  </a:lnTo>
                  <a:lnTo>
                    <a:pt x="771" y="1016"/>
                  </a:lnTo>
                  <a:lnTo>
                    <a:pt x="778" y="1024"/>
                  </a:lnTo>
                  <a:lnTo>
                    <a:pt x="787" y="1035"/>
                  </a:lnTo>
                  <a:lnTo>
                    <a:pt x="796" y="1045"/>
                  </a:lnTo>
                  <a:lnTo>
                    <a:pt x="806" y="1053"/>
                  </a:lnTo>
                  <a:lnTo>
                    <a:pt x="815" y="1062"/>
                  </a:lnTo>
                  <a:lnTo>
                    <a:pt x="824" y="1070"/>
                  </a:lnTo>
                  <a:lnTo>
                    <a:pt x="835" y="1076"/>
                  </a:lnTo>
                  <a:lnTo>
                    <a:pt x="844" y="1082"/>
                  </a:lnTo>
                  <a:lnTo>
                    <a:pt x="854" y="1089"/>
                  </a:lnTo>
                  <a:lnTo>
                    <a:pt x="865" y="1094"/>
                  </a:lnTo>
                  <a:lnTo>
                    <a:pt x="875" y="1098"/>
                  </a:lnTo>
                  <a:lnTo>
                    <a:pt x="886" y="1101"/>
                  </a:lnTo>
                  <a:lnTo>
                    <a:pt x="898" y="1104"/>
                  </a:lnTo>
                  <a:lnTo>
                    <a:pt x="910" y="1106"/>
                  </a:lnTo>
                  <a:lnTo>
                    <a:pt x="923" y="1108"/>
                  </a:lnTo>
                  <a:lnTo>
                    <a:pt x="936" y="1109"/>
                  </a:lnTo>
                  <a:lnTo>
                    <a:pt x="950" y="1109"/>
                  </a:lnTo>
                  <a:lnTo>
                    <a:pt x="961" y="1108"/>
                  </a:lnTo>
                  <a:lnTo>
                    <a:pt x="972" y="1107"/>
                  </a:lnTo>
                  <a:lnTo>
                    <a:pt x="984" y="1104"/>
                  </a:lnTo>
                  <a:lnTo>
                    <a:pt x="994" y="1100"/>
                  </a:lnTo>
                  <a:lnTo>
                    <a:pt x="998" y="1097"/>
                  </a:lnTo>
                  <a:lnTo>
                    <a:pt x="1002" y="1094"/>
                  </a:lnTo>
                  <a:lnTo>
                    <a:pt x="1007" y="1091"/>
                  </a:lnTo>
                  <a:lnTo>
                    <a:pt x="1010" y="1087"/>
                  </a:lnTo>
                  <a:lnTo>
                    <a:pt x="1012" y="1082"/>
                  </a:lnTo>
                  <a:lnTo>
                    <a:pt x="1014" y="1077"/>
                  </a:lnTo>
                  <a:lnTo>
                    <a:pt x="1015" y="1072"/>
                  </a:lnTo>
                  <a:lnTo>
                    <a:pt x="1016" y="1067"/>
                  </a:lnTo>
                  <a:lnTo>
                    <a:pt x="1016" y="1045"/>
                  </a:lnTo>
                  <a:lnTo>
                    <a:pt x="1016" y="1027"/>
                  </a:lnTo>
                  <a:lnTo>
                    <a:pt x="1016" y="1017"/>
                  </a:lnTo>
                  <a:lnTo>
                    <a:pt x="1015" y="1008"/>
                  </a:lnTo>
                  <a:lnTo>
                    <a:pt x="1014" y="998"/>
                  </a:lnTo>
                  <a:lnTo>
                    <a:pt x="1011" y="987"/>
                  </a:lnTo>
                  <a:lnTo>
                    <a:pt x="1008" y="981"/>
                  </a:lnTo>
                  <a:lnTo>
                    <a:pt x="1004" y="975"/>
                  </a:lnTo>
                  <a:lnTo>
                    <a:pt x="1000" y="971"/>
                  </a:lnTo>
                  <a:lnTo>
                    <a:pt x="996" y="966"/>
                  </a:lnTo>
                  <a:lnTo>
                    <a:pt x="992" y="961"/>
                  </a:lnTo>
                  <a:lnTo>
                    <a:pt x="988" y="957"/>
                  </a:lnTo>
                  <a:lnTo>
                    <a:pt x="986" y="951"/>
                  </a:lnTo>
                  <a:lnTo>
                    <a:pt x="985" y="945"/>
                  </a:lnTo>
                  <a:lnTo>
                    <a:pt x="986" y="933"/>
                  </a:lnTo>
                  <a:lnTo>
                    <a:pt x="988" y="923"/>
                  </a:lnTo>
                  <a:lnTo>
                    <a:pt x="992" y="914"/>
                  </a:lnTo>
                  <a:lnTo>
                    <a:pt x="995" y="905"/>
                  </a:lnTo>
                  <a:lnTo>
                    <a:pt x="999" y="896"/>
                  </a:lnTo>
                  <a:lnTo>
                    <a:pt x="1002" y="887"/>
                  </a:lnTo>
                  <a:lnTo>
                    <a:pt x="1006" y="877"/>
                  </a:lnTo>
                  <a:lnTo>
                    <a:pt x="1006" y="866"/>
                  </a:lnTo>
                  <a:lnTo>
                    <a:pt x="1006" y="857"/>
                  </a:lnTo>
                  <a:lnTo>
                    <a:pt x="1003" y="848"/>
                  </a:lnTo>
                  <a:lnTo>
                    <a:pt x="1000" y="841"/>
                  </a:lnTo>
                  <a:lnTo>
                    <a:pt x="998" y="834"/>
                  </a:lnTo>
                  <a:lnTo>
                    <a:pt x="995" y="828"/>
                  </a:lnTo>
                  <a:lnTo>
                    <a:pt x="992" y="819"/>
                  </a:lnTo>
                  <a:lnTo>
                    <a:pt x="990" y="812"/>
                  </a:lnTo>
                  <a:lnTo>
                    <a:pt x="990" y="803"/>
                  </a:lnTo>
                  <a:lnTo>
                    <a:pt x="990" y="748"/>
                  </a:lnTo>
                  <a:lnTo>
                    <a:pt x="990" y="735"/>
                  </a:lnTo>
                  <a:lnTo>
                    <a:pt x="990" y="724"/>
                  </a:lnTo>
                  <a:lnTo>
                    <a:pt x="992" y="712"/>
                  </a:lnTo>
                  <a:lnTo>
                    <a:pt x="994" y="700"/>
                  </a:lnTo>
                  <a:lnTo>
                    <a:pt x="996" y="695"/>
                  </a:lnTo>
                  <a:lnTo>
                    <a:pt x="998" y="691"/>
                  </a:lnTo>
                  <a:lnTo>
                    <a:pt x="1001" y="687"/>
                  </a:lnTo>
                  <a:lnTo>
                    <a:pt x="1004" y="684"/>
                  </a:lnTo>
                  <a:lnTo>
                    <a:pt x="1008" y="681"/>
                  </a:lnTo>
                  <a:lnTo>
                    <a:pt x="1013" y="679"/>
                  </a:lnTo>
                  <a:lnTo>
                    <a:pt x="1017" y="676"/>
                  </a:lnTo>
                  <a:lnTo>
                    <a:pt x="1022" y="676"/>
                  </a:lnTo>
                  <a:lnTo>
                    <a:pt x="1028" y="676"/>
                  </a:lnTo>
                  <a:lnTo>
                    <a:pt x="1032" y="677"/>
                  </a:lnTo>
                  <a:lnTo>
                    <a:pt x="1038" y="680"/>
                  </a:lnTo>
                  <a:lnTo>
                    <a:pt x="1042" y="682"/>
                  </a:lnTo>
                  <a:lnTo>
                    <a:pt x="1049" y="687"/>
                  </a:lnTo>
                  <a:lnTo>
                    <a:pt x="1055" y="694"/>
                  </a:lnTo>
                  <a:lnTo>
                    <a:pt x="1062" y="701"/>
                  </a:lnTo>
                  <a:lnTo>
                    <a:pt x="1069" y="709"/>
                  </a:lnTo>
                  <a:lnTo>
                    <a:pt x="1077" y="716"/>
                  </a:lnTo>
                  <a:lnTo>
                    <a:pt x="1086" y="721"/>
                  </a:lnTo>
                  <a:lnTo>
                    <a:pt x="1106" y="729"/>
                  </a:lnTo>
                  <a:lnTo>
                    <a:pt x="1127" y="738"/>
                  </a:lnTo>
                  <a:lnTo>
                    <a:pt x="1135" y="742"/>
                  </a:lnTo>
                  <a:lnTo>
                    <a:pt x="1141" y="748"/>
                  </a:lnTo>
                  <a:lnTo>
                    <a:pt x="1143" y="751"/>
                  </a:lnTo>
                  <a:lnTo>
                    <a:pt x="1145" y="755"/>
                  </a:lnTo>
                  <a:lnTo>
                    <a:pt x="1146" y="760"/>
                  </a:lnTo>
                  <a:lnTo>
                    <a:pt x="1147" y="766"/>
                  </a:lnTo>
                  <a:lnTo>
                    <a:pt x="1147" y="844"/>
                  </a:lnTo>
                  <a:lnTo>
                    <a:pt x="1147" y="854"/>
                  </a:lnTo>
                  <a:lnTo>
                    <a:pt x="1149" y="862"/>
                  </a:lnTo>
                  <a:lnTo>
                    <a:pt x="1151" y="870"/>
                  </a:lnTo>
                  <a:lnTo>
                    <a:pt x="1154" y="878"/>
                  </a:lnTo>
                  <a:lnTo>
                    <a:pt x="1159" y="894"/>
                  </a:lnTo>
                  <a:lnTo>
                    <a:pt x="1164" y="912"/>
                  </a:lnTo>
                  <a:lnTo>
                    <a:pt x="1164" y="935"/>
                  </a:lnTo>
                  <a:lnTo>
                    <a:pt x="1163" y="958"/>
                  </a:lnTo>
                  <a:lnTo>
                    <a:pt x="1164" y="969"/>
                  </a:lnTo>
                  <a:lnTo>
                    <a:pt x="1166" y="978"/>
                  </a:lnTo>
                  <a:lnTo>
                    <a:pt x="1168" y="982"/>
                  </a:lnTo>
                  <a:lnTo>
                    <a:pt x="1171" y="985"/>
                  </a:lnTo>
                  <a:lnTo>
                    <a:pt x="1175" y="988"/>
                  </a:lnTo>
                  <a:lnTo>
                    <a:pt x="1180" y="991"/>
                  </a:lnTo>
                  <a:lnTo>
                    <a:pt x="1188" y="995"/>
                  </a:lnTo>
                  <a:lnTo>
                    <a:pt x="1195" y="998"/>
                  </a:lnTo>
                  <a:lnTo>
                    <a:pt x="1202" y="1000"/>
                  </a:lnTo>
                  <a:lnTo>
                    <a:pt x="1209" y="1001"/>
                  </a:lnTo>
                  <a:lnTo>
                    <a:pt x="1217" y="1003"/>
                  </a:lnTo>
                  <a:lnTo>
                    <a:pt x="1224" y="1005"/>
                  </a:lnTo>
                  <a:lnTo>
                    <a:pt x="1231" y="1007"/>
                  </a:lnTo>
                  <a:lnTo>
                    <a:pt x="1238" y="1010"/>
                  </a:lnTo>
                  <a:lnTo>
                    <a:pt x="1246" y="1015"/>
                  </a:lnTo>
                  <a:lnTo>
                    <a:pt x="1251" y="1020"/>
                  </a:lnTo>
                  <a:lnTo>
                    <a:pt x="1254" y="1027"/>
                  </a:lnTo>
                  <a:lnTo>
                    <a:pt x="1257" y="1033"/>
                  </a:lnTo>
                  <a:lnTo>
                    <a:pt x="1260" y="1040"/>
                  </a:lnTo>
                  <a:lnTo>
                    <a:pt x="1263" y="1046"/>
                  </a:lnTo>
                  <a:lnTo>
                    <a:pt x="1267" y="1053"/>
                  </a:lnTo>
                  <a:lnTo>
                    <a:pt x="1272" y="1060"/>
                  </a:lnTo>
                  <a:lnTo>
                    <a:pt x="1280" y="1068"/>
                  </a:lnTo>
                  <a:lnTo>
                    <a:pt x="1288" y="1074"/>
                  </a:lnTo>
                  <a:lnTo>
                    <a:pt x="1292" y="1077"/>
                  </a:lnTo>
                  <a:lnTo>
                    <a:pt x="1296" y="1081"/>
                  </a:lnTo>
                  <a:lnTo>
                    <a:pt x="1300" y="1086"/>
                  </a:lnTo>
                  <a:lnTo>
                    <a:pt x="1303" y="1091"/>
                  </a:lnTo>
                  <a:lnTo>
                    <a:pt x="1306" y="1098"/>
                  </a:lnTo>
                  <a:lnTo>
                    <a:pt x="1309" y="1105"/>
                  </a:lnTo>
                  <a:lnTo>
                    <a:pt x="1311" y="1113"/>
                  </a:lnTo>
                  <a:lnTo>
                    <a:pt x="1312" y="1121"/>
                  </a:lnTo>
                  <a:lnTo>
                    <a:pt x="1314" y="1136"/>
                  </a:lnTo>
                  <a:lnTo>
                    <a:pt x="1316" y="1152"/>
                  </a:lnTo>
                  <a:lnTo>
                    <a:pt x="1317" y="1159"/>
                  </a:lnTo>
                  <a:lnTo>
                    <a:pt x="1318" y="1165"/>
                  </a:lnTo>
                  <a:lnTo>
                    <a:pt x="1320" y="1172"/>
                  </a:lnTo>
                  <a:lnTo>
                    <a:pt x="1323" y="1178"/>
                  </a:lnTo>
                  <a:lnTo>
                    <a:pt x="1327" y="1183"/>
                  </a:lnTo>
                  <a:lnTo>
                    <a:pt x="1332" y="1187"/>
                  </a:lnTo>
                  <a:lnTo>
                    <a:pt x="1338" y="1191"/>
                  </a:lnTo>
                  <a:lnTo>
                    <a:pt x="1345" y="1194"/>
                  </a:lnTo>
                  <a:lnTo>
                    <a:pt x="1351" y="1195"/>
                  </a:lnTo>
                  <a:lnTo>
                    <a:pt x="1358" y="1195"/>
                  </a:lnTo>
                  <a:lnTo>
                    <a:pt x="1364" y="1195"/>
                  </a:lnTo>
                  <a:lnTo>
                    <a:pt x="1369" y="1194"/>
                  </a:lnTo>
                  <a:lnTo>
                    <a:pt x="1381" y="1193"/>
                  </a:lnTo>
                  <a:lnTo>
                    <a:pt x="1394" y="1194"/>
                  </a:lnTo>
                  <a:lnTo>
                    <a:pt x="1401" y="1195"/>
                  </a:lnTo>
                  <a:lnTo>
                    <a:pt x="1408" y="1197"/>
                  </a:lnTo>
                  <a:lnTo>
                    <a:pt x="1414" y="1201"/>
                  </a:lnTo>
                  <a:lnTo>
                    <a:pt x="1421" y="1205"/>
                  </a:lnTo>
                  <a:lnTo>
                    <a:pt x="1432" y="1213"/>
                  </a:lnTo>
                  <a:lnTo>
                    <a:pt x="1443" y="1222"/>
                  </a:lnTo>
                  <a:lnTo>
                    <a:pt x="1449" y="1226"/>
                  </a:lnTo>
                  <a:lnTo>
                    <a:pt x="1455" y="1230"/>
                  </a:lnTo>
                  <a:lnTo>
                    <a:pt x="1460" y="1233"/>
                  </a:lnTo>
                  <a:lnTo>
                    <a:pt x="1466" y="1235"/>
                  </a:lnTo>
                  <a:lnTo>
                    <a:pt x="1478" y="1238"/>
                  </a:lnTo>
                  <a:lnTo>
                    <a:pt x="1490" y="1240"/>
                  </a:lnTo>
                  <a:lnTo>
                    <a:pt x="1502" y="1240"/>
                  </a:lnTo>
                  <a:lnTo>
                    <a:pt x="1515" y="1241"/>
                  </a:lnTo>
                  <a:lnTo>
                    <a:pt x="1528" y="1243"/>
                  </a:lnTo>
                  <a:lnTo>
                    <a:pt x="1542" y="1246"/>
                  </a:lnTo>
                  <a:lnTo>
                    <a:pt x="1557" y="1251"/>
                  </a:lnTo>
                  <a:lnTo>
                    <a:pt x="1572" y="1258"/>
                  </a:lnTo>
                  <a:lnTo>
                    <a:pt x="1584" y="1265"/>
                  </a:lnTo>
                  <a:lnTo>
                    <a:pt x="1596" y="1272"/>
                  </a:lnTo>
                  <a:lnTo>
                    <a:pt x="1608" y="1279"/>
                  </a:lnTo>
                  <a:lnTo>
                    <a:pt x="1620" y="1285"/>
                  </a:lnTo>
                  <a:lnTo>
                    <a:pt x="1627" y="1288"/>
                  </a:lnTo>
                  <a:lnTo>
                    <a:pt x="1634" y="1289"/>
                  </a:lnTo>
                  <a:lnTo>
                    <a:pt x="1642" y="1290"/>
                  </a:lnTo>
                  <a:lnTo>
                    <a:pt x="1650" y="1291"/>
                  </a:lnTo>
                  <a:lnTo>
                    <a:pt x="1660" y="1290"/>
                  </a:lnTo>
                  <a:lnTo>
                    <a:pt x="1669" y="1287"/>
                  </a:lnTo>
                  <a:lnTo>
                    <a:pt x="1676" y="1282"/>
                  </a:lnTo>
                  <a:lnTo>
                    <a:pt x="1684" y="1276"/>
                  </a:lnTo>
                  <a:lnTo>
                    <a:pt x="1695" y="1263"/>
                  </a:lnTo>
                  <a:lnTo>
                    <a:pt x="1706" y="1246"/>
                  </a:lnTo>
                  <a:lnTo>
                    <a:pt x="1712" y="1237"/>
                  </a:lnTo>
                  <a:lnTo>
                    <a:pt x="1716" y="1227"/>
                  </a:lnTo>
                  <a:lnTo>
                    <a:pt x="1719" y="1223"/>
                  </a:lnTo>
                  <a:lnTo>
                    <a:pt x="1722" y="1220"/>
                  </a:lnTo>
                  <a:lnTo>
                    <a:pt x="1725" y="1218"/>
                  </a:lnTo>
                  <a:lnTo>
                    <a:pt x="1730" y="1217"/>
                  </a:lnTo>
                  <a:lnTo>
                    <a:pt x="1736" y="1218"/>
                  </a:lnTo>
                  <a:lnTo>
                    <a:pt x="1743" y="1219"/>
                  </a:lnTo>
                  <a:lnTo>
                    <a:pt x="1748" y="1220"/>
                  </a:lnTo>
                  <a:lnTo>
                    <a:pt x="1753" y="1223"/>
                  </a:lnTo>
                  <a:lnTo>
                    <a:pt x="1762" y="1229"/>
                  </a:lnTo>
                  <a:lnTo>
                    <a:pt x="1772" y="1235"/>
                  </a:lnTo>
                  <a:lnTo>
                    <a:pt x="1780" y="1242"/>
                  </a:lnTo>
                  <a:lnTo>
                    <a:pt x="1790" y="1247"/>
                  </a:lnTo>
                  <a:lnTo>
                    <a:pt x="1795" y="1249"/>
                  </a:lnTo>
                  <a:lnTo>
                    <a:pt x="1801" y="1251"/>
                  </a:lnTo>
                  <a:lnTo>
                    <a:pt x="1806" y="1252"/>
                  </a:lnTo>
                  <a:lnTo>
                    <a:pt x="1812" y="1252"/>
                  </a:lnTo>
                  <a:lnTo>
                    <a:pt x="1818" y="1252"/>
                  </a:lnTo>
                  <a:lnTo>
                    <a:pt x="1824" y="1251"/>
                  </a:lnTo>
                  <a:lnTo>
                    <a:pt x="1830" y="1250"/>
                  </a:lnTo>
                  <a:lnTo>
                    <a:pt x="1835" y="1248"/>
                  </a:lnTo>
                  <a:lnTo>
                    <a:pt x="1844" y="1243"/>
                  </a:lnTo>
                  <a:lnTo>
                    <a:pt x="1853" y="1237"/>
                  </a:lnTo>
                  <a:lnTo>
                    <a:pt x="1870" y="1222"/>
                  </a:lnTo>
                  <a:lnTo>
                    <a:pt x="1890" y="1208"/>
                  </a:lnTo>
                  <a:lnTo>
                    <a:pt x="1906" y="1202"/>
                  </a:lnTo>
                  <a:lnTo>
                    <a:pt x="1921" y="1196"/>
                  </a:lnTo>
                  <a:lnTo>
                    <a:pt x="1928" y="1194"/>
                  </a:lnTo>
                  <a:lnTo>
                    <a:pt x="1935" y="1191"/>
                  </a:lnTo>
                  <a:lnTo>
                    <a:pt x="1942" y="1187"/>
                  </a:lnTo>
                  <a:lnTo>
                    <a:pt x="1949" y="1182"/>
                  </a:lnTo>
                  <a:lnTo>
                    <a:pt x="1954" y="1177"/>
                  </a:lnTo>
                  <a:lnTo>
                    <a:pt x="1958" y="1172"/>
                  </a:lnTo>
                  <a:lnTo>
                    <a:pt x="1960" y="1165"/>
                  </a:lnTo>
                  <a:lnTo>
                    <a:pt x="1963" y="1159"/>
                  </a:lnTo>
                  <a:lnTo>
                    <a:pt x="1967" y="1147"/>
                  </a:lnTo>
                  <a:lnTo>
                    <a:pt x="1972" y="1133"/>
                  </a:lnTo>
                  <a:lnTo>
                    <a:pt x="1981" y="1118"/>
                  </a:lnTo>
                  <a:lnTo>
                    <a:pt x="1989" y="1104"/>
                  </a:lnTo>
                  <a:lnTo>
                    <a:pt x="1993" y="1098"/>
                  </a:lnTo>
                  <a:lnTo>
                    <a:pt x="1996" y="1091"/>
                  </a:lnTo>
                  <a:lnTo>
                    <a:pt x="1998" y="1082"/>
                  </a:lnTo>
                  <a:lnTo>
                    <a:pt x="2000" y="1074"/>
                  </a:lnTo>
                  <a:lnTo>
                    <a:pt x="2004" y="1046"/>
                  </a:lnTo>
                  <a:lnTo>
                    <a:pt x="2007" y="1021"/>
                  </a:lnTo>
                  <a:lnTo>
                    <a:pt x="2008" y="999"/>
                  </a:lnTo>
                  <a:lnTo>
                    <a:pt x="2009" y="976"/>
                  </a:lnTo>
                  <a:lnTo>
                    <a:pt x="2009" y="953"/>
                  </a:lnTo>
                  <a:lnTo>
                    <a:pt x="2009" y="929"/>
                  </a:lnTo>
                  <a:lnTo>
                    <a:pt x="2009" y="904"/>
                  </a:lnTo>
                  <a:lnTo>
                    <a:pt x="2009" y="877"/>
                  </a:lnTo>
                  <a:lnTo>
                    <a:pt x="2009" y="855"/>
                  </a:lnTo>
                  <a:lnTo>
                    <a:pt x="2009" y="835"/>
                  </a:lnTo>
                  <a:lnTo>
                    <a:pt x="2009" y="816"/>
                  </a:lnTo>
                  <a:lnTo>
                    <a:pt x="2008" y="798"/>
                  </a:lnTo>
                  <a:lnTo>
                    <a:pt x="2008" y="780"/>
                  </a:lnTo>
                  <a:lnTo>
                    <a:pt x="2008" y="761"/>
                  </a:lnTo>
                  <a:lnTo>
                    <a:pt x="2008" y="741"/>
                  </a:lnTo>
                  <a:lnTo>
                    <a:pt x="2008" y="719"/>
                  </a:lnTo>
                  <a:lnTo>
                    <a:pt x="1994" y="717"/>
                  </a:lnTo>
                  <a:lnTo>
                    <a:pt x="1983" y="714"/>
                  </a:lnTo>
                  <a:lnTo>
                    <a:pt x="1972" y="710"/>
                  </a:lnTo>
                  <a:lnTo>
                    <a:pt x="1962" y="706"/>
                  </a:lnTo>
                  <a:lnTo>
                    <a:pt x="1952" y="703"/>
                  </a:lnTo>
                  <a:lnTo>
                    <a:pt x="1940" y="700"/>
                  </a:lnTo>
                  <a:lnTo>
                    <a:pt x="1929" y="698"/>
                  </a:lnTo>
                  <a:lnTo>
                    <a:pt x="1916" y="697"/>
                  </a:lnTo>
                  <a:lnTo>
                    <a:pt x="1911" y="698"/>
                  </a:lnTo>
                  <a:lnTo>
                    <a:pt x="1908" y="699"/>
                  </a:lnTo>
                  <a:lnTo>
                    <a:pt x="1905" y="701"/>
                  </a:lnTo>
                  <a:lnTo>
                    <a:pt x="1903" y="704"/>
                  </a:lnTo>
                  <a:lnTo>
                    <a:pt x="1899" y="712"/>
                  </a:lnTo>
                  <a:lnTo>
                    <a:pt x="1895" y="719"/>
                  </a:lnTo>
                  <a:lnTo>
                    <a:pt x="1891" y="725"/>
                  </a:lnTo>
                  <a:lnTo>
                    <a:pt x="1885" y="731"/>
                  </a:lnTo>
                  <a:lnTo>
                    <a:pt x="1880" y="737"/>
                  </a:lnTo>
                  <a:lnTo>
                    <a:pt x="1874" y="740"/>
                  </a:lnTo>
                  <a:lnTo>
                    <a:pt x="1867" y="743"/>
                  </a:lnTo>
                  <a:lnTo>
                    <a:pt x="1860" y="745"/>
                  </a:lnTo>
                  <a:lnTo>
                    <a:pt x="1852" y="747"/>
                  </a:lnTo>
                  <a:lnTo>
                    <a:pt x="1844" y="747"/>
                  </a:lnTo>
                  <a:lnTo>
                    <a:pt x="1838" y="747"/>
                  </a:lnTo>
                  <a:lnTo>
                    <a:pt x="1833" y="745"/>
                  </a:lnTo>
                  <a:lnTo>
                    <a:pt x="1829" y="743"/>
                  </a:lnTo>
                  <a:lnTo>
                    <a:pt x="1824" y="740"/>
                  </a:lnTo>
                  <a:lnTo>
                    <a:pt x="1816" y="731"/>
                  </a:lnTo>
                  <a:lnTo>
                    <a:pt x="1810" y="722"/>
                  </a:lnTo>
                  <a:lnTo>
                    <a:pt x="1803" y="714"/>
                  </a:lnTo>
                  <a:lnTo>
                    <a:pt x="1794" y="705"/>
                  </a:lnTo>
                  <a:lnTo>
                    <a:pt x="1790" y="702"/>
                  </a:lnTo>
                  <a:lnTo>
                    <a:pt x="1786" y="700"/>
                  </a:lnTo>
                  <a:lnTo>
                    <a:pt x="1781" y="698"/>
                  </a:lnTo>
                  <a:lnTo>
                    <a:pt x="1775" y="697"/>
                  </a:lnTo>
                  <a:lnTo>
                    <a:pt x="1759" y="699"/>
                  </a:lnTo>
                  <a:lnTo>
                    <a:pt x="1746" y="701"/>
                  </a:lnTo>
                  <a:lnTo>
                    <a:pt x="1731" y="703"/>
                  </a:lnTo>
                  <a:lnTo>
                    <a:pt x="1716" y="704"/>
                  </a:lnTo>
                  <a:lnTo>
                    <a:pt x="1701" y="704"/>
                  </a:lnTo>
                  <a:lnTo>
                    <a:pt x="1687" y="703"/>
                  </a:lnTo>
                  <a:lnTo>
                    <a:pt x="1672" y="701"/>
                  </a:lnTo>
                  <a:lnTo>
                    <a:pt x="1659" y="697"/>
                  </a:lnTo>
                  <a:lnTo>
                    <a:pt x="1653" y="695"/>
                  </a:lnTo>
                  <a:lnTo>
                    <a:pt x="1646" y="692"/>
                  </a:lnTo>
                  <a:lnTo>
                    <a:pt x="1641" y="689"/>
                  </a:lnTo>
                  <a:lnTo>
                    <a:pt x="1637" y="685"/>
                  </a:lnTo>
                  <a:lnTo>
                    <a:pt x="1634" y="681"/>
                  </a:lnTo>
                  <a:lnTo>
                    <a:pt x="1631" y="675"/>
                  </a:lnTo>
                  <a:lnTo>
                    <a:pt x="1630" y="669"/>
                  </a:lnTo>
                  <a:lnTo>
                    <a:pt x="1629" y="662"/>
                  </a:lnTo>
                  <a:lnTo>
                    <a:pt x="1630" y="647"/>
                  </a:lnTo>
                  <a:lnTo>
                    <a:pt x="1633" y="635"/>
                  </a:lnTo>
                  <a:lnTo>
                    <a:pt x="1635" y="622"/>
                  </a:lnTo>
                  <a:lnTo>
                    <a:pt x="1636" y="607"/>
                  </a:lnTo>
                  <a:lnTo>
                    <a:pt x="1636" y="592"/>
                  </a:lnTo>
                  <a:lnTo>
                    <a:pt x="1635" y="576"/>
                  </a:lnTo>
                  <a:lnTo>
                    <a:pt x="1633" y="560"/>
                  </a:lnTo>
                  <a:lnTo>
                    <a:pt x="1630" y="547"/>
                  </a:lnTo>
                  <a:lnTo>
                    <a:pt x="1628" y="541"/>
                  </a:lnTo>
                  <a:lnTo>
                    <a:pt x="1625" y="535"/>
                  </a:lnTo>
                  <a:lnTo>
                    <a:pt x="1621" y="528"/>
                  </a:lnTo>
                  <a:lnTo>
                    <a:pt x="1618" y="522"/>
                  </a:lnTo>
                  <a:lnTo>
                    <a:pt x="1613" y="517"/>
                  </a:lnTo>
                  <a:lnTo>
                    <a:pt x="1608" y="512"/>
                  </a:lnTo>
                  <a:lnTo>
                    <a:pt x="1603" y="507"/>
                  </a:lnTo>
                  <a:lnTo>
                    <a:pt x="1596" y="502"/>
                  </a:lnTo>
                  <a:lnTo>
                    <a:pt x="1561" y="485"/>
                  </a:lnTo>
                  <a:lnTo>
                    <a:pt x="1529" y="468"/>
                  </a:lnTo>
                  <a:lnTo>
                    <a:pt x="1522" y="463"/>
                  </a:lnTo>
                  <a:lnTo>
                    <a:pt x="1516" y="458"/>
                  </a:lnTo>
                  <a:lnTo>
                    <a:pt x="1510" y="453"/>
                  </a:lnTo>
                  <a:lnTo>
                    <a:pt x="1505" y="447"/>
                  </a:lnTo>
                  <a:lnTo>
                    <a:pt x="1500" y="440"/>
                  </a:lnTo>
                  <a:lnTo>
                    <a:pt x="1497" y="432"/>
                  </a:lnTo>
                  <a:lnTo>
                    <a:pt x="1495" y="424"/>
                  </a:lnTo>
                  <a:lnTo>
                    <a:pt x="1495" y="414"/>
                  </a:lnTo>
                  <a:lnTo>
                    <a:pt x="1495" y="360"/>
                  </a:lnTo>
                  <a:lnTo>
                    <a:pt x="1494" y="346"/>
                  </a:lnTo>
                  <a:lnTo>
                    <a:pt x="1492" y="334"/>
                  </a:lnTo>
                  <a:lnTo>
                    <a:pt x="1490" y="323"/>
                  </a:lnTo>
                  <a:lnTo>
                    <a:pt x="1487" y="312"/>
                  </a:lnTo>
                  <a:lnTo>
                    <a:pt x="1484" y="302"/>
                  </a:lnTo>
                  <a:lnTo>
                    <a:pt x="1481" y="290"/>
                  </a:lnTo>
                  <a:lnTo>
                    <a:pt x="1480" y="278"/>
                  </a:lnTo>
                  <a:lnTo>
                    <a:pt x="1479" y="264"/>
                  </a:lnTo>
                  <a:lnTo>
                    <a:pt x="1479" y="218"/>
                  </a:lnTo>
                  <a:lnTo>
                    <a:pt x="1534" y="49"/>
                  </a:lnTo>
                  <a:lnTo>
                    <a:pt x="1539" y="49"/>
                  </a:lnTo>
                  <a:lnTo>
                    <a:pt x="1579" y="48"/>
                  </a:lnTo>
                  <a:lnTo>
                    <a:pt x="1616" y="48"/>
                  </a:lnTo>
                  <a:lnTo>
                    <a:pt x="1634" y="50"/>
                  </a:lnTo>
                  <a:lnTo>
                    <a:pt x="1653" y="53"/>
                  </a:lnTo>
                  <a:lnTo>
                    <a:pt x="1662" y="56"/>
                  </a:lnTo>
                  <a:lnTo>
                    <a:pt x="1671" y="59"/>
                  </a:lnTo>
                  <a:lnTo>
                    <a:pt x="1681" y="63"/>
                  </a:lnTo>
                  <a:lnTo>
                    <a:pt x="1690" y="67"/>
                  </a:lnTo>
                  <a:lnTo>
                    <a:pt x="1696" y="71"/>
                  </a:lnTo>
                  <a:lnTo>
                    <a:pt x="1702" y="75"/>
                  </a:lnTo>
                  <a:lnTo>
                    <a:pt x="1706" y="79"/>
                  </a:lnTo>
                  <a:lnTo>
                    <a:pt x="1711" y="84"/>
                  </a:lnTo>
                  <a:lnTo>
                    <a:pt x="1718" y="94"/>
                  </a:lnTo>
                  <a:lnTo>
                    <a:pt x="1723" y="106"/>
                  </a:lnTo>
                  <a:lnTo>
                    <a:pt x="1729" y="117"/>
                  </a:lnTo>
                  <a:lnTo>
                    <a:pt x="1734" y="130"/>
                  </a:lnTo>
                  <a:lnTo>
                    <a:pt x="1742" y="141"/>
                  </a:lnTo>
                  <a:lnTo>
                    <a:pt x="1751" y="152"/>
                  </a:lnTo>
                  <a:lnTo>
                    <a:pt x="1763" y="164"/>
                  </a:lnTo>
                  <a:lnTo>
                    <a:pt x="1774" y="176"/>
                  </a:lnTo>
                  <a:lnTo>
                    <a:pt x="1784" y="188"/>
                  </a:lnTo>
                  <a:lnTo>
                    <a:pt x="1792" y="200"/>
                  </a:lnTo>
                  <a:lnTo>
                    <a:pt x="1809" y="223"/>
                  </a:lnTo>
                  <a:lnTo>
                    <a:pt x="1822" y="247"/>
                  </a:lnTo>
                  <a:lnTo>
                    <a:pt x="1836" y="271"/>
                  </a:lnTo>
                  <a:lnTo>
                    <a:pt x="1848" y="297"/>
                  </a:lnTo>
                  <a:lnTo>
                    <a:pt x="1862" y="324"/>
                  </a:lnTo>
                  <a:lnTo>
                    <a:pt x="1877" y="354"/>
                  </a:lnTo>
                  <a:lnTo>
                    <a:pt x="1889" y="354"/>
                  </a:lnTo>
                  <a:lnTo>
                    <a:pt x="1897" y="352"/>
                  </a:lnTo>
                  <a:lnTo>
                    <a:pt x="1904" y="349"/>
                  </a:lnTo>
                  <a:lnTo>
                    <a:pt x="1910" y="344"/>
                  </a:lnTo>
                  <a:lnTo>
                    <a:pt x="1916" y="339"/>
                  </a:lnTo>
                  <a:lnTo>
                    <a:pt x="1925" y="326"/>
                  </a:lnTo>
                  <a:lnTo>
                    <a:pt x="1935" y="312"/>
                  </a:lnTo>
                  <a:lnTo>
                    <a:pt x="1961" y="280"/>
                  </a:lnTo>
                  <a:lnTo>
                    <a:pt x="1984" y="250"/>
                  </a:lnTo>
                  <a:lnTo>
                    <a:pt x="1994" y="235"/>
                  </a:lnTo>
                  <a:lnTo>
                    <a:pt x="2004" y="219"/>
                  </a:lnTo>
                  <a:lnTo>
                    <a:pt x="2012" y="200"/>
                  </a:lnTo>
                  <a:lnTo>
                    <a:pt x="2019" y="180"/>
                  </a:lnTo>
                  <a:lnTo>
                    <a:pt x="2022" y="171"/>
                  </a:lnTo>
                  <a:lnTo>
                    <a:pt x="2023" y="163"/>
                  </a:lnTo>
                  <a:lnTo>
                    <a:pt x="2024" y="153"/>
                  </a:lnTo>
                  <a:lnTo>
                    <a:pt x="2024" y="145"/>
                  </a:lnTo>
                  <a:lnTo>
                    <a:pt x="2024" y="129"/>
                  </a:lnTo>
                  <a:lnTo>
                    <a:pt x="2024" y="112"/>
                  </a:lnTo>
                  <a:lnTo>
                    <a:pt x="2024" y="96"/>
                  </a:lnTo>
                  <a:lnTo>
                    <a:pt x="2025" y="80"/>
                  </a:lnTo>
                  <a:lnTo>
                    <a:pt x="2027" y="73"/>
                  </a:lnTo>
                  <a:lnTo>
                    <a:pt x="2029" y="64"/>
                  </a:lnTo>
                  <a:lnTo>
                    <a:pt x="2034" y="56"/>
                  </a:lnTo>
                  <a:lnTo>
                    <a:pt x="2038" y="49"/>
                  </a:lnTo>
                  <a:lnTo>
                    <a:pt x="2046" y="38"/>
                  </a:lnTo>
                  <a:lnTo>
                    <a:pt x="2054" y="30"/>
                  </a:lnTo>
                  <a:lnTo>
                    <a:pt x="2064" y="22"/>
                  </a:lnTo>
                  <a:lnTo>
                    <a:pt x="2073" y="16"/>
                  </a:lnTo>
                  <a:lnTo>
                    <a:pt x="2083" y="12"/>
                  </a:lnTo>
                  <a:lnTo>
                    <a:pt x="2094" y="7"/>
                  </a:lnTo>
                  <a:lnTo>
                    <a:pt x="2105" y="4"/>
                  </a:lnTo>
                  <a:lnTo>
                    <a:pt x="2116" y="2"/>
                  </a:lnTo>
                  <a:lnTo>
                    <a:pt x="2129" y="1"/>
                  </a:lnTo>
                  <a:lnTo>
                    <a:pt x="2140" y="0"/>
                  </a:lnTo>
                  <a:lnTo>
                    <a:pt x="2153" y="1"/>
                  </a:lnTo>
                  <a:lnTo>
                    <a:pt x="2166" y="2"/>
                  </a:lnTo>
                  <a:lnTo>
                    <a:pt x="2191" y="5"/>
                  </a:lnTo>
                  <a:lnTo>
                    <a:pt x="2217" y="9"/>
                  </a:lnTo>
                  <a:lnTo>
                    <a:pt x="2225" y="27"/>
                  </a:lnTo>
                  <a:lnTo>
                    <a:pt x="2232" y="44"/>
                  </a:lnTo>
                  <a:lnTo>
                    <a:pt x="2241" y="59"/>
                  </a:lnTo>
                  <a:lnTo>
                    <a:pt x="2250" y="77"/>
                  </a:lnTo>
                  <a:lnTo>
                    <a:pt x="2269" y="91"/>
                  </a:lnTo>
                  <a:lnTo>
                    <a:pt x="2269" y="18"/>
                  </a:lnTo>
                  <a:lnTo>
                    <a:pt x="2284" y="25"/>
                  </a:lnTo>
                  <a:lnTo>
                    <a:pt x="2299" y="29"/>
                  </a:lnTo>
                  <a:lnTo>
                    <a:pt x="2313" y="33"/>
                  </a:lnTo>
                  <a:lnTo>
                    <a:pt x="2328" y="35"/>
                  </a:lnTo>
                  <a:lnTo>
                    <a:pt x="2342" y="35"/>
                  </a:lnTo>
                  <a:lnTo>
                    <a:pt x="2355" y="35"/>
                  </a:lnTo>
                  <a:lnTo>
                    <a:pt x="2369" y="34"/>
                  </a:lnTo>
                  <a:lnTo>
                    <a:pt x="2383" y="32"/>
                  </a:lnTo>
                  <a:lnTo>
                    <a:pt x="2411" y="27"/>
                  </a:lnTo>
                  <a:lnTo>
                    <a:pt x="2440" y="22"/>
                  </a:lnTo>
                  <a:lnTo>
                    <a:pt x="2455" y="20"/>
                  </a:lnTo>
                  <a:lnTo>
                    <a:pt x="2470" y="18"/>
                  </a:lnTo>
                  <a:lnTo>
                    <a:pt x="2487" y="16"/>
                  </a:lnTo>
                  <a:lnTo>
                    <a:pt x="2504" y="16"/>
                  </a:lnTo>
                  <a:lnTo>
                    <a:pt x="2519" y="16"/>
                  </a:lnTo>
                  <a:lnTo>
                    <a:pt x="2534" y="17"/>
                  </a:lnTo>
                  <a:lnTo>
                    <a:pt x="2548" y="18"/>
                  </a:lnTo>
                  <a:lnTo>
                    <a:pt x="2562" y="20"/>
                  </a:lnTo>
                  <a:lnTo>
                    <a:pt x="2588" y="25"/>
                  </a:lnTo>
                  <a:lnTo>
                    <a:pt x="2614" y="30"/>
                  </a:lnTo>
                  <a:lnTo>
                    <a:pt x="2640" y="35"/>
                  </a:lnTo>
                  <a:lnTo>
                    <a:pt x="2667" y="39"/>
                  </a:lnTo>
                  <a:lnTo>
                    <a:pt x="2681" y="42"/>
                  </a:lnTo>
                  <a:lnTo>
                    <a:pt x="2695" y="43"/>
                  </a:lnTo>
                  <a:lnTo>
                    <a:pt x="2710" y="44"/>
                  </a:lnTo>
                  <a:lnTo>
                    <a:pt x="2725" y="44"/>
                  </a:lnTo>
                  <a:lnTo>
                    <a:pt x="2727" y="55"/>
                  </a:lnTo>
                  <a:lnTo>
                    <a:pt x="2731" y="64"/>
                  </a:lnTo>
                  <a:lnTo>
                    <a:pt x="2735" y="75"/>
                  </a:lnTo>
                  <a:lnTo>
                    <a:pt x="2741" y="84"/>
                  </a:lnTo>
                  <a:lnTo>
                    <a:pt x="2752" y="102"/>
                  </a:lnTo>
                  <a:lnTo>
                    <a:pt x="2765" y="119"/>
                  </a:lnTo>
                  <a:lnTo>
                    <a:pt x="2779" y="136"/>
                  </a:lnTo>
                  <a:lnTo>
                    <a:pt x="2792" y="152"/>
                  </a:lnTo>
                  <a:lnTo>
                    <a:pt x="2806" y="171"/>
                  </a:lnTo>
                  <a:lnTo>
                    <a:pt x="2818" y="190"/>
                  </a:lnTo>
                  <a:lnTo>
                    <a:pt x="2833" y="213"/>
                  </a:lnTo>
                  <a:lnTo>
                    <a:pt x="2847" y="235"/>
                  </a:lnTo>
                  <a:lnTo>
                    <a:pt x="2861" y="255"/>
                  </a:lnTo>
                  <a:lnTo>
                    <a:pt x="2874" y="275"/>
                  </a:lnTo>
                  <a:lnTo>
                    <a:pt x="2866" y="1052"/>
                  </a:lnTo>
                  <a:lnTo>
                    <a:pt x="2864" y="1178"/>
                  </a:lnTo>
                  <a:lnTo>
                    <a:pt x="2365" y="1789"/>
                  </a:lnTo>
                  <a:lnTo>
                    <a:pt x="2352" y="1803"/>
                  </a:lnTo>
                  <a:lnTo>
                    <a:pt x="2342" y="1816"/>
                  </a:lnTo>
                  <a:lnTo>
                    <a:pt x="2332" y="1828"/>
                  </a:lnTo>
                  <a:lnTo>
                    <a:pt x="2320" y="1843"/>
                  </a:lnTo>
                  <a:lnTo>
                    <a:pt x="2301" y="1843"/>
                  </a:lnTo>
                  <a:lnTo>
                    <a:pt x="2283" y="1840"/>
                  </a:lnTo>
                  <a:lnTo>
                    <a:pt x="2266" y="1836"/>
                  </a:lnTo>
                  <a:lnTo>
                    <a:pt x="2250" y="1832"/>
                  </a:lnTo>
                  <a:lnTo>
                    <a:pt x="2234" y="1828"/>
                  </a:lnTo>
                  <a:lnTo>
                    <a:pt x="2218" y="1825"/>
                  </a:lnTo>
                  <a:lnTo>
                    <a:pt x="2200" y="1823"/>
                  </a:lnTo>
                  <a:lnTo>
                    <a:pt x="2181" y="1822"/>
                  </a:lnTo>
                  <a:lnTo>
                    <a:pt x="2159" y="1822"/>
                  </a:lnTo>
                  <a:lnTo>
                    <a:pt x="2140" y="1823"/>
                  </a:lnTo>
                  <a:lnTo>
                    <a:pt x="2131" y="1824"/>
                  </a:lnTo>
                  <a:lnTo>
                    <a:pt x="2122" y="1826"/>
                  </a:lnTo>
                  <a:lnTo>
                    <a:pt x="2112" y="1828"/>
                  </a:lnTo>
                  <a:lnTo>
                    <a:pt x="2102" y="1831"/>
                  </a:lnTo>
                  <a:lnTo>
                    <a:pt x="2092" y="1835"/>
                  </a:lnTo>
                  <a:lnTo>
                    <a:pt x="2083" y="1841"/>
                  </a:lnTo>
                  <a:lnTo>
                    <a:pt x="2079" y="1843"/>
                  </a:lnTo>
                  <a:lnTo>
                    <a:pt x="2075" y="1844"/>
                  </a:lnTo>
                  <a:lnTo>
                    <a:pt x="2070" y="1845"/>
                  </a:lnTo>
                  <a:lnTo>
                    <a:pt x="2064" y="1846"/>
                  </a:lnTo>
                  <a:lnTo>
                    <a:pt x="2057" y="1845"/>
                  </a:lnTo>
                  <a:lnTo>
                    <a:pt x="2052" y="1844"/>
                  </a:lnTo>
                  <a:lnTo>
                    <a:pt x="2047" y="1841"/>
                  </a:lnTo>
                  <a:lnTo>
                    <a:pt x="2042" y="1839"/>
                  </a:lnTo>
                  <a:lnTo>
                    <a:pt x="2037" y="1835"/>
                  </a:lnTo>
                  <a:lnTo>
                    <a:pt x="2031" y="1833"/>
                  </a:lnTo>
                  <a:lnTo>
                    <a:pt x="2025" y="1832"/>
                  </a:lnTo>
                  <a:lnTo>
                    <a:pt x="2019" y="1831"/>
                  </a:lnTo>
                  <a:lnTo>
                    <a:pt x="2007" y="1833"/>
                  </a:lnTo>
                  <a:lnTo>
                    <a:pt x="1993" y="1836"/>
                  </a:lnTo>
                  <a:lnTo>
                    <a:pt x="1979" y="1831"/>
                  </a:lnTo>
                  <a:lnTo>
                    <a:pt x="1963" y="1827"/>
                  </a:lnTo>
                  <a:lnTo>
                    <a:pt x="1960" y="1827"/>
                  </a:lnTo>
                  <a:lnTo>
                    <a:pt x="1957" y="1828"/>
                  </a:lnTo>
                  <a:lnTo>
                    <a:pt x="1955" y="1829"/>
                  </a:lnTo>
                  <a:lnTo>
                    <a:pt x="1953" y="1831"/>
                  </a:lnTo>
                  <a:lnTo>
                    <a:pt x="1950" y="1836"/>
                  </a:lnTo>
                  <a:lnTo>
                    <a:pt x="1948" y="1842"/>
                  </a:lnTo>
                  <a:lnTo>
                    <a:pt x="1946" y="1856"/>
                  </a:lnTo>
                  <a:lnTo>
                    <a:pt x="1945" y="1872"/>
                  </a:lnTo>
                  <a:lnTo>
                    <a:pt x="1937" y="1900"/>
                  </a:lnTo>
                  <a:lnTo>
                    <a:pt x="1931" y="1924"/>
                  </a:lnTo>
                  <a:lnTo>
                    <a:pt x="1924" y="1948"/>
                  </a:lnTo>
                  <a:lnTo>
                    <a:pt x="1919" y="1977"/>
                  </a:lnTo>
                  <a:lnTo>
                    <a:pt x="1917" y="1984"/>
                  </a:lnTo>
                  <a:lnTo>
                    <a:pt x="1914" y="1990"/>
                  </a:lnTo>
                  <a:lnTo>
                    <a:pt x="1911" y="1994"/>
                  </a:lnTo>
                  <a:lnTo>
                    <a:pt x="1908" y="1999"/>
                  </a:lnTo>
                  <a:lnTo>
                    <a:pt x="1901" y="2008"/>
                  </a:lnTo>
                  <a:lnTo>
                    <a:pt x="1895" y="2020"/>
                  </a:lnTo>
                  <a:lnTo>
                    <a:pt x="1880" y="2047"/>
                  </a:lnTo>
                  <a:lnTo>
                    <a:pt x="1869" y="2072"/>
                  </a:lnTo>
                  <a:lnTo>
                    <a:pt x="1864" y="2085"/>
                  </a:lnTo>
                  <a:lnTo>
                    <a:pt x="1860" y="2098"/>
                  </a:lnTo>
                  <a:lnTo>
                    <a:pt x="1857" y="2112"/>
                  </a:lnTo>
                  <a:lnTo>
                    <a:pt x="1854" y="2128"/>
                  </a:lnTo>
                  <a:lnTo>
                    <a:pt x="1841" y="2128"/>
                  </a:lnTo>
                  <a:lnTo>
                    <a:pt x="1829" y="2125"/>
                  </a:lnTo>
                  <a:lnTo>
                    <a:pt x="1817" y="2123"/>
                  </a:lnTo>
                  <a:lnTo>
                    <a:pt x="1806" y="2120"/>
                  </a:lnTo>
                  <a:lnTo>
                    <a:pt x="1795" y="2118"/>
                  </a:lnTo>
                  <a:lnTo>
                    <a:pt x="1784" y="2116"/>
                  </a:lnTo>
                  <a:lnTo>
                    <a:pt x="1772" y="2114"/>
                  </a:lnTo>
                  <a:lnTo>
                    <a:pt x="1758" y="2114"/>
                  </a:lnTo>
                  <a:lnTo>
                    <a:pt x="1702" y="2114"/>
                  </a:lnTo>
                  <a:lnTo>
                    <a:pt x="1696" y="2119"/>
                  </a:lnTo>
                  <a:lnTo>
                    <a:pt x="1691" y="2123"/>
                  </a:lnTo>
                  <a:lnTo>
                    <a:pt x="1685" y="2127"/>
                  </a:lnTo>
                  <a:lnTo>
                    <a:pt x="1678" y="2129"/>
                  </a:lnTo>
                  <a:lnTo>
                    <a:pt x="1672" y="2131"/>
                  </a:lnTo>
                  <a:lnTo>
                    <a:pt x="1665" y="2132"/>
                  </a:lnTo>
                  <a:lnTo>
                    <a:pt x="1658" y="2133"/>
                  </a:lnTo>
                  <a:lnTo>
                    <a:pt x="1650" y="2133"/>
                  </a:lnTo>
                  <a:lnTo>
                    <a:pt x="1640" y="2132"/>
                  </a:lnTo>
                  <a:lnTo>
                    <a:pt x="1631" y="2131"/>
                  </a:lnTo>
                  <a:lnTo>
                    <a:pt x="1623" y="2128"/>
                  </a:lnTo>
                  <a:lnTo>
                    <a:pt x="1615" y="2124"/>
                  </a:lnTo>
                  <a:lnTo>
                    <a:pt x="1600" y="2117"/>
                  </a:lnTo>
                  <a:lnTo>
                    <a:pt x="1582" y="2109"/>
                  </a:lnTo>
                  <a:lnTo>
                    <a:pt x="1560" y="2100"/>
                  </a:lnTo>
                  <a:lnTo>
                    <a:pt x="1542" y="2090"/>
                  </a:lnTo>
                  <a:lnTo>
                    <a:pt x="1534" y="2084"/>
                  </a:lnTo>
                  <a:lnTo>
                    <a:pt x="1524" y="2078"/>
                  </a:lnTo>
                  <a:lnTo>
                    <a:pt x="1516" y="2071"/>
                  </a:lnTo>
                  <a:lnTo>
                    <a:pt x="1507" y="2062"/>
                  </a:lnTo>
                  <a:lnTo>
                    <a:pt x="1491" y="2045"/>
                  </a:lnTo>
                  <a:lnTo>
                    <a:pt x="1479" y="2027"/>
                  </a:lnTo>
                  <a:lnTo>
                    <a:pt x="1471" y="2020"/>
                  </a:lnTo>
                  <a:lnTo>
                    <a:pt x="1464" y="2013"/>
                  </a:lnTo>
                  <a:lnTo>
                    <a:pt x="1456" y="2005"/>
                  </a:lnTo>
                  <a:lnTo>
                    <a:pt x="1446" y="1998"/>
                  </a:lnTo>
                  <a:lnTo>
                    <a:pt x="1443" y="2007"/>
                  </a:lnTo>
                  <a:lnTo>
                    <a:pt x="1446" y="2020"/>
                  </a:lnTo>
                  <a:lnTo>
                    <a:pt x="1448" y="2030"/>
                  </a:lnTo>
                  <a:lnTo>
                    <a:pt x="1448" y="2035"/>
                  </a:lnTo>
                  <a:lnTo>
                    <a:pt x="1447" y="2040"/>
                  </a:lnTo>
                  <a:lnTo>
                    <a:pt x="1444" y="2044"/>
                  </a:lnTo>
                  <a:lnTo>
                    <a:pt x="1441" y="2048"/>
                  </a:lnTo>
                  <a:lnTo>
                    <a:pt x="1436" y="2052"/>
                  </a:lnTo>
                  <a:lnTo>
                    <a:pt x="1430" y="2055"/>
                  </a:lnTo>
                  <a:lnTo>
                    <a:pt x="1425" y="2058"/>
                  </a:lnTo>
                  <a:lnTo>
                    <a:pt x="1420" y="2059"/>
                  </a:lnTo>
                  <a:lnTo>
                    <a:pt x="1407" y="2061"/>
                  </a:lnTo>
                  <a:lnTo>
                    <a:pt x="1394" y="2062"/>
                  </a:lnTo>
                  <a:lnTo>
                    <a:pt x="1375" y="2061"/>
                  </a:lnTo>
                  <a:lnTo>
                    <a:pt x="1360" y="2061"/>
                  </a:lnTo>
                  <a:lnTo>
                    <a:pt x="1344" y="2061"/>
                  </a:lnTo>
                  <a:lnTo>
                    <a:pt x="1326" y="2062"/>
                  </a:lnTo>
                  <a:lnTo>
                    <a:pt x="1326" y="2179"/>
                  </a:lnTo>
                  <a:lnTo>
                    <a:pt x="1306" y="2176"/>
                  </a:lnTo>
                  <a:lnTo>
                    <a:pt x="1287" y="2171"/>
                  </a:lnTo>
                  <a:lnTo>
                    <a:pt x="1271" y="2165"/>
                  </a:lnTo>
                  <a:lnTo>
                    <a:pt x="1254" y="2158"/>
                  </a:lnTo>
                  <a:lnTo>
                    <a:pt x="1238" y="2150"/>
                  </a:lnTo>
                  <a:lnTo>
                    <a:pt x="1222" y="2143"/>
                  </a:lnTo>
                  <a:lnTo>
                    <a:pt x="1204" y="2135"/>
                  </a:lnTo>
                  <a:lnTo>
                    <a:pt x="1185" y="2128"/>
                  </a:lnTo>
                  <a:lnTo>
                    <a:pt x="1171" y="2115"/>
                  </a:lnTo>
                  <a:lnTo>
                    <a:pt x="1159" y="2104"/>
                  </a:lnTo>
                  <a:lnTo>
                    <a:pt x="1145" y="2092"/>
                  </a:lnTo>
                  <a:lnTo>
                    <a:pt x="1131" y="2081"/>
                  </a:lnTo>
                  <a:lnTo>
                    <a:pt x="1121" y="2073"/>
                  </a:lnTo>
                  <a:lnTo>
                    <a:pt x="1114" y="2064"/>
                  </a:lnTo>
                  <a:lnTo>
                    <a:pt x="1110" y="2060"/>
                  </a:lnTo>
                  <a:lnTo>
                    <a:pt x="1106" y="2057"/>
                  </a:lnTo>
                  <a:lnTo>
                    <a:pt x="1101" y="2055"/>
                  </a:lnTo>
                  <a:lnTo>
                    <a:pt x="1096" y="2055"/>
                  </a:lnTo>
                  <a:lnTo>
                    <a:pt x="1091" y="2055"/>
                  </a:lnTo>
                  <a:lnTo>
                    <a:pt x="1087" y="2056"/>
                  </a:lnTo>
                  <a:lnTo>
                    <a:pt x="1083" y="2058"/>
                  </a:lnTo>
                  <a:lnTo>
                    <a:pt x="1080" y="2059"/>
                  </a:lnTo>
                  <a:lnTo>
                    <a:pt x="1075" y="2065"/>
                  </a:lnTo>
                  <a:lnTo>
                    <a:pt x="1071" y="2072"/>
                  </a:lnTo>
                  <a:lnTo>
                    <a:pt x="1063" y="2089"/>
                  </a:lnTo>
                  <a:lnTo>
                    <a:pt x="1057" y="2107"/>
                  </a:lnTo>
                  <a:lnTo>
                    <a:pt x="1049" y="2125"/>
                  </a:lnTo>
                  <a:lnTo>
                    <a:pt x="1040" y="2142"/>
                  </a:lnTo>
                  <a:lnTo>
                    <a:pt x="1030" y="2159"/>
                  </a:lnTo>
                  <a:lnTo>
                    <a:pt x="1020" y="2177"/>
                  </a:lnTo>
                  <a:lnTo>
                    <a:pt x="1008" y="2174"/>
                  </a:lnTo>
                  <a:lnTo>
                    <a:pt x="997" y="2169"/>
                  </a:lnTo>
                  <a:lnTo>
                    <a:pt x="987" y="2164"/>
                  </a:lnTo>
                  <a:lnTo>
                    <a:pt x="978" y="2158"/>
                  </a:lnTo>
                  <a:lnTo>
                    <a:pt x="969" y="2151"/>
                  </a:lnTo>
                  <a:lnTo>
                    <a:pt x="962" y="2144"/>
                  </a:lnTo>
                  <a:lnTo>
                    <a:pt x="955" y="2136"/>
                  </a:lnTo>
                  <a:lnTo>
                    <a:pt x="949" y="2127"/>
                  </a:lnTo>
                  <a:lnTo>
                    <a:pt x="925" y="2087"/>
                  </a:lnTo>
                  <a:lnTo>
                    <a:pt x="900" y="2043"/>
                  </a:lnTo>
                  <a:lnTo>
                    <a:pt x="885" y="2019"/>
                  </a:lnTo>
                  <a:lnTo>
                    <a:pt x="873" y="1997"/>
                  </a:lnTo>
                  <a:lnTo>
                    <a:pt x="862" y="1975"/>
                  </a:lnTo>
                  <a:lnTo>
                    <a:pt x="851" y="1949"/>
                  </a:lnTo>
                  <a:lnTo>
                    <a:pt x="840" y="1928"/>
                  </a:lnTo>
                  <a:lnTo>
                    <a:pt x="828" y="1909"/>
                  </a:lnTo>
                  <a:lnTo>
                    <a:pt x="823" y="1900"/>
                  </a:lnTo>
                  <a:lnTo>
                    <a:pt x="819" y="1889"/>
                  </a:lnTo>
                  <a:lnTo>
                    <a:pt x="816" y="1879"/>
                  </a:lnTo>
                  <a:lnTo>
                    <a:pt x="816" y="1867"/>
                  </a:lnTo>
                  <a:lnTo>
                    <a:pt x="816" y="1861"/>
                  </a:lnTo>
                  <a:lnTo>
                    <a:pt x="817" y="1856"/>
                  </a:lnTo>
                  <a:lnTo>
                    <a:pt x="818" y="1851"/>
                  </a:lnTo>
                  <a:lnTo>
                    <a:pt x="820" y="1847"/>
                  </a:lnTo>
                  <a:lnTo>
                    <a:pt x="826" y="1839"/>
                  </a:lnTo>
                  <a:lnTo>
                    <a:pt x="834" y="1832"/>
                  </a:lnTo>
                  <a:lnTo>
                    <a:pt x="843" y="1826"/>
                  </a:lnTo>
                  <a:lnTo>
                    <a:pt x="852" y="1821"/>
                  </a:lnTo>
                  <a:lnTo>
                    <a:pt x="864" y="1816"/>
                  </a:lnTo>
                  <a:lnTo>
                    <a:pt x="874" y="1812"/>
                  </a:lnTo>
                  <a:lnTo>
                    <a:pt x="885" y="1807"/>
                  </a:lnTo>
                  <a:lnTo>
                    <a:pt x="896" y="1802"/>
                  </a:lnTo>
                  <a:lnTo>
                    <a:pt x="906" y="1797"/>
                  </a:lnTo>
                  <a:lnTo>
                    <a:pt x="914" y="1791"/>
                  </a:lnTo>
                  <a:lnTo>
                    <a:pt x="923" y="1785"/>
                  </a:lnTo>
                  <a:lnTo>
                    <a:pt x="928" y="1776"/>
                  </a:lnTo>
                  <a:lnTo>
                    <a:pt x="930" y="1772"/>
                  </a:lnTo>
                  <a:lnTo>
                    <a:pt x="932" y="1767"/>
                  </a:lnTo>
                  <a:lnTo>
                    <a:pt x="933" y="1762"/>
                  </a:lnTo>
                  <a:lnTo>
                    <a:pt x="933" y="1757"/>
                  </a:lnTo>
                  <a:lnTo>
                    <a:pt x="933" y="1724"/>
                  </a:lnTo>
                  <a:lnTo>
                    <a:pt x="933" y="1699"/>
                  </a:lnTo>
                  <a:lnTo>
                    <a:pt x="932" y="1678"/>
                  </a:lnTo>
                  <a:lnTo>
                    <a:pt x="931" y="1656"/>
                  </a:lnTo>
                  <a:lnTo>
                    <a:pt x="931" y="1631"/>
                  </a:lnTo>
                  <a:lnTo>
                    <a:pt x="925" y="1626"/>
                  </a:lnTo>
                  <a:lnTo>
                    <a:pt x="919" y="1622"/>
                  </a:lnTo>
                  <a:lnTo>
                    <a:pt x="912" y="1619"/>
                  </a:lnTo>
                  <a:lnTo>
                    <a:pt x="905" y="1617"/>
                  </a:lnTo>
                  <a:lnTo>
                    <a:pt x="891" y="1615"/>
                  </a:lnTo>
                  <a:lnTo>
                    <a:pt x="874" y="1615"/>
                  </a:lnTo>
                  <a:lnTo>
                    <a:pt x="788" y="1615"/>
                  </a:lnTo>
                  <a:lnTo>
                    <a:pt x="760" y="1615"/>
                  </a:lnTo>
                  <a:lnTo>
                    <a:pt x="734" y="1614"/>
                  </a:lnTo>
                  <a:lnTo>
                    <a:pt x="710" y="1612"/>
                  </a:lnTo>
                  <a:lnTo>
                    <a:pt x="687" y="1611"/>
                  </a:lnTo>
                  <a:lnTo>
                    <a:pt x="664" y="1609"/>
                  </a:lnTo>
                  <a:lnTo>
                    <a:pt x="640" y="1607"/>
                  </a:lnTo>
                  <a:lnTo>
                    <a:pt x="614" y="1606"/>
                  </a:lnTo>
                  <a:lnTo>
                    <a:pt x="586" y="1606"/>
                  </a:lnTo>
                  <a:lnTo>
                    <a:pt x="551" y="1607"/>
                  </a:lnTo>
                  <a:lnTo>
                    <a:pt x="518" y="1609"/>
                  </a:lnTo>
                  <a:lnTo>
                    <a:pt x="488" y="1611"/>
                  </a:lnTo>
                  <a:lnTo>
                    <a:pt x="458" y="1614"/>
                  </a:lnTo>
                  <a:lnTo>
                    <a:pt x="429" y="1617"/>
                  </a:lnTo>
                  <a:lnTo>
                    <a:pt x="398" y="1619"/>
                  </a:lnTo>
                  <a:lnTo>
                    <a:pt x="366" y="1621"/>
                  </a:lnTo>
                  <a:lnTo>
                    <a:pt x="331" y="1622"/>
                  </a:lnTo>
                  <a:lnTo>
                    <a:pt x="313" y="1622"/>
                  </a:lnTo>
                  <a:lnTo>
                    <a:pt x="296" y="1621"/>
                  </a:lnTo>
                  <a:lnTo>
                    <a:pt x="280" y="1619"/>
                  </a:lnTo>
                  <a:lnTo>
                    <a:pt x="265" y="1616"/>
                  </a:lnTo>
                  <a:lnTo>
                    <a:pt x="251" y="1613"/>
                  </a:lnTo>
                  <a:lnTo>
                    <a:pt x="236" y="1610"/>
                  </a:lnTo>
                  <a:lnTo>
                    <a:pt x="222" y="1606"/>
                  </a:lnTo>
                  <a:lnTo>
                    <a:pt x="208" y="1600"/>
                  </a:lnTo>
                  <a:lnTo>
                    <a:pt x="181" y="1589"/>
                  </a:lnTo>
                  <a:lnTo>
                    <a:pt x="153" y="1577"/>
                  </a:lnTo>
                  <a:lnTo>
                    <a:pt x="125" y="1562"/>
                  </a:lnTo>
                  <a:lnTo>
                    <a:pt x="93" y="1546"/>
                  </a:lnTo>
                  <a:lnTo>
                    <a:pt x="88" y="1533"/>
                  </a:lnTo>
                  <a:lnTo>
                    <a:pt x="81" y="1521"/>
                  </a:lnTo>
                  <a:lnTo>
                    <a:pt x="74" y="1509"/>
                  </a:lnTo>
                  <a:lnTo>
                    <a:pt x="67" y="1499"/>
                  </a:lnTo>
                  <a:lnTo>
                    <a:pt x="51" y="1478"/>
                  </a:lnTo>
                  <a:lnTo>
                    <a:pt x="35" y="1458"/>
                  </a:lnTo>
                  <a:lnTo>
                    <a:pt x="28" y="1449"/>
                  </a:lnTo>
                  <a:lnTo>
                    <a:pt x="22" y="1440"/>
                  </a:lnTo>
                  <a:lnTo>
                    <a:pt x="16" y="1429"/>
                  </a:lnTo>
                  <a:lnTo>
                    <a:pt x="11" y="1419"/>
                  </a:lnTo>
                  <a:lnTo>
                    <a:pt x="5" y="1408"/>
                  </a:lnTo>
                  <a:lnTo>
                    <a:pt x="2" y="1395"/>
                  </a:lnTo>
                  <a:lnTo>
                    <a:pt x="0" y="1382"/>
                  </a:lnTo>
                  <a:lnTo>
                    <a:pt x="0" y="1368"/>
                  </a:lnTo>
                  <a:lnTo>
                    <a:pt x="0" y="1358"/>
                  </a:lnTo>
                  <a:lnTo>
                    <a:pt x="2" y="1349"/>
                  </a:lnTo>
                  <a:lnTo>
                    <a:pt x="5" y="1340"/>
                  </a:lnTo>
                  <a:lnTo>
                    <a:pt x="10" y="1332"/>
                  </a:lnTo>
                  <a:lnTo>
                    <a:pt x="19" y="1318"/>
                  </a:lnTo>
                  <a:lnTo>
                    <a:pt x="30" y="1303"/>
                  </a:lnTo>
                  <a:lnTo>
                    <a:pt x="43" y="1290"/>
                  </a:lnTo>
                  <a:lnTo>
                    <a:pt x="53" y="1275"/>
                  </a:lnTo>
                  <a:lnTo>
                    <a:pt x="57" y="1267"/>
                  </a:lnTo>
                  <a:lnTo>
                    <a:pt x="61" y="1259"/>
                  </a:lnTo>
                  <a:lnTo>
                    <a:pt x="64" y="1249"/>
                  </a:lnTo>
                  <a:lnTo>
                    <a:pt x="65" y="1239"/>
                  </a:lnTo>
                  <a:lnTo>
                    <a:pt x="84" y="1238"/>
                  </a:lnTo>
                  <a:lnTo>
                    <a:pt x="102" y="1237"/>
                  </a:lnTo>
                  <a:lnTo>
                    <a:pt x="118" y="1234"/>
                  </a:lnTo>
                  <a:lnTo>
                    <a:pt x="134" y="1231"/>
                  </a:lnTo>
                  <a:lnTo>
                    <a:pt x="149" y="1226"/>
                  </a:lnTo>
                  <a:lnTo>
                    <a:pt x="164" y="1221"/>
                  </a:lnTo>
                  <a:lnTo>
                    <a:pt x="178" y="1216"/>
                  </a:lnTo>
                  <a:lnTo>
                    <a:pt x="193" y="1210"/>
                  </a:lnTo>
                  <a:lnTo>
                    <a:pt x="221" y="1196"/>
                  </a:lnTo>
                  <a:lnTo>
                    <a:pt x="250" y="1182"/>
                  </a:lnTo>
                  <a:lnTo>
                    <a:pt x="281" y="1167"/>
                  </a:lnTo>
                  <a:lnTo>
                    <a:pt x="315" y="1154"/>
                  </a:lnTo>
                  <a:lnTo>
                    <a:pt x="339" y="1146"/>
                  </a:lnTo>
                  <a:lnTo>
                    <a:pt x="361" y="1137"/>
                  </a:lnTo>
                  <a:lnTo>
                    <a:pt x="380" y="1130"/>
                  </a:lnTo>
                  <a:lnTo>
                    <a:pt x="400" y="1123"/>
                  </a:lnTo>
                  <a:lnTo>
                    <a:pt x="420" y="1116"/>
                  </a:lnTo>
                  <a:lnTo>
                    <a:pt x="439" y="1106"/>
                  </a:lnTo>
                  <a:lnTo>
                    <a:pt x="460" y="1096"/>
                  </a:lnTo>
                  <a:lnTo>
                    <a:pt x="482" y="1084"/>
                  </a:lnTo>
                  <a:lnTo>
                    <a:pt x="501" y="1073"/>
                  </a:lnTo>
                  <a:lnTo>
                    <a:pt x="520" y="1065"/>
                  </a:lnTo>
                  <a:lnTo>
                    <a:pt x="528" y="1060"/>
                  </a:lnTo>
                  <a:lnTo>
                    <a:pt x="536" y="1053"/>
                  </a:lnTo>
                  <a:lnTo>
                    <a:pt x="543" y="1046"/>
                  </a:lnTo>
                  <a:lnTo>
                    <a:pt x="548" y="1036"/>
                  </a:lnTo>
                  <a:lnTo>
                    <a:pt x="556" y="1015"/>
                  </a:lnTo>
                  <a:lnTo>
                    <a:pt x="563" y="995"/>
                  </a:lnTo>
                  <a:lnTo>
                    <a:pt x="571" y="977"/>
                  </a:lnTo>
                  <a:lnTo>
                    <a:pt x="576" y="958"/>
                  </a:lnTo>
                  <a:lnTo>
                    <a:pt x="584" y="922"/>
                  </a:lnTo>
                  <a:lnTo>
                    <a:pt x="592" y="886"/>
                  </a:lnTo>
                  <a:close/>
                </a:path>
              </a:pathLst>
            </a:custGeom>
            <a:solidFill>
              <a:srgbClr val="BEBFC3"/>
            </a:solidFill>
            <a:ln w="9525">
              <a:noFill/>
              <a:round/>
              <a:headEnd/>
              <a:tailEnd/>
            </a:ln>
          </p:spPr>
          <p:txBody>
            <a:bodyPr/>
            <a:lstStyle/>
            <a:p>
              <a:endParaRPr lang="es-ES"/>
            </a:p>
          </p:txBody>
        </p:sp>
        <p:sp>
          <p:nvSpPr>
            <p:cNvPr id="5211" name="Freeform 70"/>
            <p:cNvSpPr>
              <a:spLocks/>
            </p:cNvSpPr>
            <p:nvPr/>
          </p:nvSpPr>
          <p:spPr bwMode="auto">
            <a:xfrm>
              <a:off x="625475" y="1368426"/>
              <a:ext cx="760412" cy="576263"/>
            </a:xfrm>
            <a:custGeom>
              <a:avLst/>
              <a:gdLst>
                <a:gd name="T0" fmla="*/ 2147483647 w 2874"/>
                <a:gd name="T1" fmla="*/ 2147483647 h 2179"/>
                <a:gd name="T2" fmla="*/ 2147483647 w 2874"/>
                <a:gd name="T3" fmla="*/ 2147483647 h 2179"/>
                <a:gd name="T4" fmla="*/ 2147483647 w 2874"/>
                <a:gd name="T5" fmla="*/ 2147483647 h 2179"/>
                <a:gd name="T6" fmla="*/ 2147483647 w 2874"/>
                <a:gd name="T7" fmla="*/ 2147483647 h 2179"/>
                <a:gd name="T8" fmla="*/ 2147483647 w 2874"/>
                <a:gd name="T9" fmla="*/ 2147483647 h 2179"/>
                <a:gd name="T10" fmla="*/ 2147483647 w 2874"/>
                <a:gd name="T11" fmla="*/ 2147483647 h 2179"/>
                <a:gd name="T12" fmla="*/ 2147483647 w 2874"/>
                <a:gd name="T13" fmla="*/ 2147483647 h 2179"/>
                <a:gd name="T14" fmla="*/ 2147483647 w 2874"/>
                <a:gd name="T15" fmla="*/ 2147483647 h 2179"/>
                <a:gd name="T16" fmla="*/ 2147483647 w 2874"/>
                <a:gd name="T17" fmla="*/ 2147483647 h 2179"/>
                <a:gd name="T18" fmla="*/ 2147483647 w 2874"/>
                <a:gd name="T19" fmla="*/ 2147483647 h 2179"/>
                <a:gd name="T20" fmla="*/ 2147483647 w 2874"/>
                <a:gd name="T21" fmla="*/ 2147483647 h 2179"/>
                <a:gd name="T22" fmla="*/ 2147483647 w 2874"/>
                <a:gd name="T23" fmla="*/ 2147483647 h 2179"/>
                <a:gd name="T24" fmla="*/ 2147483647 w 2874"/>
                <a:gd name="T25" fmla="*/ 2147483647 h 2179"/>
                <a:gd name="T26" fmla="*/ 2147483647 w 2874"/>
                <a:gd name="T27" fmla="*/ 2147483647 h 2179"/>
                <a:gd name="T28" fmla="*/ 2147483647 w 2874"/>
                <a:gd name="T29" fmla="*/ 2147483647 h 2179"/>
                <a:gd name="T30" fmla="*/ 2147483647 w 2874"/>
                <a:gd name="T31" fmla="*/ 2147483647 h 2179"/>
                <a:gd name="T32" fmla="*/ 2147483647 w 2874"/>
                <a:gd name="T33" fmla="*/ 2147483647 h 2179"/>
                <a:gd name="T34" fmla="*/ 2147483647 w 2874"/>
                <a:gd name="T35" fmla="*/ 2147483647 h 2179"/>
                <a:gd name="T36" fmla="*/ 2147483647 w 2874"/>
                <a:gd name="T37" fmla="*/ 2147483647 h 2179"/>
                <a:gd name="T38" fmla="*/ 2147483647 w 2874"/>
                <a:gd name="T39" fmla="*/ 2147483647 h 2179"/>
                <a:gd name="T40" fmla="*/ 2147483647 w 2874"/>
                <a:gd name="T41" fmla="*/ 2147483647 h 2179"/>
                <a:gd name="T42" fmla="*/ 2147483647 w 2874"/>
                <a:gd name="T43" fmla="*/ 2147483647 h 2179"/>
                <a:gd name="T44" fmla="*/ 2147483647 w 2874"/>
                <a:gd name="T45" fmla="*/ 2147483647 h 2179"/>
                <a:gd name="T46" fmla="*/ 2147483647 w 2874"/>
                <a:gd name="T47" fmla="*/ 2147483647 h 2179"/>
                <a:gd name="T48" fmla="*/ 2147483647 w 2874"/>
                <a:gd name="T49" fmla="*/ 2147483647 h 2179"/>
                <a:gd name="T50" fmla="*/ 2147483647 w 2874"/>
                <a:gd name="T51" fmla="*/ 2147483647 h 2179"/>
                <a:gd name="T52" fmla="*/ 2147483647 w 2874"/>
                <a:gd name="T53" fmla="*/ 2147483647 h 2179"/>
                <a:gd name="T54" fmla="*/ 2147483647 w 2874"/>
                <a:gd name="T55" fmla="*/ 2147483647 h 2179"/>
                <a:gd name="T56" fmla="*/ 2147483647 w 2874"/>
                <a:gd name="T57" fmla="*/ 2147483647 h 2179"/>
                <a:gd name="T58" fmla="*/ 2147483647 w 2874"/>
                <a:gd name="T59" fmla="*/ 0 h 2179"/>
                <a:gd name="T60" fmla="*/ 2147483647 w 2874"/>
                <a:gd name="T61" fmla="*/ 2147483647 h 2179"/>
                <a:gd name="T62" fmla="*/ 2147483647 w 2874"/>
                <a:gd name="T63" fmla="*/ 2147483647 h 2179"/>
                <a:gd name="T64" fmla="*/ 2147483647 w 2874"/>
                <a:gd name="T65" fmla="*/ 2147483647 h 2179"/>
                <a:gd name="T66" fmla="*/ 2147483647 w 2874"/>
                <a:gd name="T67" fmla="*/ 0 h 2179"/>
                <a:gd name="T68" fmla="*/ 2147483647 w 2874"/>
                <a:gd name="T69" fmla="*/ 0 h 2179"/>
                <a:gd name="T70" fmla="*/ 2147483647 w 2874"/>
                <a:gd name="T71" fmla="*/ 0 h 2179"/>
                <a:gd name="T72" fmla="*/ 2147483647 w 2874"/>
                <a:gd name="T73" fmla="*/ 0 h 2179"/>
                <a:gd name="T74" fmla="*/ 2147483647 w 2874"/>
                <a:gd name="T75" fmla="*/ 0 h 2179"/>
                <a:gd name="T76" fmla="*/ 2147483647 w 2874"/>
                <a:gd name="T77" fmla="*/ 2147483647 h 2179"/>
                <a:gd name="T78" fmla="*/ 2147483647 w 2874"/>
                <a:gd name="T79" fmla="*/ 2147483647 h 2179"/>
                <a:gd name="T80" fmla="*/ 2147483647 w 2874"/>
                <a:gd name="T81" fmla="*/ 2147483647 h 2179"/>
                <a:gd name="T82" fmla="*/ 2147483647 w 2874"/>
                <a:gd name="T83" fmla="*/ 2147483647 h 2179"/>
                <a:gd name="T84" fmla="*/ 2147483647 w 2874"/>
                <a:gd name="T85" fmla="*/ 2147483647 h 2179"/>
                <a:gd name="T86" fmla="*/ 2147483647 w 2874"/>
                <a:gd name="T87" fmla="*/ 2147483647 h 2179"/>
                <a:gd name="T88" fmla="*/ 2147483647 w 2874"/>
                <a:gd name="T89" fmla="*/ 2147483647 h 2179"/>
                <a:gd name="T90" fmla="*/ 2147483647 w 2874"/>
                <a:gd name="T91" fmla="*/ 2147483647 h 2179"/>
                <a:gd name="T92" fmla="*/ 2147483647 w 2874"/>
                <a:gd name="T93" fmla="*/ 2147483647 h 2179"/>
                <a:gd name="T94" fmla="*/ 2147483647 w 2874"/>
                <a:gd name="T95" fmla="*/ 2147483647 h 2179"/>
                <a:gd name="T96" fmla="*/ 2147483647 w 2874"/>
                <a:gd name="T97" fmla="*/ 2147483647 h 2179"/>
                <a:gd name="T98" fmla="*/ 2147483647 w 2874"/>
                <a:gd name="T99" fmla="*/ 2147483647 h 2179"/>
                <a:gd name="T100" fmla="*/ 2147483647 w 2874"/>
                <a:gd name="T101" fmla="*/ 2147483647 h 2179"/>
                <a:gd name="T102" fmla="*/ 2147483647 w 2874"/>
                <a:gd name="T103" fmla="*/ 2147483647 h 2179"/>
                <a:gd name="T104" fmla="*/ 2147483647 w 2874"/>
                <a:gd name="T105" fmla="*/ 2147483647 h 2179"/>
                <a:gd name="T106" fmla="*/ 2147483647 w 2874"/>
                <a:gd name="T107" fmla="*/ 2147483647 h 2179"/>
                <a:gd name="T108" fmla="*/ 2147483647 w 2874"/>
                <a:gd name="T109" fmla="*/ 2147483647 h 2179"/>
                <a:gd name="T110" fmla="*/ 2147483647 w 2874"/>
                <a:gd name="T111" fmla="*/ 2147483647 h 2179"/>
                <a:gd name="T112" fmla="*/ 2147483647 w 2874"/>
                <a:gd name="T113" fmla="*/ 2147483647 h 2179"/>
                <a:gd name="T114" fmla="*/ 2147483647 w 2874"/>
                <a:gd name="T115" fmla="*/ 2147483647 h 2179"/>
                <a:gd name="T116" fmla="*/ 0 w 2874"/>
                <a:gd name="T117" fmla="*/ 2147483647 h 2179"/>
                <a:gd name="T118" fmla="*/ 0 w 2874"/>
                <a:gd name="T119" fmla="*/ 2147483647 h 2179"/>
                <a:gd name="T120" fmla="*/ 2147483647 w 2874"/>
                <a:gd name="T121" fmla="*/ 2147483647 h 2179"/>
                <a:gd name="T122" fmla="*/ 2147483647 w 2874"/>
                <a:gd name="T123" fmla="*/ 2147483647 h 2179"/>
                <a:gd name="T124" fmla="*/ 2147483647 w 2874"/>
                <a:gd name="T125" fmla="*/ 2147483647 h 2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4"/>
                <a:gd name="T190" fmla="*/ 0 h 2179"/>
                <a:gd name="T191" fmla="*/ 2874 w 2874"/>
                <a:gd name="T192" fmla="*/ 2179 h 2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4" h="2179">
                  <a:moveTo>
                    <a:pt x="592" y="886"/>
                  </a:moveTo>
                  <a:lnTo>
                    <a:pt x="599" y="884"/>
                  </a:lnTo>
                  <a:lnTo>
                    <a:pt x="604" y="882"/>
                  </a:lnTo>
                  <a:lnTo>
                    <a:pt x="612" y="887"/>
                  </a:lnTo>
                  <a:lnTo>
                    <a:pt x="620" y="893"/>
                  </a:lnTo>
                  <a:lnTo>
                    <a:pt x="629" y="895"/>
                  </a:lnTo>
                  <a:lnTo>
                    <a:pt x="637" y="895"/>
                  </a:lnTo>
                  <a:lnTo>
                    <a:pt x="645" y="895"/>
                  </a:lnTo>
                  <a:lnTo>
                    <a:pt x="652" y="895"/>
                  </a:lnTo>
                  <a:lnTo>
                    <a:pt x="661" y="895"/>
                  </a:lnTo>
                  <a:lnTo>
                    <a:pt x="668" y="895"/>
                  </a:lnTo>
                  <a:lnTo>
                    <a:pt x="676" y="897"/>
                  </a:lnTo>
                  <a:lnTo>
                    <a:pt x="684" y="900"/>
                  </a:lnTo>
                  <a:lnTo>
                    <a:pt x="694" y="905"/>
                  </a:lnTo>
                  <a:lnTo>
                    <a:pt x="702" y="912"/>
                  </a:lnTo>
                  <a:lnTo>
                    <a:pt x="709" y="918"/>
                  </a:lnTo>
                  <a:lnTo>
                    <a:pt x="716" y="925"/>
                  </a:lnTo>
                  <a:lnTo>
                    <a:pt x="722" y="932"/>
                  </a:lnTo>
                  <a:lnTo>
                    <a:pt x="727" y="940"/>
                  </a:lnTo>
                  <a:lnTo>
                    <a:pt x="732" y="947"/>
                  </a:lnTo>
                  <a:lnTo>
                    <a:pt x="736" y="955"/>
                  </a:lnTo>
                  <a:lnTo>
                    <a:pt x="745" y="972"/>
                  </a:lnTo>
                  <a:lnTo>
                    <a:pt x="754" y="989"/>
                  </a:lnTo>
                  <a:lnTo>
                    <a:pt x="759" y="998"/>
                  </a:lnTo>
                  <a:lnTo>
                    <a:pt x="764" y="1007"/>
                  </a:lnTo>
                  <a:lnTo>
                    <a:pt x="771" y="1016"/>
                  </a:lnTo>
                  <a:lnTo>
                    <a:pt x="778" y="1024"/>
                  </a:lnTo>
                  <a:lnTo>
                    <a:pt x="787" y="1035"/>
                  </a:lnTo>
                  <a:lnTo>
                    <a:pt x="796" y="1045"/>
                  </a:lnTo>
                  <a:lnTo>
                    <a:pt x="806" y="1053"/>
                  </a:lnTo>
                  <a:lnTo>
                    <a:pt x="815" y="1062"/>
                  </a:lnTo>
                  <a:lnTo>
                    <a:pt x="824" y="1070"/>
                  </a:lnTo>
                  <a:lnTo>
                    <a:pt x="835" y="1076"/>
                  </a:lnTo>
                  <a:lnTo>
                    <a:pt x="844" y="1082"/>
                  </a:lnTo>
                  <a:lnTo>
                    <a:pt x="854" y="1089"/>
                  </a:lnTo>
                  <a:lnTo>
                    <a:pt x="865" y="1094"/>
                  </a:lnTo>
                  <a:lnTo>
                    <a:pt x="875" y="1098"/>
                  </a:lnTo>
                  <a:lnTo>
                    <a:pt x="886" y="1101"/>
                  </a:lnTo>
                  <a:lnTo>
                    <a:pt x="898" y="1104"/>
                  </a:lnTo>
                  <a:lnTo>
                    <a:pt x="910" y="1106"/>
                  </a:lnTo>
                  <a:lnTo>
                    <a:pt x="923" y="1108"/>
                  </a:lnTo>
                  <a:lnTo>
                    <a:pt x="936" y="1109"/>
                  </a:lnTo>
                  <a:lnTo>
                    <a:pt x="950" y="1109"/>
                  </a:lnTo>
                  <a:lnTo>
                    <a:pt x="961" y="1108"/>
                  </a:lnTo>
                  <a:lnTo>
                    <a:pt x="972" y="1107"/>
                  </a:lnTo>
                  <a:lnTo>
                    <a:pt x="984" y="1104"/>
                  </a:lnTo>
                  <a:lnTo>
                    <a:pt x="994" y="1100"/>
                  </a:lnTo>
                  <a:lnTo>
                    <a:pt x="998" y="1097"/>
                  </a:lnTo>
                  <a:lnTo>
                    <a:pt x="1002" y="1094"/>
                  </a:lnTo>
                  <a:lnTo>
                    <a:pt x="1007" y="1091"/>
                  </a:lnTo>
                  <a:lnTo>
                    <a:pt x="1010" y="1087"/>
                  </a:lnTo>
                  <a:lnTo>
                    <a:pt x="1012" y="1082"/>
                  </a:lnTo>
                  <a:lnTo>
                    <a:pt x="1014" y="1077"/>
                  </a:lnTo>
                  <a:lnTo>
                    <a:pt x="1015" y="1072"/>
                  </a:lnTo>
                  <a:lnTo>
                    <a:pt x="1016" y="1067"/>
                  </a:lnTo>
                  <a:lnTo>
                    <a:pt x="1016" y="1045"/>
                  </a:lnTo>
                  <a:lnTo>
                    <a:pt x="1016" y="1027"/>
                  </a:lnTo>
                  <a:lnTo>
                    <a:pt x="1016" y="1017"/>
                  </a:lnTo>
                  <a:lnTo>
                    <a:pt x="1015" y="1008"/>
                  </a:lnTo>
                  <a:lnTo>
                    <a:pt x="1014" y="998"/>
                  </a:lnTo>
                  <a:lnTo>
                    <a:pt x="1011" y="987"/>
                  </a:lnTo>
                  <a:lnTo>
                    <a:pt x="1008" y="981"/>
                  </a:lnTo>
                  <a:lnTo>
                    <a:pt x="1004" y="975"/>
                  </a:lnTo>
                  <a:lnTo>
                    <a:pt x="1000" y="971"/>
                  </a:lnTo>
                  <a:lnTo>
                    <a:pt x="996" y="966"/>
                  </a:lnTo>
                  <a:lnTo>
                    <a:pt x="992" y="961"/>
                  </a:lnTo>
                  <a:lnTo>
                    <a:pt x="988" y="957"/>
                  </a:lnTo>
                  <a:lnTo>
                    <a:pt x="986" y="951"/>
                  </a:lnTo>
                  <a:lnTo>
                    <a:pt x="985" y="945"/>
                  </a:lnTo>
                  <a:lnTo>
                    <a:pt x="986" y="933"/>
                  </a:lnTo>
                  <a:lnTo>
                    <a:pt x="988" y="923"/>
                  </a:lnTo>
                  <a:lnTo>
                    <a:pt x="992" y="914"/>
                  </a:lnTo>
                  <a:lnTo>
                    <a:pt x="995" y="905"/>
                  </a:lnTo>
                  <a:lnTo>
                    <a:pt x="999" y="896"/>
                  </a:lnTo>
                  <a:lnTo>
                    <a:pt x="1002" y="887"/>
                  </a:lnTo>
                  <a:lnTo>
                    <a:pt x="1006" y="877"/>
                  </a:lnTo>
                  <a:lnTo>
                    <a:pt x="1006" y="866"/>
                  </a:lnTo>
                  <a:lnTo>
                    <a:pt x="1006" y="857"/>
                  </a:lnTo>
                  <a:lnTo>
                    <a:pt x="1003" y="848"/>
                  </a:lnTo>
                  <a:lnTo>
                    <a:pt x="1000" y="841"/>
                  </a:lnTo>
                  <a:lnTo>
                    <a:pt x="998" y="834"/>
                  </a:lnTo>
                  <a:lnTo>
                    <a:pt x="995" y="828"/>
                  </a:lnTo>
                  <a:lnTo>
                    <a:pt x="992" y="819"/>
                  </a:lnTo>
                  <a:lnTo>
                    <a:pt x="990" y="812"/>
                  </a:lnTo>
                  <a:lnTo>
                    <a:pt x="990" y="803"/>
                  </a:lnTo>
                  <a:lnTo>
                    <a:pt x="990" y="748"/>
                  </a:lnTo>
                  <a:lnTo>
                    <a:pt x="990" y="735"/>
                  </a:lnTo>
                  <a:lnTo>
                    <a:pt x="990" y="724"/>
                  </a:lnTo>
                  <a:lnTo>
                    <a:pt x="992" y="712"/>
                  </a:lnTo>
                  <a:lnTo>
                    <a:pt x="994" y="700"/>
                  </a:lnTo>
                  <a:lnTo>
                    <a:pt x="996" y="695"/>
                  </a:lnTo>
                  <a:lnTo>
                    <a:pt x="998" y="691"/>
                  </a:lnTo>
                  <a:lnTo>
                    <a:pt x="1001" y="687"/>
                  </a:lnTo>
                  <a:lnTo>
                    <a:pt x="1004" y="684"/>
                  </a:lnTo>
                  <a:lnTo>
                    <a:pt x="1008" y="681"/>
                  </a:lnTo>
                  <a:lnTo>
                    <a:pt x="1013" y="679"/>
                  </a:lnTo>
                  <a:lnTo>
                    <a:pt x="1017" y="676"/>
                  </a:lnTo>
                  <a:lnTo>
                    <a:pt x="1022" y="676"/>
                  </a:lnTo>
                  <a:lnTo>
                    <a:pt x="1028" y="676"/>
                  </a:lnTo>
                  <a:lnTo>
                    <a:pt x="1032" y="677"/>
                  </a:lnTo>
                  <a:lnTo>
                    <a:pt x="1038" y="680"/>
                  </a:lnTo>
                  <a:lnTo>
                    <a:pt x="1042" y="682"/>
                  </a:lnTo>
                  <a:lnTo>
                    <a:pt x="1049" y="687"/>
                  </a:lnTo>
                  <a:lnTo>
                    <a:pt x="1055" y="694"/>
                  </a:lnTo>
                  <a:lnTo>
                    <a:pt x="1062" y="701"/>
                  </a:lnTo>
                  <a:lnTo>
                    <a:pt x="1069" y="709"/>
                  </a:lnTo>
                  <a:lnTo>
                    <a:pt x="1077" y="716"/>
                  </a:lnTo>
                  <a:lnTo>
                    <a:pt x="1086" y="721"/>
                  </a:lnTo>
                  <a:lnTo>
                    <a:pt x="1106" y="729"/>
                  </a:lnTo>
                  <a:lnTo>
                    <a:pt x="1127" y="738"/>
                  </a:lnTo>
                  <a:lnTo>
                    <a:pt x="1135" y="742"/>
                  </a:lnTo>
                  <a:lnTo>
                    <a:pt x="1141" y="748"/>
                  </a:lnTo>
                  <a:lnTo>
                    <a:pt x="1143" y="751"/>
                  </a:lnTo>
                  <a:lnTo>
                    <a:pt x="1145" y="755"/>
                  </a:lnTo>
                  <a:lnTo>
                    <a:pt x="1146" y="760"/>
                  </a:lnTo>
                  <a:lnTo>
                    <a:pt x="1147" y="766"/>
                  </a:lnTo>
                  <a:lnTo>
                    <a:pt x="1147" y="844"/>
                  </a:lnTo>
                  <a:lnTo>
                    <a:pt x="1147" y="854"/>
                  </a:lnTo>
                  <a:lnTo>
                    <a:pt x="1149" y="862"/>
                  </a:lnTo>
                  <a:lnTo>
                    <a:pt x="1151" y="870"/>
                  </a:lnTo>
                  <a:lnTo>
                    <a:pt x="1154" y="878"/>
                  </a:lnTo>
                  <a:lnTo>
                    <a:pt x="1159" y="894"/>
                  </a:lnTo>
                  <a:lnTo>
                    <a:pt x="1164" y="912"/>
                  </a:lnTo>
                  <a:lnTo>
                    <a:pt x="1164" y="935"/>
                  </a:lnTo>
                  <a:lnTo>
                    <a:pt x="1163" y="958"/>
                  </a:lnTo>
                  <a:lnTo>
                    <a:pt x="1164" y="969"/>
                  </a:lnTo>
                  <a:lnTo>
                    <a:pt x="1166" y="978"/>
                  </a:lnTo>
                  <a:lnTo>
                    <a:pt x="1168" y="982"/>
                  </a:lnTo>
                  <a:lnTo>
                    <a:pt x="1171" y="985"/>
                  </a:lnTo>
                  <a:lnTo>
                    <a:pt x="1175" y="988"/>
                  </a:lnTo>
                  <a:lnTo>
                    <a:pt x="1180" y="991"/>
                  </a:lnTo>
                  <a:lnTo>
                    <a:pt x="1188" y="995"/>
                  </a:lnTo>
                  <a:lnTo>
                    <a:pt x="1195" y="998"/>
                  </a:lnTo>
                  <a:lnTo>
                    <a:pt x="1202" y="1000"/>
                  </a:lnTo>
                  <a:lnTo>
                    <a:pt x="1209" y="1001"/>
                  </a:lnTo>
                  <a:lnTo>
                    <a:pt x="1217" y="1003"/>
                  </a:lnTo>
                  <a:lnTo>
                    <a:pt x="1224" y="1005"/>
                  </a:lnTo>
                  <a:lnTo>
                    <a:pt x="1231" y="1007"/>
                  </a:lnTo>
                  <a:lnTo>
                    <a:pt x="1238" y="1010"/>
                  </a:lnTo>
                  <a:lnTo>
                    <a:pt x="1246" y="1015"/>
                  </a:lnTo>
                  <a:lnTo>
                    <a:pt x="1251" y="1020"/>
                  </a:lnTo>
                  <a:lnTo>
                    <a:pt x="1254" y="1027"/>
                  </a:lnTo>
                  <a:lnTo>
                    <a:pt x="1257" y="1033"/>
                  </a:lnTo>
                  <a:lnTo>
                    <a:pt x="1260" y="1040"/>
                  </a:lnTo>
                  <a:lnTo>
                    <a:pt x="1263" y="1046"/>
                  </a:lnTo>
                  <a:lnTo>
                    <a:pt x="1267" y="1053"/>
                  </a:lnTo>
                  <a:lnTo>
                    <a:pt x="1272" y="1060"/>
                  </a:lnTo>
                  <a:lnTo>
                    <a:pt x="1280" y="1068"/>
                  </a:lnTo>
                  <a:lnTo>
                    <a:pt x="1288" y="1074"/>
                  </a:lnTo>
                  <a:lnTo>
                    <a:pt x="1292" y="1077"/>
                  </a:lnTo>
                  <a:lnTo>
                    <a:pt x="1296" y="1081"/>
                  </a:lnTo>
                  <a:lnTo>
                    <a:pt x="1300" y="1086"/>
                  </a:lnTo>
                  <a:lnTo>
                    <a:pt x="1303" y="1091"/>
                  </a:lnTo>
                  <a:lnTo>
                    <a:pt x="1306" y="1098"/>
                  </a:lnTo>
                  <a:lnTo>
                    <a:pt x="1309" y="1105"/>
                  </a:lnTo>
                  <a:lnTo>
                    <a:pt x="1311" y="1113"/>
                  </a:lnTo>
                  <a:lnTo>
                    <a:pt x="1312" y="1121"/>
                  </a:lnTo>
                  <a:lnTo>
                    <a:pt x="1314" y="1136"/>
                  </a:lnTo>
                  <a:lnTo>
                    <a:pt x="1316" y="1152"/>
                  </a:lnTo>
                  <a:lnTo>
                    <a:pt x="1317" y="1159"/>
                  </a:lnTo>
                  <a:lnTo>
                    <a:pt x="1318" y="1165"/>
                  </a:lnTo>
                  <a:lnTo>
                    <a:pt x="1320" y="1172"/>
                  </a:lnTo>
                  <a:lnTo>
                    <a:pt x="1323" y="1178"/>
                  </a:lnTo>
                  <a:lnTo>
                    <a:pt x="1327" y="1183"/>
                  </a:lnTo>
                  <a:lnTo>
                    <a:pt x="1332" y="1187"/>
                  </a:lnTo>
                  <a:lnTo>
                    <a:pt x="1338" y="1191"/>
                  </a:lnTo>
                  <a:lnTo>
                    <a:pt x="1345" y="1194"/>
                  </a:lnTo>
                  <a:lnTo>
                    <a:pt x="1351" y="1195"/>
                  </a:lnTo>
                  <a:lnTo>
                    <a:pt x="1358" y="1195"/>
                  </a:lnTo>
                  <a:lnTo>
                    <a:pt x="1364" y="1195"/>
                  </a:lnTo>
                  <a:lnTo>
                    <a:pt x="1369" y="1194"/>
                  </a:lnTo>
                  <a:lnTo>
                    <a:pt x="1381" y="1193"/>
                  </a:lnTo>
                  <a:lnTo>
                    <a:pt x="1394" y="1194"/>
                  </a:lnTo>
                  <a:lnTo>
                    <a:pt x="1401" y="1195"/>
                  </a:lnTo>
                  <a:lnTo>
                    <a:pt x="1408" y="1197"/>
                  </a:lnTo>
                  <a:lnTo>
                    <a:pt x="1414" y="1201"/>
                  </a:lnTo>
                  <a:lnTo>
                    <a:pt x="1421" y="1205"/>
                  </a:lnTo>
                  <a:lnTo>
                    <a:pt x="1432" y="1213"/>
                  </a:lnTo>
                  <a:lnTo>
                    <a:pt x="1443" y="1222"/>
                  </a:lnTo>
                  <a:lnTo>
                    <a:pt x="1449" y="1226"/>
                  </a:lnTo>
                  <a:lnTo>
                    <a:pt x="1455" y="1230"/>
                  </a:lnTo>
                  <a:lnTo>
                    <a:pt x="1460" y="1233"/>
                  </a:lnTo>
                  <a:lnTo>
                    <a:pt x="1466" y="1235"/>
                  </a:lnTo>
                  <a:lnTo>
                    <a:pt x="1478" y="1238"/>
                  </a:lnTo>
                  <a:lnTo>
                    <a:pt x="1490" y="1240"/>
                  </a:lnTo>
                  <a:lnTo>
                    <a:pt x="1502" y="1240"/>
                  </a:lnTo>
                  <a:lnTo>
                    <a:pt x="1515" y="1241"/>
                  </a:lnTo>
                  <a:lnTo>
                    <a:pt x="1528" y="1243"/>
                  </a:lnTo>
                  <a:lnTo>
                    <a:pt x="1542" y="1246"/>
                  </a:lnTo>
                  <a:lnTo>
                    <a:pt x="1557" y="1251"/>
                  </a:lnTo>
                  <a:lnTo>
                    <a:pt x="1572" y="1258"/>
                  </a:lnTo>
                  <a:lnTo>
                    <a:pt x="1584" y="1265"/>
                  </a:lnTo>
                  <a:lnTo>
                    <a:pt x="1596" y="1272"/>
                  </a:lnTo>
                  <a:lnTo>
                    <a:pt x="1608" y="1279"/>
                  </a:lnTo>
                  <a:lnTo>
                    <a:pt x="1620" y="1285"/>
                  </a:lnTo>
                  <a:lnTo>
                    <a:pt x="1627" y="1288"/>
                  </a:lnTo>
                  <a:lnTo>
                    <a:pt x="1634" y="1289"/>
                  </a:lnTo>
                  <a:lnTo>
                    <a:pt x="1642" y="1290"/>
                  </a:lnTo>
                  <a:lnTo>
                    <a:pt x="1650" y="1291"/>
                  </a:lnTo>
                  <a:lnTo>
                    <a:pt x="1660" y="1290"/>
                  </a:lnTo>
                  <a:lnTo>
                    <a:pt x="1669" y="1287"/>
                  </a:lnTo>
                  <a:lnTo>
                    <a:pt x="1676" y="1282"/>
                  </a:lnTo>
                  <a:lnTo>
                    <a:pt x="1684" y="1276"/>
                  </a:lnTo>
                  <a:lnTo>
                    <a:pt x="1695" y="1263"/>
                  </a:lnTo>
                  <a:lnTo>
                    <a:pt x="1706" y="1246"/>
                  </a:lnTo>
                  <a:lnTo>
                    <a:pt x="1712" y="1237"/>
                  </a:lnTo>
                  <a:lnTo>
                    <a:pt x="1716" y="1227"/>
                  </a:lnTo>
                  <a:lnTo>
                    <a:pt x="1719" y="1223"/>
                  </a:lnTo>
                  <a:lnTo>
                    <a:pt x="1722" y="1220"/>
                  </a:lnTo>
                  <a:lnTo>
                    <a:pt x="1725" y="1218"/>
                  </a:lnTo>
                  <a:lnTo>
                    <a:pt x="1730" y="1217"/>
                  </a:lnTo>
                  <a:lnTo>
                    <a:pt x="1736" y="1218"/>
                  </a:lnTo>
                  <a:lnTo>
                    <a:pt x="1743" y="1219"/>
                  </a:lnTo>
                  <a:lnTo>
                    <a:pt x="1748" y="1220"/>
                  </a:lnTo>
                  <a:lnTo>
                    <a:pt x="1753" y="1223"/>
                  </a:lnTo>
                  <a:lnTo>
                    <a:pt x="1762" y="1229"/>
                  </a:lnTo>
                  <a:lnTo>
                    <a:pt x="1772" y="1235"/>
                  </a:lnTo>
                  <a:lnTo>
                    <a:pt x="1780" y="1242"/>
                  </a:lnTo>
                  <a:lnTo>
                    <a:pt x="1790" y="1247"/>
                  </a:lnTo>
                  <a:lnTo>
                    <a:pt x="1795" y="1249"/>
                  </a:lnTo>
                  <a:lnTo>
                    <a:pt x="1801" y="1251"/>
                  </a:lnTo>
                  <a:lnTo>
                    <a:pt x="1806" y="1252"/>
                  </a:lnTo>
                  <a:lnTo>
                    <a:pt x="1812" y="1252"/>
                  </a:lnTo>
                  <a:lnTo>
                    <a:pt x="1818" y="1252"/>
                  </a:lnTo>
                  <a:lnTo>
                    <a:pt x="1824" y="1251"/>
                  </a:lnTo>
                  <a:lnTo>
                    <a:pt x="1830" y="1250"/>
                  </a:lnTo>
                  <a:lnTo>
                    <a:pt x="1835" y="1248"/>
                  </a:lnTo>
                  <a:lnTo>
                    <a:pt x="1844" y="1243"/>
                  </a:lnTo>
                  <a:lnTo>
                    <a:pt x="1853" y="1237"/>
                  </a:lnTo>
                  <a:lnTo>
                    <a:pt x="1870" y="1222"/>
                  </a:lnTo>
                  <a:lnTo>
                    <a:pt x="1890" y="1208"/>
                  </a:lnTo>
                  <a:lnTo>
                    <a:pt x="1906" y="1202"/>
                  </a:lnTo>
                  <a:lnTo>
                    <a:pt x="1921" y="1196"/>
                  </a:lnTo>
                  <a:lnTo>
                    <a:pt x="1928" y="1194"/>
                  </a:lnTo>
                  <a:lnTo>
                    <a:pt x="1935" y="1191"/>
                  </a:lnTo>
                  <a:lnTo>
                    <a:pt x="1942" y="1187"/>
                  </a:lnTo>
                  <a:lnTo>
                    <a:pt x="1949" y="1182"/>
                  </a:lnTo>
                  <a:lnTo>
                    <a:pt x="1954" y="1177"/>
                  </a:lnTo>
                  <a:lnTo>
                    <a:pt x="1958" y="1172"/>
                  </a:lnTo>
                  <a:lnTo>
                    <a:pt x="1960" y="1165"/>
                  </a:lnTo>
                  <a:lnTo>
                    <a:pt x="1963" y="1159"/>
                  </a:lnTo>
                  <a:lnTo>
                    <a:pt x="1967" y="1147"/>
                  </a:lnTo>
                  <a:lnTo>
                    <a:pt x="1972" y="1133"/>
                  </a:lnTo>
                  <a:lnTo>
                    <a:pt x="1981" y="1118"/>
                  </a:lnTo>
                  <a:lnTo>
                    <a:pt x="1989" y="1104"/>
                  </a:lnTo>
                  <a:lnTo>
                    <a:pt x="1993" y="1098"/>
                  </a:lnTo>
                  <a:lnTo>
                    <a:pt x="1996" y="1091"/>
                  </a:lnTo>
                  <a:lnTo>
                    <a:pt x="1998" y="1082"/>
                  </a:lnTo>
                  <a:lnTo>
                    <a:pt x="2000" y="1074"/>
                  </a:lnTo>
                  <a:lnTo>
                    <a:pt x="2004" y="1046"/>
                  </a:lnTo>
                  <a:lnTo>
                    <a:pt x="2007" y="1021"/>
                  </a:lnTo>
                  <a:lnTo>
                    <a:pt x="2008" y="999"/>
                  </a:lnTo>
                  <a:lnTo>
                    <a:pt x="2009" y="976"/>
                  </a:lnTo>
                  <a:lnTo>
                    <a:pt x="2009" y="953"/>
                  </a:lnTo>
                  <a:lnTo>
                    <a:pt x="2009" y="929"/>
                  </a:lnTo>
                  <a:lnTo>
                    <a:pt x="2009" y="904"/>
                  </a:lnTo>
                  <a:lnTo>
                    <a:pt x="2009" y="877"/>
                  </a:lnTo>
                  <a:lnTo>
                    <a:pt x="2009" y="855"/>
                  </a:lnTo>
                  <a:lnTo>
                    <a:pt x="2009" y="835"/>
                  </a:lnTo>
                  <a:lnTo>
                    <a:pt x="2009" y="816"/>
                  </a:lnTo>
                  <a:lnTo>
                    <a:pt x="2008" y="798"/>
                  </a:lnTo>
                  <a:lnTo>
                    <a:pt x="2008" y="780"/>
                  </a:lnTo>
                  <a:lnTo>
                    <a:pt x="2008" y="761"/>
                  </a:lnTo>
                  <a:lnTo>
                    <a:pt x="2008" y="741"/>
                  </a:lnTo>
                  <a:lnTo>
                    <a:pt x="2008" y="719"/>
                  </a:lnTo>
                  <a:lnTo>
                    <a:pt x="1994" y="717"/>
                  </a:lnTo>
                  <a:lnTo>
                    <a:pt x="1983" y="714"/>
                  </a:lnTo>
                  <a:lnTo>
                    <a:pt x="1972" y="710"/>
                  </a:lnTo>
                  <a:lnTo>
                    <a:pt x="1962" y="706"/>
                  </a:lnTo>
                  <a:lnTo>
                    <a:pt x="1952" y="703"/>
                  </a:lnTo>
                  <a:lnTo>
                    <a:pt x="1940" y="700"/>
                  </a:lnTo>
                  <a:lnTo>
                    <a:pt x="1929" y="698"/>
                  </a:lnTo>
                  <a:lnTo>
                    <a:pt x="1916" y="697"/>
                  </a:lnTo>
                  <a:lnTo>
                    <a:pt x="1911" y="698"/>
                  </a:lnTo>
                  <a:lnTo>
                    <a:pt x="1908" y="699"/>
                  </a:lnTo>
                  <a:lnTo>
                    <a:pt x="1905" y="701"/>
                  </a:lnTo>
                  <a:lnTo>
                    <a:pt x="1903" y="704"/>
                  </a:lnTo>
                  <a:lnTo>
                    <a:pt x="1899" y="712"/>
                  </a:lnTo>
                  <a:lnTo>
                    <a:pt x="1895" y="719"/>
                  </a:lnTo>
                  <a:lnTo>
                    <a:pt x="1891" y="725"/>
                  </a:lnTo>
                  <a:lnTo>
                    <a:pt x="1885" y="731"/>
                  </a:lnTo>
                  <a:lnTo>
                    <a:pt x="1880" y="737"/>
                  </a:lnTo>
                  <a:lnTo>
                    <a:pt x="1874" y="740"/>
                  </a:lnTo>
                  <a:lnTo>
                    <a:pt x="1867" y="743"/>
                  </a:lnTo>
                  <a:lnTo>
                    <a:pt x="1860" y="745"/>
                  </a:lnTo>
                  <a:lnTo>
                    <a:pt x="1852" y="747"/>
                  </a:lnTo>
                  <a:lnTo>
                    <a:pt x="1844" y="747"/>
                  </a:lnTo>
                  <a:lnTo>
                    <a:pt x="1838" y="747"/>
                  </a:lnTo>
                  <a:lnTo>
                    <a:pt x="1833" y="745"/>
                  </a:lnTo>
                  <a:lnTo>
                    <a:pt x="1829" y="743"/>
                  </a:lnTo>
                  <a:lnTo>
                    <a:pt x="1824" y="740"/>
                  </a:lnTo>
                  <a:lnTo>
                    <a:pt x="1816" y="731"/>
                  </a:lnTo>
                  <a:lnTo>
                    <a:pt x="1810" y="722"/>
                  </a:lnTo>
                  <a:lnTo>
                    <a:pt x="1803" y="714"/>
                  </a:lnTo>
                  <a:lnTo>
                    <a:pt x="1794" y="705"/>
                  </a:lnTo>
                  <a:lnTo>
                    <a:pt x="1790" y="702"/>
                  </a:lnTo>
                  <a:lnTo>
                    <a:pt x="1786" y="700"/>
                  </a:lnTo>
                  <a:lnTo>
                    <a:pt x="1781" y="698"/>
                  </a:lnTo>
                  <a:lnTo>
                    <a:pt x="1775" y="697"/>
                  </a:lnTo>
                  <a:lnTo>
                    <a:pt x="1759" y="699"/>
                  </a:lnTo>
                  <a:lnTo>
                    <a:pt x="1746" y="701"/>
                  </a:lnTo>
                  <a:lnTo>
                    <a:pt x="1731" y="703"/>
                  </a:lnTo>
                  <a:lnTo>
                    <a:pt x="1716" y="704"/>
                  </a:lnTo>
                  <a:lnTo>
                    <a:pt x="1701" y="704"/>
                  </a:lnTo>
                  <a:lnTo>
                    <a:pt x="1687" y="703"/>
                  </a:lnTo>
                  <a:lnTo>
                    <a:pt x="1672" y="701"/>
                  </a:lnTo>
                  <a:lnTo>
                    <a:pt x="1659" y="697"/>
                  </a:lnTo>
                  <a:lnTo>
                    <a:pt x="1653" y="695"/>
                  </a:lnTo>
                  <a:lnTo>
                    <a:pt x="1646" y="692"/>
                  </a:lnTo>
                  <a:lnTo>
                    <a:pt x="1641" y="689"/>
                  </a:lnTo>
                  <a:lnTo>
                    <a:pt x="1637" y="685"/>
                  </a:lnTo>
                  <a:lnTo>
                    <a:pt x="1634" y="681"/>
                  </a:lnTo>
                  <a:lnTo>
                    <a:pt x="1631" y="675"/>
                  </a:lnTo>
                  <a:lnTo>
                    <a:pt x="1630" y="669"/>
                  </a:lnTo>
                  <a:lnTo>
                    <a:pt x="1629" y="662"/>
                  </a:lnTo>
                  <a:lnTo>
                    <a:pt x="1630" y="647"/>
                  </a:lnTo>
                  <a:lnTo>
                    <a:pt x="1633" y="635"/>
                  </a:lnTo>
                  <a:lnTo>
                    <a:pt x="1635" y="622"/>
                  </a:lnTo>
                  <a:lnTo>
                    <a:pt x="1636" y="607"/>
                  </a:lnTo>
                  <a:lnTo>
                    <a:pt x="1636" y="592"/>
                  </a:lnTo>
                  <a:lnTo>
                    <a:pt x="1635" y="576"/>
                  </a:lnTo>
                  <a:lnTo>
                    <a:pt x="1633" y="560"/>
                  </a:lnTo>
                  <a:lnTo>
                    <a:pt x="1630" y="547"/>
                  </a:lnTo>
                  <a:lnTo>
                    <a:pt x="1628" y="541"/>
                  </a:lnTo>
                  <a:lnTo>
                    <a:pt x="1625" y="535"/>
                  </a:lnTo>
                  <a:lnTo>
                    <a:pt x="1621" y="528"/>
                  </a:lnTo>
                  <a:lnTo>
                    <a:pt x="1618" y="522"/>
                  </a:lnTo>
                  <a:lnTo>
                    <a:pt x="1613" y="517"/>
                  </a:lnTo>
                  <a:lnTo>
                    <a:pt x="1608" y="512"/>
                  </a:lnTo>
                  <a:lnTo>
                    <a:pt x="1603" y="507"/>
                  </a:lnTo>
                  <a:lnTo>
                    <a:pt x="1596" y="502"/>
                  </a:lnTo>
                  <a:lnTo>
                    <a:pt x="1561" y="485"/>
                  </a:lnTo>
                  <a:lnTo>
                    <a:pt x="1529" y="468"/>
                  </a:lnTo>
                  <a:lnTo>
                    <a:pt x="1522" y="463"/>
                  </a:lnTo>
                  <a:lnTo>
                    <a:pt x="1516" y="458"/>
                  </a:lnTo>
                  <a:lnTo>
                    <a:pt x="1510" y="453"/>
                  </a:lnTo>
                  <a:lnTo>
                    <a:pt x="1505" y="447"/>
                  </a:lnTo>
                  <a:lnTo>
                    <a:pt x="1500" y="440"/>
                  </a:lnTo>
                  <a:lnTo>
                    <a:pt x="1497" y="432"/>
                  </a:lnTo>
                  <a:lnTo>
                    <a:pt x="1495" y="424"/>
                  </a:lnTo>
                  <a:lnTo>
                    <a:pt x="1495" y="414"/>
                  </a:lnTo>
                  <a:lnTo>
                    <a:pt x="1495" y="360"/>
                  </a:lnTo>
                  <a:lnTo>
                    <a:pt x="1494" y="346"/>
                  </a:lnTo>
                  <a:lnTo>
                    <a:pt x="1492" y="334"/>
                  </a:lnTo>
                  <a:lnTo>
                    <a:pt x="1490" y="323"/>
                  </a:lnTo>
                  <a:lnTo>
                    <a:pt x="1487" y="312"/>
                  </a:lnTo>
                  <a:lnTo>
                    <a:pt x="1484" y="302"/>
                  </a:lnTo>
                  <a:lnTo>
                    <a:pt x="1481" y="290"/>
                  </a:lnTo>
                  <a:lnTo>
                    <a:pt x="1480" y="278"/>
                  </a:lnTo>
                  <a:lnTo>
                    <a:pt x="1479" y="264"/>
                  </a:lnTo>
                  <a:lnTo>
                    <a:pt x="1479" y="218"/>
                  </a:lnTo>
                  <a:lnTo>
                    <a:pt x="1534" y="49"/>
                  </a:lnTo>
                  <a:lnTo>
                    <a:pt x="1539" y="49"/>
                  </a:lnTo>
                  <a:lnTo>
                    <a:pt x="1579" y="48"/>
                  </a:lnTo>
                  <a:lnTo>
                    <a:pt x="1616" y="48"/>
                  </a:lnTo>
                  <a:lnTo>
                    <a:pt x="1634" y="50"/>
                  </a:lnTo>
                  <a:lnTo>
                    <a:pt x="1653" y="53"/>
                  </a:lnTo>
                  <a:lnTo>
                    <a:pt x="1662" y="56"/>
                  </a:lnTo>
                  <a:lnTo>
                    <a:pt x="1671" y="59"/>
                  </a:lnTo>
                  <a:lnTo>
                    <a:pt x="1681" y="63"/>
                  </a:lnTo>
                  <a:lnTo>
                    <a:pt x="1690" y="67"/>
                  </a:lnTo>
                  <a:lnTo>
                    <a:pt x="1696" y="71"/>
                  </a:lnTo>
                  <a:lnTo>
                    <a:pt x="1702" y="75"/>
                  </a:lnTo>
                  <a:lnTo>
                    <a:pt x="1706" y="79"/>
                  </a:lnTo>
                  <a:lnTo>
                    <a:pt x="1711" y="84"/>
                  </a:lnTo>
                  <a:lnTo>
                    <a:pt x="1718" y="94"/>
                  </a:lnTo>
                  <a:lnTo>
                    <a:pt x="1723" y="106"/>
                  </a:lnTo>
                  <a:lnTo>
                    <a:pt x="1729" y="117"/>
                  </a:lnTo>
                  <a:lnTo>
                    <a:pt x="1734" y="130"/>
                  </a:lnTo>
                  <a:lnTo>
                    <a:pt x="1742" y="141"/>
                  </a:lnTo>
                  <a:lnTo>
                    <a:pt x="1751" y="152"/>
                  </a:lnTo>
                  <a:lnTo>
                    <a:pt x="1763" y="164"/>
                  </a:lnTo>
                  <a:lnTo>
                    <a:pt x="1774" y="176"/>
                  </a:lnTo>
                  <a:lnTo>
                    <a:pt x="1784" y="188"/>
                  </a:lnTo>
                  <a:lnTo>
                    <a:pt x="1792" y="200"/>
                  </a:lnTo>
                  <a:lnTo>
                    <a:pt x="1809" y="223"/>
                  </a:lnTo>
                  <a:lnTo>
                    <a:pt x="1822" y="247"/>
                  </a:lnTo>
                  <a:lnTo>
                    <a:pt x="1836" y="271"/>
                  </a:lnTo>
                  <a:lnTo>
                    <a:pt x="1848" y="297"/>
                  </a:lnTo>
                  <a:lnTo>
                    <a:pt x="1862" y="324"/>
                  </a:lnTo>
                  <a:lnTo>
                    <a:pt x="1877" y="354"/>
                  </a:lnTo>
                  <a:lnTo>
                    <a:pt x="1889" y="354"/>
                  </a:lnTo>
                  <a:lnTo>
                    <a:pt x="1897" y="352"/>
                  </a:lnTo>
                  <a:lnTo>
                    <a:pt x="1904" y="349"/>
                  </a:lnTo>
                  <a:lnTo>
                    <a:pt x="1910" y="344"/>
                  </a:lnTo>
                  <a:lnTo>
                    <a:pt x="1916" y="339"/>
                  </a:lnTo>
                  <a:lnTo>
                    <a:pt x="1925" y="326"/>
                  </a:lnTo>
                  <a:lnTo>
                    <a:pt x="1935" y="312"/>
                  </a:lnTo>
                  <a:lnTo>
                    <a:pt x="1961" y="280"/>
                  </a:lnTo>
                  <a:lnTo>
                    <a:pt x="1984" y="250"/>
                  </a:lnTo>
                  <a:lnTo>
                    <a:pt x="1994" y="235"/>
                  </a:lnTo>
                  <a:lnTo>
                    <a:pt x="2004" y="219"/>
                  </a:lnTo>
                  <a:lnTo>
                    <a:pt x="2012" y="200"/>
                  </a:lnTo>
                  <a:lnTo>
                    <a:pt x="2019" y="180"/>
                  </a:lnTo>
                  <a:lnTo>
                    <a:pt x="2022" y="171"/>
                  </a:lnTo>
                  <a:lnTo>
                    <a:pt x="2023" y="163"/>
                  </a:lnTo>
                  <a:lnTo>
                    <a:pt x="2024" y="153"/>
                  </a:lnTo>
                  <a:lnTo>
                    <a:pt x="2024" y="145"/>
                  </a:lnTo>
                  <a:lnTo>
                    <a:pt x="2024" y="129"/>
                  </a:lnTo>
                  <a:lnTo>
                    <a:pt x="2024" y="112"/>
                  </a:lnTo>
                  <a:lnTo>
                    <a:pt x="2024" y="96"/>
                  </a:lnTo>
                  <a:lnTo>
                    <a:pt x="2025" y="80"/>
                  </a:lnTo>
                  <a:lnTo>
                    <a:pt x="2027" y="73"/>
                  </a:lnTo>
                  <a:lnTo>
                    <a:pt x="2029" y="64"/>
                  </a:lnTo>
                  <a:lnTo>
                    <a:pt x="2034" y="56"/>
                  </a:lnTo>
                  <a:lnTo>
                    <a:pt x="2038" y="49"/>
                  </a:lnTo>
                  <a:lnTo>
                    <a:pt x="2046" y="38"/>
                  </a:lnTo>
                  <a:lnTo>
                    <a:pt x="2054" y="30"/>
                  </a:lnTo>
                  <a:lnTo>
                    <a:pt x="2064" y="22"/>
                  </a:lnTo>
                  <a:lnTo>
                    <a:pt x="2073" y="16"/>
                  </a:lnTo>
                  <a:lnTo>
                    <a:pt x="2083" y="12"/>
                  </a:lnTo>
                  <a:lnTo>
                    <a:pt x="2094" y="7"/>
                  </a:lnTo>
                  <a:lnTo>
                    <a:pt x="2105" y="4"/>
                  </a:lnTo>
                  <a:lnTo>
                    <a:pt x="2116" y="2"/>
                  </a:lnTo>
                  <a:lnTo>
                    <a:pt x="2129" y="1"/>
                  </a:lnTo>
                  <a:lnTo>
                    <a:pt x="2140" y="0"/>
                  </a:lnTo>
                  <a:lnTo>
                    <a:pt x="2153" y="1"/>
                  </a:lnTo>
                  <a:lnTo>
                    <a:pt x="2166" y="2"/>
                  </a:lnTo>
                  <a:lnTo>
                    <a:pt x="2191" y="5"/>
                  </a:lnTo>
                  <a:lnTo>
                    <a:pt x="2217" y="9"/>
                  </a:lnTo>
                  <a:lnTo>
                    <a:pt x="2225" y="27"/>
                  </a:lnTo>
                  <a:lnTo>
                    <a:pt x="2232" y="44"/>
                  </a:lnTo>
                  <a:lnTo>
                    <a:pt x="2241" y="59"/>
                  </a:lnTo>
                  <a:lnTo>
                    <a:pt x="2250" y="77"/>
                  </a:lnTo>
                  <a:lnTo>
                    <a:pt x="2269" y="91"/>
                  </a:lnTo>
                  <a:lnTo>
                    <a:pt x="2269" y="18"/>
                  </a:lnTo>
                  <a:lnTo>
                    <a:pt x="2284" y="25"/>
                  </a:lnTo>
                  <a:lnTo>
                    <a:pt x="2299" y="29"/>
                  </a:lnTo>
                  <a:lnTo>
                    <a:pt x="2313" y="33"/>
                  </a:lnTo>
                  <a:lnTo>
                    <a:pt x="2328" y="35"/>
                  </a:lnTo>
                  <a:lnTo>
                    <a:pt x="2342" y="35"/>
                  </a:lnTo>
                  <a:lnTo>
                    <a:pt x="2355" y="35"/>
                  </a:lnTo>
                  <a:lnTo>
                    <a:pt x="2369" y="34"/>
                  </a:lnTo>
                  <a:lnTo>
                    <a:pt x="2383" y="32"/>
                  </a:lnTo>
                  <a:lnTo>
                    <a:pt x="2411" y="27"/>
                  </a:lnTo>
                  <a:lnTo>
                    <a:pt x="2440" y="22"/>
                  </a:lnTo>
                  <a:lnTo>
                    <a:pt x="2455" y="20"/>
                  </a:lnTo>
                  <a:lnTo>
                    <a:pt x="2470" y="18"/>
                  </a:lnTo>
                  <a:lnTo>
                    <a:pt x="2487" y="16"/>
                  </a:lnTo>
                  <a:lnTo>
                    <a:pt x="2504" y="16"/>
                  </a:lnTo>
                  <a:lnTo>
                    <a:pt x="2519" y="16"/>
                  </a:lnTo>
                  <a:lnTo>
                    <a:pt x="2534" y="17"/>
                  </a:lnTo>
                  <a:lnTo>
                    <a:pt x="2548" y="18"/>
                  </a:lnTo>
                  <a:lnTo>
                    <a:pt x="2562" y="20"/>
                  </a:lnTo>
                  <a:lnTo>
                    <a:pt x="2588" y="25"/>
                  </a:lnTo>
                  <a:lnTo>
                    <a:pt x="2614" y="30"/>
                  </a:lnTo>
                  <a:lnTo>
                    <a:pt x="2640" y="35"/>
                  </a:lnTo>
                  <a:lnTo>
                    <a:pt x="2667" y="39"/>
                  </a:lnTo>
                  <a:lnTo>
                    <a:pt x="2681" y="42"/>
                  </a:lnTo>
                  <a:lnTo>
                    <a:pt x="2695" y="43"/>
                  </a:lnTo>
                  <a:lnTo>
                    <a:pt x="2710" y="44"/>
                  </a:lnTo>
                  <a:lnTo>
                    <a:pt x="2725" y="44"/>
                  </a:lnTo>
                  <a:lnTo>
                    <a:pt x="2727" y="55"/>
                  </a:lnTo>
                  <a:lnTo>
                    <a:pt x="2731" y="64"/>
                  </a:lnTo>
                  <a:lnTo>
                    <a:pt x="2735" y="75"/>
                  </a:lnTo>
                  <a:lnTo>
                    <a:pt x="2741" y="84"/>
                  </a:lnTo>
                  <a:lnTo>
                    <a:pt x="2752" y="102"/>
                  </a:lnTo>
                  <a:lnTo>
                    <a:pt x="2765" y="119"/>
                  </a:lnTo>
                  <a:lnTo>
                    <a:pt x="2779" y="136"/>
                  </a:lnTo>
                  <a:lnTo>
                    <a:pt x="2792" y="152"/>
                  </a:lnTo>
                  <a:lnTo>
                    <a:pt x="2806" y="171"/>
                  </a:lnTo>
                  <a:lnTo>
                    <a:pt x="2818" y="190"/>
                  </a:lnTo>
                  <a:lnTo>
                    <a:pt x="2833" y="213"/>
                  </a:lnTo>
                  <a:lnTo>
                    <a:pt x="2847" y="235"/>
                  </a:lnTo>
                  <a:lnTo>
                    <a:pt x="2861" y="255"/>
                  </a:lnTo>
                  <a:lnTo>
                    <a:pt x="2874" y="275"/>
                  </a:lnTo>
                  <a:lnTo>
                    <a:pt x="2866" y="1052"/>
                  </a:lnTo>
                  <a:lnTo>
                    <a:pt x="2864" y="1178"/>
                  </a:lnTo>
                  <a:lnTo>
                    <a:pt x="2365" y="1789"/>
                  </a:lnTo>
                  <a:lnTo>
                    <a:pt x="2352" y="1803"/>
                  </a:lnTo>
                  <a:lnTo>
                    <a:pt x="2342" y="1816"/>
                  </a:lnTo>
                  <a:lnTo>
                    <a:pt x="2332" y="1828"/>
                  </a:lnTo>
                  <a:lnTo>
                    <a:pt x="2320" y="1843"/>
                  </a:lnTo>
                  <a:lnTo>
                    <a:pt x="2301" y="1843"/>
                  </a:lnTo>
                  <a:lnTo>
                    <a:pt x="2283" y="1840"/>
                  </a:lnTo>
                  <a:lnTo>
                    <a:pt x="2266" y="1836"/>
                  </a:lnTo>
                  <a:lnTo>
                    <a:pt x="2250" y="1832"/>
                  </a:lnTo>
                  <a:lnTo>
                    <a:pt x="2234" y="1828"/>
                  </a:lnTo>
                  <a:lnTo>
                    <a:pt x="2218" y="1825"/>
                  </a:lnTo>
                  <a:lnTo>
                    <a:pt x="2200" y="1823"/>
                  </a:lnTo>
                  <a:lnTo>
                    <a:pt x="2181" y="1822"/>
                  </a:lnTo>
                  <a:lnTo>
                    <a:pt x="2159" y="1822"/>
                  </a:lnTo>
                  <a:lnTo>
                    <a:pt x="2140" y="1823"/>
                  </a:lnTo>
                  <a:lnTo>
                    <a:pt x="2131" y="1824"/>
                  </a:lnTo>
                  <a:lnTo>
                    <a:pt x="2122" y="1826"/>
                  </a:lnTo>
                  <a:lnTo>
                    <a:pt x="2112" y="1828"/>
                  </a:lnTo>
                  <a:lnTo>
                    <a:pt x="2102" y="1831"/>
                  </a:lnTo>
                  <a:lnTo>
                    <a:pt x="2092" y="1835"/>
                  </a:lnTo>
                  <a:lnTo>
                    <a:pt x="2083" y="1841"/>
                  </a:lnTo>
                  <a:lnTo>
                    <a:pt x="2079" y="1843"/>
                  </a:lnTo>
                  <a:lnTo>
                    <a:pt x="2075" y="1844"/>
                  </a:lnTo>
                  <a:lnTo>
                    <a:pt x="2070" y="1845"/>
                  </a:lnTo>
                  <a:lnTo>
                    <a:pt x="2064" y="1846"/>
                  </a:lnTo>
                  <a:lnTo>
                    <a:pt x="2057" y="1845"/>
                  </a:lnTo>
                  <a:lnTo>
                    <a:pt x="2052" y="1844"/>
                  </a:lnTo>
                  <a:lnTo>
                    <a:pt x="2047" y="1841"/>
                  </a:lnTo>
                  <a:lnTo>
                    <a:pt x="2042" y="1839"/>
                  </a:lnTo>
                  <a:lnTo>
                    <a:pt x="2037" y="1835"/>
                  </a:lnTo>
                  <a:lnTo>
                    <a:pt x="2031" y="1833"/>
                  </a:lnTo>
                  <a:lnTo>
                    <a:pt x="2025" y="1832"/>
                  </a:lnTo>
                  <a:lnTo>
                    <a:pt x="2019" y="1831"/>
                  </a:lnTo>
                  <a:lnTo>
                    <a:pt x="2007" y="1833"/>
                  </a:lnTo>
                  <a:lnTo>
                    <a:pt x="1993" y="1836"/>
                  </a:lnTo>
                  <a:lnTo>
                    <a:pt x="1979" y="1831"/>
                  </a:lnTo>
                  <a:lnTo>
                    <a:pt x="1963" y="1827"/>
                  </a:lnTo>
                  <a:lnTo>
                    <a:pt x="1960" y="1827"/>
                  </a:lnTo>
                  <a:lnTo>
                    <a:pt x="1957" y="1828"/>
                  </a:lnTo>
                  <a:lnTo>
                    <a:pt x="1955" y="1829"/>
                  </a:lnTo>
                  <a:lnTo>
                    <a:pt x="1953" y="1831"/>
                  </a:lnTo>
                  <a:lnTo>
                    <a:pt x="1950" y="1836"/>
                  </a:lnTo>
                  <a:lnTo>
                    <a:pt x="1948" y="1842"/>
                  </a:lnTo>
                  <a:lnTo>
                    <a:pt x="1946" y="1856"/>
                  </a:lnTo>
                  <a:lnTo>
                    <a:pt x="1945" y="1872"/>
                  </a:lnTo>
                  <a:lnTo>
                    <a:pt x="1937" y="1900"/>
                  </a:lnTo>
                  <a:lnTo>
                    <a:pt x="1931" y="1924"/>
                  </a:lnTo>
                  <a:lnTo>
                    <a:pt x="1924" y="1948"/>
                  </a:lnTo>
                  <a:lnTo>
                    <a:pt x="1919" y="1977"/>
                  </a:lnTo>
                  <a:lnTo>
                    <a:pt x="1917" y="1984"/>
                  </a:lnTo>
                  <a:lnTo>
                    <a:pt x="1914" y="1990"/>
                  </a:lnTo>
                  <a:lnTo>
                    <a:pt x="1911" y="1994"/>
                  </a:lnTo>
                  <a:lnTo>
                    <a:pt x="1908" y="1999"/>
                  </a:lnTo>
                  <a:lnTo>
                    <a:pt x="1901" y="2008"/>
                  </a:lnTo>
                  <a:lnTo>
                    <a:pt x="1895" y="2020"/>
                  </a:lnTo>
                  <a:lnTo>
                    <a:pt x="1880" y="2047"/>
                  </a:lnTo>
                  <a:lnTo>
                    <a:pt x="1869" y="2072"/>
                  </a:lnTo>
                  <a:lnTo>
                    <a:pt x="1864" y="2085"/>
                  </a:lnTo>
                  <a:lnTo>
                    <a:pt x="1860" y="2098"/>
                  </a:lnTo>
                  <a:lnTo>
                    <a:pt x="1857" y="2112"/>
                  </a:lnTo>
                  <a:lnTo>
                    <a:pt x="1854" y="2128"/>
                  </a:lnTo>
                  <a:lnTo>
                    <a:pt x="1841" y="2128"/>
                  </a:lnTo>
                  <a:lnTo>
                    <a:pt x="1829" y="2125"/>
                  </a:lnTo>
                  <a:lnTo>
                    <a:pt x="1817" y="2123"/>
                  </a:lnTo>
                  <a:lnTo>
                    <a:pt x="1806" y="2120"/>
                  </a:lnTo>
                  <a:lnTo>
                    <a:pt x="1795" y="2118"/>
                  </a:lnTo>
                  <a:lnTo>
                    <a:pt x="1784" y="2116"/>
                  </a:lnTo>
                  <a:lnTo>
                    <a:pt x="1772" y="2114"/>
                  </a:lnTo>
                  <a:lnTo>
                    <a:pt x="1758" y="2114"/>
                  </a:lnTo>
                  <a:lnTo>
                    <a:pt x="1702" y="2114"/>
                  </a:lnTo>
                  <a:lnTo>
                    <a:pt x="1696" y="2119"/>
                  </a:lnTo>
                  <a:lnTo>
                    <a:pt x="1691" y="2123"/>
                  </a:lnTo>
                  <a:lnTo>
                    <a:pt x="1685" y="2127"/>
                  </a:lnTo>
                  <a:lnTo>
                    <a:pt x="1678" y="2129"/>
                  </a:lnTo>
                  <a:lnTo>
                    <a:pt x="1672" y="2131"/>
                  </a:lnTo>
                  <a:lnTo>
                    <a:pt x="1665" y="2132"/>
                  </a:lnTo>
                  <a:lnTo>
                    <a:pt x="1658" y="2133"/>
                  </a:lnTo>
                  <a:lnTo>
                    <a:pt x="1650" y="2133"/>
                  </a:lnTo>
                  <a:lnTo>
                    <a:pt x="1640" y="2132"/>
                  </a:lnTo>
                  <a:lnTo>
                    <a:pt x="1631" y="2131"/>
                  </a:lnTo>
                  <a:lnTo>
                    <a:pt x="1623" y="2128"/>
                  </a:lnTo>
                  <a:lnTo>
                    <a:pt x="1615" y="2124"/>
                  </a:lnTo>
                  <a:lnTo>
                    <a:pt x="1600" y="2117"/>
                  </a:lnTo>
                  <a:lnTo>
                    <a:pt x="1582" y="2109"/>
                  </a:lnTo>
                  <a:lnTo>
                    <a:pt x="1560" y="2100"/>
                  </a:lnTo>
                  <a:lnTo>
                    <a:pt x="1542" y="2090"/>
                  </a:lnTo>
                  <a:lnTo>
                    <a:pt x="1534" y="2084"/>
                  </a:lnTo>
                  <a:lnTo>
                    <a:pt x="1524" y="2078"/>
                  </a:lnTo>
                  <a:lnTo>
                    <a:pt x="1516" y="2071"/>
                  </a:lnTo>
                  <a:lnTo>
                    <a:pt x="1507" y="2062"/>
                  </a:lnTo>
                  <a:lnTo>
                    <a:pt x="1491" y="2045"/>
                  </a:lnTo>
                  <a:lnTo>
                    <a:pt x="1479" y="2027"/>
                  </a:lnTo>
                  <a:lnTo>
                    <a:pt x="1471" y="2020"/>
                  </a:lnTo>
                  <a:lnTo>
                    <a:pt x="1464" y="2013"/>
                  </a:lnTo>
                  <a:lnTo>
                    <a:pt x="1456" y="2005"/>
                  </a:lnTo>
                  <a:lnTo>
                    <a:pt x="1446" y="1998"/>
                  </a:lnTo>
                  <a:lnTo>
                    <a:pt x="1443" y="2007"/>
                  </a:lnTo>
                  <a:lnTo>
                    <a:pt x="1446" y="2020"/>
                  </a:lnTo>
                  <a:lnTo>
                    <a:pt x="1448" y="2030"/>
                  </a:lnTo>
                  <a:lnTo>
                    <a:pt x="1448" y="2035"/>
                  </a:lnTo>
                  <a:lnTo>
                    <a:pt x="1447" y="2040"/>
                  </a:lnTo>
                  <a:lnTo>
                    <a:pt x="1444" y="2044"/>
                  </a:lnTo>
                  <a:lnTo>
                    <a:pt x="1441" y="2048"/>
                  </a:lnTo>
                  <a:lnTo>
                    <a:pt x="1436" y="2052"/>
                  </a:lnTo>
                  <a:lnTo>
                    <a:pt x="1430" y="2055"/>
                  </a:lnTo>
                  <a:lnTo>
                    <a:pt x="1425" y="2058"/>
                  </a:lnTo>
                  <a:lnTo>
                    <a:pt x="1420" y="2059"/>
                  </a:lnTo>
                  <a:lnTo>
                    <a:pt x="1407" y="2061"/>
                  </a:lnTo>
                  <a:lnTo>
                    <a:pt x="1394" y="2062"/>
                  </a:lnTo>
                  <a:lnTo>
                    <a:pt x="1375" y="2061"/>
                  </a:lnTo>
                  <a:lnTo>
                    <a:pt x="1360" y="2061"/>
                  </a:lnTo>
                  <a:lnTo>
                    <a:pt x="1344" y="2061"/>
                  </a:lnTo>
                  <a:lnTo>
                    <a:pt x="1326" y="2062"/>
                  </a:lnTo>
                  <a:lnTo>
                    <a:pt x="1326" y="2179"/>
                  </a:lnTo>
                  <a:lnTo>
                    <a:pt x="1306" y="2176"/>
                  </a:lnTo>
                  <a:lnTo>
                    <a:pt x="1287" y="2171"/>
                  </a:lnTo>
                  <a:lnTo>
                    <a:pt x="1271" y="2165"/>
                  </a:lnTo>
                  <a:lnTo>
                    <a:pt x="1254" y="2158"/>
                  </a:lnTo>
                  <a:lnTo>
                    <a:pt x="1238" y="2150"/>
                  </a:lnTo>
                  <a:lnTo>
                    <a:pt x="1222" y="2143"/>
                  </a:lnTo>
                  <a:lnTo>
                    <a:pt x="1204" y="2135"/>
                  </a:lnTo>
                  <a:lnTo>
                    <a:pt x="1185" y="2128"/>
                  </a:lnTo>
                  <a:lnTo>
                    <a:pt x="1171" y="2115"/>
                  </a:lnTo>
                  <a:lnTo>
                    <a:pt x="1159" y="2104"/>
                  </a:lnTo>
                  <a:lnTo>
                    <a:pt x="1145" y="2092"/>
                  </a:lnTo>
                  <a:lnTo>
                    <a:pt x="1131" y="2081"/>
                  </a:lnTo>
                  <a:lnTo>
                    <a:pt x="1121" y="2073"/>
                  </a:lnTo>
                  <a:lnTo>
                    <a:pt x="1114" y="2064"/>
                  </a:lnTo>
                  <a:lnTo>
                    <a:pt x="1110" y="2060"/>
                  </a:lnTo>
                  <a:lnTo>
                    <a:pt x="1106" y="2057"/>
                  </a:lnTo>
                  <a:lnTo>
                    <a:pt x="1101" y="2055"/>
                  </a:lnTo>
                  <a:lnTo>
                    <a:pt x="1096" y="2055"/>
                  </a:lnTo>
                  <a:lnTo>
                    <a:pt x="1091" y="2055"/>
                  </a:lnTo>
                  <a:lnTo>
                    <a:pt x="1087" y="2056"/>
                  </a:lnTo>
                  <a:lnTo>
                    <a:pt x="1083" y="2058"/>
                  </a:lnTo>
                  <a:lnTo>
                    <a:pt x="1080" y="2059"/>
                  </a:lnTo>
                  <a:lnTo>
                    <a:pt x="1075" y="2065"/>
                  </a:lnTo>
                  <a:lnTo>
                    <a:pt x="1071" y="2072"/>
                  </a:lnTo>
                  <a:lnTo>
                    <a:pt x="1063" y="2089"/>
                  </a:lnTo>
                  <a:lnTo>
                    <a:pt x="1057" y="2107"/>
                  </a:lnTo>
                  <a:lnTo>
                    <a:pt x="1049" y="2125"/>
                  </a:lnTo>
                  <a:lnTo>
                    <a:pt x="1040" y="2142"/>
                  </a:lnTo>
                  <a:lnTo>
                    <a:pt x="1030" y="2159"/>
                  </a:lnTo>
                  <a:lnTo>
                    <a:pt x="1020" y="2177"/>
                  </a:lnTo>
                  <a:lnTo>
                    <a:pt x="1008" y="2174"/>
                  </a:lnTo>
                  <a:lnTo>
                    <a:pt x="997" y="2169"/>
                  </a:lnTo>
                  <a:lnTo>
                    <a:pt x="987" y="2164"/>
                  </a:lnTo>
                  <a:lnTo>
                    <a:pt x="978" y="2158"/>
                  </a:lnTo>
                  <a:lnTo>
                    <a:pt x="969" y="2151"/>
                  </a:lnTo>
                  <a:lnTo>
                    <a:pt x="962" y="2144"/>
                  </a:lnTo>
                  <a:lnTo>
                    <a:pt x="955" y="2136"/>
                  </a:lnTo>
                  <a:lnTo>
                    <a:pt x="949" y="2127"/>
                  </a:lnTo>
                  <a:lnTo>
                    <a:pt x="925" y="2087"/>
                  </a:lnTo>
                  <a:lnTo>
                    <a:pt x="900" y="2043"/>
                  </a:lnTo>
                  <a:lnTo>
                    <a:pt x="885" y="2019"/>
                  </a:lnTo>
                  <a:lnTo>
                    <a:pt x="873" y="1997"/>
                  </a:lnTo>
                  <a:lnTo>
                    <a:pt x="862" y="1975"/>
                  </a:lnTo>
                  <a:lnTo>
                    <a:pt x="851" y="1949"/>
                  </a:lnTo>
                  <a:lnTo>
                    <a:pt x="840" y="1928"/>
                  </a:lnTo>
                  <a:lnTo>
                    <a:pt x="828" y="1909"/>
                  </a:lnTo>
                  <a:lnTo>
                    <a:pt x="823" y="1900"/>
                  </a:lnTo>
                  <a:lnTo>
                    <a:pt x="819" y="1889"/>
                  </a:lnTo>
                  <a:lnTo>
                    <a:pt x="816" y="1879"/>
                  </a:lnTo>
                  <a:lnTo>
                    <a:pt x="816" y="1867"/>
                  </a:lnTo>
                  <a:lnTo>
                    <a:pt x="816" y="1861"/>
                  </a:lnTo>
                  <a:lnTo>
                    <a:pt x="817" y="1856"/>
                  </a:lnTo>
                  <a:lnTo>
                    <a:pt x="818" y="1851"/>
                  </a:lnTo>
                  <a:lnTo>
                    <a:pt x="820" y="1847"/>
                  </a:lnTo>
                  <a:lnTo>
                    <a:pt x="826" y="1839"/>
                  </a:lnTo>
                  <a:lnTo>
                    <a:pt x="834" y="1832"/>
                  </a:lnTo>
                  <a:lnTo>
                    <a:pt x="843" y="1826"/>
                  </a:lnTo>
                  <a:lnTo>
                    <a:pt x="852" y="1821"/>
                  </a:lnTo>
                  <a:lnTo>
                    <a:pt x="864" y="1816"/>
                  </a:lnTo>
                  <a:lnTo>
                    <a:pt x="874" y="1812"/>
                  </a:lnTo>
                  <a:lnTo>
                    <a:pt x="885" y="1807"/>
                  </a:lnTo>
                  <a:lnTo>
                    <a:pt x="896" y="1802"/>
                  </a:lnTo>
                  <a:lnTo>
                    <a:pt x="906" y="1797"/>
                  </a:lnTo>
                  <a:lnTo>
                    <a:pt x="914" y="1791"/>
                  </a:lnTo>
                  <a:lnTo>
                    <a:pt x="923" y="1785"/>
                  </a:lnTo>
                  <a:lnTo>
                    <a:pt x="928" y="1776"/>
                  </a:lnTo>
                  <a:lnTo>
                    <a:pt x="930" y="1772"/>
                  </a:lnTo>
                  <a:lnTo>
                    <a:pt x="932" y="1767"/>
                  </a:lnTo>
                  <a:lnTo>
                    <a:pt x="933" y="1762"/>
                  </a:lnTo>
                  <a:lnTo>
                    <a:pt x="933" y="1757"/>
                  </a:lnTo>
                  <a:lnTo>
                    <a:pt x="933" y="1724"/>
                  </a:lnTo>
                  <a:lnTo>
                    <a:pt x="933" y="1699"/>
                  </a:lnTo>
                  <a:lnTo>
                    <a:pt x="932" y="1678"/>
                  </a:lnTo>
                  <a:lnTo>
                    <a:pt x="931" y="1656"/>
                  </a:lnTo>
                  <a:lnTo>
                    <a:pt x="931" y="1631"/>
                  </a:lnTo>
                  <a:lnTo>
                    <a:pt x="925" y="1626"/>
                  </a:lnTo>
                  <a:lnTo>
                    <a:pt x="919" y="1622"/>
                  </a:lnTo>
                  <a:lnTo>
                    <a:pt x="912" y="1619"/>
                  </a:lnTo>
                  <a:lnTo>
                    <a:pt x="905" y="1617"/>
                  </a:lnTo>
                  <a:lnTo>
                    <a:pt x="891" y="1615"/>
                  </a:lnTo>
                  <a:lnTo>
                    <a:pt x="874" y="1615"/>
                  </a:lnTo>
                  <a:lnTo>
                    <a:pt x="788" y="1615"/>
                  </a:lnTo>
                  <a:lnTo>
                    <a:pt x="760" y="1615"/>
                  </a:lnTo>
                  <a:lnTo>
                    <a:pt x="734" y="1614"/>
                  </a:lnTo>
                  <a:lnTo>
                    <a:pt x="710" y="1612"/>
                  </a:lnTo>
                  <a:lnTo>
                    <a:pt x="687" y="1611"/>
                  </a:lnTo>
                  <a:lnTo>
                    <a:pt x="664" y="1609"/>
                  </a:lnTo>
                  <a:lnTo>
                    <a:pt x="640" y="1607"/>
                  </a:lnTo>
                  <a:lnTo>
                    <a:pt x="614" y="1606"/>
                  </a:lnTo>
                  <a:lnTo>
                    <a:pt x="586" y="1606"/>
                  </a:lnTo>
                  <a:lnTo>
                    <a:pt x="551" y="1607"/>
                  </a:lnTo>
                  <a:lnTo>
                    <a:pt x="518" y="1609"/>
                  </a:lnTo>
                  <a:lnTo>
                    <a:pt x="488" y="1611"/>
                  </a:lnTo>
                  <a:lnTo>
                    <a:pt x="458" y="1614"/>
                  </a:lnTo>
                  <a:lnTo>
                    <a:pt x="429" y="1617"/>
                  </a:lnTo>
                  <a:lnTo>
                    <a:pt x="398" y="1619"/>
                  </a:lnTo>
                  <a:lnTo>
                    <a:pt x="366" y="1621"/>
                  </a:lnTo>
                  <a:lnTo>
                    <a:pt x="331" y="1622"/>
                  </a:lnTo>
                  <a:lnTo>
                    <a:pt x="313" y="1622"/>
                  </a:lnTo>
                  <a:lnTo>
                    <a:pt x="296" y="1621"/>
                  </a:lnTo>
                  <a:lnTo>
                    <a:pt x="280" y="1619"/>
                  </a:lnTo>
                  <a:lnTo>
                    <a:pt x="265" y="1616"/>
                  </a:lnTo>
                  <a:lnTo>
                    <a:pt x="251" y="1613"/>
                  </a:lnTo>
                  <a:lnTo>
                    <a:pt x="236" y="1610"/>
                  </a:lnTo>
                  <a:lnTo>
                    <a:pt x="222" y="1606"/>
                  </a:lnTo>
                  <a:lnTo>
                    <a:pt x="208" y="1600"/>
                  </a:lnTo>
                  <a:lnTo>
                    <a:pt x="181" y="1589"/>
                  </a:lnTo>
                  <a:lnTo>
                    <a:pt x="153" y="1577"/>
                  </a:lnTo>
                  <a:lnTo>
                    <a:pt x="125" y="1562"/>
                  </a:lnTo>
                  <a:lnTo>
                    <a:pt x="93" y="1546"/>
                  </a:lnTo>
                  <a:lnTo>
                    <a:pt x="88" y="1533"/>
                  </a:lnTo>
                  <a:lnTo>
                    <a:pt x="81" y="1521"/>
                  </a:lnTo>
                  <a:lnTo>
                    <a:pt x="74" y="1509"/>
                  </a:lnTo>
                  <a:lnTo>
                    <a:pt x="67" y="1499"/>
                  </a:lnTo>
                  <a:lnTo>
                    <a:pt x="51" y="1478"/>
                  </a:lnTo>
                  <a:lnTo>
                    <a:pt x="35" y="1458"/>
                  </a:lnTo>
                  <a:lnTo>
                    <a:pt x="28" y="1449"/>
                  </a:lnTo>
                  <a:lnTo>
                    <a:pt x="22" y="1440"/>
                  </a:lnTo>
                  <a:lnTo>
                    <a:pt x="16" y="1429"/>
                  </a:lnTo>
                  <a:lnTo>
                    <a:pt x="11" y="1419"/>
                  </a:lnTo>
                  <a:lnTo>
                    <a:pt x="5" y="1408"/>
                  </a:lnTo>
                  <a:lnTo>
                    <a:pt x="2" y="1395"/>
                  </a:lnTo>
                  <a:lnTo>
                    <a:pt x="0" y="1382"/>
                  </a:lnTo>
                  <a:lnTo>
                    <a:pt x="0" y="1368"/>
                  </a:lnTo>
                  <a:lnTo>
                    <a:pt x="0" y="1358"/>
                  </a:lnTo>
                  <a:lnTo>
                    <a:pt x="2" y="1349"/>
                  </a:lnTo>
                  <a:lnTo>
                    <a:pt x="5" y="1340"/>
                  </a:lnTo>
                  <a:lnTo>
                    <a:pt x="10" y="1332"/>
                  </a:lnTo>
                  <a:lnTo>
                    <a:pt x="19" y="1318"/>
                  </a:lnTo>
                  <a:lnTo>
                    <a:pt x="30" y="1303"/>
                  </a:lnTo>
                  <a:lnTo>
                    <a:pt x="43" y="1290"/>
                  </a:lnTo>
                  <a:lnTo>
                    <a:pt x="53" y="1275"/>
                  </a:lnTo>
                  <a:lnTo>
                    <a:pt x="57" y="1267"/>
                  </a:lnTo>
                  <a:lnTo>
                    <a:pt x="61" y="1259"/>
                  </a:lnTo>
                  <a:lnTo>
                    <a:pt x="64" y="1249"/>
                  </a:lnTo>
                  <a:lnTo>
                    <a:pt x="65" y="1239"/>
                  </a:lnTo>
                  <a:lnTo>
                    <a:pt x="84" y="1238"/>
                  </a:lnTo>
                  <a:lnTo>
                    <a:pt x="102" y="1237"/>
                  </a:lnTo>
                  <a:lnTo>
                    <a:pt x="118" y="1234"/>
                  </a:lnTo>
                  <a:lnTo>
                    <a:pt x="134" y="1231"/>
                  </a:lnTo>
                  <a:lnTo>
                    <a:pt x="149" y="1226"/>
                  </a:lnTo>
                  <a:lnTo>
                    <a:pt x="164" y="1221"/>
                  </a:lnTo>
                  <a:lnTo>
                    <a:pt x="178" y="1216"/>
                  </a:lnTo>
                  <a:lnTo>
                    <a:pt x="193" y="1210"/>
                  </a:lnTo>
                  <a:lnTo>
                    <a:pt x="221" y="1196"/>
                  </a:lnTo>
                  <a:lnTo>
                    <a:pt x="250" y="1182"/>
                  </a:lnTo>
                  <a:lnTo>
                    <a:pt x="281" y="1167"/>
                  </a:lnTo>
                  <a:lnTo>
                    <a:pt x="315" y="1154"/>
                  </a:lnTo>
                  <a:lnTo>
                    <a:pt x="339" y="1146"/>
                  </a:lnTo>
                  <a:lnTo>
                    <a:pt x="361" y="1137"/>
                  </a:lnTo>
                  <a:lnTo>
                    <a:pt x="380" y="1130"/>
                  </a:lnTo>
                  <a:lnTo>
                    <a:pt x="400" y="1123"/>
                  </a:lnTo>
                  <a:lnTo>
                    <a:pt x="420" y="1116"/>
                  </a:lnTo>
                  <a:lnTo>
                    <a:pt x="439" y="1106"/>
                  </a:lnTo>
                  <a:lnTo>
                    <a:pt x="460" y="1096"/>
                  </a:lnTo>
                  <a:lnTo>
                    <a:pt x="482" y="1084"/>
                  </a:lnTo>
                  <a:lnTo>
                    <a:pt x="501" y="1073"/>
                  </a:lnTo>
                  <a:lnTo>
                    <a:pt x="520" y="1065"/>
                  </a:lnTo>
                  <a:lnTo>
                    <a:pt x="528" y="1060"/>
                  </a:lnTo>
                  <a:lnTo>
                    <a:pt x="536" y="1053"/>
                  </a:lnTo>
                  <a:lnTo>
                    <a:pt x="543" y="1046"/>
                  </a:lnTo>
                  <a:lnTo>
                    <a:pt x="548" y="1036"/>
                  </a:lnTo>
                  <a:lnTo>
                    <a:pt x="556" y="1015"/>
                  </a:lnTo>
                  <a:lnTo>
                    <a:pt x="563" y="995"/>
                  </a:lnTo>
                  <a:lnTo>
                    <a:pt x="571" y="977"/>
                  </a:lnTo>
                  <a:lnTo>
                    <a:pt x="576" y="958"/>
                  </a:lnTo>
                  <a:lnTo>
                    <a:pt x="584" y="922"/>
                  </a:lnTo>
                  <a:lnTo>
                    <a:pt x="592" y="886"/>
                  </a:lnTo>
                  <a:close/>
                </a:path>
              </a:pathLst>
            </a:custGeom>
            <a:noFill/>
            <a:ln w="1588">
              <a:solidFill>
                <a:srgbClr val="63696D"/>
              </a:solidFill>
              <a:round/>
              <a:headEnd/>
              <a:tailEnd/>
            </a:ln>
          </p:spPr>
          <p:txBody>
            <a:bodyPr/>
            <a:lstStyle/>
            <a:p>
              <a:endParaRPr lang="es-ES"/>
            </a:p>
          </p:txBody>
        </p:sp>
        <p:sp>
          <p:nvSpPr>
            <p:cNvPr id="5212" name="Line 3"/>
            <p:cNvSpPr>
              <a:spLocks noChangeShapeType="1"/>
            </p:cNvSpPr>
            <p:nvPr/>
          </p:nvSpPr>
          <p:spPr bwMode="auto">
            <a:xfrm flipV="1">
              <a:off x="474663" y="1803401"/>
              <a:ext cx="2303462" cy="1438275"/>
            </a:xfrm>
            <a:prstGeom prst="line">
              <a:avLst/>
            </a:prstGeom>
            <a:noFill/>
            <a:ln w="12700">
              <a:solidFill>
                <a:srgbClr val="333333"/>
              </a:solidFill>
              <a:prstDash val="dash"/>
              <a:round/>
              <a:headEnd/>
              <a:tailEnd/>
            </a:ln>
          </p:spPr>
          <p:txBody>
            <a:bodyPr lIns="0" tIns="0" rIns="0" bIns="0"/>
            <a:lstStyle/>
            <a:p>
              <a:endParaRPr lang="es-ES"/>
            </a:p>
          </p:txBody>
        </p:sp>
        <p:sp>
          <p:nvSpPr>
            <p:cNvPr id="5213" name="Line 4"/>
            <p:cNvSpPr>
              <a:spLocks noChangeShapeType="1"/>
            </p:cNvSpPr>
            <p:nvPr/>
          </p:nvSpPr>
          <p:spPr bwMode="auto">
            <a:xfrm flipV="1">
              <a:off x="406400" y="3867151"/>
              <a:ext cx="2298700" cy="76200"/>
            </a:xfrm>
            <a:prstGeom prst="line">
              <a:avLst/>
            </a:prstGeom>
            <a:noFill/>
            <a:ln w="12700">
              <a:solidFill>
                <a:srgbClr val="333333"/>
              </a:solidFill>
              <a:prstDash val="dash"/>
              <a:round/>
              <a:headEnd/>
              <a:tailEnd/>
            </a:ln>
          </p:spPr>
          <p:txBody>
            <a:bodyPr lIns="0" tIns="0" rIns="0" bIns="0"/>
            <a:lstStyle/>
            <a:p>
              <a:endParaRPr lang="es-ES"/>
            </a:p>
          </p:txBody>
        </p:sp>
      </p:grpSp>
      <p:sp>
        <p:nvSpPr>
          <p:cNvPr id="20495" name="Freeform 85"/>
          <p:cNvSpPr>
            <a:spLocks/>
          </p:cNvSpPr>
          <p:nvPr/>
        </p:nvSpPr>
        <p:spPr bwMode="auto">
          <a:xfrm>
            <a:off x="2352675" y="1176338"/>
            <a:ext cx="1414463" cy="2462212"/>
          </a:xfrm>
          <a:custGeom>
            <a:avLst/>
            <a:gdLst>
              <a:gd name="T0" fmla="*/ 2147483647 w 1383"/>
              <a:gd name="T1" fmla="*/ 2147483647 h 2629"/>
              <a:gd name="T2" fmla="*/ 2147483647 w 1383"/>
              <a:gd name="T3" fmla="*/ 2147483647 h 2629"/>
              <a:gd name="T4" fmla="*/ 2147483647 w 1383"/>
              <a:gd name="T5" fmla="*/ 2147483647 h 2629"/>
              <a:gd name="T6" fmla="*/ 2147483647 w 1383"/>
              <a:gd name="T7" fmla="*/ 2147483647 h 2629"/>
              <a:gd name="T8" fmla="*/ 2147483647 w 1383"/>
              <a:gd name="T9" fmla="*/ 2147483647 h 2629"/>
              <a:gd name="T10" fmla="*/ 2147483647 w 1383"/>
              <a:gd name="T11" fmla="*/ 2147483647 h 2629"/>
              <a:gd name="T12" fmla="*/ 2147483647 w 1383"/>
              <a:gd name="T13" fmla="*/ 2147483647 h 2629"/>
              <a:gd name="T14" fmla="*/ 2147483647 w 1383"/>
              <a:gd name="T15" fmla="*/ 2147483647 h 2629"/>
              <a:gd name="T16" fmla="*/ 2147483647 w 1383"/>
              <a:gd name="T17" fmla="*/ 2147483647 h 2629"/>
              <a:gd name="T18" fmla="*/ 2147483647 w 1383"/>
              <a:gd name="T19" fmla="*/ 2147483647 h 2629"/>
              <a:gd name="T20" fmla="*/ 2147483647 w 1383"/>
              <a:gd name="T21" fmla="*/ 2147483647 h 2629"/>
              <a:gd name="T22" fmla="*/ 2147483647 w 1383"/>
              <a:gd name="T23" fmla="*/ 2147483647 h 2629"/>
              <a:gd name="T24" fmla="*/ 2147483647 w 1383"/>
              <a:gd name="T25" fmla="*/ 2147483647 h 2629"/>
              <a:gd name="T26" fmla="*/ 2147483647 w 1383"/>
              <a:gd name="T27" fmla="*/ 2147483647 h 2629"/>
              <a:gd name="T28" fmla="*/ 2147483647 w 1383"/>
              <a:gd name="T29" fmla="*/ 2147483647 h 2629"/>
              <a:gd name="T30" fmla="*/ 2147483647 w 1383"/>
              <a:gd name="T31" fmla="*/ 2147483647 h 2629"/>
              <a:gd name="T32" fmla="*/ 2147483647 w 1383"/>
              <a:gd name="T33" fmla="*/ 2147483647 h 2629"/>
              <a:gd name="T34" fmla="*/ 2147483647 w 1383"/>
              <a:gd name="T35" fmla="*/ 2147483647 h 2629"/>
              <a:gd name="T36" fmla="*/ 2147483647 w 1383"/>
              <a:gd name="T37" fmla="*/ 2147483647 h 2629"/>
              <a:gd name="T38" fmla="*/ 2147483647 w 1383"/>
              <a:gd name="T39" fmla="*/ 2147483647 h 2629"/>
              <a:gd name="T40" fmla="*/ 2147483647 w 1383"/>
              <a:gd name="T41" fmla="*/ 2147483647 h 2629"/>
              <a:gd name="T42" fmla="*/ 2147483647 w 1383"/>
              <a:gd name="T43" fmla="*/ 2147483647 h 2629"/>
              <a:gd name="T44" fmla="*/ 2147483647 w 1383"/>
              <a:gd name="T45" fmla="*/ 2147483647 h 2629"/>
              <a:gd name="T46" fmla="*/ 2147483647 w 1383"/>
              <a:gd name="T47" fmla="*/ 2147483647 h 2629"/>
              <a:gd name="T48" fmla="*/ 2147483647 w 1383"/>
              <a:gd name="T49" fmla="*/ 2147483647 h 2629"/>
              <a:gd name="T50" fmla="*/ 2147483647 w 1383"/>
              <a:gd name="T51" fmla="*/ 2147483647 h 2629"/>
              <a:gd name="T52" fmla="*/ 2147483647 w 1383"/>
              <a:gd name="T53" fmla="*/ 2147483647 h 2629"/>
              <a:gd name="T54" fmla="*/ 2147483647 w 1383"/>
              <a:gd name="T55" fmla="*/ 2147483647 h 2629"/>
              <a:gd name="T56" fmla="*/ 2147483647 w 1383"/>
              <a:gd name="T57" fmla="*/ 2147483647 h 2629"/>
              <a:gd name="T58" fmla="*/ 2147483647 w 1383"/>
              <a:gd name="T59" fmla="*/ 2147483647 h 2629"/>
              <a:gd name="T60" fmla="*/ 2147483647 w 1383"/>
              <a:gd name="T61" fmla="*/ 2147483647 h 2629"/>
              <a:gd name="T62" fmla="*/ 2147483647 w 1383"/>
              <a:gd name="T63" fmla="*/ 2147483647 h 2629"/>
              <a:gd name="T64" fmla="*/ 2147483647 w 1383"/>
              <a:gd name="T65" fmla="*/ 2147483647 h 2629"/>
              <a:gd name="T66" fmla="*/ 2147483647 w 1383"/>
              <a:gd name="T67" fmla="*/ 2147483647 h 2629"/>
              <a:gd name="T68" fmla="*/ 2147483647 w 1383"/>
              <a:gd name="T69" fmla="*/ 2147483647 h 2629"/>
              <a:gd name="T70" fmla="*/ 2147483647 w 1383"/>
              <a:gd name="T71" fmla="*/ 2147483647 h 2629"/>
              <a:gd name="T72" fmla="*/ 2147483647 w 1383"/>
              <a:gd name="T73" fmla="*/ 2147483647 h 2629"/>
              <a:gd name="T74" fmla="*/ 2147483647 w 1383"/>
              <a:gd name="T75" fmla="*/ 2147483647 h 2629"/>
              <a:gd name="T76" fmla="*/ 2147483647 w 1383"/>
              <a:gd name="T77" fmla="*/ 2147483647 h 2629"/>
              <a:gd name="T78" fmla="*/ 2147483647 w 1383"/>
              <a:gd name="T79" fmla="*/ 2147483647 h 2629"/>
              <a:gd name="T80" fmla="*/ 2147483647 w 1383"/>
              <a:gd name="T81" fmla="*/ 2147483647 h 2629"/>
              <a:gd name="T82" fmla="*/ 2147483647 w 1383"/>
              <a:gd name="T83" fmla="*/ 2147483647 h 2629"/>
              <a:gd name="T84" fmla="*/ 2147483647 w 1383"/>
              <a:gd name="T85" fmla="*/ 2147483647 h 2629"/>
              <a:gd name="T86" fmla="*/ 2147483647 w 1383"/>
              <a:gd name="T87" fmla="*/ 2147483647 h 2629"/>
              <a:gd name="T88" fmla="*/ 2147483647 w 1383"/>
              <a:gd name="T89" fmla="*/ 2147483647 h 2629"/>
              <a:gd name="T90" fmla="*/ 2147483647 w 1383"/>
              <a:gd name="T91" fmla="*/ 2147483647 h 2629"/>
              <a:gd name="T92" fmla="*/ 2147483647 w 1383"/>
              <a:gd name="T93" fmla="*/ 2147483647 h 2629"/>
              <a:gd name="T94" fmla="*/ 2147483647 w 1383"/>
              <a:gd name="T95" fmla="*/ 2147483647 h 2629"/>
              <a:gd name="T96" fmla="*/ 2147483647 w 1383"/>
              <a:gd name="T97" fmla="*/ 2147483647 h 2629"/>
              <a:gd name="T98" fmla="*/ 2147483647 w 1383"/>
              <a:gd name="T99" fmla="*/ 2147483647 h 2629"/>
              <a:gd name="T100" fmla="*/ 2147483647 w 1383"/>
              <a:gd name="T101" fmla="*/ 2147483647 h 2629"/>
              <a:gd name="T102" fmla="*/ 2147483647 w 1383"/>
              <a:gd name="T103" fmla="*/ 2147483647 h 2629"/>
              <a:gd name="T104" fmla="*/ 2147483647 w 1383"/>
              <a:gd name="T105" fmla="*/ 2147483647 h 2629"/>
              <a:gd name="T106" fmla="*/ 2147483647 w 1383"/>
              <a:gd name="T107" fmla="*/ 2147483647 h 2629"/>
              <a:gd name="T108" fmla="*/ 2147483647 w 1383"/>
              <a:gd name="T109" fmla="*/ 2147483647 h 2629"/>
              <a:gd name="T110" fmla="*/ 2147483647 w 1383"/>
              <a:gd name="T111" fmla="*/ 2147483647 h 2629"/>
              <a:gd name="T112" fmla="*/ 2147483647 w 1383"/>
              <a:gd name="T113" fmla="*/ 2147483647 h 2629"/>
              <a:gd name="T114" fmla="*/ 2147483647 w 1383"/>
              <a:gd name="T115" fmla="*/ 2147483647 h 2629"/>
              <a:gd name="T116" fmla="*/ 2147483647 w 1383"/>
              <a:gd name="T117" fmla="*/ 2147483647 h 2629"/>
              <a:gd name="T118" fmla="*/ 2147483647 w 1383"/>
              <a:gd name="T119" fmla="*/ 2147483647 h 2629"/>
              <a:gd name="T120" fmla="*/ 2147483647 w 1383"/>
              <a:gd name="T121" fmla="*/ 2147483647 h 2629"/>
              <a:gd name="T122" fmla="*/ 2147483647 w 1383"/>
              <a:gd name="T123" fmla="*/ 2147483647 h 2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3"/>
              <a:gd name="T187" fmla="*/ 0 h 2629"/>
              <a:gd name="T188" fmla="*/ 1383 w 1383"/>
              <a:gd name="T189" fmla="*/ 2629 h 2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3" h="2629">
                <a:moveTo>
                  <a:pt x="423" y="24"/>
                </a:moveTo>
                <a:lnTo>
                  <a:pt x="427" y="32"/>
                </a:lnTo>
                <a:lnTo>
                  <a:pt x="431" y="40"/>
                </a:lnTo>
                <a:lnTo>
                  <a:pt x="432" y="47"/>
                </a:lnTo>
                <a:lnTo>
                  <a:pt x="433" y="55"/>
                </a:lnTo>
                <a:lnTo>
                  <a:pt x="434" y="71"/>
                </a:lnTo>
                <a:lnTo>
                  <a:pt x="437" y="90"/>
                </a:lnTo>
                <a:lnTo>
                  <a:pt x="441" y="103"/>
                </a:lnTo>
                <a:lnTo>
                  <a:pt x="446" y="115"/>
                </a:lnTo>
                <a:lnTo>
                  <a:pt x="451" y="126"/>
                </a:lnTo>
                <a:lnTo>
                  <a:pt x="458" y="136"/>
                </a:lnTo>
                <a:lnTo>
                  <a:pt x="464" y="146"/>
                </a:lnTo>
                <a:lnTo>
                  <a:pt x="472" y="155"/>
                </a:lnTo>
                <a:lnTo>
                  <a:pt x="481" y="164"/>
                </a:lnTo>
                <a:lnTo>
                  <a:pt x="491" y="174"/>
                </a:lnTo>
                <a:lnTo>
                  <a:pt x="519" y="198"/>
                </a:lnTo>
                <a:lnTo>
                  <a:pt x="541" y="219"/>
                </a:lnTo>
                <a:lnTo>
                  <a:pt x="553" y="231"/>
                </a:lnTo>
                <a:lnTo>
                  <a:pt x="564" y="242"/>
                </a:lnTo>
                <a:lnTo>
                  <a:pt x="576" y="256"/>
                </a:lnTo>
                <a:lnTo>
                  <a:pt x="588" y="270"/>
                </a:lnTo>
                <a:lnTo>
                  <a:pt x="595" y="279"/>
                </a:lnTo>
                <a:lnTo>
                  <a:pt x="601" y="288"/>
                </a:lnTo>
                <a:lnTo>
                  <a:pt x="605" y="293"/>
                </a:lnTo>
                <a:lnTo>
                  <a:pt x="607" y="297"/>
                </a:lnTo>
                <a:lnTo>
                  <a:pt x="608" y="302"/>
                </a:lnTo>
                <a:lnTo>
                  <a:pt x="609" y="308"/>
                </a:lnTo>
                <a:lnTo>
                  <a:pt x="610" y="319"/>
                </a:lnTo>
                <a:lnTo>
                  <a:pt x="612" y="328"/>
                </a:lnTo>
                <a:lnTo>
                  <a:pt x="614" y="336"/>
                </a:lnTo>
                <a:lnTo>
                  <a:pt x="617" y="345"/>
                </a:lnTo>
                <a:lnTo>
                  <a:pt x="625" y="361"/>
                </a:lnTo>
                <a:lnTo>
                  <a:pt x="635" y="379"/>
                </a:lnTo>
                <a:lnTo>
                  <a:pt x="648" y="389"/>
                </a:lnTo>
                <a:lnTo>
                  <a:pt x="662" y="399"/>
                </a:lnTo>
                <a:lnTo>
                  <a:pt x="667" y="407"/>
                </a:lnTo>
                <a:lnTo>
                  <a:pt x="669" y="414"/>
                </a:lnTo>
                <a:lnTo>
                  <a:pt x="671" y="421"/>
                </a:lnTo>
                <a:lnTo>
                  <a:pt x="671" y="427"/>
                </a:lnTo>
                <a:lnTo>
                  <a:pt x="671" y="443"/>
                </a:lnTo>
                <a:lnTo>
                  <a:pt x="670" y="459"/>
                </a:lnTo>
                <a:lnTo>
                  <a:pt x="671" y="473"/>
                </a:lnTo>
                <a:lnTo>
                  <a:pt x="673" y="485"/>
                </a:lnTo>
                <a:lnTo>
                  <a:pt x="677" y="498"/>
                </a:lnTo>
                <a:lnTo>
                  <a:pt x="683" y="509"/>
                </a:lnTo>
                <a:lnTo>
                  <a:pt x="689" y="520"/>
                </a:lnTo>
                <a:lnTo>
                  <a:pt x="698" y="530"/>
                </a:lnTo>
                <a:lnTo>
                  <a:pt x="707" y="540"/>
                </a:lnTo>
                <a:lnTo>
                  <a:pt x="716" y="551"/>
                </a:lnTo>
                <a:lnTo>
                  <a:pt x="730" y="563"/>
                </a:lnTo>
                <a:lnTo>
                  <a:pt x="742" y="575"/>
                </a:lnTo>
                <a:lnTo>
                  <a:pt x="748" y="580"/>
                </a:lnTo>
                <a:lnTo>
                  <a:pt x="756" y="583"/>
                </a:lnTo>
                <a:lnTo>
                  <a:pt x="764" y="585"/>
                </a:lnTo>
                <a:lnTo>
                  <a:pt x="773" y="586"/>
                </a:lnTo>
                <a:lnTo>
                  <a:pt x="787" y="585"/>
                </a:lnTo>
                <a:lnTo>
                  <a:pt x="799" y="583"/>
                </a:lnTo>
                <a:lnTo>
                  <a:pt x="812" y="579"/>
                </a:lnTo>
                <a:lnTo>
                  <a:pt x="822" y="573"/>
                </a:lnTo>
                <a:lnTo>
                  <a:pt x="832" y="566"/>
                </a:lnTo>
                <a:lnTo>
                  <a:pt x="842" y="558"/>
                </a:lnTo>
                <a:lnTo>
                  <a:pt x="851" y="549"/>
                </a:lnTo>
                <a:lnTo>
                  <a:pt x="860" y="538"/>
                </a:lnTo>
                <a:lnTo>
                  <a:pt x="870" y="524"/>
                </a:lnTo>
                <a:lnTo>
                  <a:pt x="877" y="508"/>
                </a:lnTo>
                <a:lnTo>
                  <a:pt x="881" y="502"/>
                </a:lnTo>
                <a:lnTo>
                  <a:pt x="886" y="497"/>
                </a:lnTo>
                <a:lnTo>
                  <a:pt x="889" y="495"/>
                </a:lnTo>
                <a:lnTo>
                  <a:pt x="892" y="493"/>
                </a:lnTo>
                <a:lnTo>
                  <a:pt x="895" y="492"/>
                </a:lnTo>
                <a:lnTo>
                  <a:pt x="901" y="492"/>
                </a:lnTo>
                <a:lnTo>
                  <a:pt x="907" y="493"/>
                </a:lnTo>
                <a:lnTo>
                  <a:pt x="912" y="495"/>
                </a:lnTo>
                <a:lnTo>
                  <a:pt x="916" y="499"/>
                </a:lnTo>
                <a:lnTo>
                  <a:pt x="920" y="504"/>
                </a:lnTo>
                <a:lnTo>
                  <a:pt x="924" y="509"/>
                </a:lnTo>
                <a:lnTo>
                  <a:pt x="928" y="514"/>
                </a:lnTo>
                <a:lnTo>
                  <a:pt x="933" y="520"/>
                </a:lnTo>
                <a:lnTo>
                  <a:pt x="938" y="525"/>
                </a:lnTo>
                <a:lnTo>
                  <a:pt x="951" y="531"/>
                </a:lnTo>
                <a:lnTo>
                  <a:pt x="966" y="536"/>
                </a:lnTo>
                <a:lnTo>
                  <a:pt x="969" y="538"/>
                </a:lnTo>
                <a:lnTo>
                  <a:pt x="972" y="540"/>
                </a:lnTo>
                <a:lnTo>
                  <a:pt x="973" y="543"/>
                </a:lnTo>
                <a:lnTo>
                  <a:pt x="975" y="546"/>
                </a:lnTo>
                <a:lnTo>
                  <a:pt x="976" y="552"/>
                </a:lnTo>
                <a:lnTo>
                  <a:pt x="977" y="559"/>
                </a:lnTo>
                <a:lnTo>
                  <a:pt x="977" y="566"/>
                </a:lnTo>
                <a:lnTo>
                  <a:pt x="978" y="573"/>
                </a:lnTo>
                <a:lnTo>
                  <a:pt x="979" y="581"/>
                </a:lnTo>
                <a:lnTo>
                  <a:pt x="982" y="588"/>
                </a:lnTo>
                <a:lnTo>
                  <a:pt x="988" y="595"/>
                </a:lnTo>
                <a:lnTo>
                  <a:pt x="993" y="600"/>
                </a:lnTo>
                <a:lnTo>
                  <a:pt x="1000" y="605"/>
                </a:lnTo>
                <a:lnTo>
                  <a:pt x="1007" y="608"/>
                </a:lnTo>
                <a:lnTo>
                  <a:pt x="1016" y="610"/>
                </a:lnTo>
                <a:lnTo>
                  <a:pt x="1024" y="611"/>
                </a:lnTo>
                <a:lnTo>
                  <a:pt x="1033" y="612"/>
                </a:lnTo>
                <a:lnTo>
                  <a:pt x="1041" y="612"/>
                </a:lnTo>
                <a:lnTo>
                  <a:pt x="1099" y="612"/>
                </a:lnTo>
                <a:lnTo>
                  <a:pt x="1109" y="613"/>
                </a:lnTo>
                <a:lnTo>
                  <a:pt x="1117" y="615"/>
                </a:lnTo>
                <a:lnTo>
                  <a:pt x="1124" y="619"/>
                </a:lnTo>
                <a:lnTo>
                  <a:pt x="1130" y="624"/>
                </a:lnTo>
                <a:lnTo>
                  <a:pt x="1144" y="636"/>
                </a:lnTo>
                <a:lnTo>
                  <a:pt x="1158" y="647"/>
                </a:lnTo>
                <a:lnTo>
                  <a:pt x="1176" y="657"/>
                </a:lnTo>
                <a:lnTo>
                  <a:pt x="1192" y="666"/>
                </a:lnTo>
                <a:lnTo>
                  <a:pt x="1207" y="674"/>
                </a:lnTo>
                <a:lnTo>
                  <a:pt x="1223" y="680"/>
                </a:lnTo>
                <a:lnTo>
                  <a:pt x="1238" y="685"/>
                </a:lnTo>
                <a:lnTo>
                  <a:pt x="1255" y="688"/>
                </a:lnTo>
                <a:lnTo>
                  <a:pt x="1272" y="691"/>
                </a:lnTo>
                <a:lnTo>
                  <a:pt x="1292" y="692"/>
                </a:lnTo>
                <a:lnTo>
                  <a:pt x="1316" y="691"/>
                </a:lnTo>
                <a:lnTo>
                  <a:pt x="1335" y="687"/>
                </a:lnTo>
                <a:lnTo>
                  <a:pt x="1356" y="684"/>
                </a:lnTo>
                <a:lnTo>
                  <a:pt x="1380" y="682"/>
                </a:lnTo>
                <a:lnTo>
                  <a:pt x="1380" y="1214"/>
                </a:lnTo>
                <a:lnTo>
                  <a:pt x="1380" y="1237"/>
                </a:lnTo>
                <a:lnTo>
                  <a:pt x="1381" y="1259"/>
                </a:lnTo>
                <a:lnTo>
                  <a:pt x="1381" y="1279"/>
                </a:lnTo>
                <a:lnTo>
                  <a:pt x="1382" y="1299"/>
                </a:lnTo>
                <a:lnTo>
                  <a:pt x="1382" y="1318"/>
                </a:lnTo>
                <a:lnTo>
                  <a:pt x="1383" y="1338"/>
                </a:lnTo>
                <a:lnTo>
                  <a:pt x="1383" y="1360"/>
                </a:lnTo>
                <a:lnTo>
                  <a:pt x="1382" y="1383"/>
                </a:lnTo>
                <a:lnTo>
                  <a:pt x="1378" y="1405"/>
                </a:lnTo>
                <a:lnTo>
                  <a:pt x="1374" y="1427"/>
                </a:lnTo>
                <a:lnTo>
                  <a:pt x="1369" y="1447"/>
                </a:lnTo>
                <a:lnTo>
                  <a:pt x="1362" y="1465"/>
                </a:lnTo>
                <a:lnTo>
                  <a:pt x="1358" y="1475"/>
                </a:lnTo>
                <a:lnTo>
                  <a:pt x="1354" y="1483"/>
                </a:lnTo>
                <a:lnTo>
                  <a:pt x="1349" y="1491"/>
                </a:lnTo>
                <a:lnTo>
                  <a:pt x="1344" y="1499"/>
                </a:lnTo>
                <a:lnTo>
                  <a:pt x="1337" y="1507"/>
                </a:lnTo>
                <a:lnTo>
                  <a:pt x="1330" y="1515"/>
                </a:lnTo>
                <a:lnTo>
                  <a:pt x="1323" y="1522"/>
                </a:lnTo>
                <a:lnTo>
                  <a:pt x="1314" y="1528"/>
                </a:lnTo>
                <a:lnTo>
                  <a:pt x="1303" y="1536"/>
                </a:lnTo>
                <a:lnTo>
                  <a:pt x="1292" y="1542"/>
                </a:lnTo>
                <a:lnTo>
                  <a:pt x="1282" y="1546"/>
                </a:lnTo>
                <a:lnTo>
                  <a:pt x="1270" y="1550"/>
                </a:lnTo>
                <a:lnTo>
                  <a:pt x="1247" y="1556"/>
                </a:lnTo>
                <a:lnTo>
                  <a:pt x="1224" y="1566"/>
                </a:lnTo>
                <a:lnTo>
                  <a:pt x="1211" y="1570"/>
                </a:lnTo>
                <a:lnTo>
                  <a:pt x="1200" y="1573"/>
                </a:lnTo>
                <a:lnTo>
                  <a:pt x="1188" y="1576"/>
                </a:lnTo>
                <a:lnTo>
                  <a:pt x="1175" y="1579"/>
                </a:lnTo>
                <a:lnTo>
                  <a:pt x="1167" y="1581"/>
                </a:lnTo>
                <a:lnTo>
                  <a:pt x="1157" y="1582"/>
                </a:lnTo>
                <a:lnTo>
                  <a:pt x="1150" y="1584"/>
                </a:lnTo>
                <a:lnTo>
                  <a:pt x="1142" y="1587"/>
                </a:lnTo>
                <a:lnTo>
                  <a:pt x="1138" y="1593"/>
                </a:lnTo>
                <a:lnTo>
                  <a:pt x="1136" y="1599"/>
                </a:lnTo>
                <a:lnTo>
                  <a:pt x="1126" y="1610"/>
                </a:lnTo>
                <a:lnTo>
                  <a:pt x="1116" y="1622"/>
                </a:lnTo>
                <a:lnTo>
                  <a:pt x="1108" y="1630"/>
                </a:lnTo>
                <a:lnTo>
                  <a:pt x="1101" y="1638"/>
                </a:lnTo>
                <a:lnTo>
                  <a:pt x="1095" y="1647"/>
                </a:lnTo>
                <a:lnTo>
                  <a:pt x="1091" y="1655"/>
                </a:lnTo>
                <a:lnTo>
                  <a:pt x="1082" y="1672"/>
                </a:lnTo>
                <a:lnTo>
                  <a:pt x="1073" y="1693"/>
                </a:lnTo>
                <a:lnTo>
                  <a:pt x="1069" y="1702"/>
                </a:lnTo>
                <a:lnTo>
                  <a:pt x="1065" y="1712"/>
                </a:lnTo>
                <a:lnTo>
                  <a:pt x="1063" y="1716"/>
                </a:lnTo>
                <a:lnTo>
                  <a:pt x="1061" y="1720"/>
                </a:lnTo>
                <a:lnTo>
                  <a:pt x="1057" y="1723"/>
                </a:lnTo>
                <a:lnTo>
                  <a:pt x="1054" y="1727"/>
                </a:lnTo>
                <a:lnTo>
                  <a:pt x="1048" y="1731"/>
                </a:lnTo>
                <a:lnTo>
                  <a:pt x="1041" y="1735"/>
                </a:lnTo>
                <a:lnTo>
                  <a:pt x="1035" y="1738"/>
                </a:lnTo>
                <a:lnTo>
                  <a:pt x="1029" y="1741"/>
                </a:lnTo>
                <a:lnTo>
                  <a:pt x="1017" y="1745"/>
                </a:lnTo>
                <a:lnTo>
                  <a:pt x="1002" y="1749"/>
                </a:lnTo>
                <a:lnTo>
                  <a:pt x="981" y="1757"/>
                </a:lnTo>
                <a:lnTo>
                  <a:pt x="963" y="1764"/>
                </a:lnTo>
                <a:lnTo>
                  <a:pt x="944" y="1770"/>
                </a:lnTo>
                <a:lnTo>
                  <a:pt x="923" y="1778"/>
                </a:lnTo>
                <a:lnTo>
                  <a:pt x="913" y="1783"/>
                </a:lnTo>
                <a:lnTo>
                  <a:pt x="906" y="1790"/>
                </a:lnTo>
                <a:lnTo>
                  <a:pt x="899" y="1797"/>
                </a:lnTo>
                <a:lnTo>
                  <a:pt x="889" y="1803"/>
                </a:lnTo>
                <a:lnTo>
                  <a:pt x="877" y="1810"/>
                </a:lnTo>
                <a:lnTo>
                  <a:pt x="865" y="1817"/>
                </a:lnTo>
                <a:lnTo>
                  <a:pt x="855" y="1825"/>
                </a:lnTo>
                <a:lnTo>
                  <a:pt x="844" y="1835"/>
                </a:lnTo>
                <a:lnTo>
                  <a:pt x="840" y="1852"/>
                </a:lnTo>
                <a:lnTo>
                  <a:pt x="821" y="1864"/>
                </a:lnTo>
                <a:lnTo>
                  <a:pt x="803" y="1876"/>
                </a:lnTo>
                <a:lnTo>
                  <a:pt x="788" y="1889"/>
                </a:lnTo>
                <a:lnTo>
                  <a:pt x="773" y="1901"/>
                </a:lnTo>
                <a:lnTo>
                  <a:pt x="767" y="1908"/>
                </a:lnTo>
                <a:lnTo>
                  <a:pt x="761" y="1915"/>
                </a:lnTo>
                <a:lnTo>
                  <a:pt x="755" y="1922"/>
                </a:lnTo>
                <a:lnTo>
                  <a:pt x="749" y="1930"/>
                </a:lnTo>
                <a:lnTo>
                  <a:pt x="744" y="1939"/>
                </a:lnTo>
                <a:lnTo>
                  <a:pt x="739" y="1948"/>
                </a:lnTo>
                <a:lnTo>
                  <a:pt x="735" y="1958"/>
                </a:lnTo>
                <a:lnTo>
                  <a:pt x="731" y="1969"/>
                </a:lnTo>
                <a:lnTo>
                  <a:pt x="728" y="1979"/>
                </a:lnTo>
                <a:lnTo>
                  <a:pt x="726" y="1988"/>
                </a:lnTo>
                <a:lnTo>
                  <a:pt x="725" y="1998"/>
                </a:lnTo>
                <a:lnTo>
                  <a:pt x="724" y="2006"/>
                </a:lnTo>
                <a:lnTo>
                  <a:pt x="723" y="2015"/>
                </a:lnTo>
                <a:lnTo>
                  <a:pt x="721" y="2025"/>
                </a:lnTo>
                <a:lnTo>
                  <a:pt x="719" y="2034"/>
                </a:lnTo>
                <a:lnTo>
                  <a:pt x="716" y="2044"/>
                </a:lnTo>
                <a:lnTo>
                  <a:pt x="706" y="2080"/>
                </a:lnTo>
                <a:lnTo>
                  <a:pt x="698" y="2114"/>
                </a:lnTo>
                <a:lnTo>
                  <a:pt x="694" y="2129"/>
                </a:lnTo>
                <a:lnTo>
                  <a:pt x="689" y="2146"/>
                </a:lnTo>
                <a:lnTo>
                  <a:pt x="684" y="2162"/>
                </a:lnTo>
                <a:lnTo>
                  <a:pt x="677" y="2180"/>
                </a:lnTo>
                <a:lnTo>
                  <a:pt x="672" y="2191"/>
                </a:lnTo>
                <a:lnTo>
                  <a:pt x="667" y="2203"/>
                </a:lnTo>
                <a:lnTo>
                  <a:pt x="660" y="2212"/>
                </a:lnTo>
                <a:lnTo>
                  <a:pt x="653" y="2221"/>
                </a:lnTo>
                <a:lnTo>
                  <a:pt x="650" y="2226"/>
                </a:lnTo>
                <a:lnTo>
                  <a:pt x="646" y="2229"/>
                </a:lnTo>
                <a:lnTo>
                  <a:pt x="642" y="2232"/>
                </a:lnTo>
                <a:lnTo>
                  <a:pt x="637" y="2234"/>
                </a:lnTo>
                <a:lnTo>
                  <a:pt x="631" y="2237"/>
                </a:lnTo>
                <a:lnTo>
                  <a:pt x="626" y="2238"/>
                </a:lnTo>
                <a:lnTo>
                  <a:pt x="621" y="2239"/>
                </a:lnTo>
                <a:lnTo>
                  <a:pt x="615" y="2239"/>
                </a:lnTo>
                <a:lnTo>
                  <a:pt x="603" y="2238"/>
                </a:lnTo>
                <a:lnTo>
                  <a:pt x="593" y="2236"/>
                </a:lnTo>
                <a:lnTo>
                  <a:pt x="584" y="2233"/>
                </a:lnTo>
                <a:lnTo>
                  <a:pt x="576" y="2229"/>
                </a:lnTo>
                <a:lnTo>
                  <a:pt x="566" y="2224"/>
                </a:lnTo>
                <a:lnTo>
                  <a:pt x="557" y="2221"/>
                </a:lnTo>
                <a:lnTo>
                  <a:pt x="547" y="2219"/>
                </a:lnTo>
                <a:lnTo>
                  <a:pt x="536" y="2218"/>
                </a:lnTo>
                <a:lnTo>
                  <a:pt x="523" y="2218"/>
                </a:lnTo>
                <a:lnTo>
                  <a:pt x="510" y="2221"/>
                </a:lnTo>
                <a:lnTo>
                  <a:pt x="499" y="2224"/>
                </a:lnTo>
                <a:lnTo>
                  <a:pt x="488" y="2229"/>
                </a:lnTo>
                <a:lnTo>
                  <a:pt x="478" y="2235"/>
                </a:lnTo>
                <a:lnTo>
                  <a:pt x="469" y="2241"/>
                </a:lnTo>
                <a:lnTo>
                  <a:pt x="460" y="2249"/>
                </a:lnTo>
                <a:lnTo>
                  <a:pt x="451" y="2258"/>
                </a:lnTo>
                <a:lnTo>
                  <a:pt x="444" y="2267"/>
                </a:lnTo>
                <a:lnTo>
                  <a:pt x="437" y="2277"/>
                </a:lnTo>
                <a:lnTo>
                  <a:pt x="430" y="2288"/>
                </a:lnTo>
                <a:lnTo>
                  <a:pt x="423" y="2299"/>
                </a:lnTo>
                <a:lnTo>
                  <a:pt x="411" y="2323"/>
                </a:lnTo>
                <a:lnTo>
                  <a:pt x="400" y="2348"/>
                </a:lnTo>
                <a:lnTo>
                  <a:pt x="386" y="2373"/>
                </a:lnTo>
                <a:lnTo>
                  <a:pt x="375" y="2395"/>
                </a:lnTo>
                <a:lnTo>
                  <a:pt x="370" y="2407"/>
                </a:lnTo>
                <a:lnTo>
                  <a:pt x="366" y="2419"/>
                </a:lnTo>
                <a:lnTo>
                  <a:pt x="363" y="2432"/>
                </a:lnTo>
                <a:lnTo>
                  <a:pt x="362" y="2446"/>
                </a:lnTo>
                <a:lnTo>
                  <a:pt x="361" y="2470"/>
                </a:lnTo>
                <a:lnTo>
                  <a:pt x="359" y="2492"/>
                </a:lnTo>
                <a:lnTo>
                  <a:pt x="357" y="2502"/>
                </a:lnTo>
                <a:lnTo>
                  <a:pt x="353" y="2511"/>
                </a:lnTo>
                <a:lnTo>
                  <a:pt x="350" y="2516"/>
                </a:lnTo>
                <a:lnTo>
                  <a:pt x="347" y="2521"/>
                </a:lnTo>
                <a:lnTo>
                  <a:pt x="343" y="2525"/>
                </a:lnTo>
                <a:lnTo>
                  <a:pt x="338" y="2529"/>
                </a:lnTo>
                <a:lnTo>
                  <a:pt x="323" y="2537"/>
                </a:lnTo>
                <a:lnTo>
                  <a:pt x="307" y="2546"/>
                </a:lnTo>
                <a:lnTo>
                  <a:pt x="299" y="2550"/>
                </a:lnTo>
                <a:lnTo>
                  <a:pt x="292" y="2553"/>
                </a:lnTo>
                <a:lnTo>
                  <a:pt x="284" y="2556"/>
                </a:lnTo>
                <a:lnTo>
                  <a:pt x="274" y="2557"/>
                </a:lnTo>
                <a:lnTo>
                  <a:pt x="261" y="2558"/>
                </a:lnTo>
                <a:lnTo>
                  <a:pt x="249" y="2557"/>
                </a:lnTo>
                <a:lnTo>
                  <a:pt x="244" y="2557"/>
                </a:lnTo>
                <a:lnTo>
                  <a:pt x="239" y="2558"/>
                </a:lnTo>
                <a:lnTo>
                  <a:pt x="233" y="2558"/>
                </a:lnTo>
                <a:lnTo>
                  <a:pt x="227" y="2560"/>
                </a:lnTo>
                <a:lnTo>
                  <a:pt x="215" y="2564"/>
                </a:lnTo>
                <a:lnTo>
                  <a:pt x="205" y="2568"/>
                </a:lnTo>
                <a:lnTo>
                  <a:pt x="195" y="2574"/>
                </a:lnTo>
                <a:lnTo>
                  <a:pt x="186" y="2579"/>
                </a:lnTo>
                <a:lnTo>
                  <a:pt x="177" y="2584"/>
                </a:lnTo>
                <a:lnTo>
                  <a:pt x="168" y="2588"/>
                </a:lnTo>
                <a:lnTo>
                  <a:pt x="157" y="2593"/>
                </a:lnTo>
                <a:lnTo>
                  <a:pt x="146" y="2596"/>
                </a:lnTo>
                <a:lnTo>
                  <a:pt x="135" y="2603"/>
                </a:lnTo>
                <a:lnTo>
                  <a:pt x="124" y="2607"/>
                </a:lnTo>
                <a:lnTo>
                  <a:pt x="114" y="2609"/>
                </a:lnTo>
                <a:lnTo>
                  <a:pt x="103" y="2611"/>
                </a:lnTo>
                <a:lnTo>
                  <a:pt x="94" y="2613"/>
                </a:lnTo>
                <a:lnTo>
                  <a:pt x="85" y="2617"/>
                </a:lnTo>
                <a:lnTo>
                  <a:pt x="80" y="2619"/>
                </a:lnTo>
                <a:lnTo>
                  <a:pt x="74" y="2622"/>
                </a:lnTo>
                <a:lnTo>
                  <a:pt x="70" y="2625"/>
                </a:lnTo>
                <a:lnTo>
                  <a:pt x="65" y="2629"/>
                </a:lnTo>
                <a:lnTo>
                  <a:pt x="64" y="2612"/>
                </a:lnTo>
                <a:lnTo>
                  <a:pt x="63" y="2594"/>
                </a:lnTo>
                <a:lnTo>
                  <a:pt x="61" y="2578"/>
                </a:lnTo>
                <a:lnTo>
                  <a:pt x="59" y="2562"/>
                </a:lnTo>
                <a:lnTo>
                  <a:pt x="55" y="2545"/>
                </a:lnTo>
                <a:lnTo>
                  <a:pt x="51" y="2528"/>
                </a:lnTo>
                <a:lnTo>
                  <a:pt x="45" y="2510"/>
                </a:lnTo>
                <a:lnTo>
                  <a:pt x="39" y="2491"/>
                </a:lnTo>
                <a:lnTo>
                  <a:pt x="34" y="2477"/>
                </a:lnTo>
                <a:lnTo>
                  <a:pt x="28" y="2466"/>
                </a:lnTo>
                <a:lnTo>
                  <a:pt x="25" y="2460"/>
                </a:lnTo>
                <a:lnTo>
                  <a:pt x="23" y="2453"/>
                </a:lnTo>
                <a:lnTo>
                  <a:pt x="22" y="2446"/>
                </a:lnTo>
                <a:lnTo>
                  <a:pt x="21" y="2439"/>
                </a:lnTo>
                <a:lnTo>
                  <a:pt x="22" y="2429"/>
                </a:lnTo>
                <a:lnTo>
                  <a:pt x="24" y="2419"/>
                </a:lnTo>
                <a:lnTo>
                  <a:pt x="27" y="2411"/>
                </a:lnTo>
                <a:lnTo>
                  <a:pt x="31" y="2403"/>
                </a:lnTo>
                <a:lnTo>
                  <a:pt x="35" y="2394"/>
                </a:lnTo>
                <a:lnTo>
                  <a:pt x="39" y="2386"/>
                </a:lnTo>
                <a:lnTo>
                  <a:pt x="43" y="2377"/>
                </a:lnTo>
                <a:lnTo>
                  <a:pt x="47" y="2366"/>
                </a:lnTo>
                <a:lnTo>
                  <a:pt x="49" y="2354"/>
                </a:lnTo>
                <a:lnTo>
                  <a:pt x="50" y="2343"/>
                </a:lnTo>
                <a:lnTo>
                  <a:pt x="50" y="2332"/>
                </a:lnTo>
                <a:lnTo>
                  <a:pt x="49" y="2322"/>
                </a:lnTo>
                <a:lnTo>
                  <a:pt x="49" y="2311"/>
                </a:lnTo>
                <a:lnTo>
                  <a:pt x="50" y="2301"/>
                </a:lnTo>
                <a:lnTo>
                  <a:pt x="52" y="2291"/>
                </a:lnTo>
                <a:lnTo>
                  <a:pt x="56" y="2279"/>
                </a:lnTo>
                <a:lnTo>
                  <a:pt x="67" y="2262"/>
                </a:lnTo>
                <a:lnTo>
                  <a:pt x="79" y="2246"/>
                </a:lnTo>
                <a:lnTo>
                  <a:pt x="84" y="2239"/>
                </a:lnTo>
                <a:lnTo>
                  <a:pt x="88" y="2231"/>
                </a:lnTo>
                <a:lnTo>
                  <a:pt x="90" y="2221"/>
                </a:lnTo>
                <a:lnTo>
                  <a:pt x="91" y="2211"/>
                </a:lnTo>
                <a:lnTo>
                  <a:pt x="91" y="2208"/>
                </a:lnTo>
                <a:lnTo>
                  <a:pt x="89" y="2205"/>
                </a:lnTo>
                <a:lnTo>
                  <a:pt x="87" y="2203"/>
                </a:lnTo>
                <a:lnTo>
                  <a:pt x="83" y="2202"/>
                </a:lnTo>
                <a:lnTo>
                  <a:pt x="75" y="2200"/>
                </a:lnTo>
                <a:lnTo>
                  <a:pt x="68" y="2197"/>
                </a:lnTo>
                <a:lnTo>
                  <a:pt x="55" y="2190"/>
                </a:lnTo>
                <a:lnTo>
                  <a:pt x="44" y="2183"/>
                </a:lnTo>
                <a:lnTo>
                  <a:pt x="34" y="2175"/>
                </a:lnTo>
                <a:lnTo>
                  <a:pt x="24" y="2164"/>
                </a:lnTo>
                <a:lnTo>
                  <a:pt x="15" y="2157"/>
                </a:lnTo>
                <a:lnTo>
                  <a:pt x="8" y="2151"/>
                </a:lnTo>
                <a:lnTo>
                  <a:pt x="4" y="2148"/>
                </a:lnTo>
                <a:lnTo>
                  <a:pt x="2" y="2145"/>
                </a:lnTo>
                <a:lnTo>
                  <a:pt x="0" y="2141"/>
                </a:lnTo>
                <a:lnTo>
                  <a:pt x="0" y="2135"/>
                </a:lnTo>
                <a:lnTo>
                  <a:pt x="0" y="2129"/>
                </a:lnTo>
                <a:lnTo>
                  <a:pt x="2" y="2123"/>
                </a:lnTo>
                <a:lnTo>
                  <a:pt x="5" y="2118"/>
                </a:lnTo>
                <a:lnTo>
                  <a:pt x="8" y="2114"/>
                </a:lnTo>
                <a:lnTo>
                  <a:pt x="18" y="2105"/>
                </a:lnTo>
                <a:lnTo>
                  <a:pt x="28" y="2098"/>
                </a:lnTo>
                <a:lnTo>
                  <a:pt x="36" y="2092"/>
                </a:lnTo>
                <a:lnTo>
                  <a:pt x="42" y="2086"/>
                </a:lnTo>
                <a:lnTo>
                  <a:pt x="49" y="2079"/>
                </a:lnTo>
                <a:lnTo>
                  <a:pt x="54" y="2072"/>
                </a:lnTo>
                <a:lnTo>
                  <a:pt x="60" y="2066"/>
                </a:lnTo>
                <a:lnTo>
                  <a:pt x="66" y="2061"/>
                </a:lnTo>
                <a:lnTo>
                  <a:pt x="73" y="2056"/>
                </a:lnTo>
                <a:lnTo>
                  <a:pt x="82" y="2051"/>
                </a:lnTo>
                <a:lnTo>
                  <a:pt x="94" y="2045"/>
                </a:lnTo>
                <a:lnTo>
                  <a:pt x="104" y="2039"/>
                </a:lnTo>
                <a:lnTo>
                  <a:pt x="109" y="2035"/>
                </a:lnTo>
                <a:lnTo>
                  <a:pt x="112" y="2030"/>
                </a:lnTo>
                <a:lnTo>
                  <a:pt x="114" y="2025"/>
                </a:lnTo>
                <a:lnTo>
                  <a:pt x="115" y="2018"/>
                </a:lnTo>
                <a:lnTo>
                  <a:pt x="115" y="2006"/>
                </a:lnTo>
                <a:lnTo>
                  <a:pt x="113" y="1995"/>
                </a:lnTo>
                <a:lnTo>
                  <a:pt x="111" y="1984"/>
                </a:lnTo>
                <a:lnTo>
                  <a:pt x="107" y="1975"/>
                </a:lnTo>
                <a:lnTo>
                  <a:pt x="101" y="1966"/>
                </a:lnTo>
                <a:lnTo>
                  <a:pt x="95" y="1956"/>
                </a:lnTo>
                <a:lnTo>
                  <a:pt x="88" y="1947"/>
                </a:lnTo>
                <a:lnTo>
                  <a:pt x="80" y="1939"/>
                </a:lnTo>
                <a:lnTo>
                  <a:pt x="64" y="1925"/>
                </a:lnTo>
                <a:lnTo>
                  <a:pt x="50" y="1915"/>
                </a:lnTo>
                <a:lnTo>
                  <a:pt x="44" y="1909"/>
                </a:lnTo>
                <a:lnTo>
                  <a:pt x="39" y="1902"/>
                </a:lnTo>
                <a:lnTo>
                  <a:pt x="37" y="1898"/>
                </a:lnTo>
                <a:lnTo>
                  <a:pt x="36" y="1894"/>
                </a:lnTo>
                <a:lnTo>
                  <a:pt x="35" y="1890"/>
                </a:lnTo>
                <a:lnTo>
                  <a:pt x="35" y="1885"/>
                </a:lnTo>
                <a:lnTo>
                  <a:pt x="36" y="1873"/>
                </a:lnTo>
                <a:lnTo>
                  <a:pt x="38" y="1863"/>
                </a:lnTo>
                <a:lnTo>
                  <a:pt x="42" y="1854"/>
                </a:lnTo>
                <a:lnTo>
                  <a:pt x="48" y="1844"/>
                </a:lnTo>
                <a:lnTo>
                  <a:pt x="54" y="1836"/>
                </a:lnTo>
                <a:lnTo>
                  <a:pt x="62" y="1830"/>
                </a:lnTo>
                <a:lnTo>
                  <a:pt x="71" y="1825"/>
                </a:lnTo>
                <a:lnTo>
                  <a:pt x="82" y="1821"/>
                </a:lnTo>
                <a:lnTo>
                  <a:pt x="91" y="1817"/>
                </a:lnTo>
                <a:lnTo>
                  <a:pt x="100" y="1814"/>
                </a:lnTo>
                <a:lnTo>
                  <a:pt x="109" y="1810"/>
                </a:lnTo>
                <a:lnTo>
                  <a:pt x="116" y="1805"/>
                </a:lnTo>
                <a:lnTo>
                  <a:pt x="122" y="1799"/>
                </a:lnTo>
                <a:lnTo>
                  <a:pt x="127" y="1792"/>
                </a:lnTo>
                <a:lnTo>
                  <a:pt x="129" y="1787"/>
                </a:lnTo>
                <a:lnTo>
                  <a:pt x="130" y="1783"/>
                </a:lnTo>
                <a:lnTo>
                  <a:pt x="131" y="1779"/>
                </a:lnTo>
                <a:lnTo>
                  <a:pt x="131" y="1774"/>
                </a:lnTo>
                <a:lnTo>
                  <a:pt x="131" y="1766"/>
                </a:lnTo>
                <a:lnTo>
                  <a:pt x="130" y="1757"/>
                </a:lnTo>
                <a:lnTo>
                  <a:pt x="130" y="1749"/>
                </a:lnTo>
                <a:lnTo>
                  <a:pt x="129" y="1741"/>
                </a:lnTo>
                <a:lnTo>
                  <a:pt x="133" y="1726"/>
                </a:lnTo>
                <a:lnTo>
                  <a:pt x="138" y="1712"/>
                </a:lnTo>
                <a:lnTo>
                  <a:pt x="143" y="1699"/>
                </a:lnTo>
                <a:lnTo>
                  <a:pt x="148" y="1687"/>
                </a:lnTo>
                <a:lnTo>
                  <a:pt x="154" y="1676"/>
                </a:lnTo>
                <a:lnTo>
                  <a:pt x="161" y="1664"/>
                </a:lnTo>
                <a:lnTo>
                  <a:pt x="170" y="1654"/>
                </a:lnTo>
                <a:lnTo>
                  <a:pt x="181" y="1641"/>
                </a:lnTo>
                <a:lnTo>
                  <a:pt x="181" y="1595"/>
                </a:lnTo>
                <a:lnTo>
                  <a:pt x="176" y="1576"/>
                </a:lnTo>
                <a:lnTo>
                  <a:pt x="176" y="1531"/>
                </a:lnTo>
                <a:lnTo>
                  <a:pt x="177" y="1514"/>
                </a:lnTo>
                <a:lnTo>
                  <a:pt x="179" y="1498"/>
                </a:lnTo>
                <a:lnTo>
                  <a:pt x="183" y="1485"/>
                </a:lnTo>
                <a:lnTo>
                  <a:pt x="189" y="1471"/>
                </a:lnTo>
                <a:lnTo>
                  <a:pt x="197" y="1459"/>
                </a:lnTo>
                <a:lnTo>
                  <a:pt x="206" y="1448"/>
                </a:lnTo>
                <a:lnTo>
                  <a:pt x="217" y="1437"/>
                </a:lnTo>
                <a:lnTo>
                  <a:pt x="230" y="1428"/>
                </a:lnTo>
                <a:lnTo>
                  <a:pt x="240" y="1422"/>
                </a:lnTo>
                <a:lnTo>
                  <a:pt x="249" y="1419"/>
                </a:lnTo>
                <a:lnTo>
                  <a:pt x="259" y="1417"/>
                </a:lnTo>
                <a:lnTo>
                  <a:pt x="268" y="1415"/>
                </a:lnTo>
                <a:lnTo>
                  <a:pt x="288" y="1415"/>
                </a:lnTo>
                <a:lnTo>
                  <a:pt x="310" y="1413"/>
                </a:lnTo>
                <a:lnTo>
                  <a:pt x="317" y="1373"/>
                </a:lnTo>
                <a:lnTo>
                  <a:pt x="323" y="1337"/>
                </a:lnTo>
                <a:lnTo>
                  <a:pt x="326" y="1319"/>
                </a:lnTo>
                <a:lnTo>
                  <a:pt x="327" y="1302"/>
                </a:lnTo>
                <a:lnTo>
                  <a:pt x="328" y="1282"/>
                </a:lnTo>
                <a:lnTo>
                  <a:pt x="329" y="1261"/>
                </a:lnTo>
                <a:lnTo>
                  <a:pt x="328" y="1250"/>
                </a:lnTo>
                <a:lnTo>
                  <a:pt x="326" y="1241"/>
                </a:lnTo>
                <a:lnTo>
                  <a:pt x="324" y="1231"/>
                </a:lnTo>
                <a:lnTo>
                  <a:pt x="320" y="1223"/>
                </a:lnTo>
                <a:lnTo>
                  <a:pt x="310" y="1207"/>
                </a:lnTo>
                <a:lnTo>
                  <a:pt x="300" y="1192"/>
                </a:lnTo>
                <a:lnTo>
                  <a:pt x="290" y="1177"/>
                </a:lnTo>
                <a:lnTo>
                  <a:pt x="280" y="1161"/>
                </a:lnTo>
                <a:lnTo>
                  <a:pt x="276" y="1152"/>
                </a:lnTo>
                <a:lnTo>
                  <a:pt x="274" y="1143"/>
                </a:lnTo>
                <a:lnTo>
                  <a:pt x="272" y="1134"/>
                </a:lnTo>
                <a:lnTo>
                  <a:pt x="271" y="1123"/>
                </a:lnTo>
                <a:lnTo>
                  <a:pt x="271" y="1110"/>
                </a:lnTo>
                <a:lnTo>
                  <a:pt x="272" y="1098"/>
                </a:lnTo>
                <a:lnTo>
                  <a:pt x="272" y="1086"/>
                </a:lnTo>
                <a:lnTo>
                  <a:pt x="272" y="1073"/>
                </a:lnTo>
                <a:lnTo>
                  <a:pt x="272" y="1062"/>
                </a:lnTo>
                <a:lnTo>
                  <a:pt x="271" y="1053"/>
                </a:lnTo>
                <a:lnTo>
                  <a:pt x="270" y="1044"/>
                </a:lnTo>
                <a:lnTo>
                  <a:pt x="268" y="1034"/>
                </a:lnTo>
                <a:lnTo>
                  <a:pt x="266" y="1026"/>
                </a:lnTo>
                <a:lnTo>
                  <a:pt x="264" y="1018"/>
                </a:lnTo>
                <a:lnTo>
                  <a:pt x="261" y="1010"/>
                </a:lnTo>
                <a:lnTo>
                  <a:pt x="257" y="1002"/>
                </a:lnTo>
                <a:lnTo>
                  <a:pt x="248" y="987"/>
                </a:lnTo>
                <a:lnTo>
                  <a:pt x="238" y="972"/>
                </a:lnTo>
                <a:lnTo>
                  <a:pt x="226" y="958"/>
                </a:lnTo>
                <a:lnTo>
                  <a:pt x="211" y="943"/>
                </a:lnTo>
                <a:lnTo>
                  <a:pt x="198" y="930"/>
                </a:lnTo>
                <a:lnTo>
                  <a:pt x="186" y="917"/>
                </a:lnTo>
                <a:lnTo>
                  <a:pt x="175" y="905"/>
                </a:lnTo>
                <a:lnTo>
                  <a:pt x="165" y="889"/>
                </a:lnTo>
                <a:lnTo>
                  <a:pt x="156" y="877"/>
                </a:lnTo>
                <a:lnTo>
                  <a:pt x="147" y="867"/>
                </a:lnTo>
                <a:lnTo>
                  <a:pt x="144" y="861"/>
                </a:lnTo>
                <a:lnTo>
                  <a:pt x="141" y="855"/>
                </a:lnTo>
                <a:lnTo>
                  <a:pt x="139" y="849"/>
                </a:lnTo>
                <a:lnTo>
                  <a:pt x="139" y="842"/>
                </a:lnTo>
                <a:lnTo>
                  <a:pt x="139" y="834"/>
                </a:lnTo>
                <a:lnTo>
                  <a:pt x="141" y="827"/>
                </a:lnTo>
                <a:lnTo>
                  <a:pt x="143" y="821"/>
                </a:lnTo>
                <a:lnTo>
                  <a:pt x="146" y="815"/>
                </a:lnTo>
                <a:lnTo>
                  <a:pt x="153" y="802"/>
                </a:lnTo>
                <a:lnTo>
                  <a:pt x="159" y="788"/>
                </a:lnTo>
                <a:lnTo>
                  <a:pt x="162" y="779"/>
                </a:lnTo>
                <a:lnTo>
                  <a:pt x="165" y="770"/>
                </a:lnTo>
                <a:lnTo>
                  <a:pt x="167" y="762"/>
                </a:lnTo>
                <a:lnTo>
                  <a:pt x="168" y="754"/>
                </a:lnTo>
                <a:lnTo>
                  <a:pt x="168" y="737"/>
                </a:lnTo>
                <a:lnTo>
                  <a:pt x="168" y="717"/>
                </a:lnTo>
                <a:lnTo>
                  <a:pt x="168" y="626"/>
                </a:lnTo>
                <a:lnTo>
                  <a:pt x="165" y="596"/>
                </a:lnTo>
                <a:lnTo>
                  <a:pt x="160" y="567"/>
                </a:lnTo>
                <a:lnTo>
                  <a:pt x="157" y="540"/>
                </a:lnTo>
                <a:lnTo>
                  <a:pt x="153" y="514"/>
                </a:lnTo>
                <a:lnTo>
                  <a:pt x="150" y="489"/>
                </a:lnTo>
                <a:lnTo>
                  <a:pt x="148" y="462"/>
                </a:lnTo>
                <a:lnTo>
                  <a:pt x="146" y="434"/>
                </a:lnTo>
                <a:lnTo>
                  <a:pt x="146" y="403"/>
                </a:lnTo>
                <a:lnTo>
                  <a:pt x="146" y="386"/>
                </a:lnTo>
                <a:lnTo>
                  <a:pt x="148" y="370"/>
                </a:lnTo>
                <a:lnTo>
                  <a:pt x="150" y="363"/>
                </a:lnTo>
                <a:lnTo>
                  <a:pt x="154" y="357"/>
                </a:lnTo>
                <a:lnTo>
                  <a:pt x="158" y="351"/>
                </a:lnTo>
                <a:lnTo>
                  <a:pt x="165" y="346"/>
                </a:lnTo>
                <a:lnTo>
                  <a:pt x="174" y="340"/>
                </a:lnTo>
                <a:lnTo>
                  <a:pt x="184" y="336"/>
                </a:lnTo>
                <a:lnTo>
                  <a:pt x="188" y="334"/>
                </a:lnTo>
                <a:lnTo>
                  <a:pt x="191" y="331"/>
                </a:lnTo>
                <a:lnTo>
                  <a:pt x="194" y="327"/>
                </a:lnTo>
                <a:lnTo>
                  <a:pt x="195" y="322"/>
                </a:lnTo>
                <a:lnTo>
                  <a:pt x="195" y="314"/>
                </a:lnTo>
                <a:lnTo>
                  <a:pt x="194" y="305"/>
                </a:lnTo>
                <a:lnTo>
                  <a:pt x="191" y="298"/>
                </a:lnTo>
                <a:lnTo>
                  <a:pt x="189" y="291"/>
                </a:lnTo>
                <a:lnTo>
                  <a:pt x="186" y="283"/>
                </a:lnTo>
                <a:lnTo>
                  <a:pt x="183" y="277"/>
                </a:lnTo>
                <a:lnTo>
                  <a:pt x="179" y="270"/>
                </a:lnTo>
                <a:lnTo>
                  <a:pt x="174" y="264"/>
                </a:lnTo>
                <a:lnTo>
                  <a:pt x="168" y="258"/>
                </a:lnTo>
                <a:lnTo>
                  <a:pt x="161" y="253"/>
                </a:lnTo>
                <a:lnTo>
                  <a:pt x="159" y="251"/>
                </a:lnTo>
                <a:lnTo>
                  <a:pt x="157" y="249"/>
                </a:lnTo>
                <a:lnTo>
                  <a:pt x="155" y="246"/>
                </a:lnTo>
                <a:lnTo>
                  <a:pt x="155" y="242"/>
                </a:lnTo>
                <a:lnTo>
                  <a:pt x="155" y="238"/>
                </a:lnTo>
                <a:lnTo>
                  <a:pt x="157" y="234"/>
                </a:lnTo>
                <a:lnTo>
                  <a:pt x="159" y="231"/>
                </a:lnTo>
                <a:lnTo>
                  <a:pt x="162" y="228"/>
                </a:lnTo>
                <a:lnTo>
                  <a:pt x="171" y="222"/>
                </a:lnTo>
                <a:lnTo>
                  <a:pt x="178" y="216"/>
                </a:lnTo>
                <a:lnTo>
                  <a:pt x="187" y="210"/>
                </a:lnTo>
                <a:lnTo>
                  <a:pt x="196" y="206"/>
                </a:lnTo>
                <a:lnTo>
                  <a:pt x="205" y="202"/>
                </a:lnTo>
                <a:lnTo>
                  <a:pt x="213" y="200"/>
                </a:lnTo>
                <a:lnTo>
                  <a:pt x="233" y="196"/>
                </a:lnTo>
                <a:lnTo>
                  <a:pt x="254" y="190"/>
                </a:lnTo>
                <a:lnTo>
                  <a:pt x="262" y="187"/>
                </a:lnTo>
                <a:lnTo>
                  <a:pt x="268" y="183"/>
                </a:lnTo>
                <a:lnTo>
                  <a:pt x="274" y="178"/>
                </a:lnTo>
                <a:lnTo>
                  <a:pt x="278" y="172"/>
                </a:lnTo>
                <a:lnTo>
                  <a:pt x="287" y="157"/>
                </a:lnTo>
                <a:lnTo>
                  <a:pt x="294" y="142"/>
                </a:lnTo>
                <a:lnTo>
                  <a:pt x="300" y="127"/>
                </a:lnTo>
                <a:lnTo>
                  <a:pt x="306" y="114"/>
                </a:lnTo>
                <a:lnTo>
                  <a:pt x="308" y="107"/>
                </a:lnTo>
                <a:lnTo>
                  <a:pt x="310" y="100"/>
                </a:lnTo>
                <a:lnTo>
                  <a:pt x="312" y="93"/>
                </a:lnTo>
                <a:lnTo>
                  <a:pt x="313" y="85"/>
                </a:lnTo>
                <a:lnTo>
                  <a:pt x="316" y="66"/>
                </a:lnTo>
                <a:lnTo>
                  <a:pt x="320" y="49"/>
                </a:lnTo>
                <a:lnTo>
                  <a:pt x="325" y="34"/>
                </a:lnTo>
                <a:lnTo>
                  <a:pt x="331" y="16"/>
                </a:lnTo>
                <a:lnTo>
                  <a:pt x="336" y="12"/>
                </a:lnTo>
                <a:lnTo>
                  <a:pt x="343" y="7"/>
                </a:lnTo>
                <a:lnTo>
                  <a:pt x="346" y="4"/>
                </a:lnTo>
                <a:lnTo>
                  <a:pt x="349" y="2"/>
                </a:lnTo>
                <a:lnTo>
                  <a:pt x="352" y="1"/>
                </a:lnTo>
                <a:lnTo>
                  <a:pt x="355" y="0"/>
                </a:lnTo>
                <a:lnTo>
                  <a:pt x="363" y="1"/>
                </a:lnTo>
                <a:lnTo>
                  <a:pt x="371" y="4"/>
                </a:lnTo>
                <a:lnTo>
                  <a:pt x="377" y="8"/>
                </a:lnTo>
                <a:lnTo>
                  <a:pt x="383" y="13"/>
                </a:lnTo>
                <a:lnTo>
                  <a:pt x="389" y="17"/>
                </a:lnTo>
                <a:lnTo>
                  <a:pt x="395" y="21"/>
                </a:lnTo>
                <a:lnTo>
                  <a:pt x="403" y="25"/>
                </a:lnTo>
                <a:lnTo>
                  <a:pt x="411" y="26"/>
                </a:lnTo>
                <a:lnTo>
                  <a:pt x="417" y="26"/>
                </a:lnTo>
                <a:lnTo>
                  <a:pt x="423" y="24"/>
                </a:lnTo>
                <a:close/>
              </a:path>
            </a:pathLst>
          </a:custGeom>
          <a:solidFill>
            <a:schemeClr val="accent1">
              <a:lumMod val="50000"/>
            </a:schemeClr>
          </a:solidFill>
          <a:ln w="12700">
            <a:solidFill>
              <a:schemeClr val="bg1">
                <a:lumMod val="50000"/>
              </a:schemeClr>
            </a:solidFill>
            <a:round/>
            <a:headEnd/>
            <a:tailEnd/>
          </a:ln>
        </p:spPr>
        <p:txBody>
          <a:bodyPr lIns="83119" tIns="41559" rIns="83119" bIns="41559"/>
          <a:lstStyle/>
          <a:p>
            <a:pPr algn="ctr" eaLnBrk="0" hangingPunct="0">
              <a:spcBef>
                <a:spcPct val="50000"/>
              </a:spcBef>
              <a:defRPr/>
            </a:pPr>
            <a:endParaRPr lang="en-US">
              <a:cs typeface="Arial Unicode MS" pitchFamily="34" charset="-128"/>
            </a:endParaRPr>
          </a:p>
        </p:txBody>
      </p:sp>
      <p:sp>
        <p:nvSpPr>
          <p:cNvPr id="67" name="Text Box 17"/>
          <p:cNvSpPr txBox="1">
            <a:spLocks noChangeArrowheads="1"/>
          </p:cNvSpPr>
          <p:nvPr>
            <p:custDataLst>
              <p:tags r:id="rId3"/>
            </p:custDataLst>
          </p:nvPr>
        </p:nvSpPr>
        <p:spPr bwMode="auto">
          <a:xfrm>
            <a:off x="381000" y="5781675"/>
            <a:ext cx="7208838" cy="358775"/>
          </a:xfrm>
          <a:prstGeom prst="rect">
            <a:avLst/>
          </a:prstGeom>
          <a:noFill/>
          <a:ln w="19050">
            <a:noFill/>
            <a:miter lim="800000"/>
            <a:headEnd/>
            <a:tailEnd/>
          </a:ln>
        </p:spPr>
        <p:txBody>
          <a:bodyPr lIns="0" tIns="0" rIns="0" bIns="0"/>
          <a:lstStyle/>
          <a:p>
            <a:pPr marL="490633" indent="-490633" eaLnBrk="0" hangingPunct="0">
              <a:buFontTx/>
              <a:buAutoNum type="arabicParenBoth"/>
              <a:defRPr/>
            </a:pPr>
            <a:r>
              <a:rPr lang="en-US" sz="1100" dirty="0" err="1">
                <a:solidFill>
                  <a:schemeClr val="bg1">
                    <a:lumMod val="50000"/>
                  </a:schemeClr>
                </a:solidFill>
                <a:cs typeface="Arial Unicode MS" pitchFamily="34" charset="-128"/>
              </a:rPr>
              <a:t>Abarca</a:t>
            </a:r>
            <a:r>
              <a:rPr lang="en-US" sz="1100" dirty="0">
                <a:solidFill>
                  <a:schemeClr val="bg1">
                    <a:lumMod val="50000"/>
                  </a:schemeClr>
                </a:solidFill>
                <a:cs typeface="Arial Unicode MS" pitchFamily="34" charset="-128"/>
              </a:rPr>
              <a:t> </a:t>
            </a:r>
            <a:r>
              <a:rPr lang="en-US" sz="1100" i="1" dirty="0">
                <a:solidFill>
                  <a:schemeClr val="bg1">
                    <a:lumMod val="50000"/>
                  </a:schemeClr>
                </a:solidFill>
                <a:cs typeface="Arial Unicode MS" pitchFamily="34" charset="-128"/>
              </a:rPr>
              <a:t>Neuquén-</a:t>
            </a:r>
            <a:r>
              <a:rPr lang="en-US" sz="1100" i="1" dirty="0" err="1">
                <a:solidFill>
                  <a:schemeClr val="bg1">
                    <a:lumMod val="50000"/>
                  </a:schemeClr>
                </a:solidFill>
                <a:cs typeface="Arial Unicode MS" pitchFamily="34" charset="-128"/>
              </a:rPr>
              <a:t>Plottier</a:t>
            </a:r>
            <a:r>
              <a:rPr lang="en-US" sz="1100" dirty="0">
                <a:solidFill>
                  <a:schemeClr val="bg1">
                    <a:lumMod val="50000"/>
                  </a:schemeClr>
                </a:solidFill>
                <a:cs typeface="Arial Unicode MS" pitchFamily="34" charset="-128"/>
              </a:rPr>
              <a:t> </a:t>
            </a:r>
            <a:r>
              <a:rPr lang="en-US" sz="1100" dirty="0" err="1">
                <a:solidFill>
                  <a:schemeClr val="bg1">
                    <a:lumMod val="50000"/>
                  </a:schemeClr>
                </a:solidFill>
                <a:cs typeface="Arial Unicode MS" pitchFamily="34" charset="-128"/>
              </a:rPr>
              <a:t>área</a:t>
            </a:r>
            <a:r>
              <a:rPr lang="en-US" sz="1100" dirty="0">
                <a:solidFill>
                  <a:schemeClr val="bg1">
                    <a:lumMod val="50000"/>
                  </a:schemeClr>
                </a:solidFill>
                <a:cs typeface="Arial Unicode MS" pitchFamily="34" charset="-128"/>
              </a:rPr>
              <a:t> </a:t>
            </a:r>
            <a:r>
              <a:rPr lang="en-US" sz="1100" dirty="0" err="1">
                <a:solidFill>
                  <a:schemeClr val="bg1">
                    <a:lumMod val="50000"/>
                  </a:schemeClr>
                </a:solidFill>
                <a:cs typeface="Arial Unicode MS" pitchFamily="34" charset="-128"/>
              </a:rPr>
              <a:t>metropolitana</a:t>
            </a:r>
            <a:r>
              <a:rPr lang="en-US" sz="1100" dirty="0">
                <a:solidFill>
                  <a:schemeClr val="bg1">
                    <a:lumMod val="50000"/>
                  </a:schemeClr>
                </a:solidFill>
                <a:cs typeface="Arial Unicode MS" pitchFamily="34" charset="-128"/>
              </a:rPr>
              <a:t>. </a:t>
            </a:r>
          </a:p>
          <a:p>
            <a:pPr marL="490633" indent="-490633" eaLnBrk="0" hangingPunct="0">
              <a:buFontTx/>
              <a:buAutoNum type="arabicParenBoth"/>
              <a:defRPr/>
            </a:pPr>
            <a:r>
              <a:rPr lang="en-US" sz="1100" dirty="0" err="1">
                <a:solidFill>
                  <a:schemeClr val="bg1">
                    <a:lumMod val="50000"/>
                  </a:schemeClr>
                </a:solidFill>
                <a:cs typeface="Arial Unicode MS" pitchFamily="34" charset="-128"/>
              </a:rPr>
              <a:t>Tasa</a:t>
            </a:r>
            <a:r>
              <a:rPr lang="en-US" sz="1100" dirty="0">
                <a:solidFill>
                  <a:schemeClr val="bg1">
                    <a:lumMod val="50000"/>
                  </a:schemeClr>
                </a:solidFill>
                <a:cs typeface="Arial Unicode MS" pitchFamily="34" charset="-128"/>
              </a:rPr>
              <a:t> de </a:t>
            </a:r>
            <a:r>
              <a:rPr lang="en-US" sz="1100" dirty="0" err="1">
                <a:solidFill>
                  <a:schemeClr val="bg1">
                    <a:lumMod val="50000"/>
                  </a:schemeClr>
                </a:solidFill>
                <a:cs typeface="Arial Unicode MS" pitchFamily="34" charset="-128"/>
              </a:rPr>
              <a:t>Desempleo</a:t>
            </a:r>
            <a:r>
              <a:rPr lang="en-US" sz="1100" dirty="0">
                <a:solidFill>
                  <a:schemeClr val="bg1">
                    <a:lumMod val="50000"/>
                  </a:schemeClr>
                </a:solidFill>
                <a:cs typeface="Arial Unicode MS" pitchFamily="34" charset="-128"/>
              </a:rPr>
              <a:t> al 1er </a:t>
            </a:r>
            <a:r>
              <a:rPr lang="en-US" sz="1100" dirty="0" err="1">
                <a:solidFill>
                  <a:schemeClr val="bg1">
                    <a:lumMod val="50000"/>
                  </a:schemeClr>
                </a:solidFill>
                <a:cs typeface="Arial Unicode MS" pitchFamily="34" charset="-128"/>
              </a:rPr>
              <a:t>Trimestre</a:t>
            </a:r>
            <a:r>
              <a:rPr lang="en-US" sz="1100" dirty="0">
                <a:solidFill>
                  <a:schemeClr val="bg1">
                    <a:lumMod val="50000"/>
                  </a:schemeClr>
                </a:solidFill>
                <a:cs typeface="Arial Unicode MS" pitchFamily="34" charset="-128"/>
              </a:rPr>
              <a:t> 2013.</a:t>
            </a:r>
          </a:p>
          <a:p>
            <a:pPr marL="490633" indent="-490633" eaLnBrk="0" hangingPunct="0">
              <a:defRPr/>
            </a:pPr>
            <a:r>
              <a:rPr lang="en-US" sz="1100" dirty="0" err="1">
                <a:solidFill>
                  <a:schemeClr val="bg1">
                    <a:lumMod val="50000"/>
                  </a:schemeClr>
                </a:solidFill>
                <a:cs typeface="Arial Unicode MS" pitchFamily="34" charset="-128"/>
              </a:rPr>
              <a:t>Fuente</a:t>
            </a:r>
            <a:r>
              <a:rPr lang="en-US" sz="1100" dirty="0">
                <a:solidFill>
                  <a:schemeClr val="bg1">
                    <a:lumMod val="50000"/>
                  </a:schemeClr>
                </a:solidFill>
                <a:cs typeface="Arial Unicode MS" pitchFamily="34" charset="-128"/>
              </a:rPr>
              <a:t>: </a:t>
            </a:r>
            <a:r>
              <a:rPr lang="es-AR" sz="1100" dirty="0">
                <a:solidFill>
                  <a:schemeClr val="bg1">
                    <a:lumMod val="50000"/>
                  </a:schemeClr>
                </a:solidFill>
                <a:cs typeface="Arial Unicode MS" pitchFamily="34" charset="-128"/>
              </a:rPr>
              <a:t>Dirección Provincial de Estadística y Censos; Ministerio de Economía y Obras Públicas de la Provincia, INDEC</a:t>
            </a:r>
            <a:endParaRPr lang="en-US" sz="1100" dirty="0">
              <a:solidFill>
                <a:schemeClr val="bg1">
                  <a:lumMod val="50000"/>
                </a:schemeClr>
              </a:solidFill>
              <a:cs typeface="Arial Unicode MS" pitchFamily="34" charset="-128"/>
            </a:endParaRPr>
          </a:p>
        </p:txBody>
      </p:sp>
      <p:graphicFrame>
        <p:nvGraphicFramePr>
          <p:cNvPr id="65" name="64 Tabla"/>
          <p:cNvGraphicFramePr>
            <a:graphicFrameLocks noGrp="1"/>
          </p:cNvGraphicFramePr>
          <p:nvPr/>
        </p:nvGraphicFramePr>
        <p:xfrm>
          <a:off x="3929058" y="1142980"/>
          <a:ext cx="5000660" cy="4429162"/>
        </p:xfrm>
        <a:graphic>
          <a:graphicData uri="http://schemas.openxmlformats.org/drawingml/2006/table">
            <a:tbl>
              <a:tblPr firstRow="1" bandRow="1">
                <a:tableStyleId>{5C22544A-7EE6-4342-B048-85BDC9FD1C3A}</a:tableStyleId>
              </a:tblPr>
              <a:tblGrid>
                <a:gridCol w="2329089"/>
                <a:gridCol w="2671571"/>
              </a:tblGrid>
              <a:tr h="1025110">
                <a:tc gridSpan="2">
                  <a:txBody>
                    <a:bodyPr/>
                    <a:lstStyle/>
                    <a:p>
                      <a:pPr algn="ctr"/>
                      <a:endParaRPr lang="es-ES" sz="1600" dirty="0" smtClean="0">
                        <a:solidFill>
                          <a:schemeClr val="tx1"/>
                        </a:solidFill>
                      </a:endParaRPr>
                    </a:p>
                    <a:p>
                      <a:pPr algn="ctr"/>
                      <a:r>
                        <a:rPr lang="es-ES" sz="1600" dirty="0" smtClean="0">
                          <a:solidFill>
                            <a:schemeClr val="tx1"/>
                          </a:solidFill>
                        </a:rPr>
                        <a:t>DATOS BÁSICOS</a:t>
                      </a:r>
                    </a:p>
                    <a:p>
                      <a:pPr algn="ctr"/>
                      <a:endParaRPr lang="es-ES" sz="1600" dirty="0">
                        <a:solidFill>
                          <a:schemeClr val="tx1"/>
                        </a:solidFill>
                      </a:endParaRPr>
                    </a:p>
                  </a:txBody>
                  <a:tcPr marL="65455" marR="65455" marT="32727" marB="32727">
                    <a:solidFill>
                      <a:srgbClr val="FFCC00"/>
                    </a:solidFill>
                  </a:tcPr>
                </a:tc>
                <a:tc hMerge="1">
                  <a:txBody>
                    <a:bodyPr/>
                    <a:lstStyle/>
                    <a:p>
                      <a:endParaRPr lang="es-ES" dirty="0"/>
                    </a:p>
                  </a:txBody>
                  <a:tcPr/>
                </a:tc>
              </a:tr>
              <a:tr h="378228">
                <a:tc>
                  <a:txBody>
                    <a:bodyPr/>
                    <a:lstStyle/>
                    <a:p>
                      <a:r>
                        <a:rPr lang="es-ES" sz="1500" b="1" dirty="0" smtClean="0"/>
                        <a:t>Capital:</a:t>
                      </a:r>
                      <a:endParaRPr lang="es-ES" sz="1500" b="1" dirty="0"/>
                    </a:p>
                  </a:txBody>
                  <a:tcPr marL="65455" marR="65455" marT="32727" marB="32727">
                    <a:solidFill>
                      <a:srgbClr val="FFFF66"/>
                    </a:solidFill>
                  </a:tcPr>
                </a:tc>
                <a:tc>
                  <a:txBody>
                    <a:bodyPr/>
                    <a:lstStyle/>
                    <a:p>
                      <a:pPr algn="ctr"/>
                      <a:r>
                        <a:rPr lang="es-ES" sz="1500" dirty="0" smtClean="0"/>
                        <a:t>Ciudad de Neuquén</a:t>
                      </a:r>
                      <a:endParaRPr lang="es-ES" sz="1500" dirty="0"/>
                    </a:p>
                  </a:txBody>
                  <a:tcPr marL="65455" marR="65455" marT="32727" marB="32727">
                    <a:solidFill>
                      <a:srgbClr val="FFFF66"/>
                    </a:solidFill>
                  </a:tcPr>
                </a:tc>
              </a:tr>
              <a:tr h="378228">
                <a:tc>
                  <a:txBody>
                    <a:bodyPr/>
                    <a:lstStyle/>
                    <a:p>
                      <a:r>
                        <a:rPr lang="es-ES" sz="1500" b="1" dirty="0" smtClean="0"/>
                        <a:t>Superficie:</a:t>
                      </a:r>
                      <a:endParaRPr lang="es-ES" sz="1500" b="1" dirty="0"/>
                    </a:p>
                  </a:txBody>
                  <a:tcPr marL="65455" marR="65455" marT="32727" marB="32727">
                    <a:solidFill>
                      <a:srgbClr val="FFFF66"/>
                    </a:solidFill>
                  </a:tcPr>
                </a:tc>
                <a:tc>
                  <a:txBody>
                    <a:bodyPr/>
                    <a:lstStyle/>
                    <a:p>
                      <a:pPr algn="ctr"/>
                      <a:r>
                        <a:rPr lang="es-ES" sz="1500" dirty="0" smtClean="0"/>
                        <a:t>94.078 km</a:t>
                      </a:r>
                      <a:r>
                        <a:rPr lang="es-ES" sz="1500" baseline="30000" dirty="0" smtClean="0"/>
                        <a:t>2</a:t>
                      </a:r>
                      <a:endParaRPr lang="es-ES" sz="1500" baseline="30000" dirty="0"/>
                    </a:p>
                  </a:txBody>
                  <a:tcPr marL="65455" marR="65455" marT="32727" marB="32727">
                    <a:solidFill>
                      <a:srgbClr val="FFFF66"/>
                    </a:solidFill>
                  </a:tcPr>
                </a:tc>
              </a:tr>
              <a:tr h="378228">
                <a:tc>
                  <a:txBody>
                    <a:bodyPr/>
                    <a:lstStyle/>
                    <a:p>
                      <a:r>
                        <a:rPr lang="es-ES" sz="1500" b="1" dirty="0" smtClean="0"/>
                        <a:t>Población (2013):</a:t>
                      </a:r>
                      <a:endParaRPr lang="es-ES" sz="1500" b="1" dirty="0"/>
                    </a:p>
                  </a:txBody>
                  <a:tcPr marL="65455" marR="65455" marT="32727" marB="32727">
                    <a:solidFill>
                      <a:srgbClr val="FFFF66"/>
                    </a:solidFill>
                  </a:tcPr>
                </a:tc>
                <a:tc>
                  <a:txBody>
                    <a:bodyPr/>
                    <a:lstStyle/>
                    <a:p>
                      <a:pPr algn="ctr"/>
                      <a:r>
                        <a:rPr lang="es-ES" sz="1500" dirty="0" smtClean="0"/>
                        <a:t>579.662 Habitantes</a:t>
                      </a:r>
                      <a:endParaRPr lang="es-ES" sz="1500" dirty="0"/>
                    </a:p>
                  </a:txBody>
                  <a:tcPr marL="65455" marR="65455" marT="32727" marB="32727">
                    <a:solidFill>
                      <a:srgbClr val="FFFF66"/>
                    </a:solidFill>
                  </a:tcPr>
                </a:tc>
              </a:tr>
              <a:tr h="378228">
                <a:tc>
                  <a:txBody>
                    <a:bodyPr/>
                    <a:lstStyle/>
                    <a:p>
                      <a:r>
                        <a:rPr lang="es-ES" sz="1500" b="1" dirty="0" smtClean="0"/>
                        <a:t>Densidad (2013):</a:t>
                      </a:r>
                      <a:endParaRPr lang="es-ES" sz="1500" b="1" dirty="0"/>
                    </a:p>
                  </a:txBody>
                  <a:tcPr marL="65455" marR="65455" marT="32727" marB="32727">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dirty="0" smtClean="0"/>
                        <a:t>6,2 Hab./km</a:t>
                      </a:r>
                      <a:r>
                        <a:rPr lang="es-ES" sz="1500" baseline="30000" dirty="0" smtClean="0"/>
                        <a:t>2</a:t>
                      </a:r>
                      <a:endParaRPr lang="es-ES" sz="1500" dirty="0"/>
                    </a:p>
                  </a:txBody>
                  <a:tcPr marL="65455" marR="65455" marT="32727" marB="32727">
                    <a:solidFill>
                      <a:srgbClr val="FFFF66"/>
                    </a:solidFill>
                  </a:tcPr>
                </a:tc>
              </a:tr>
              <a:tr h="378228">
                <a:tc>
                  <a:txBody>
                    <a:bodyPr/>
                    <a:lstStyle/>
                    <a:p>
                      <a:r>
                        <a:rPr lang="es-ES" sz="1500" b="1" dirty="0" smtClean="0"/>
                        <a:t>PBG (2011)</a:t>
                      </a:r>
                      <a:endParaRPr lang="es-ES" sz="1500" b="1" dirty="0"/>
                    </a:p>
                  </a:txBody>
                  <a:tcPr marL="65455" marR="65455" marT="32727" marB="32727">
                    <a:solidFill>
                      <a:srgbClr val="FFFF66"/>
                    </a:solidFill>
                  </a:tcPr>
                </a:tc>
                <a:tc>
                  <a:txBody>
                    <a:bodyPr/>
                    <a:lstStyle/>
                    <a:p>
                      <a:pPr algn="ctr"/>
                      <a:r>
                        <a:rPr lang="es-ES" sz="1500" dirty="0" smtClean="0"/>
                        <a:t>U$S</a:t>
                      </a:r>
                      <a:r>
                        <a:rPr lang="es-ES" sz="1500" baseline="0" dirty="0" smtClean="0"/>
                        <a:t> 8.547 millones</a:t>
                      </a:r>
                      <a:endParaRPr lang="es-ES" sz="1500" dirty="0"/>
                    </a:p>
                  </a:txBody>
                  <a:tcPr marL="65455" marR="65455" marT="32727" marB="32727">
                    <a:solidFill>
                      <a:srgbClr val="FFFF66"/>
                    </a:solidFill>
                  </a:tcPr>
                </a:tc>
              </a:tr>
              <a:tr h="378228">
                <a:tc>
                  <a:txBody>
                    <a:bodyPr/>
                    <a:lstStyle/>
                    <a:p>
                      <a:r>
                        <a:rPr lang="es-ES" sz="1500" b="1" dirty="0" smtClean="0"/>
                        <a:t>PBG Per</a:t>
                      </a:r>
                      <a:r>
                        <a:rPr lang="es-ES" sz="1500" b="1" baseline="0" dirty="0" smtClean="0"/>
                        <a:t> Cápita (2011)</a:t>
                      </a:r>
                      <a:endParaRPr lang="es-ES" sz="1500" b="1" dirty="0"/>
                    </a:p>
                  </a:txBody>
                  <a:tcPr marL="65455" marR="65455" marT="32727" marB="32727">
                    <a:solidFill>
                      <a:srgbClr val="FFFF66"/>
                    </a:solidFill>
                  </a:tcPr>
                </a:tc>
                <a:tc>
                  <a:txBody>
                    <a:bodyPr/>
                    <a:lstStyle/>
                    <a:p>
                      <a:pPr algn="ctr"/>
                      <a:r>
                        <a:rPr lang="es-ES" sz="1500" dirty="0" smtClean="0"/>
                        <a:t>U$S 15.504</a:t>
                      </a:r>
                      <a:endParaRPr lang="es-ES" sz="1500" dirty="0"/>
                    </a:p>
                  </a:txBody>
                  <a:tcPr marL="65455" marR="65455" marT="32727" marB="32727">
                    <a:solidFill>
                      <a:srgbClr val="FFFF66"/>
                    </a:solidFill>
                  </a:tcPr>
                </a:tc>
              </a:tr>
              <a:tr h="378228">
                <a:tc>
                  <a:txBody>
                    <a:bodyPr/>
                    <a:lstStyle/>
                    <a:p>
                      <a:r>
                        <a:rPr lang="es-ES" sz="1500" b="1" dirty="0" smtClean="0"/>
                        <a:t>PBG/PIB (2011)</a:t>
                      </a:r>
                      <a:endParaRPr lang="es-ES" sz="1500" b="1" dirty="0"/>
                    </a:p>
                  </a:txBody>
                  <a:tcPr marL="65455" marR="65455" marT="32727" marB="32727">
                    <a:solidFill>
                      <a:srgbClr val="FFFF66"/>
                    </a:solidFill>
                  </a:tcPr>
                </a:tc>
                <a:tc>
                  <a:txBody>
                    <a:bodyPr/>
                    <a:lstStyle/>
                    <a:p>
                      <a:pPr algn="ctr"/>
                      <a:r>
                        <a:rPr lang="es-ES" sz="1500" dirty="0" smtClean="0"/>
                        <a:t>1,9%</a:t>
                      </a:r>
                      <a:endParaRPr lang="es-ES" sz="1500" dirty="0"/>
                    </a:p>
                  </a:txBody>
                  <a:tcPr marL="65455" marR="65455" marT="32727" marB="32727">
                    <a:solidFill>
                      <a:srgbClr val="FFFF66"/>
                    </a:solidFill>
                  </a:tcPr>
                </a:tc>
              </a:tr>
              <a:tr h="378228">
                <a:tc>
                  <a:txBody>
                    <a:bodyPr/>
                    <a:lstStyle/>
                    <a:p>
                      <a:r>
                        <a:rPr lang="es-ES" sz="1500" b="1" dirty="0" smtClean="0"/>
                        <a:t>Petróleo</a:t>
                      </a:r>
                      <a:r>
                        <a:rPr lang="es-ES" sz="1500" b="1" baseline="0" dirty="0" smtClean="0"/>
                        <a:t> y Gas/PBG  (2011)</a:t>
                      </a:r>
                      <a:endParaRPr lang="es-ES" sz="1500" b="1" dirty="0"/>
                    </a:p>
                  </a:txBody>
                  <a:tcPr marL="65455" marR="65455" marT="32727" marB="32727">
                    <a:solidFill>
                      <a:srgbClr val="FFFF66"/>
                    </a:solidFill>
                  </a:tcPr>
                </a:tc>
                <a:tc>
                  <a:txBody>
                    <a:bodyPr/>
                    <a:lstStyle/>
                    <a:p>
                      <a:pPr algn="ctr"/>
                      <a:r>
                        <a:rPr lang="es-ES" sz="1500" dirty="0" smtClean="0"/>
                        <a:t>39,8%</a:t>
                      </a:r>
                      <a:endParaRPr lang="es-ES" sz="1500" dirty="0"/>
                    </a:p>
                  </a:txBody>
                  <a:tcPr marL="65455" marR="65455" marT="32727" marB="32727">
                    <a:solidFill>
                      <a:srgbClr val="FFFF66"/>
                    </a:solidFill>
                  </a:tcPr>
                </a:tc>
              </a:tr>
              <a:tr h="378228">
                <a:tc>
                  <a:txBody>
                    <a:bodyPr/>
                    <a:lstStyle/>
                    <a:p>
                      <a:r>
                        <a:rPr lang="es-ES" sz="1500" b="1" dirty="0" smtClean="0"/>
                        <a:t>Tasa de Desempleo (1) (2)</a:t>
                      </a:r>
                      <a:endParaRPr lang="es-ES" sz="1500" b="1" dirty="0"/>
                    </a:p>
                  </a:txBody>
                  <a:tcPr marL="65455" marR="65455" marT="32727" marB="32727">
                    <a:solidFill>
                      <a:srgbClr val="FFFF66"/>
                    </a:solidFill>
                  </a:tcPr>
                </a:tc>
                <a:tc>
                  <a:txBody>
                    <a:bodyPr/>
                    <a:lstStyle/>
                    <a:p>
                      <a:pPr algn="ctr"/>
                      <a:r>
                        <a:rPr lang="es-ES" sz="1500" dirty="0" smtClean="0"/>
                        <a:t>6,3% (Argentina: 7,9%)</a:t>
                      </a:r>
                      <a:endParaRPr lang="es-ES" sz="1500" dirty="0"/>
                    </a:p>
                  </a:txBody>
                  <a:tcPr marL="65455" marR="65455" marT="32727" marB="32727">
                    <a:solidFill>
                      <a:srgbClr val="FFFF66"/>
                    </a:solidFill>
                  </a:tcPr>
                </a:tc>
              </a:tr>
            </a:tbl>
          </a:graphicData>
        </a:graphic>
      </p:graphicFrame>
    </p:spTree>
    <p:custDataLst>
      <p:tags r:id="rId1"/>
    </p:custData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8131"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8132" name="4 Rectángulo"/>
          <p:cNvSpPr>
            <a:spLocks noChangeArrowheads="1"/>
          </p:cNvSpPr>
          <p:nvPr/>
        </p:nvSpPr>
        <p:spPr bwMode="auto">
          <a:xfrm>
            <a:off x="142875" y="857250"/>
            <a:ext cx="8572500" cy="5410200"/>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400" b="1">
                <a:cs typeface="Arial" pitchFamily="34" charset="0"/>
              </a:rPr>
              <a:t>Resultados Obtenidos respecto a la Base Imponible:</a:t>
            </a:r>
          </a:p>
          <a:p>
            <a:pPr marL="341313" indent="-341313">
              <a:lnSpc>
                <a:spcPct val="110000"/>
              </a:lnSpc>
              <a:spcBef>
                <a:spcPct val="30000"/>
              </a:spcBef>
              <a:spcAft>
                <a:spcPct val="35000"/>
              </a:spcAft>
              <a:buFont typeface="Arial" pitchFamily="34" charset="0"/>
              <a:buChar char="•"/>
            </a:pPr>
            <a:r>
              <a:rPr lang="es-ES" sz="2800" b="1">
                <a:cs typeface="Arial" pitchFamily="34" charset="0"/>
              </a:rPr>
              <a:t>33 </a:t>
            </a:r>
            <a:r>
              <a:rPr lang="es-ES" sz="2400" b="1">
                <a:cs typeface="Arial" pitchFamily="34" charset="0"/>
              </a:rPr>
              <a:t>Municipios  (</a:t>
            </a:r>
            <a:r>
              <a:rPr lang="es-ES" sz="2000" b="1">
                <a:cs typeface="Arial" pitchFamily="34" charset="0"/>
              </a:rPr>
              <a:t>el 92%) </a:t>
            </a:r>
            <a:r>
              <a:rPr lang="es-ES" sz="2400">
                <a:cs typeface="Arial" pitchFamily="34" charset="0"/>
              </a:rPr>
              <a:t>durante el ejercicio fiscal 2012, determinaron su Base Imponible con la Facturación anual presentada a los efectos de determinar los Ingresos Brutos ante la DPR. </a:t>
            </a:r>
          </a:p>
          <a:p>
            <a:pPr marL="341313" indent="-341313">
              <a:lnSpc>
                <a:spcPct val="110000"/>
              </a:lnSpc>
              <a:spcBef>
                <a:spcPct val="30000"/>
              </a:spcBef>
              <a:spcAft>
                <a:spcPct val="35000"/>
              </a:spcAft>
              <a:buFont typeface="Arial" pitchFamily="34" charset="0"/>
              <a:buChar char="•"/>
            </a:pPr>
            <a:r>
              <a:rPr lang="es-ES" sz="3200" b="1">
                <a:cs typeface="Arial" pitchFamily="34" charset="0"/>
              </a:rPr>
              <a:t>21</a:t>
            </a:r>
            <a:r>
              <a:rPr lang="es-ES" sz="2400">
                <a:cs typeface="Arial" pitchFamily="34" charset="0"/>
              </a:rPr>
              <a:t> </a:t>
            </a:r>
            <a:r>
              <a:rPr lang="es-ES" sz="2400" b="1">
                <a:cs typeface="Arial" pitchFamily="34" charset="0"/>
              </a:rPr>
              <a:t>Comisiones de Fomento </a:t>
            </a:r>
            <a:r>
              <a:rPr lang="es-ES" sz="2000" b="1">
                <a:cs typeface="Arial" pitchFamily="34" charset="0"/>
              </a:rPr>
              <a:t>(el 100%) </a:t>
            </a:r>
            <a:r>
              <a:rPr lang="es-ES" sz="2400">
                <a:cs typeface="Arial" pitchFamily="34" charset="0"/>
              </a:rPr>
              <a:t>en la Ordenanza Tarifaria a aplicar durante el ejercicio fiscal 2013, determinan su Base Imponible con la Facturación anual presentada a los efectos de determinar los Ingresos Brutos ante la DPR.-</a:t>
            </a:r>
          </a:p>
          <a:p>
            <a:pPr marL="341313" indent="-341313" algn="ctr">
              <a:lnSpc>
                <a:spcPct val="110000"/>
              </a:lnSpc>
              <a:spcBef>
                <a:spcPct val="30000"/>
              </a:spcBef>
              <a:spcAft>
                <a:spcPct val="35000"/>
              </a:spcAft>
            </a:pPr>
            <a:r>
              <a:rPr lang="es-ES" b="1">
                <a:solidFill>
                  <a:srgbClr val="3333CC"/>
                </a:solidFill>
                <a:cs typeface="Arial" pitchFamily="34" charset="0"/>
              </a:rPr>
              <a:t>OBJETIVO CUMPLIDO EN ORDENANZAS TARIFARIAS 2012 Y 2013</a:t>
            </a:r>
            <a:r>
              <a:rPr lang="es-ES" sz="1600" b="1">
                <a:solidFill>
                  <a:srgbClr val="3333CC"/>
                </a:solidFill>
                <a:cs typeface="Arial" pitchFamily="34" charset="0"/>
              </a:rPr>
              <a:t>.-  </a:t>
            </a:r>
            <a:endParaRPr lang="es-ES">
              <a:solidFill>
                <a:srgbClr val="3333CC"/>
              </a:solidFill>
              <a:cs typeface="Arial" pitchFamily="34" charset="0"/>
            </a:endParaRPr>
          </a:p>
        </p:txBody>
      </p:sp>
      <p:sp>
        <p:nvSpPr>
          <p:cNvPr id="48133" name="5 Rectángulo"/>
          <p:cNvSpPr>
            <a:spLocks noChangeArrowheads="1"/>
          </p:cNvSpPr>
          <p:nvPr/>
        </p:nvSpPr>
        <p:spPr bwMode="auto">
          <a:xfrm>
            <a:off x="6357938" y="71438"/>
            <a:ext cx="2143125" cy="584200"/>
          </a:xfrm>
          <a:prstGeom prst="rect">
            <a:avLst/>
          </a:prstGeom>
          <a:noFill/>
          <a:ln w="9525">
            <a:noFill/>
            <a:miter lim="800000"/>
            <a:headEnd/>
            <a:tailEnd/>
          </a:ln>
        </p:spPr>
        <p:txBody>
          <a:bodyPr>
            <a:spAutoFit/>
          </a:bodyPr>
          <a:lstStyle/>
          <a:p>
            <a:pPr algn="ctr"/>
            <a:r>
              <a:rPr lang="es-ES" sz="3200" b="1">
                <a:solidFill>
                  <a:schemeClr val="bg1"/>
                </a:solidFill>
                <a:latin typeface="Tahoma" pitchFamily="34" charset="0"/>
                <a:cs typeface="Tahoma" pitchFamily="34" charset="0"/>
              </a:rPr>
              <a:t>T. I. S. H. </a:t>
            </a:r>
            <a:endParaRPr lang="es-AR" sz="3200" b="1">
              <a:solidFill>
                <a:schemeClr val="bg1"/>
              </a:solidFill>
              <a:latin typeface="Tahoma" pitchFamily="34" charset="0"/>
              <a:cs typeface="Tahoma" pitchFamily="34" charset="0"/>
            </a:endParaRPr>
          </a:p>
        </p:txBody>
      </p:sp>
      <p:sp>
        <p:nvSpPr>
          <p:cNvPr id="7" name="5 Rectángulo"/>
          <p:cNvSpPr>
            <a:spLocks noChangeArrowheads="1"/>
          </p:cNvSpPr>
          <p:nvPr/>
        </p:nvSpPr>
        <p:spPr bwMode="auto">
          <a:xfrm>
            <a:off x="71406" y="119063"/>
            <a:ext cx="8929717" cy="52387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dirty="0">
                <a:solidFill>
                  <a:schemeClr val="tx1"/>
                </a:solidFill>
                <a:cs typeface="Arial" pitchFamily="34" charset="0"/>
              </a:rPr>
              <a:t>T.I.S.H.</a:t>
            </a:r>
            <a:endParaRPr lang="es-AR" sz="28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9155"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49156" name="4 Rectángulo"/>
          <p:cNvSpPr>
            <a:spLocks noChangeArrowheads="1"/>
          </p:cNvSpPr>
          <p:nvPr/>
        </p:nvSpPr>
        <p:spPr bwMode="auto">
          <a:xfrm>
            <a:off x="500063" y="1071563"/>
            <a:ext cx="8143875" cy="4283075"/>
          </a:xfrm>
          <a:prstGeom prst="rect">
            <a:avLst/>
          </a:prstGeom>
          <a:noFill/>
          <a:ln w="9525">
            <a:noFill/>
            <a:miter lim="800000"/>
            <a:headEnd/>
            <a:tailEnd/>
          </a:ln>
        </p:spPr>
        <p:txBody>
          <a:bodyPr>
            <a:spAutoFit/>
          </a:bodyPr>
          <a:lstStyle/>
          <a:p>
            <a:pPr marL="341313" indent="-341313" algn="just">
              <a:lnSpc>
                <a:spcPct val="110000"/>
              </a:lnSpc>
              <a:spcBef>
                <a:spcPct val="30000"/>
              </a:spcBef>
              <a:spcAft>
                <a:spcPct val="35000"/>
              </a:spcAft>
            </a:pPr>
            <a:r>
              <a:rPr lang="es-ES" sz="3200" b="1">
                <a:cs typeface="Arial" pitchFamily="34" charset="0"/>
              </a:rPr>
              <a:t>32</a:t>
            </a:r>
            <a:r>
              <a:rPr lang="es-ES" sz="2000" b="1">
                <a:cs typeface="Arial" pitchFamily="34" charset="0"/>
              </a:rPr>
              <a:t> </a:t>
            </a:r>
            <a:r>
              <a:rPr lang="es-ES" sz="2400">
                <a:cs typeface="Arial" pitchFamily="34" charset="0"/>
              </a:rPr>
              <a:t>Municipios ya armonizaron las Bases Imponibles de los tres tributos propuestos y ya se comenzó a trabajar para que en 2013 se finalice con la unificación de las distintas alícuotas.-</a:t>
            </a:r>
          </a:p>
          <a:p>
            <a:pPr marL="341313" indent="-341313" algn="just">
              <a:lnSpc>
                <a:spcPct val="110000"/>
              </a:lnSpc>
              <a:spcBef>
                <a:spcPct val="30000"/>
              </a:spcBef>
              <a:spcAft>
                <a:spcPct val="35000"/>
              </a:spcAft>
            </a:pPr>
            <a:endParaRPr lang="es-ES" sz="700">
              <a:cs typeface="Arial" pitchFamily="34" charset="0"/>
            </a:endParaRPr>
          </a:p>
          <a:p>
            <a:pPr marL="341313" indent="-341313" algn="just">
              <a:lnSpc>
                <a:spcPct val="110000"/>
              </a:lnSpc>
              <a:spcBef>
                <a:spcPct val="30000"/>
              </a:spcBef>
              <a:spcAft>
                <a:spcPct val="35000"/>
              </a:spcAft>
            </a:pPr>
            <a:endParaRPr lang="es-ES" sz="700">
              <a:cs typeface="Arial" pitchFamily="34" charset="0"/>
            </a:endParaRPr>
          </a:p>
          <a:p>
            <a:pPr marL="341313" indent="-341313" algn="just">
              <a:lnSpc>
                <a:spcPct val="110000"/>
              </a:lnSpc>
              <a:spcBef>
                <a:spcPct val="30000"/>
              </a:spcBef>
              <a:spcAft>
                <a:spcPct val="35000"/>
              </a:spcAft>
            </a:pPr>
            <a:endParaRPr lang="es-ES" sz="700">
              <a:cs typeface="Arial" pitchFamily="34" charset="0"/>
            </a:endParaRPr>
          </a:p>
          <a:p>
            <a:pPr marL="341313" indent="-341313" algn="just">
              <a:lnSpc>
                <a:spcPct val="110000"/>
              </a:lnSpc>
              <a:spcBef>
                <a:spcPct val="30000"/>
              </a:spcBef>
              <a:spcAft>
                <a:spcPct val="35000"/>
              </a:spcAft>
            </a:pPr>
            <a:r>
              <a:rPr lang="es-ES" sz="2400">
                <a:cs typeface="Arial" pitchFamily="34" charset="0"/>
              </a:rPr>
              <a:t>Se actualizaron fuertemente la cantidad de contribuyentes de las bases de datos de Valuaciones Catastrales y de Actividades Comerciales, tanto para la Provincia como para los Municipios.-</a:t>
            </a:r>
          </a:p>
        </p:txBody>
      </p:sp>
      <p:sp>
        <p:nvSpPr>
          <p:cNvPr id="49157" name="5 Rectángulo"/>
          <p:cNvSpPr>
            <a:spLocks noChangeArrowheads="1"/>
          </p:cNvSpPr>
          <p:nvPr/>
        </p:nvSpPr>
        <p:spPr bwMode="auto">
          <a:xfrm>
            <a:off x="142875" y="150813"/>
            <a:ext cx="8858250" cy="492125"/>
          </a:xfrm>
          <a:prstGeom prst="rect">
            <a:avLst/>
          </a:prstGeom>
          <a:solidFill>
            <a:srgbClr val="FFC000"/>
          </a:solidFill>
          <a:ln w="9525">
            <a:noFill/>
            <a:miter lim="800000"/>
            <a:headEnd/>
            <a:tailEnd/>
          </a:ln>
        </p:spPr>
        <p:txBody>
          <a:bodyPr>
            <a:spAutoFit/>
          </a:bodyPr>
          <a:lstStyle/>
          <a:p>
            <a:pPr algn="r"/>
            <a:r>
              <a:rPr lang="es-ES" sz="2600" b="1">
                <a:cs typeface="Arial" pitchFamily="34" charset="0"/>
              </a:rPr>
              <a:t>Resultados Obtenidos en 2012</a:t>
            </a:r>
            <a:endParaRPr lang="es-AR" sz="2600" b="1">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0179"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0180" name="6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0181" name="7 Rectángulo"/>
          <p:cNvSpPr>
            <a:spLocks noChangeArrowheads="1"/>
          </p:cNvSpPr>
          <p:nvPr/>
        </p:nvSpPr>
        <p:spPr bwMode="auto">
          <a:xfrm>
            <a:off x="571500" y="1214438"/>
            <a:ext cx="8143875" cy="4186237"/>
          </a:xfrm>
          <a:prstGeom prst="rect">
            <a:avLst/>
          </a:prstGeom>
          <a:noFill/>
          <a:ln w="9525">
            <a:noFill/>
            <a:miter lim="800000"/>
            <a:headEnd/>
            <a:tailEnd/>
          </a:ln>
        </p:spPr>
        <p:txBody>
          <a:bodyPr>
            <a:spAutoFit/>
          </a:bodyPr>
          <a:lstStyle/>
          <a:p>
            <a:pPr marL="341313" indent="-341313" algn="just">
              <a:spcBef>
                <a:spcPts val="600"/>
              </a:spcBef>
              <a:spcAft>
                <a:spcPts val="600"/>
              </a:spcAft>
            </a:pPr>
            <a:r>
              <a:rPr lang="es-ES" sz="2000">
                <a:cs typeface="Arial" pitchFamily="34" charset="0"/>
              </a:rPr>
              <a:t>La composición de los Recursos Corrientes del conjunto de Municipios en el 2012 cambió de manera significativa:</a:t>
            </a:r>
          </a:p>
          <a:p>
            <a:pPr marL="341313" indent="-341313" algn="just">
              <a:spcBef>
                <a:spcPts val="600"/>
              </a:spcBef>
              <a:spcAft>
                <a:spcPts val="600"/>
              </a:spcAft>
            </a:pPr>
            <a:endParaRPr lang="es-ES" sz="700">
              <a:cs typeface="Arial" pitchFamily="34" charset="0"/>
            </a:endParaRPr>
          </a:p>
          <a:p>
            <a:pPr marL="341313" indent="-341313" algn="ctr">
              <a:spcBef>
                <a:spcPts val="600"/>
              </a:spcBef>
              <a:spcAft>
                <a:spcPts val="600"/>
              </a:spcAft>
            </a:pPr>
            <a:r>
              <a:rPr lang="es-ES" sz="2400">
                <a:cs typeface="Arial" pitchFamily="34" charset="0"/>
              </a:rPr>
              <a:t> </a:t>
            </a:r>
            <a:r>
              <a:rPr lang="es-ES" sz="2400" b="1" u="sng">
                <a:cs typeface="Arial" pitchFamily="34" charset="0"/>
              </a:rPr>
              <a:t>SE DUPLICO EL PESO DE LOS RECURSOS PROPIOS EN EL TOTAL DE LOS RECURSOS EN RELACIÓN CON LOS DEL AÑO ANTERIOR</a:t>
            </a:r>
          </a:p>
          <a:p>
            <a:pPr marL="341313" indent="-341313" algn="ctr">
              <a:spcBef>
                <a:spcPts val="600"/>
              </a:spcBef>
              <a:spcAft>
                <a:spcPts val="600"/>
              </a:spcAft>
            </a:pPr>
            <a:endParaRPr lang="es-ES" sz="2400" b="1" u="sng">
              <a:cs typeface="Arial" pitchFamily="34" charset="0"/>
            </a:endParaRPr>
          </a:p>
          <a:p>
            <a:pPr marL="341313" indent="-341313" algn="ctr">
              <a:spcBef>
                <a:spcPts val="600"/>
              </a:spcBef>
              <a:spcAft>
                <a:spcPts val="600"/>
              </a:spcAft>
            </a:pPr>
            <a:endParaRPr lang="es-ES" sz="700" b="1" u="sng">
              <a:cs typeface="Arial" pitchFamily="34" charset="0"/>
            </a:endParaRPr>
          </a:p>
          <a:p>
            <a:pPr marL="341313" indent="-341313">
              <a:spcBef>
                <a:spcPts val="600"/>
              </a:spcBef>
              <a:spcAft>
                <a:spcPts val="600"/>
              </a:spcAft>
            </a:pPr>
            <a:r>
              <a:rPr lang="es-ES" sz="2000" b="1" u="sng">
                <a:cs typeface="Arial" pitchFamily="34" charset="0"/>
              </a:rPr>
              <a:t>2011:</a:t>
            </a:r>
            <a:r>
              <a:rPr lang="es-ES" sz="2000">
                <a:cs typeface="Arial" pitchFamily="34" charset="0"/>
              </a:rPr>
              <a:t>  Recursos Provinciales: </a:t>
            </a:r>
            <a:r>
              <a:rPr lang="es-ES" sz="2000" b="1">
                <a:cs typeface="Arial" pitchFamily="34" charset="0"/>
              </a:rPr>
              <a:t>85%</a:t>
            </a:r>
            <a:r>
              <a:rPr lang="es-ES" sz="2000">
                <a:cs typeface="Arial" pitchFamily="34" charset="0"/>
              </a:rPr>
              <a:t>   Recursos Propios: </a:t>
            </a:r>
            <a:r>
              <a:rPr lang="es-ES" sz="2800" b="1">
                <a:cs typeface="Arial" pitchFamily="34" charset="0"/>
              </a:rPr>
              <a:t>15%</a:t>
            </a:r>
          </a:p>
          <a:p>
            <a:pPr marL="341313" indent="-341313">
              <a:spcBef>
                <a:spcPts val="600"/>
              </a:spcBef>
              <a:spcAft>
                <a:spcPts val="600"/>
              </a:spcAft>
            </a:pPr>
            <a:r>
              <a:rPr lang="es-ES" sz="900" b="1">
                <a:cs typeface="Arial" pitchFamily="34" charset="0"/>
              </a:rPr>
              <a:t> </a:t>
            </a:r>
            <a:r>
              <a:rPr lang="es-ES" sz="2000" b="1" u="sng">
                <a:cs typeface="Arial" pitchFamily="34" charset="0"/>
              </a:rPr>
              <a:t>2012:</a:t>
            </a:r>
            <a:r>
              <a:rPr lang="es-ES" sz="2000">
                <a:cs typeface="Arial" pitchFamily="34" charset="0"/>
              </a:rPr>
              <a:t>  Recursos Provinciales: </a:t>
            </a:r>
            <a:r>
              <a:rPr lang="es-ES" sz="2000" b="1">
                <a:cs typeface="Arial" pitchFamily="34" charset="0"/>
              </a:rPr>
              <a:t>70%</a:t>
            </a:r>
            <a:r>
              <a:rPr lang="es-ES" sz="2000">
                <a:cs typeface="Arial" pitchFamily="34" charset="0"/>
              </a:rPr>
              <a:t>  Recursos Propios: </a:t>
            </a:r>
            <a:r>
              <a:rPr lang="es-ES" sz="2800" b="1">
                <a:cs typeface="Arial" pitchFamily="34" charset="0"/>
              </a:rPr>
              <a:t>30%</a:t>
            </a:r>
            <a:r>
              <a:rPr lang="es-ES" sz="2000" b="1">
                <a:cs typeface="Arial" pitchFamily="34" charset="0"/>
              </a:rPr>
              <a:t> </a:t>
            </a:r>
          </a:p>
        </p:txBody>
      </p:sp>
      <p:sp>
        <p:nvSpPr>
          <p:cNvPr id="50182" name="9 Rectángulo"/>
          <p:cNvSpPr>
            <a:spLocks noChangeArrowheads="1"/>
          </p:cNvSpPr>
          <p:nvPr/>
        </p:nvSpPr>
        <p:spPr bwMode="auto">
          <a:xfrm>
            <a:off x="214313" y="150813"/>
            <a:ext cx="8786812" cy="492125"/>
          </a:xfrm>
          <a:prstGeom prst="rect">
            <a:avLst/>
          </a:prstGeom>
          <a:solidFill>
            <a:srgbClr val="FFC000"/>
          </a:solidFill>
          <a:ln w="9525">
            <a:noFill/>
            <a:miter lim="800000"/>
            <a:headEnd/>
            <a:tailEnd/>
          </a:ln>
        </p:spPr>
        <p:txBody>
          <a:bodyPr>
            <a:spAutoFit/>
          </a:bodyPr>
          <a:lstStyle/>
          <a:p>
            <a:pPr algn="r"/>
            <a:r>
              <a:rPr lang="es-ES" sz="2600" b="1" i="1">
                <a:latin typeface="Tahoma" pitchFamily="34" charset="0"/>
                <a:cs typeface="Tahoma" pitchFamily="34" charset="0"/>
              </a:rPr>
              <a:t>Resultados Obtenidos en 2012</a:t>
            </a:r>
            <a:endParaRPr lang="es-AR" sz="2600" b="1" i="1">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1203"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1204" name="6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8" name="7 Rectángulo"/>
          <p:cNvSpPr/>
          <p:nvPr/>
        </p:nvSpPr>
        <p:spPr>
          <a:xfrm>
            <a:off x="214313" y="928688"/>
            <a:ext cx="8643937" cy="5140325"/>
          </a:xfrm>
          <a:prstGeom prst="rect">
            <a:avLst/>
          </a:prstGeom>
        </p:spPr>
        <p:txBody>
          <a:bodyPr>
            <a:spAutoFit/>
          </a:bodyPr>
          <a:lstStyle/>
          <a:p>
            <a:pPr marL="341313" indent="-341313" algn="just">
              <a:spcBef>
                <a:spcPts val="600"/>
              </a:spcBef>
              <a:spcAft>
                <a:spcPts val="600"/>
              </a:spcAft>
              <a:buFont typeface="Wingdings" pitchFamily="2" charset="2"/>
              <a:buChar char="ü"/>
              <a:defRPr/>
            </a:pPr>
            <a:r>
              <a:rPr lang="es-ES" sz="2400" b="1" dirty="0">
                <a:latin typeface="Tahoma" pitchFamily="34" charset="0"/>
                <a:ea typeface="Tahoma" pitchFamily="34" charset="0"/>
                <a:cs typeface="Tahoma" pitchFamily="34" charset="0"/>
              </a:rPr>
              <a:t>Página Oficial del Ministerio De Economía y Obras Públicas. </a:t>
            </a:r>
          </a:p>
          <a:p>
            <a:pPr marL="341313" indent="-341313" algn="just">
              <a:spcBef>
                <a:spcPts val="600"/>
              </a:spcBef>
              <a:spcAft>
                <a:spcPts val="600"/>
              </a:spcAft>
              <a:defRPr/>
            </a:pPr>
            <a:r>
              <a:rPr lang="es-ES" sz="2400" b="1" dirty="0">
                <a:latin typeface="Tahoma" pitchFamily="34" charset="0"/>
                <a:ea typeface="Tahoma" pitchFamily="34" charset="0"/>
                <a:cs typeface="Tahoma" pitchFamily="34" charset="0"/>
              </a:rPr>
              <a:t>                    </a:t>
            </a:r>
            <a:r>
              <a:rPr lang="es-ES" sz="2400" b="1" dirty="0">
                <a:solidFill>
                  <a:schemeClr val="tx2">
                    <a:lumMod val="75000"/>
                  </a:schemeClr>
                </a:solidFill>
                <a:latin typeface="Tahoma" pitchFamily="34" charset="0"/>
                <a:ea typeface="Tahoma" pitchFamily="34" charset="0"/>
                <a:cs typeface="Tahoma" pitchFamily="34" charset="0"/>
                <a:hlinkClick r:id="rId2"/>
              </a:rPr>
              <a:t>www.haciendanqn.gob.ar</a:t>
            </a:r>
            <a:endParaRPr lang="es-ES" sz="2400" b="1" dirty="0">
              <a:solidFill>
                <a:schemeClr val="tx2">
                  <a:lumMod val="75000"/>
                </a:schemeClr>
              </a:solidFill>
              <a:latin typeface="Tahoma" pitchFamily="34" charset="0"/>
              <a:ea typeface="Tahoma" pitchFamily="34" charset="0"/>
              <a:cs typeface="Tahoma" pitchFamily="34" charset="0"/>
            </a:endParaRPr>
          </a:p>
          <a:p>
            <a:pPr marL="341313" indent="-341313" algn="just">
              <a:spcBef>
                <a:spcPts val="600"/>
              </a:spcBef>
              <a:spcAft>
                <a:spcPts val="600"/>
              </a:spcAft>
              <a:defRPr/>
            </a:pPr>
            <a:endParaRPr lang="es-ES" sz="800" b="1" dirty="0">
              <a:solidFill>
                <a:schemeClr val="tx2">
                  <a:lumMod val="75000"/>
                </a:schemeClr>
              </a:solidFill>
              <a:latin typeface="Tahoma" pitchFamily="34" charset="0"/>
              <a:ea typeface="Tahoma" pitchFamily="34" charset="0"/>
              <a:cs typeface="Tahoma" pitchFamily="34" charset="0"/>
            </a:endParaRPr>
          </a:p>
          <a:p>
            <a:pPr marL="341313" indent="-341313" algn="just">
              <a:spcBef>
                <a:spcPts val="600"/>
              </a:spcBef>
              <a:spcAft>
                <a:spcPts val="600"/>
              </a:spcAft>
              <a:buFont typeface="Wingdings" pitchFamily="2" charset="2"/>
              <a:buChar char="ü"/>
              <a:defRPr/>
            </a:pPr>
            <a:r>
              <a:rPr lang="es-ES" sz="2400" b="1" dirty="0">
                <a:latin typeface="Tahoma" pitchFamily="34" charset="0"/>
                <a:ea typeface="Tahoma" pitchFamily="34" charset="0"/>
                <a:cs typeface="Tahoma" pitchFamily="34" charset="0"/>
              </a:rPr>
              <a:t> Oficina Virtual de Información Financiera   </a:t>
            </a:r>
            <a:r>
              <a:rPr lang="es-ES" sz="2400" b="1" dirty="0">
                <a:solidFill>
                  <a:srgbClr val="0624BA"/>
                </a:solidFill>
                <a:latin typeface="Tahoma" pitchFamily="34" charset="0"/>
                <a:ea typeface="Tahoma" pitchFamily="34" charset="0"/>
                <a:cs typeface="Tahoma" pitchFamily="34" charset="0"/>
              </a:rPr>
              <a:t>OVIF</a:t>
            </a:r>
          </a:p>
          <a:p>
            <a:pPr marL="341313" indent="-341313" algn="just">
              <a:spcBef>
                <a:spcPts val="600"/>
              </a:spcBef>
              <a:spcAft>
                <a:spcPts val="600"/>
              </a:spcAft>
              <a:defRPr/>
            </a:pPr>
            <a:r>
              <a:rPr lang="es-ES" sz="2400" b="1" dirty="0">
                <a:latin typeface="Tahoma" pitchFamily="34" charset="0"/>
                <a:ea typeface="Tahoma" pitchFamily="34" charset="0"/>
                <a:cs typeface="Tahoma" pitchFamily="34" charset="0"/>
              </a:rPr>
              <a:t>       </a:t>
            </a:r>
            <a:r>
              <a:rPr lang="es-ES" sz="2400" b="1" dirty="0">
                <a:latin typeface="Tahoma" pitchFamily="34" charset="0"/>
                <a:ea typeface="Tahoma" pitchFamily="34" charset="0"/>
                <a:cs typeface="Tahoma" pitchFamily="34" charset="0"/>
                <a:hlinkClick r:id="rId3"/>
              </a:rPr>
              <a:t>www.haciendanqn.gob.ar/municipios/ovif/</a:t>
            </a:r>
            <a:endParaRPr lang="es-ES" sz="2400" b="1" dirty="0">
              <a:latin typeface="Tahoma" pitchFamily="34" charset="0"/>
              <a:ea typeface="Tahoma" pitchFamily="34" charset="0"/>
              <a:cs typeface="Tahoma" pitchFamily="34" charset="0"/>
            </a:endParaRPr>
          </a:p>
          <a:p>
            <a:pPr marL="341313" indent="-341313" algn="just">
              <a:spcBef>
                <a:spcPts val="600"/>
              </a:spcBef>
              <a:spcAft>
                <a:spcPts val="600"/>
              </a:spcAft>
              <a:buFont typeface="Wingdings" pitchFamily="2" charset="2"/>
              <a:buChar char="ü"/>
              <a:defRPr/>
            </a:pPr>
            <a:endParaRPr lang="es-ES" sz="2400" b="1" dirty="0">
              <a:latin typeface="Tahoma" pitchFamily="34" charset="0"/>
              <a:ea typeface="Tahoma" pitchFamily="34" charset="0"/>
              <a:cs typeface="Tahoma" pitchFamily="34" charset="0"/>
            </a:endParaRPr>
          </a:p>
          <a:p>
            <a:pPr marL="341313" indent="-341313" algn="just">
              <a:spcBef>
                <a:spcPts val="600"/>
              </a:spcBef>
              <a:spcAft>
                <a:spcPts val="600"/>
              </a:spcAft>
              <a:buFont typeface="Wingdings" pitchFamily="2" charset="2"/>
              <a:buChar char="ü"/>
              <a:defRPr/>
            </a:pPr>
            <a:r>
              <a:rPr lang="es-ES" sz="2400" b="1" dirty="0">
                <a:latin typeface="Tahoma" pitchFamily="34" charset="0"/>
                <a:ea typeface="Tahoma" pitchFamily="34" charset="0"/>
                <a:cs typeface="Tahoma" pitchFamily="34" charset="0"/>
              </a:rPr>
              <a:t>Sistema Integrado de Administración Financiera.       </a:t>
            </a:r>
            <a:r>
              <a:rPr lang="es-ES" sz="2400" b="1" dirty="0">
                <a:solidFill>
                  <a:srgbClr val="0624BA"/>
                </a:solidFill>
                <a:latin typeface="Tahoma" pitchFamily="34" charset="0"/>
                <a:ea typeface="Tahoma" pitchFamily="34" charset="0"/>
                <a:cs typeface="Tahoma" pitchFamily="34" charset="0"/>
              </a:rPr>
              <a:t>SIAF</a:t>
            </a:r>
          </a:p>
          <a:p>
            <a:pPr marL="341313" indent="-341313" algn="just">
              <a:spcBef>
                <a:spcPts val="600"/>
              </a:spcBef>
              <a:spcAft>
                <a:spcPts val="600"/>
              </a:spcAft>
              <a:defRPr/>
            </a:pPr>
            <a:endParaRPr lang="es-ES" sz="2400" b="1" dirty="0">
              <a:latin typeface="Tahoma" pitchFamily="34" charset="0"/>
              <a:ea typeface="Tahoma" pitchFamily="34" charset="0"/>
              <a:cs typeface="Tahoma" pitchFamily="34" charset="0"/>
            </a:endParaRPr>
          </a:p>
          <a:p>
            <a:pPr marL="341313" indent="-341313" algn="just">
              <a:spcBef>
                <a:spcPts val="600"/>
              </a:spcBef>
              <a:spcAft>
                <a:spcPts val="600"/>
              </a:spcAft>
              <a:buFont typeface="Wingdings" pitchFamily="2" charset="2"/>
              <a:buChar char="ü"/>
              <a:defRPr/>
            </a:pPr>
            <a:r>
              <a:rPr lang="es-ES" sz="2400" b="1" dirty="0">
                <a:latin typeface="Tahoma" pitchFamily="34" charset="0"/>
                <a:ea typeface="Tahoma" pitchFamily="34" charset="0"/>
                <a:cs typeface="Tahoma" pitchFamily="34" charset="0"/>
              </a:rPr>
              <a:t>Portal  </a:t>
            </a:r>
            <a:r>
              <a:rPr lang="es-ES" sz="2400" b="1" dirty="0">
                <a:solidFill>
                  <a:srgbClr val="0624BA"/>
                </a:solidFill>
                <a:latin typeface="Tahoma" pitchFamily="34" charset="0"/>
                <a:ea typeface="Tahoma" pitchFamily="34" charset="0"/>
                <a:cs typeface="Tahoma" pitchFamily="34" charset="0"/>
              </a:rPr>
              <a:t> PECAS </a:t>
            </a:r>
            <a:endParaRPr lang="es-ES" sz="2800" b="1" dirty="0">
              <a:solidFill>
                <a:srgbClr val="0624BA"/>
              </a:solidFill>
              <a:latin typeface="Tahoma" pitchFamily="34" charset="0"/>
              <a:ea typeface="Tahoma" pitchFamily="34" charset="0"/>
              <a:cs typeface="Tahoma" pitchFamily="34" charset="0"/>
            </a:endParaRPr>
          </a:p>
        </p:txBody>
      </p:sp>
      <p:sp>
        <p:nvSpPr>
          <p:cNvPr id="51207" name="9 Rectángulo"/>
          <p:cNvSpPr>
            <a:spLocks noChangeArrowheads="1"/>
          </p:cNvSpPr>
          <p:nvPr/>
        </p:nvSpPr>
        <p:spPr bwMode="auto">
          <a:xfrm>
            <a:off x="214282" y="150813"/>
            <a:ext cx="8858280" cy="49212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600" b="1" i="1" dirty="0">
                <a:solidFill>
                  <a:schemeClr val="tx1"/>
                </a:solidFill>
                <a:latin typeface="Tahoma" pitchFamily="34" charset="0"/>
                <a:cs typeface="Tahoma" pitchFamily="34" charset="0"/>
              </a:rPr>
              <a:t>TECNOLOGÍAS PARA  MUNICIPIOS</a:t>
            </a:r>
            <a:endParaRPr lang="es-AR" sz="2600" b="1" i="1"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2227"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2228" name="Picture 2" descr="M:\gobierno\Año 2012\CAPACITACIÓN 2012\Tercer Seminario Municipal - Jujuy Nov. 2012\Imagenes\16-Nov 11.54 FP065 arebolledo.jpg"/>
          <p:cNvPicPr>
            <a:picLocks noChangeAspect="1" noChangeArrowheads="1"/>
          </p:cNvPicPr>
          <p:nvPr/>
        </p:nvPicPr>
        <p:blipFill>
          <a:blip r:embed="rId2"/>
          <a:srcRect/>
          <a:stretch>
            <a:fillRect/>
          </a:stretch>
        </p:blipFill>
        <p:spPr bwMode="auto">
          <a:xfrm>
            <a:off x="0" y="357188"/>
            <a:ext cx="8929688"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3251"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3253" name="4 Rectángulo"/>
          <p:cNvSpPr>
            <a:spLocks noChangeArrowheads="1"/>
          </p:cNvSpPr>
          <p:nvPr/>
        </p:nvSpPr>
        <p:spPr bwMode="auto">
          <a:xfrm>
            <a:off x="0" y="1"/>
            <a:ext cx="9144000" cy="492443"/>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r">
              <a:defRPr/>
            </a:pPr>
            <a:r>
              <a:rPr lang="es-ES" sz="2600" b="1" dirty="0">
                <a:solidFill>
                  <a:schemeClr val="tx1"/>
                </a:solidFill>
                <a:latin typeface="Tahoma" pitchFamily="34" charset="0"/>
                <a:cs typeface="Tahoma" pitchFamily="34" charset="0"/>
              </a:rPr>
              <a:t>OVIF</a:t>
            </a:r>
            <a:endParaRPr lang="es-AR" sz="2600" b="1" dirty="0">
              <a:solidFill>
                <a:schemeClr val="tx1"/>
              </a:solidFill>
              <a:latin typeface="Tahoma" pitchFamily="34" charset="0"/>
              <a:cs typeface="Tahoma" pitchFamily="34" charset="0"/>
            </a:endParaRPr>
          </a:p>
        </p:txBody>
      </p:sp>
      <p:sp>
        <p:nvSpPr>
          <p:cNvPr id="53255" name="Rectangle 1"/>
          <p:cNvSpPr>
            <a:spLocks noChangeArrowheads="1"/>
          </p:cNvSpPr>
          <p:nvPr/>
        </p:nvSpPr>
        <p:spPr bwMode="auto">
          <a:xfrm>
            <a:off x="285750" y="785813"/>
            <a:ext cx="8501063" cy="5694362"/>
          </a:xfrm>
          <a:prstGeom prst="rect">
            <a:avLst/>
          </a:prstGeom>
          <a:noFill/>
          <a:ln w="9525">
            <a:noFill/>
            <a:miter lim="800000"/>
            <a:headEnd/>
            <a:tailEnd/>
          </a:ln>
        </p:spPr>
        <p:txBody>
          <a:bodyPr anchor="ctr">
            <a:spAutoFit/>
          </a:bodyPr>
          <a:lstStyle/>
          <a:p>
            <a:pPr algn="ctr" defTabSz="914400"/>
            <a:r>
              <a:rPr lang="es-ES" sz="2800" b="1" dirty="0">
                <a:cs typeface="Arial" pitchFamily="34" charset="0"/>
              </a:rPr>
              <a:t>Oficina Virtual de Información fiscal Municipal</a:t>
            </a:r>
          </a:p>
          <a:p>
            <a:pPr algn="just" defTabSz="914400"/>
            <a:endParaRPr lang="es-AR" sz="2800" dirty="0">
              <a:cs typeface="Arial" pitchFamily="34" charset="0"/>
            </a:endParaRPr>
          </a:p>
          <a:p>
            <a:pPr algn="just" defTabSz="914400" eaLnBrk="0" hangingPunct="0"/>
            <a:r>
              <a:rPr lang="es-ES" sz="2800" dirty="0">
                <a:cs typeface="Arial" pitchFamily="34" charset="0"/>
              </a:rPr>
              <a:t>Herramienta web que permite la coordinación de la información del sector público municipal.</a:t>
            </a:r>
          </a:p>
          <a:p>
            <a:pPr algn="just" defTabSz="914400" eaLnBrk="0" hangingPunct="0"/>
            <a:endParaRPr lang="es-AR" sz="2800" dirty="0">
              <a:cs typeface="Arial" pitchFamily="34" charset="0"/>
            </a:endParaRPr>
          </a:p>
          <a:p>
            <a:pPr marL="457200" lvl="1" indent="0" algn="just" defTabSz="914400" eaLnBrk="0" hangingPunct="0">
              <a:buFont typeface="Wingdings" pitchFamily="2" charset="2"/>
              <a:buChar char="ü"/>
            </a:pPr>
            <a:r>
              <a:rPr lang="es-ES_tradnl" sz="2800" dirty="0">
                <a:cs typeface="Arial" pitchFamily="34" charset="0"/>
              </a:rPr>
              <a:t>  Permite conocer la situación financiera del municipio.</a:t>
            </a:r>
          </a:p>
          <a:p>
            <a:pPr marL="457200" lvl="1" indent="0" algn="just" defTabSz="914400" eaLnBrk="0" hangingPunct="0"/>
            <a:endParaRPr lang="es-AR" sz="2800" dirty="0">
              <a:cs typeface="Arial" pitchFamily="34" charset="0"/>
            </a:endParaRPr>
          </a:p>
          <a:p>
            <a:pPr marL="457200" lvl="1" indent="0" algn="just" defTabSz="914400" eaLnBrk="0" hangingPunct="0">
              <a:buFont typeface="Wingdings" pitchFamily="2" charset="2"/>
              <a:buChar char="ü"/>
            </a:pPr>
            <a:r>
              <a:rPr lang="es-ES_tradnl" sz="2800" dirty="0">
                <a:cs typeface="Arial" pitchFamily="34" charset="0"/>
              </a:rPr>
              <a:t>  Determinar o fijar parámetros para fijar políticas de gobierno</a:t>
            </a:r>
          </a:p>
          <a:p>
            <a:pPr marL="457200" lvl="1" indent="0" algn="just" defTabSz="914400" eaLnBrk="0" hangingPunct="0"/>
            <a:endParaRPr lang="es-AR" sz="2800" dirty="0">
              <a:cs typeface="Arial" pitchFamily="34" charset="0"/>
            </a:endParaRPr>
          </a:p>
          <a:p>
            <a:pPr marL="457200" lvl="1" indent="0" algn="just" defTabSz="914400" eaLnBrk="0" hangingPunct="0">
              <a:buFont typeface="Wingdings" pitchFamily="2" charset="2"/>
              <a:buChar char="ü"/>
            </a:pPr>
            <a:r>
              <a:rPr lang="es-ES_tradnl" sz="2800" dirty="0">
                <a:cs typeface="Arial" pitchFamily="34" charset="0"/>
              </a:rPr>
              <a:t>  Facilita los canales de comunicación Provincia - Municipios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4275"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4276" name="Picture 2" descr="M:\gobierno\Año 2012\CAPACITACIÓN 2012\Tercer Seminario Municipal - Jujuy Nov. 2012\Imagenes\16-Nov 11.55 FP065 arebolledo.jpg"/>
          <p:cNvPicPr>
            <a:picLocks noChangeAspect="1" noChangeArrowheads="1"/>
          </p:cNvPicPr>
          <p:nvPr/>
        </p:nvPicPr>
        <p:blipFill>
          <a:blip r:embed="rId2"/>
          <a:srcRect/>
          <a:stretch>
            <a:fillRect/>
          </a:stretch>
        </p:blipFill>
        <p:spPr bwMode="auto">
          <a:xfrm>
            <a:off x="0" y="71438"/>
            <a:ext cx="9144000"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5299"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5300"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5301" name="Picture 2" descr="M:\gobierno\Año 2012\CAPACITACIÓN 2012\Tercer Seminario Municipal - Jujuy Nov. 2012\Imagenes\16-Nov 11.59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6323"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38917" name="4 Rectángulo"/>
          <p:cNvSpPr>
            <a:spLocks noChangeArrowheads="1"/>
          </p:cNvSpPr>
          <p:nvPr/>
        </p:nvSpPr>
        <p:spPr bwMode="auto">
          <a:xfrm>
            <a:off x="214282" y="150813"/>
            <a:ext cx="8715436" cy="49212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600" b="1" dirty="0">
                <a:solidFill>
                  <a:schemeClr val="tx1"/>
                </a:solidFill>
                <a:latin typeface="Tahoma" pitchFamily="34" charset="0"/>
                <a:cs typeface="Tahoma" pitchFamily="34" charset="0"/>
              </a:rPr>
              <a:t>S.I.A.F.</a:t>
            </a:r>
            <a:endParaRPr lang="es-AR" sz="2600" b="1" dirty="0">
              <a:solidFill>
                <a:schemeClr val="tx1"/>
              </a:solidFill>
              <a:latin typeface="Tahoma" pitchFamily="34" charset="0"/>
              <a:cs typeface="Tahoma" pitchFamily="34" charset="0"/>
            </a:endParaRPr>
          </a:p>
        </p:txBody>
      </p:sp>
      <p:sp>
        <p:nvSpPr>
          <p:cNvPr id="56327" name="Rectangle 1"/>
          <p:cNvSpPr>
            <a:spLocks noChangeArrowheads="1"/>
          </p:cNvSpPr>
          <p:nvPr/>
        </p:nvSpPr>
        <p:spPr bwMode="auto">
          <a:xfrm>
            <a:off x="571500" y="857250"/>
            <a:ext cx="8215313" cy="5262563"/>
          </a:xfrm>
          <a:prstGeom prst="rect">
            <a:avLst/>
          </a:prstGeom>
          <a:noFill/>
          <a:ln w="9525">
            <a:noFill/>
            <a:miter lim="800000"/>
            <a:headEnd/>
            <a:tailEnd/>
          </a:ln>
        </p:spPr>
        <p:txBody>
          <a:bodyPr anchor="ctr">
            <a:spAutoFit/>
          </a:bodyPr>
          <a:lstStyle/>
          <a:p>
            <a:pPr algn="ctr" defTabSz="914400"/>
            <a:r>
              <a:rPr lang="es-ES" b="1">
                <a:latin typeface="Tahoma" pitchFamily="34" charset="0"/>
                <a:cs typeface="Tahoma" pitchFamily="34" charset="0"/>
              </a:rPr>
              <a:t>Software  </a:t>
            </a:r>
            <a:r>
              <a:rPr lang="es-ES" sz="2400" b="1">
                <a:latin typeface="Tahoma" pitchFamily="34" charset="0"/>
                <a:cs typeface="Tahoma" pitchFamily="34" charset="0"/>
              </a:rPr>
              <a:t>SIAF </a:t>
            </a:r>
            <a:r>
              <a:rPr lang="es-ES" b="1">
                <a:latin typeface="Tahoma" pitchFamily="34" charset="0"/>
                <a:cs typeface="Tahoma" pitchFamily="34" charset="0"/>
              </a:rPr>
              <a:t> (Sistema Integral de Administración Financiera)</a:t>
            </a:r>
          </a:p>
          <a:p>
            <a:pPr algn="just" defTabSz="914400" eaLnBrk="0" hangingPunct="0"/>
            <a:endParaRPr lang="es-ES" sz="2000" b="1">
              <a:latin typeface="Tahoma" pitchFamily="34" charset="0"/>
              <a:cs typeface="Tahoma" pitchFamily="34" charset="0"/>
            </a:endParaRPr>
          </a:p>
          <a:p>
            <a:pPr algn="just" defTabSz="914400" eaLnBrk="0" hangingPunct="0"/>
            <a:r>
              <a:rPr lang="es-ES" sz="1600" b="1">
                <a:latin typeface="Tahoma" pitchFamily="34" charset="0"/>
                <a:cs typeface="Tahoma" pitchFamily="34" charset="0"/>
              </a:rPr>
              <a:t>Cuenta con dos módulos:</a:t>
            </a:r>
          </a:p>
          <a:p>
            <a:pPr lvl="1" algn="just" defTabSz="914400" eaLnBrk="0" hangingPunct="0">
              <a:buFont typeface="Wingdings" pitchFamily="2" charset="2"/>
              <a:buChar char="ü"/>
            </a:pPr>
            <a:r>
              <a:rPr lang="es-ES" sz="2000" b="1">
                <a:latin typeface="Tahoma" pitchFamily="34" charset="0"/>
                <a:cs typeface="Tahoma" pitchFamily="34" charset="0"/>
              </a:rPr>
              <a:t>   AFI</a:t>
            </a:r>
          </a:p>
          <a:p>
            <a:pPr lvl="1" algn="just" defTabSz="914400"/>
            <a:r>
              <a:rPr lang="es-ES_tradnl"/>
              <a:t>Mejora la gestión de la organización en las distintas áreas que intervienen en la administración.</a:t>
            </a:r>
            <a:endParaRPr lang="es-AR" sz="2400"/>
          </a:p>
          <a:p>
            <a:pPr lvl="1" algn="just" defTabSz="914400"/>
            <a:r>
              <a:rPr lang="es-ES_tradnl"/>
              <a:t>Dispone de una Administración integral del presupuesto y la contabilidad.</a:t>
            </a:r>
            <a:endParaRPr lang="es-AR" sz="2400"/>
          </a:p>
          <a:p>
            <a:pPr lvl="1" algn="just" defTabSz="914400"/>
            <a:r>
              <a:rPr lang="es-ES_tradnl"/>
              <a:t>Estandariza y facilita la generación de los informes exigibles por los organismos de control.</a:t>
            </a:r>
            <a:endParaRPr lang="es-AR" sz="2400"/>
          </a:p>
          <a:p>
            <a:pPr lvl="1" algn="just" defTabSz="914400"/>
            <a:r>
              <a:rPr lang="es-ES_tradnl"/>
              <a:t>Facilita la generación de informes estadísticos y económicos provincia-municipio al compartir catálogos que permiten la rápida comparación y análisis de la información financiera.</a:t>
            </a:r>
            <a:endParaRPr lang="es-ES" sz="2000" b="1">
              <a:latin typeface="Tahoma" pitchFamily="34" charset="0"/>
              <a:cs typeface="Tahoma" pitchFamily="34" charset="0"/>
            </a:endParaRPr>
          </a:p>
          <a:p>
            <a:pPr lvl="3" algn="just" defTabSz="914400" eaLnBrk="0" hangingPunct="0">
              <a:buFont typeface="Wingdings" pitchFamily="2" charset="2"/>
              <a:buChar char="ü"/>
            </a:pPr>
            <a:endParaRPr lang="es-ES" sz="2000" b="1">
              <a:latin typeface="Tahoma" pitchFamily="34" charset="0"/>
              <a:cs typeface="Tahoma" pitchFamily="34" charset="0"/>
            </a:endParaRPr>
          </a:p>
          <a:p>
            <a:pPr lvl="1" algn="just" defTabSz="914400" eaLnBrk="0" hangingPunct="0">
              <a:buFont typeface="Wingdings" pitchFamily="2" charset="2"/>
              <a:buChar char="ü"/>
            </a:pPr>
            <a:r>
              <a:rPr lang="es-ES" sz="2000" b="1">
                <a:latin typeface="Tahoma" pitchFamily="34" charset="0"/>
                <a:cs typeface="Tahoma" pitchFamily="34" charset="0"/>
              </a:rPr>
              <a:t>   RENTAS</a:t>
            </a:r>
          </a:p>
          <a:p>
            <a:pPr lvl="1" algn="just" defTabSz="914400"/>
            <a:r>
              <a:rPr lang="es-ES_tradnl"/>
              <a:t>Favorece la administración de tasas e impuestos, redundando en una mejora de la recaudación propia a partir de información sistematizada.</a:t>
            </a:r>
            <a:endParaRPr lang="es-AR" sz="2400"/>
          </a:p>
          <a:p>
            <a:pPr lvl="1" algn="just" defTabSz="914400"/>
            <a:r>
              <a:rPr lang="es-ES_tradnl"/>
              <a:t>Se disponen de mecanismos de gestión de la información tributaria municipal alineada a pautas de armonización tributaria.</a:t>
            </a:r>
            <a:endParaRPr lang="es-ES" sz="20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7347"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7348"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7349" name="Picture 2" descr="M:\gobierno\Año 2012\CAPACITACIÓN 2012\Tercer Seminario Municipal - Jujuy Nov. 2012\Imagenes\08 16-Nov 12.07 FP065 arebolledo.jpg"/>
          <p:cNvPicPr>
            <a:picLocks noChangeAspect="1" noChangeArrowheads="1"/>
          </p:cNvPicPr>
          <p:nvPr/>
        </p:nvPicPr>
        <p:blipFill>
          <a:blip r:embed="rId3"/>
          <a:srcRect/>
          <a:stretch>
            <a:fillRect/>
          </a:stretch>
        </p:blipFill>
        <p:spPr bwMode="auto">
          <a:xfrm>
            <a:off x="214313" y="0"/>
            <a:ext cx="8786812"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8371"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8372"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8373" name="Picture 2" descr="M:\gobierno\Año 2012\CAPACITACIÓN 2012\Tercer Seminario Municipal - Jujuy Nov. 2012\Imagenes\10 16-Nov 12.07 FP065 arebolledo.jpg"/>
          <p:cNvPicPr>
            <a:picLocks noChangeAspect="1" noChangeArrowheads="1"/>
          </p:cNvPicPr>
          <p:nvPr/>
        </p:nvPicPr>
        <p:blipFill>
          <a:blip r:embed="rId3"/>
          <a:srcRect/>
          <a:stretch>
            <a:fillRect/>
          </a:stretch>
        </p:blipFill>
        <p:spPr bwMode="auto">
          <a:xfrm>
            <a:off x="214313" y="214313"/>
            <a:ext cx="8643937" cy="664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59395"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59396"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59397" name="Picture 2" descr="M:\gobierno\Año 2012\CAPACITACIÓN 2012\Tercer Seminario Municipal - Jujuy Nov. 2012\Imagenes\14 16-Nov 12.09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0419"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0420"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0421" name="Picture 2" descr="M:\gobierno\Año 2012\CAPACITACIÓN 2012\Tercer Seminario Municipal - Jujuy Nov. 2012\Imagenes\16 16-Nov 12.09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1443"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1444"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1445" name="Picture 2" descr="M:\gobierno\Año 2012\CAPACITACIÓN 2012\Tercer Seminario Municipal - Jujuy Nov. 2012\Imagenes\16-Nov 12.08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2467"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2468" name="6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2469" name="7 Rectángulo"/>
          <p:cNvSpPr>
            <a:spLocks noChangeArrowheads="1"/>
          </p:cNvSpPr>
          <p:nvPr/>
        </p:nvSpPr>
        <p:spPr bwMode="auto">
          <a:xfrm>
            <a:off x="714375" y="1566863"/>
            <a:ext cx="8001000" cy="1692275"/>
          </a:xfrm>
          <a:prstGeom prst="rect">
            <a:avLst/>
          </a:prstGeom>
          <a:noFill/>
          <a:ln w="9525">
            <a:noFill/>
            <a:miter lim="800000"/>
            <a:headEnd/>
            <a:tailEnd/>
          </a:ln>
        </p:spPr>
        <p:txBody>
          <a:bodyPr>
            <a:spAutoFit/>
          </a:bodyPr>
          <a:lstStyle/>
          <a:p>
            <a:pPr marL="341313" indent="-341313" algn="just">
              <a:spcBef>
                <a:spcPts val="600"/>
              </a:spcBef>
              <a:spcAft>
                <a:spcPts val="600"/>
              </a:spcAft>
            </a:pPr>
            <a:r>
              <a:rPr lang="es-ES" sz="2800" b="1">
                <a:latin typeface="Tahoma" pitchFamily="34" charset="0"/>
                <a:cs typeface="Tahoma" pitchFamily="34" charset="0"/>
              </a:rPr>
              <a:t>  </a:t>
            </a:r>
          </a:p>
          <a:p>
            <a:pPr marL="341313" indent="-341313" algn="just">
              <a:spcBef>
                <a:spcPts val="600"/>
              </a:spcBef>
              <a:spcAft>
                <a:spcPts val="600"/>
              </a:spcAft>
            </a:pPr>
            <a:endParaRPr lang="es-ES" sz="2800" b="1">
              <a:latin typeface="Tahoma" pitchFamily="34" charset="0"/>
              <a:cs typeface="Tahoma" pitchFamily="34" charset="0"/>
            </a:endParaRPr>
          </a:p>
          <a:p>
            <a:pPr marL="341313" indent="-341313" algn="just">
              <a:spcBef>
                <a:spcPts val="600"/>
              </a:spcBef>
              <a:spcAft>
                <a:spcPts val="600"/>
              </a:spcAft>
            </a:pPr>
            <a:endParaRPr lang="es-ES" sz="2800" b="1">
              <a:latin typeface="Tahoma" pitchFamily="34" charset="0"/>
              <a:cs typeface="Tahoma" pitchFamily="34" charset="0"/>
            </a:endParaRPr>
          </a:p>
        </p:txBody>
      </p:sp>
      <p:sp>
        <p:nvSpPr>
          <p:cNvPr id="56327" name="9 Rectángulo"/>
          <p:cNvSpPr>
            <a:spLocks noChangeArrowheads="1"/>
          </p:cNvSpPr>
          <p:nvPr/>
        </p:nvSpPr>
        <p:spPr bwMode="auto">
          <a:xfrm>
            <a:off x="285721" y="150813"/>
            <a:ext cx="8715436" cy="492125"/>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600" b="1" dirty="0">
                <a:solidFill>
                  <a:schemeClr val="tx1"/>
                </a:solidFill>
                <a:latin typeface="Tahoma" pitchFamily="34" charset="0"/>
                <a:cs typeface="Tahoma" pitchFamily="34" charset="0"/>
              </a:rPr>
              <a:t>PECAS</a:t>
            </a:r>
            <a:endParaRPr lang="es-AR" sz="2600" b="1" dirty="0">
              <a:solidFill>
                <a:schemeClr val="tx1"/>
              </a:solidFill>
              <a:latin typeface="Tahoma" pitchFamily="34" charset="0"/>
              <a:cs typeface="Tahoma" pitchFamily="34" charset="0"/>
            </a:endParaRPr>
          </a:p>
        </p:txBody>
      </p:sp>
      <p:pic>
        <p:nvPicPr>
          <p:cNvPr id="62473" name="Picture 2" descr="M:\gobierno\Año 2012\CAPACITACIÓN 2012\Tercer Seminario Municipal - Jujuy Nov. 2012\Imagenes\LogoPecas.PNG"/>
          <p:cNvPicPr>
            <a:picLocks noChangeAspect="1" noChangeArrowheads="1"/>
          </p:cNvPicPr>
          <p:nvPr/>
        </p:nvPicPr>
        <p:blipFill>
          <a:blip r:embed="rId2"/>
          <a:srcRect/>
          <a:stretch>
            <a:fillRect/>
          </a:stretch>
        </p:blipFill>
        <p:spPr bwMode="auto">
          <a:xfrm>
            <a:off x="3929063" y="2071688"/>
            <a:ext cx="1689100" cy="1428750"/>
          </a:xfrm>
          <a:prstGeom prst="rect">
            <a:avLst/>
          </a:prstGeom>
          <a:noFill/>
          <a:ln w="9525">
            <a:noFill/>
            <a:miter lim="800000"/>
            <a:headEnd/>
            <a:tailEnd/>
          </a:ln>
        </p:spPr>
      </p:pic>
      <p:sp>
        <p:nvSpPr>
          <p:cNvPr id="62474" name="8 Rectángulo"/>
          <p:cNvSpPr>
            <a:spLocks noChangeArrowheads="1"/>
          </p:cNvSpPr>
          <p:nvPr/>
        </p:nvSpPr>
        <p:spPr bwMode="auto">
          <a:xfrm>
            <a:off x="0" y="714375"/>
            <a:ext cx="9144000" cy="6186488"/>
          </a:xfrm>
          <a:prstGeom prst="rect">
            <a:avLst/>
          </a:prstGeom>
          <a:noFill/>
          <a:ln w="9525">
            <a:noFill/>
            <a:miter lim="800000"/>
            <a:headEnd/>
            <a:tailEnd/>
          </a:ln>
        </p:spPr>
        <p:txBody>
          <a:bodyPr>
            <a:spAutoFit/>
          </a:bodyPr>
          <a:lstStyle/>
          <a:p>
            <a:r>
              <a:rPr lang="es-ES_tradnl" sz="2200">
                <a:cs typeface="Arial" pitchFamily="34" charset="0"/>
              </a:rPr>
              <a:t>Plataforma de interoperabilidad e inteligencia de negocios</a:t>
            </a:r>
          </a:p>
          <a:p>
            <a:pPr algn="ctr"/>
            <a:r>
              <a:rPr lang="es-ES" sz="2200" b="1">
                <a:cs typeface="Arial" pitchFamily="34" charset="0"/>
              </a:rPr>
              <a:t>Planificar, Ejecutar, Controlar, Analizar y Standarizar</a:t>
            </a:r>
            <a:endParaRPr lang="es-ES_tradnl" sz="2200">
              <a:cs typeface="Arial" pitchFamily="34" charset="0"/>
            </a:endParaRPr>
          </a:p>
          <a:p>
            <a:pPr algn="ctr"/>
            <a:r>
              <a:rPr lang="es-ES_tradnl" sz="2200">
                <a:cs typeface="Arial" pitchFamily="34" charset="0"/>
              </a:rPr>
              <a:t>  (suite PECAS)</a:t>
            </a:r>
          </a:p>
          <a:p>
            <a:pPr algn="ctr"/>
            <a:endParaRPr lang="es-ES_tradnl" sz="2200">
              <a:cs typeface="Arial" pitchFamily="34" charset="0"/>
            </a:endParaRPr>
          </a:p>
          <a:p>
            <a:pPr algn="ctr"/>
            <a:endParaRPr lang="es-ES_tradnl" sz="2200">
              <a:cs typeface="Arial" pitchFamily="34" charset="0"/>
            </a:endParaRPr>
          </a:p>
          <a:p>
            <a:pPr algn="ctr"/>
            <a:endParaRPr lang="es-AR" sz="2200">
              <a:cs typeface="Arial" pitchFamily="34" charset="0"/>
            </a:endParaRPr>
          </a:p>
          <a:p>
            <a:pPr lvl="1"/>
            <a:endParaRPr lang="es-ES_tradnl" sz="2200">
              <a:cs typeface="Arial" pitchFamily="34" charset="0"/>
            </a:endParaRPr>
          </a:p>
          <a:p>
            <a:pPr lvl="1"/>
            <a:endParaRPr lang="es-ES_tradnl" sz="2200">
              <a:cs typeface="Arial" pitchFamily="34" charset="0"/>
            </a:endParaRPr>
          </a:p>
          <a:p>
            <a:pPr lvl="1" algn="just">
              <a:buFont typeface="Wingdings" pitchFamily="2" charset="2"/>
              <a:buChar char="ü"/>
            </a:pPr>
            <a:r>
              <a:rPr lang="es-ES_tradnl" sz="2200">
                <a:cs typeface="Arial" pitchFamily="34" charset="0"/>
              </a:rPr>
              <a:t>  Permite el intercambio seguro de datos entre Municipios y el Gobierno Provincial, eliminando la necesidad de pedirle al ciudadano que le provea al Estado un dato que el Estado ya posee de él.</a:t>
            </a:r>
          </a:p>
          <a:p>
            <a:pPr lvl="1" algn="just"/>
            <a:endParaRPr lang="es-ES_tradnl" sz="2200">
              <a:cs typeface="Arial" pitchFamily="34" charset="0"/>
            </a:endParaRPr>
          </a:p>
          <a:p>
            <a:pPr lvl="1" algn="just">
              <a:buFont typeface="Wingdings" pitchFamily="2" charset="2"/>
              <a:buChar char="ü"/>
            </a:pPr>
            <a:endParaRPr lang="es-AR" sz="2200">
              <a:cs typeface="Arial" pitchFamily="34" charset="0"/>
            </a:endParaRPr>
          </a:p>
          <a:p>
            <a:pPr lvl="1" algn="just">
              <a:buFont typeface="Wingdings" pitchFamily="2" charset="2"/>
              <a:buChar char="ü"/>
            </a:pPr>
            <a:r>
              <a:rPr lang="es-ES_tradnl" sz="2200">
                <a:cs typeface="Arial" pitchFamily="34" charset="0"/>
              </a:rPr>
              <a:t>  Despliega un tablero de comando en los distintos niveles de la organización, con indicadores económicos, financieros, tributarios y operativos, que facilita al Municipio la gestión por objetivos y el alerta oportuno de problemas. </a:t>
            </a:r>
            <a:endParaRPr lang="es-ES" sz="2200" b="1">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3491"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3492"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3493" name="Picture 2" descr="M:\gobierno\Año 2012\CAPACITACIÓN 2012\Tercer Seminario Municipal - Jujuy Nov. 2012\Imagenes\16-Nov 12.07 FP065 arebolledo.jpg"/>
          <p:cNvPicPr>
            <a:picLocks noChangeAspect="1" noChangeArrowheads="1"/>
          </p:cNvPicPr>
          <p:nvPr/>
        </p:nvPicPr>
        <p:blipFill>
          <a:blip r:embed="rId3"/>
          <a:srcRect/>
          <a:stretch>
            <a:fillRect/>
          </a:stretch>
        </p:blipFill>
        <p:spPr bwMode="auto">
          <a:xfrm>
            <a:off x="0" y="0"/>
            <a:ext cx="9144000" cy="637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4515"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4516"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4517" name="Picture 2" descr="M:\gobierno\Año 2012\CAPACITACIÓN 2012\Tercer Seminario Municipal - Jujuy Nov. 2012\Imagenes\16-Nov 12.05 FP065 arebolledo.jpg"/>
          <p:cNvPicPr>
            <a:picLocks noChangeAspect="1" noChangeArrowheads="1"/>
          </p:cNvPicPr>
          <p:nvPr/>
        </p:nvPicPr>
        <p:blipFill>
          <a:blip r:embed="rId3"/>
          <a:srcRect/>
          <a:stretch>
            <a:fillRect/>
          </a:stretch>
        </p:blipFill>
        <p:spPr bwMode="auto">
          <a:xfrm>
            <a:off x="142875" y="71438"/>
            <a:ext cx="885825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5539"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5540"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5541" name="Picture 2" descr="M:\gobierno\Año 2012\CAPACITACIÓN 2012\Tercer Seminario Municipal - Jujuy Nov. 2012\Imagenes\16-Nov 12.04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1 Imagen" descr="diapo4.jp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66563" name="2 Rectángulo"/>
          <p:cNvSpPr>
            <a:spLocks noChangeArrowheads="1"/>
          </p:cNvSpPr>
          <p:nvPr/>
        </p:nvSpPr>
        <p:spPr bwMode="auto">
          <a:xfrm>
            <a:off x="500063" y="1214438"/>
            <a:ext cx="7929562" cy="3529012"/>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sp>
        <p:nvSpPr>
          <p:cNvPr id="66564" name="3 Rectángulo"/>
          <p:cNvSpPr>
            <a:spLocks noChangeArrowheads="1"/>
          </p:cNvSpPr>
          <p:nvPr/>
        </p:nvSpPr>
        <p:spPr bwMode="auto">
          <a:xfrm>
            <a:off x="500063" y="1571625"/>
            <a:ext cx="7929562" cy="3529013"/>
          </a:xfrm>
          <a:prstGeom prst="rect">
            <a:avLst/>
          </a:prstGeom>
          <a:noFill/>
          <a:ln w="9525">
            <a:noFill/>
            <a:miter lim="800000"/>
            <a:headEnd/>
            <a:tailEnd/>
          </a:ln>
        </p:spPr>
        <p:txBody>
          <a:bodyPr>
            <a:spAutoFit/>
          </a:bodyPr>
          <a:lstStyle/>
          <a:p>
            <a:pPr marL="341313" indent="-341313">
              <a:lnSpc>
                <a:spcPct val="110000"/>
              </a:lnSpc>
              <a:spcBef>
                <a:spcPct val="30000"/>
              </a:spcBef>
              <a:spcAft>
                <a:spcPct val="35000"/>
              </a:spcAft>
            </a:pPr>
            <a:r>
              <a:rPr lang="es-ES" sz="2800">
                <a:latin typeface="Baskerville Old Face" pitchFamily="18" charset="0"/>
                <a:cs typeface="Arial" pitchFamily="34" charset="0"/>
              </a:rPr>
              <a:t> </a:t>
            </a: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a:p>
            <a:pPr marL="341313" indent="-341313">
              <a:lnSpc>
                <a:spcPct val="110000"/>
              </a:lnSpc>
              <a:spcBef>
                <a:spcPct val="30000"/>
              </a:spcBef>
              <a:spcAft>
                <a:spcPct val="35000"/>
              </a:spcAft>
            </a:pPr>
            <a:endParaRPr lang="es-ES">
              <a:latin typeface="Baskerville Old Face" pitchFamily="18" charset="0"/>
              <a:cs typeface="Arial" pitchFamily="34" charset="0"/>
            </a:endParaRPr>
          </a:p>
        </p:txBody>
      </p:sp>
      <p:pic>
        <p:nvPicPr>
          <p:cNvPr id="66565" name="Picture 2" descr="M:\gobierno\Año 2012\CAPACITACIÓN 2012\Tercer Seminario Municipal - Jujuy Nov. 2012\Imagenes\16-Nov 12.09 FP065 arebolledo.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Título"/>
          <p:cNvSpPr>
            <a:spLocks noGrp="1"/>
          </p:cNvSpPr>
          <p:nvPr>
            <p:ph type="title"/>
          </p:nvPr>
        </p:nvSpPr>
        <p:spPr>
          <a:xfrm>
            <a:off x="0" y="0"/>
            <a:ext cx="9144000" cy="620713"/>
          </a:xfrm>
          <a:solidFill>
            <a:srgbClr val="FFCC00"/>
          </a:solidFill>
        </p:spPr>
        <p:txBody>
          <a:bodyPr/>
          <a:lstStyle/>
          <a:p>
            <a:pPr algn="r"/>
            <a:r>
              <a:rPr lang="es-MX" sz="2800" b="1" i="1" dirty="0" smtClean="0">
                <a:latin typeface="Arial" pitchFamily="34" charset="0"/>
                <a:cs typeface="Arial" pitchFamily="34" charset="0"/>
              </a:rPr>
              <a:t>Federalismo Fiscal en la Provincia del Neuquén</a:t>
            </a:r>
            <a:r>
              <a:rPr lang="es-MX" sz="2800" b="1" dirty="0" smtClean="0">
                <a:latin typeface="Arial" pitchFamily="34" charset="0"/>
                <a:cs typeface="Arial" pitchFamily="34" charset="0"/>
              </a:rPr>
              <a:t>.</a:t>
            </a:r>
            <a:endParaRPr lang="es-AR" sz="2800" dirty="0" smtClean="0"/>
          </a:p>
        </p:txBody>
      </p:sp>
      <p:sp>
        <p:nvSpPr>
          <p:cNvPr id="7" name="6 CuadroTexto"/>
          <p:cNvSpPr txBox="1"/>
          <p:nvPr/>
        </p:nvSpPr>
        <p:spPr>
          <a:xfrm>
            <a:off x="0" y="549275"/>
            <a:ext cx="9144000" cy="2554288"/>
          </a:xfrm>
          <a:prstGeom prst="rect">
            <a:avLst/>
          </a:prstGeom>
          <a:solidFill>
            <a:schemeClr val="bg1">
              <a:lumMod val="95000"/>
            </a:schemeClr>
          </a:solidFill>
        </p:spPr>
        <p:txBody>
          <a:bodyPr>
            <a:spAutoFit/>
          </a:bodyPr>
          <a:lstStyle/>
          <a:p>
            <a:pPr>
              <a:defRPr/>
            </a:pPr>
            <a:r>
              <a:rPr lang="es-AR" sz="2800" b="1" i="1" dirty="0">
                <a:solidFill>
                  <a:srgbClr val="000099"/>
                </a:solidFill>
                <a:latin typeface="Arial" charset="0"/>
              </a:rPr>
              <a:t>Patrón de asignación de funciones:</a:t>
            </a:r>
          </a:p>
          <a:p>
            <a:pPr>
              <a:defRPr/>
            </a:pPr>
            <a:r>
              <a:rPr lang="es-AR" sz="2800" b="1" i="1" dirty="0">
                <a:solidFill>
                  <a:srgbClr val="000099"/>
                </a:solidFill>
                <a:latin typeface="Arial" charset="0"/>
              </a:rPr>
              <a:t>  - </a:t>
            </a:r>
            <a:r>
              <a:rPr lang="es-AR" sz="2400" b="1" i="1" dirty="0">
                <a:solidFill>
                  <a:srgbClr val="000099"/>
                </a:solidFill>
                <a:latin typeface="Arial" charset="0"/>
              </a:rPr>
              <a:t>Responsabilidad de la Provincia: </a:t>
            </a:r>
            <a:r>
              <a:rPr lang="es-AR" sz="2000" b="1" i="1" dirty="0">
                <a:latin typeface="Arial" charset="0"/>
              </a:rPr>
              <a:t>servicios de seguridad, salud, educación, vivienda, distribución energía eléctrica.</a:t>
            </a:r>
          </a:p>
          <a:p>
            <a:pPr>
              <a:defRPr/>
            </a:pPr>
            <a:endParaRPr lang="es-AR" sz="2000" b="1" i="1" dirty="0">
              <a:latin typeface="Arial" charset="0"/>
            </a:endParaRPr>
          </a:p>
          <a:p>
            <a:pPr>
              <a:defRPr/>
            </a:pPr>
            <a:r>
              <a:rPr lang="es-AR" sz="2200" b="1" i="1" dirty="0">
                <a:solidFill>
                  <a:srgbClr val="000099"/>
                </a:solidFill>
                <a:latin typeface="Arial" charset="0"/>
              </a:rPr>
              <a:t>  - </a:t>
            </a:r>
            <a:r>
              <a:rPr lang="es-AR" sz="2400" b="1" i="1" dirty="0">
                <a:solidFill>
                  <a:srgbClr val="000099"/>
                </a:solidFill>
                <a:latin typeface="Arial" charset="0"/>
              </a:rPr>
              <a:t>Responsabilidad de los Municipios: </a:t>
            </a:r>
            <a:r>
              <a:rPr lang="es-AR" sz="2000" b="1" i="1" dirty="0">
                <a:latin typeface="Arial" charset="0"/>
              </a:rPr>
              <a:t>Servicio de agua y saneamiento, Alumbrado Público, Servicios de recolección de residuos sólidos, barrido y limpieza.</a:t>
            </a:r>
          </a:p>
        </p:txBody>
      </p:sp>
      <p:sp>
        <p:nvSpPr>
          <p:cNvPr id="9" name="8 CuadroTexto"/>
          <p:cNvSpPr txBox="1"/>
          <p:nvPr/>
        </p:nvSpPr>
        <p:spPr>
          <a:xfrm>
            <a:off x="0" y="3213100"/>
            <a:ext cx="9144000" cy="1754188"/>
          </a:xfrm>
          <a:prstGeom prst="rect">
            <a:avLst/>
          </a:prstGeom>
          <a:solidFill>
            <a:schemeClr val="bg1">
              <a:lumMod val="85000"/>
            </a:schemeClr>
          </a:solidFill>
        </p:spPr>
        <p:txBody>
          <a:bodyPr>
            <a:spAutoFit/>
          </a:bodyPr>
          <a:lstStyle/>
          <a:p>
            <a:pPr>
              <a:defRPr/>
            </a:pPr>
            <a:r>
              <a:rPr lang="es-AR" sz="2800" b="1" i="1" dirty="0">
                <a:solidFill>
                  <a:srgbClr val="000099"/>
                </a:solidFill>
                <a:latin typeface="Arial" charset="0"/>
              </a:rPr>
              <a:t>Recursos de los gobiernos locales:</a:t>
            </a:r>
          </a:p>
          <a:p>
            <a:pPr>
              <a:defRPr/>
            </a:pPr>
            <a:r>
              <a:rPr lang="es-AR" sz="1700" b="1" dirty="0">
                <a:latin typeface="Arial" charset="0"/>
              </a:rPr>
              <a:t> </a:t>
            </a:r>
            <a:r>
              <a:rPr lang="es-AR" sz="2000" b="1" dirty="0">
                <a:latin typeface="Arial" charset="0"/>
              </a:rPr>
              <a:t>	- </a:t>
            </a:r>
            <a:r>
              <a:rPr lang="es-AR" sz="2000" b="1" i="1" dirty="0">
                <a:latin typeface="Arial" charset="0"/>
              </a:rPr>
              <a:t>Impuesto Automotor</a:t>
            </a:r>
          </a:p>
          <a:p>
            <a:pPr>
              <a:defRPr/>
            </a:pPr>
            <a:r>
              <a:rPr lang="es-AR" sz="2000" b="1" i="1" dirty="0">
                <a:latin typeface="Arial" charset="0"/>
              </a:rPr>
              <a:t> 	- Tasas Municipales: Retributivo de Servicios, TISH, Licencias Comerciales, </a:t>
            </a:r>
            <a:r>
              <a:rPr lang="es-AR" sz="2000" b="1" i="1" dirty="0" err="1">
                <a:latin typeface="Arial" charset="0"/>
              </a:rPr>
              <a:t>etc</a:t>
            </a:r>
            <a:r>
              <a:rPr lang="es-AR" sz="2000" b="1" i="1" dirty="0">
                <a:latin typeface="Arial" charset="0"/>
              </a:rPr>
              <a:t> .</a:t>
            </a:r>
          </a:p>
          <a:p>
            <a:pPr>
              <a:defRPr/>
            </a:pPr>
            <a:r>
              <a:rPr lang="es-AR" sz="2000" b="1" i="1" dirty="0">
                <a:latin typeface="Arial" charset="0"/>
              </a:rPr>
              <a:t> 	- Coparticipación Provincial.</a:t>
            </a:r>
          </a:p>
        </p:txBody>
      </p:sp>
      <p:sp>
        <p:nvSpPr>
          <p:cNvPr id="11" name="10 CuadroTexto"/>
          <p:cNvSpPr txBox="1"/>
          <p:nvPr/>
        </p:nvSpPr>
        <p:spPr>
          <a:xfrm>
            <a:off x="0" y="5151438"/>
            <a:ext cx="9144000" cy="1446212"/>
          </a:xfrm>
          <a:prstGeom prst="rect">
            <a:avLst/>
          </a:prstGeom>
          <a:solidFill>
            <a:schemeClr val="bg1">
              <a:lumMod val="95000"/>
            </a:schemeClr>
          </a:solidFill>
        </p:spPr>
        <p:txBody>
          <a:bodyPr>
            <a:spAutoFit/>
          </a:bodyPr>
          <a:lstStyle/>
          <a:p>
            <a:pPr>
              <a:defRPr/>
            </a:pPr>
            <a:r>
              <a:rPr lang="es-AR" sz="2800" b="1" i="1" dirty="0">
                <a:solidFill>
                  <a:srgbClr val="000099"/>
                </a:solidFill>
                <a:latin typeface="Arial" charset="0"/>
              </a:rPr>
              <a:t>Patrón de gastos de los municipios neuquinos:</a:t>
            </a:r>
          </a:p>
          <a:p>
            <a:pPr>
              <a:defRPr/>
            </a:pPr>
            <a:r>
              <a:rPr lang="es-AR" sz="1700" b="1" dirty="0">
                <a:latin typeface="Arial" charset="0"/>
              </a:rPr>
              <a:t> </a:t>
            </a:r>
            <a:r>
              <a:rPr lang="es-AR" sz="2000" b="1" dirty="0">
                <a:latin typeface="Arial" charset="0"/>
              </a:rPr>
              <a:t>	… A valores pequeños de población se registra un elevado nivel de gasto municipal que decrece a medida que aumenta el tamaño de la localidad.</a:t>
            </a:r>
            <a:endParaRPr lang="es-AR" sz="2000" b="1" i="1"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 Imagen"/>
          <p:cNvPicPr>
            <a:picLocks noChangeAspect="1"/>
          </p:cNvPicPr>
          <p:nvPr/>
        </p:nvPicPr>
        <p:blipFill>
          <a:blip r:embed="rId2"/>
          <a:srcRect/>
          <a:stretch>
            <a:fillRect/>
          </a:stretch>
        </p:blipFill>
        <p:spPr bwMode="auto">
          <a:xfrm>
            <a:off x="0" y="9525"/>
            <a:ext cx="9144000" cy="6848475"/>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251520" y="1268760"/>
          <a:ext cx="871296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5 Título"/>
          <p:cNvSpPr>
            <a:spLocks noGrp="1"/>
          </p:cNvSpPr>
          <p:nvPr>
            <p:ph type="title"/>
          </p:nvPr>
        </p:nvSpPr>
        <p:spPr>
          <a:xfrm>
            <a:off x="0" y="0"/>
            <a:ext cx="9144000" cy="561975"/>
          </a:xfrm>
        </p:spPr>
        <p:txBody>
          <a:bodyPr/>
          <a:lstStyle/>
          <a:p>
            <a:pPr algn="r"/>
            <a:r>
              <a:rPr lang="es-AR" sz="4000" b="1" i="1" smtClean="0">
                <a:latin typeface="Arial" pitchFamily="34" charset="0"/>
                <a:cs typeface="Arial" pitchFamily="34" charset="0"/>
              </a:rPr>
              <a:t>Dimensión Local:</a:t>
            </a:r>
          </a:p>
        </p:txBody>
      </p:sp>
      <p:sp>
        <p:nvSpPr>
          <p:cNvPr id="10" name="9 Rectángulo"/>
          <p:cNvSpPr/>
          <p:nvPr/>
        </p:nvSpPr>
        <p:spPr>
          <a:xfrm>
            <a:off x="251520" y="4182824"/>
            <a:ext cx="8662614" cy="542320"/>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lIns="140970" tIns="140970" rIns="140970" bIns="140970" spcCol="1270" anchor="ctr"/>
          <a:lstStyle/>
          <a:p>
            <a:pPr algn="ctr" defTabSz="1644650">
              <a:lnSpc>
                <a:spcPct val="90000"/>
              </a:lnSpc>
              <a:spcAft>
                <a:spcPct val="35000"/>
              </a:spcAft>
              <a:defRPr/>
            </a:pPr>
            <a:r>
              <a:rPr lang="es-AR" sz="2800" dirty="0">
                <a:solidFill>
                  <a:schemeClr val="tx1"/>
                </a:solidFill>
                <a:latin typeface="Arial" pitchFamily="34" charset="0"/>
                <a:cs typeface="Arial" pitchFamily="34" charset="0"/>
              </a:rPr>
              <a:t>146 </a:t>
            </a:r>
            <a:r>
              <a:rPr lang="es-AR" sz="2000" dirty="0">
                <a:solidFill>
                  <a:schemeClr val="tx1"/>
                </a:solidFill>
                <a:latin typeface="Arial" pitchFamily="34" charset="0"/>
                <a:cs typeface="Arial" pitchFamily="34" charset="0"/>
              </a:rPr>
              <a:t>Comunidades y Parajes Rurales</a:t>
            </a:r>
            <a:r>
              <a:rPr lang="es-AR" sz="3700" dirty="0">
                <a:solidFill>
                  <a:schemeClr val="tx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4 Imagen"/>
          <p:cNvPicPr>
            <a:picLocks noChangeAspect="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
        <p:nvSpPr>
          <p:cNvPr id="14339" name="4 Título"/>
          <p:cNvSpPr>
            <a:spLocks noGrp="1"/>
          </p:cNvSpPr>
          <p:nvPr>
            <p:ph type="title"/>
          </p:nvPr>
        </p:nvSpPr>
        <p:spPr>
          <a:xfrm>
            <a:off x="0" y="0"/>
            <a:ext cx="9144000" cy="665163"/>
          </a:xfrm>
        </p:spPr>
        <p:txBody>
          <a:bodyPr/>
          <a:lstStyle/>
          <a:p>
            <a:pPr algn="r"/>
            <a:r>
              <a:rPr lang="es-MX" sz="2400" b="1" i="1" smtClean="0">
                <a:latin typeface="Arial" pitchFamily="34" charset="0"/>
                <a:cs typeface="Arial" pitchFamily="34" charset="0"/>
              </a:rPr>
              <a:t>Neuquén: Régimen de Coparticipación Provincial. Ley 2148.</a:t>
            </a:r>
            <a:endParaRPr lang="es-AR" sz="2400" i="1" smtClean="0"/>
          </a:p>
        </p:txBody>
      </p:sp>
      <p:sp>
        <p:nvSpPr>
          <p:cNvPr id="7" name="6 Rectángulo redondeado"/>
          <p:cNvSpPr/>
          <p:nvPr/>
        </p:nvSpPr>
        <p:spPr>
          <a:xfrm>
            <a:off x="72008" y="692696"/>
            <a:ext cx="8964488" cy="72008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2400" b="1" dirty="0">
                <a:solidFill>
                  <a:schemeClr val="tx1"/>
                </a:solidFill>
                <a:latin typeface="Arial" pitchFamily="34" charset="0"/>
                <a:cs typeface="Arial" pitchFamily="34" charset="0"/>
              </a:rPr>
              <a:t>DISTRIBUCIÓN PRIMARIA</a:t>
            </a:r>
          </a:p>
        </p:txBody>
      </p:sp>
      <p:sp>
        <p:nvSpPr>
          <p:cNvPr id="8" name="7 Llamada de flecha hacia arriba"/>
          <p:cNvSpPr/>
          <p:nvPr/>
        </p:nvSpPr>
        <p:spPr>
          <a:xfrm>
            <a:off x="107504" y="1412776"/>
            <a:ext cx="2736304" cy="1224136"/>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Tributos Provinciales: 15% </a:t>
            </a:r>
            <a:r>
              <a:rPr lang="es-AR" sz="1200" b="1" dirty="0">
                <a:solidFill>
                  <a:schemeClr val="tx1"/>
                </a:solidFill>
                <a:latin typeface="Arial" pitchFamily="34" charset="0"/>
                <a:cs typeface="Arial" pitchFamily="34" charset="0"/>
              </a:rPr>
              <a:t>(deducir costo recaudación)</a:t>
            </a:r>
            <a:endParaRPr lang="es-AR" sz="1400" b="1" dirty="0">
              <a:solidFill>
                <a:schemeClr val="tx1"/>
              </a:solidFill>
              <a:latin typeface="Arial" pitchFamily="34" charset="0"/>
              <a:cs typeface="Arial" pitchFamily="34" charset="0"/>
            </a:endParaRPr>
          </a:p>
        </p:txBody>
      </p:sp>
      <p:sp>
        <p:nvSpPr>
          <p:cNvPr id="11" name="10 Llamada de flecha hacia arriba"/>
          <p:cNvSpPr/>
          <p:nvPr/>
        </p:nvSpPr>
        <p:spPr>
          <a:xfrm>
            <a:off x="2915816" y="1412776"/>
            <a:ext cx="2952328" cy="1224136"/>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Coparticipación Federal: 15 % </a:t>
            </a:r>
          </a:p>
          <a:p>
            <a:pPr algn="ctr">
              <a:defRPr/>
            </a:pPr>
            <a:r>
              <a:rPr lang="es-AR" sz="1200" b="1" dirty="0">
                <a:solidFill>
                  <a:schemeClr val="tx1"/>
                </a:solidFill>
                <a:latin typeface="Arial" pitchFamily="34" charset="0"/>
                <a:cs typeface="Arial" pitchFamily="34" charset="0"/>
              </a:rPr>
              <a:t>(deducir: 18% P.J. y 7,5% P.L)</a:t>
            </a:r>
          </a:p>
        </p:txBody>
      </p:sp>
      <p:sp>
        <p:nvSpPr>
          <p:cNvPr id="12" name="11 Llamada de flecha hacia arriba"/>
          <p:cNvSpPr/>
          <p:nvPr/>
        </p:nvSpPr>
        <p:spPr>
          <a:xfrm>
            <a:off x="5940152" y="1412776"/>
            <a:ext cx="2880320" cy="1224136"/>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Regalías Hidrocarburíferas: </a:t>
            </a:r>
            <a:r>
              <a:rPr lang="es-AR" sz="1200" b="1" dirty="0">
                <a:solidFill>
                  <a:schemeClr val="tx1"/>
                </a:solidFill>
                <a:latin typeface="Arial" pitchFamily="34" charset="0"/>
                <a:cs typeface="Arial" pitchFamily="34" charset="0"/>
              </a:rPr>
              <a:t>15% (deducir 3% IADEP)</a:t>
            </a:r>
          </a:p>
        </p:txBody>
      </p:sp>
      <p:sp>
        <p:nvSpPr>
          <p:cNvPr id="13" name="12 Rectángulo redondeado"/>
          <p:cNvSpPr/>
          <p:nvPr/>
        </p:nvSpPr>
        <p:spPr>
          <a:xfrm>
            <a:off x="72008" y="3284984"/>
            <a:ext cx="9071992" cy="720080"/>
          </a:xfrm>
          <a:prstGeom prst="round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2400" b="1" dirty="0">
                <a:solidFill>
                  <a:schemeClr val="tx1"/>
                </a:solidFill>
                <a:latin typeface="Arial" pitchFamily="34" charset="0"/>
                <a:cs typeface="Arial" pitchFamily="34" charset="0"/>
              </a:rPr>
              <a:t>DISTRIBUCIÓN SECUNDARIA</a:t>
            </a:r>
          </a:p>
        </p:txBody>
      </p:sp>
      <p:sp>
        <p:nvSpPr>
          <p:cNvPr id="15" name="14 Llamada de flecha hacia arriba"/>
          <p:cNvSpPr/>
          <p:nvPr/>
        </p:nvSpPr>
        <p:spPr>
          <a:xfrm>
            <a:off x="107504" y="4005064"/>
            <a:ext cx="1907704" cy="1512168"/>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60% relación directa a la población</a:t>
            </a:r>
          </a:p>
        </p:txBody>
      </p:sp>
      <p:sp>
        <p:nvSpPr>
          <p:cNvPr id="20" name="19 Llamada de flecha hacia arriba"/>
          <p:cNvSpPr/>
          <p:nvPr/>
        </p:nvSpPr>
        <p:spPr>
          <a:xfrm>
            <a:off x="2051720" y="4005064"/>
            <a:ext cx="1728192" cy="1512168"/>
          </a:xfrm>
          <a:prstGeom prst="upArrowCallout">
            <a:avLst>
              <a:gd name="adj1" fmla="val 34844"/>
              <a:gd name="adj2" fmla="val 26083"/>
              <a:gd name="adj3" fmla="val 25000"/>
              <a:gd name="adj4" fmla="val 64977"/>
            </a:avLst>
          </a:prstGeom>
          <a:solidFill>
            <a:srgbClr val="FFC000"/>
          </a:solidFill>
          <a:ln>
            <a:no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15% relación inversa costo salarial per cápita</a:t>
            </a:r>
          </a:p>
        </p:txBody>
      </p:sp>
      <p:sp>
        <p:nvSpPr>
          <p:cNvPr id="21" name="20 Llamada de flecha hacia arriba"/>
          <p:cNvSpPr/>
          <p:nvPr/>
        </p:nvSpPr>
        <p:spPr>
          <a:xfrm>
            <a:off x="3816424" y="4005064"/>
            <a:ext cx="1763688" cy="1512168"/>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10% relación directa sin Municipio de </a:t>
            </a:r>
            <a:r>
              <a:rPr lang="es-AR" sz="1400" b="1" dirty="0" err="1">
                <a:solidFill>
                  <a:schemeClr val="tx1"/>
                </a:solidFill>
                <a:latin typeface="Arial" pitchFamily="34" charset="0"/>
                <a:cs typeface="Arial" pitchFamily="34" charset="0"/>
              </a:rPr>
              <a:t>Nqn</a:t>
            </a:r>
            <a:endParaRPr lang="es-AR" sz="1400" b="1" dirty="0">
              <a:solidFill>
                <a:schemeClr val="tx1"/>
              </a:solidFill>
              <a:latin typeface="Arial" pitchFamily="34" charset="0"/>
              <a:cs typeface="Arial" pitchFamily="34" charset="0"/>
            </a:endParaRPr>
          </a:p>
        </p:txBody>
      </p:sp>
      <p:sp>
        <p:nvSpPr>
          <p:cNvPr id="22" name="21 Llamada de flecha hacia arriba"/>
          <p:cNvSpPr/>
          <p:nvPr/>
        </p:nvSpPr>
        <p:spPr>
          <a:xfrm>
            <a:off x="5652120" y="4005064"/>
            <a:ext cx="1728192" cy="1512168"/>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10% relación a la recaudación tributaria municipal</a:t>
            </a:r>
          </a:p>
        </p:txBody>
      </p:sp>
      <p:sp>
        <p:nvSpPr>
          <p:cNvPr id="23" name="22 Llamada de flecha hacia arriba"/>
          <p:cNvSpPr/>
          <p:nvPr/>
        </p:nvSpPr>
        <p:spPr>
          <a:xfrm>
            <a:off x="7452320" y="4005064"/>
            <a:ext cx="1547664" cy="1512168"/>
          </a:xfrm>
          <a:prstGeom prst="upArrowCallout">
            <a:avLst>
              <a:gd name="adj1" fmla="val 34844"/>
              <a:gd name="adj2" fmla="val 26083"/>
              <a:gd name="adj3" fmla="val 25000"/>
              <a:gd name="adj4" fmla="val 64977"/>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5% en partes iguales.</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4 Imagen"/>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15363" name="4 Título"/>
          <p:cNvSpPr>
            <a:spLocks noGrp="1"/>
          </p:cNvSpPr>
          <p:nvPr>
            <p:ph type="title"/>
          </p:nvPr>
        </p:nvSpPr>
        <p:spPr>
          <a:xfrm>
            <a:off x="0" y="0"/>
            <a:ext cx="9144000" cy="633413"/>
          </a:xfrm>
        </p:spPr>
        <p:txBody>
          <a:bodyPr/>
          <a:lstStyle/>
          <a:p>
            <a:pPr algn="r"/>
            <a:r>
              <a:rPr lang="es-AR" sz="3200" smtClean="0">
                <a:latin typeface="Arial" pitchFamily="34" charset="0"/>
                <a:cs typeface="Arial" pitchFamily="34" charset="0"/>
              </a:rPr>
              <a:t>Otros recursos transferidos.</a:t>
            </a:r>
          </a:p>
        </p:txBody>
      </p:sp>
      <p:graphicFrame>
        <p:nvGraphicFramePr>
          <p:cNvPr id="4" name="3 Diagrama"/>
          <p:cNvGraphicFramePr/>
          <p:nvPr/>
        </p:nvGraphicFramePr>
        <p:xfrm>
          <a:off x="251520" y="980728"/>
          <a:ext cx="87129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4 Imagen"/>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16387" name="5 Rectángulo"/>
          <p:cNvSpPr>
            <a:spLocks noChangeArrowheads="1"/>
          </p:cNvSpPr>
          <p:nvPr/>
        </p:nvSpPr>
        <p:spPr bwMode="auto">
          <a:xfrm>
            <a:off x="34925" y="44450"/>
            <a:ext cx="9109075" cy="6862763"/>
          </a:xfrm>
          <a:prstGeom prst="rect">
            <a:avLst/>
          </a:prstGeom>
          <a:solidFill>
            <a:schemeClr val="bg1"/>
          </a:solidFill>
          <a:ln w="9525">
            <a:noFill/>
            <a:miter lim="800000"/>
            <a:headEnd/>
            <a:tailEnd/>
          </a:ln>
        </p:spPr>
        <p:txBody>
          <a:bodyPr>
            <a:spAutoFit/>
          </a:bodyPr>
          <a:lstStyle/>
          <a:p>
            <a:r>
              <a:rPr lang="es-AR" sz="2800" b="1">
                <a:solidFill>
                  <a:srgbClr val="000099"/>
                </a:solidFill>
              </a:rPr>
              <a:t>Ventajas del sistema…</a:t>
            </a:r>
          </a:p>
          <a:p>
            <a:pPr lvl="1">
              <a:buFont typeface="Wingdings" pitchFamily="2" charset="2"/>
              <a:buChar char="§"/>
            </a:pPr>
            <a:r>
              <a:rPr lang="es-AR" sz="2000" b="1"/>
              <a:t>  </a:t>
            </a:r>
            <a:r>
              <a:rPr lang="es-AR" sz="2400" i="1"/>
              <a:t>La provincia comparte con sus municipios la evolución de los principales recursos.</a:t>
            </a:r>
          </a:p>
          <a:p>
            <a:pPr lvl="1">
              <a:buFont typeface="Wingdings" pitchFamily="2" charset="2"/>
              <a:buChar char="§"/>
            </a:pPr>
            <a:r>
              <a:rPr lang="es-AR" sz="2400" i="1"/>
              <a:t>  El régimen de coparticipación es un régimen automático, solidario y mantiene objetividad en cuanto a los coeficientes de reparto: devolutivo, solidario e incentiva a la buena calidad de la gestión municipal.</a:t>
            </a:r>
          </a:p>
          <a:p>
            <a:endParaRPr lang="es-AR" sz="2400" b="1"/>
          </a:p>
          <a:p>
            <a:r>
              <a:rPr lang="es-AR" sz="2800" b="1">
                <a:solidFill>
                  <a:srgbClr val="000099"/>
                </a:solidFill>
              </a:rPr>
              <a:t>Situación actual.</a:t>
            </a:r>
          </a:p>
          <a:p>
            <a:pPr lvl="1">
              <a:buFont typeface="Wingdings" pitchFamily="2" charset="2"/>
              <a:buChar char="§"/>
            </a:pPr>
            <a:r>
              <a:rPr lang="es-AR" sz="2000"/>
              <a:t> </a:t>
            </a:r>
            <a:r>
              <a:rPr lang="es-AR" sz="2400" i="1"/>
              <a:t>Municipios reclaman mayor porcentaje de distribución primaria;</a:t>
            </a:r>
          </a:p>
          <a:p>
            <a:pPr lvl="1">
              <a:buFont typeface="Wingdings" pitchFamily="2" charset="2"/>
              <a:buChar char="§"/>
            </a:pPr>
            <a:r>
              <a:rPr lang="es-AR" sz="2400" i="1"/>
              <a:t> Debe tenerse en cuenta los servicios que presta la provincia y cuyos costos son soportados en su totalidad por la misma tales como educación, seguridad y salud;</a:t>
            </a:r>
          </a:p>
          <a:p>
            <a:pPr lvl="1">
              <a:buFont typeface="Wingdings" pitchFamily="2" charset="2"/>
              <a:buChar char="§"/>
            </a:pPr>
            <a:r>
              <a:rPr lang="es-AR" sz="2400" i="1"/>
              <a:t> Comisión Fiscalizadora (Artículo 11º de la Ley N º 2148) no está conformada.</a:t>
            </a:r>
          </a:p>
          <a:p>
            <a:pPr lvl="1">
              <a:buFont typeface="Wingdings" pitchFamily="2" charset="2"/>
              <a:buChar char="§"/>
            </a:pPr>
            <a:r>
              <a:rPr lang="es-AR" sz="2400" i="1"/>
              <a:t> Fuerte restricción presupuestaria: Más del 80% del gasto provincial es gasto inflexible.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4 Imagen"/>
          <p:cNvPicPr>
            <a:picLocks noChangeAspect="1"/>
          </p:cNvPicPr>
          <p:nvPr/>
        </p:nvPicPr>
        <p:blipFill>
          <a:blip r:embed="rId2"/>
          <a:srcRect/>
          <a:stretch>
            <a:fillRect/>
          </a:stretch>
        </p:blipFill>
        <p:spPr bwMode="auto">
          <a:xfrm>
            <a:off x="0" y="4763"/>
            <a:ext cx="9144000" cy="6848475"/>
          </a:xfrm>
          <a:prstGeom prst="rect">
            <a:avLst/>
          </a:prstGeom>
          <a:solidFill>
            <a:schemeClr val="bg1"/>
          </a:solidFill>
          <a:ln w="9525">
            <a:noFill/>
            <a:miter lim="800000"/>
            <a:headEnd/>
            <a:tailEnd/>
          </a:ln>
        </p:spPr>
      </p:pic>
      <p:sp>
        <p:nvSpPr>
          <p:cNvPr id="7" name="6 CuadroTexto"/>
          <p:cNvSpPr txBox="1"/>
          <p:nvPr/>
        </p:nvSpPr>
        <p:spPr>
          <a:xfrm>
            <a:off x="539552" y="5445224"/>
            <a:ext cx="8064896" cy="1200329"/>
          </a:xfrm>
          <a:prstGeom prst="rect">
            <a:avLst/>
          </a:prstGeom>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AR" sz="2400" b="1" i="1" dirty="0">
                <a:solidFill>
                  <a:srgbClr val="000099"/>
                </a:solidFill>
              </a:rPr>
              <a:t>El financiamiento del nivel de gobierno municipal está definido por el régimen de coparticipación provincial ya que estos representan el 2/3 de los recursos municipales totales.</a:t>
            </a:r>
          </a:p>
        </p:txBody>
      </p:sp>
      <p:graphicFrame>
        <p:nvGraphicFramePr>
          <p:cNvPr id="9" name="2 Gráfico"/>
          <p:cNvGraphicFramePr/>
          <p:nvPr/>
        </p:nvGraphicFramePr>
        <p:xfrm>
          <a:off x="214282" y="285728"/>
          <a:ext cx="8643998" cy="50006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CuadroTexto"/>
          <p:cNvSpPr txBox="1">
            <a:spLocks noChangeArrowheads="1"/>
          </p:cNvSpPr>
          <p:nvPr/>
        </p:nvSpPr>
        <p:spPr bwMode="auto">
          <a:xfrm>
            <a:off x="5788025" y="1384300"/>
            <a:ext cx="3032125" cy="4708525"/>
          </a:xfrm>
          <a:prstGeom prst="rect">
            <a:avLst/>
          </a:prstGeom>
          <a:noFill/>
          <a:ln w="9525">
            <a:noFill/>
            <a:miter lim="800000"/>
            <a:headEnd/>
            <a:tailEnd/>
          </a:ln>
        </p:spPr>
        <p:txBody>
          <a:bodyPr>
            <a:spAutoFit/>
          </a:bodyPr>
          <a:lstStyle/>
          <a:p>
            <a:pPr algn="ctr"/>
            <a:r>
              <a:rPr lang="es-ES" sz="2800" b="1">
                <a:latin typeface="Arial Narrow" pitchFamily="34" charset="0"/>
              </a:rPr>
              <a:t>El volumen de transferencias a  los gobiernos locales representa</a:t>
            </a:r>
            <a:r>
              <a:rPr lang="es-ES" sz="2800">
                <a:latin typeface="Arial Narrow" pitchFamily="34" charset="0"/>
              </a:rPr>
              <a:t>:</a:t>
            </a:r>
          </a:p>
          <a:p>
            <a:endParaRPr lang="es-ES" sz="2000">
              <a:latin typeface="Arial Narrow" pitchFamily="34" charset="0"/>
            </a:endParaRPr>
          </a:p>
          <a:p>
            <a:pPr algn="ctr">
              <a:buFont typeface="Wingdings" pitchFamily="2" charset="2"/>
              <a:buChar char="ü"/>
            </a:pPr>
            <a:r>
              <a:rPr lang="es-ES" sz="2400">
                <a:latin typeface="Arial Narrow" pitchFamily="34" charset="0"/>
              </a:rPr>
              <a:t>  El 15% del Total de los  Recursos de la Provincia.</a:t>
            </a:r>
          </a:p>
          <a:p>
            <a:pPr>
              <a:buFont typeface="Wingdings" pitchFamily="2" charset="2"/>
              <a:buChar char="ü"/>
            </a:pPr>
            <a:endParaRPr lang="es-ES" sz="2400">
              <a:latin typeface="Arial Narrow" pitchFamily="34" charset="0"/>
            </a:endParaRPr>
          </a:p>
          <a:p>
            <a:pPr algn="ctr">
              <a:buFont typeface="Wingdings" pitchFamily="2" charset="2"/>
              <a:buChar char="ü"/>
            </a:pPr>
            <a:r>
              <a:rPr lang="es-ES" sz="2400">
                <a:latin typeface="Arial Narrow" pitchFamily="34" charset="0"/>
              </a:rPr>
              <a:t>  El 20% de los Recursos de Rentas Generales. </a:t>
            </a:r>
          </a:p>
        </p:txBody>
      </p:sp>
      <p:pic>
        <p:nvPicPr>
          <p:cNvPr id="18435" name="Picture 3"/>
          <p:cNvPicPr>
            <a:picLocks noChangeAspect="1" noChangeArrowheads="1"/>
          </p:cNvPicPr>
          <p:nvPr/>
        </p:nvPicPr>
        <p:blipFill>
          <a:blip r:embed="rId2"/>
          <a:srcRect/>
          <a:stretch>
            <a:fillRect/>
          </a:stretch>
        </p:blipFill>
        <p:spPr bwMode="auto">
          <a:xfrm>
            <a:off x="71438" y="836613"/>
            <a:ext cx="5580062" cy="5865812"/>
          </a:xfrm>
          <a:prstGeom prst="rect">
            <a:avLst/>
          </a:prstGeom>
          <a:noFill/>
          <a:ln w="9525">
            <a:noFill/>
            <a:miter lim="800000"/>
            <a:headEnd/>
            <a:tailEnd/>
          </a:ln>
        </p:spPr>
      </p:pic>
      <p:sp>
        <p:nvSpPr>
          <p:cNvPr id="9" name="8 Rectángulo"/>
          <p:cNvSpPr/>
          <p:nvPr/>
        </p:nvSpPr>
        <p:spPr>
          <a:xfrm>
            <a:off x="72008" y="119698"/>
            <a:ext cx="8964488" cy="523220"/>
          </a:xfrm>
          <a:prstGeom prst="rect">
            <a:avLst/>
          </a:prstGeom>
          <a:solidFill>
            <a:srgbClr val="FFCC00"/>
          </a:solidFill>
        </p:spPr>
        <p:style>
          <a:lnRef idx="0">
            <a:schemeClr val="accent6"/>
          </a:lnRef>
          <a:fillRef idx="3">
            <a:schemeClr val="accent6"/>
          </a:fillRef>
          <a:effectRef idx="3">
            <a:schemeClr val="accent6"/>
          </a:effectRef>
          <a:fontRef idx="minor">
            <a:schemeClr val="lt1"/>
          </a:fontRef>
        </p:style>
        <p:txBody>
          <a:bodyPr>
            <a:spAutoFit/>
          </a:bodyPr>
          <a:lstStyle/>
          <a:p>
            <a:pPr algn="r">
              <a:defRPr/>
            </a:pPr>
            <a:r>
              <a:rPr lang="es-ES" sz="2800" b="1" i="1" dirty="0">
                <a:solidFill>
                  <a:schemeClr val="tx1"/>
                </a:solidFill>
                <a:ea typeface="Tahoma" pitchFamily="34" charset="0"/>
                <a:cs typeface="Arial" pitchFamily="34" charset="0"/>
              </a:rPr>
              <a:t>TRANSFERENCIAS DEL GOBIERNO PROVINCIAL</a:t>
            </a:r>
            <a:endParaRPr lang="es-AR" sz="2800" b="1" i="1" dirty="0">
              <a:solidFill>
                <a:schemeClr val="tx1"/>
              </a:solidFill>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12 Imagen"/>
          <p:cNvPicPr>
            <a:picLocks noChangeAspect="1"/>
          </p:cNvPicPr>
          <p:nvPr/>
        </p:nvPicPr>
        <p:blipFill>
          <a:blip r:embed="rId2"/>
          <a:srcRect/>
          <a:stretch>
            <a:fillRect/>
          </a:stretch>
        </p:blipFill>
        <p:spPr bwMode="auto">
          <a:xfrm>
            <a:off x="19050" y="0"/>
            <a:ext cx="9124950" cy="6858000"/>
          </a:xfrm>
          <a:prstGeom prst="rect">
            <a:avLst/>
          </a:prstGeom>
          <a:noFill/>
          <a:ln w="9525">
            <a:noFill/>
            <a:miter lim="800000"/>
            <a:headEnd/>
            <a:tailEnd/>
          </a:ln>
        </p:spPr>
      </p:pic>
      <p:sp>
        <p:nvSpPr>
          <p:cNvPr id="15" name="14 CuadroTexto"/>
          <p:cNvSpPr txBox="1"/>
          <p:nvPr/>
        </p:nvSpPr>
        <p:spPr>
          <a:xfrm>
            <a:off x="0" y="1196975"/>
            <a:ext cx="5938838" cy="954088"/>
          </a:xfrm>
          <a:prstGeom prst="rect">
            <a:avLst/>
          </a:prstGeom>
          <a:noFill/>
        </p:spPr>
        <p:txBody>
          <a:bodyPr>
            <a:spAutoFit/>
          </a:bodyPr>
          <a:lstStyle/>
          <a:p>
            <a:pPr marL="576000" algn="ctr">
              <a:spcBef>
                <a:spcPts val="600"/>
              </a:spcBef>
              <a:spcAft>
                <a:spcPts val="600"/>
              </a:spcAft>
              <a:defRPr/>
            </a:pPr>
            <a:r>
              <a:rPr lang="es-AR" sz="2800" b="1" dirty="0">
                <a:effectLst>
                  <a:outerShdw blurRad="38100" dist="38100" dir="2700000" algn="tl">
                    <a:srgbClr val="000000">
                      <a:alpha val="43137"/>
                    </a:srgbClr>
                  </a:outerShdw>
                </a:effectLst>
                <a:latin typeface="Arial" charset="0"/>
              </a:rPr>
              <a:t>Coordinación de Relaciones Fiscales con Municipios</a:t>
            </a:r>
            <a:endParaRPr lang="es-AR" sz="2400" dirty="0">
              <a:effectLst>
                <a:outerShdw blurRad="38100" dist="38100" dir="2700000" algn="tl">
                  <a:srgbClr val="000000">
                    <a:alpha val="43137"/>
                  </a:srgbClr>
                </a:outerShdw>
              </a:effectLst>
              <a:latin typeface="Arial" charset="0"/>
            </a:endParaRPr>
          </a:p>
        </p:txBody>
      </p:sp>
      <p:pic>
        <p:nvPicPr>
          <p:cNvPr id="67588" name="13 Imagen"/>
          <p:cNvPicPr>
            <a:picLocks noChangeAspect="1"/>
          </p:cNvPicPr>
          <p:nvPr/>
        </p:nvPicPr>
        <p:blipFill>
          <a:blip r:embed="rId3"/>
          <a:srcRect/>
          <a:stretch>
            <a:fillRect/>
          </a:stretch>
        </p:blipFill>
        <p:spPr bwMode="auto">
          <a:xfrm>
            <a:off x="6142038" y="4437063"/>
            <a:ext cx="2992437" cy="2136775"/>
          </a:xfrm>
          <a:prstGeom prst="rect">
            <a:avLst/>
          </a:prstGeom>
          <a:noFill/>
          <a:ln w="9525">
            <a:noFill/>
            <a:miter lim="800000"/>
            <a:headEnd/>
            <a:tailEnd/>
          </a:ln>
        </p:spPr>
      </p:pic>
      <p:sp>
        <p:nvSpPr>
          <p:cNvPr id="5" name="4 CuadroTexto"/>
          <p:cNvSpPr txBox="1"/>
          <p:nvPr/>
        </p:nvSpPr>
        <p:spPr>
          <a:xfrm>
            <a:off x="0" y="2349500"/>
            <a:ext cx="6011863" cy="2430463"/>
          </a:xfrm>
          <a:prstGeom prst="rect">
            <a:avLst/>
          </a:prstGeom>
          <a:noFill/>
        </p:spPr>
        <p:txBody>
          <a:bodyPr>
            <a:spAutoFit/>
          </a:bodyPr>
          <a:lstStyle/>
          <a:p>
            <a:pPr marL="576000">
              <a:spcBef>
                <a:spcPts val="600"/>
              </a:spcBef>
              <a:spcAft>
                <a:spcPts val="600"/>
              </a:spcAft>
              <a:defRPr/>
            </a:pPr>
            <a:r>
              <a:rPr lang="es-AR" sz="2400" dirty="0">
                <a:effectLst>
                  <a:outerShdw blurRad="38100" dist="38100" dir="2700000" algn="tl">
                    <a:srgbClr val="000000">
                      <a:alpha val="43137"/>
                    </a:srgbClr>
                  </a:outerShdw>
                </a:effectLst>
                <a:latin typeface="Arial" charset="0"/>
                <a:hlinkClick r:id="rId4"/>
              </a:rPr>
              <a:t>www.haciendanqn.gob.ar/municipios/</a:t>
            </a:r>
            <a:endParaRPr lang="es-AR" sz="2400" dirty="0">
              <a:effectLst>
                <a:outerShdw blurRad="38100" dist="38100" dir="2700000" algn="tl">
                  <a:srgbClr val="000000">
                    <a:alpha val="43137"/>
                  </a:srgbClr>
                </a:outerShdw>
              </a:effectLst>
              <a:latin typeface="Arial" charset="0"/>
            </a:endParaRPr>
          </a:p>
          <a:p>
            <a:pPr marL="576000" algn="ctr">
              <a:spcBef>
                <a:spcPts val="600"/>
              </a:spcBef>
              <a:spcAft>
                <a:spcPts val="600"/>
              </a:spcAft>
              <a:defRPr/>
            </a:pPr>
            <a:endParaRPr lang="es-AR" sz="2200" dirty="0">
              <a:effectLst>
                <a:outerShdw blurRad="38100" dist="38100" dir="2700000" algn="tl">
                  <a:srgbClr val="000000">
                    <a:alpha val="43137"/>
                  </a:srgbClr>
                </a:outerShdw>
              </a:effectLst>
              <a:latin typeface="Arial" charset="0"/>
            </a:endParaRPr>
          </a:p>
          <a:p>
            <a:pPr marL="576000">
              <a:spcBef>
                <a:spcPts val="600"/>
              </a:spcBef>
              <a:spcAft>
                <a:spcPts val="600"/>
              </a:spcAft>
              <a:defRPr/>
            </a:pPr>
            <a:r>
              <a:rPr lang="es-AR" sz="2200" dirty="0">
                <a:effectLst>
                  <a:outerShdw blurRad="38100" dist="38100" dir="2700000" algn="tl">
                    <a:srgbClr val="000000">
                      <a:alpha val="43137"/>
                    </a:srgbClr>
                  </a:outerShdw>
                </a:effectLst>
                <a:latin typeface="Arial" charset="0"/>
              </a:rPr>
              <a:t>Teléfonos: 0299 – 4495551 – 5461 – 5335</a:t>
            </a:r>
          </a:p>
          <a:p>
            <a:pPr marL="576000">
              <a:spcBef>
                <a:spcPts val="600"/>
              </a:spcBef>
              <a:spcAft>
                <a:spcPts val="600"/>
              </a:spcAft>
              <a:defRPr/>
            </a:pPr>
            <a:r>
              <a:rPr lang="es-AR" sz="2200" dirty="0">
                <a:effectLst>
                  <a:outerShdw blurRad="38100" dist="38100" dir="2700000" algn="tl">
                    <a:srgbClr val="000000">
                      <a:alpha val="43137"/>
                    </a:srgbClr>
                  </a:outerShdw>
                </a:effectLst>
                <a:latin typeface="Arial" charset="0"/>
              </a:rPr>
              <a:t>Fax: 0299 – 4495355.</a:t>
            </a:r>
          </a:p>
          <a:p>
            <a:pPr marL="576000">
              <a:spcBef>
                <a:spcPts val="600"/>
              </a:spcBef>
              <a:spcAft>
                <a:spcPts val="600"/>
              </a:spcAft>
              <a:defRPr/>
            </a:pPr>
            <a:r>
              <a:rPr lang="es-AR" sz="2200" dirty="0">
                <a:effectLst>
                  <a:outerShdw blurRad="38100" dist="38100" dir="2700000" algn="tl">
                    <a:srgbClr val="000000">
                      <a:alpha val="43137"/>
                    </a:srgbClr>
                  </a:outerShdw>
                </a:effectLst>
                <a:latin typeface="Arial" charset="0"/>
              </a:rPr>
              <a:t>La Rioja 229 – 5to Piso.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2"/>
          <p:cNvPicPr>
            <a:picLocks noChangeAspect="1"/>
          </p:cNvPicPr>
          <p:nvPr/>
        </p:nvPicPr>
        <p:blipFill>
          <a:blip r:embed="rId2">
            <a:lum bright="20000"/>
          </a:blip>
          <a:srcRect/>
          <a:stretch>
            <a:fillRect/>
          </a:stretch>
        </p:blipFill>
        <p:spPr bwMode="auto">
          <a:xfrm>
            <a:off x="3248025" y="434975"/>
            <a:ext cx="2540000" cy="3551238"/>
          </a:xfrm>
          <a:prstGeom prst="rect">
            <a:avLst/>
          </a:prstGeom>
          <a:noFill/>
          <a:ln w="9525">
            <a:noFill/>
            <a:miter lim="800000"/>
            <a:headEnd/>
            <a:tailEnd/>
          </a:ln>
        </p:spPr>
      </p:pic>
      <p:sp>
        <p:nvSpPr>
          <p:cNvPr id="68611" name="CuadroTexto 38"/>
          <p:cNvSpPr txBox="1">
            <a:spLocks noChangeArrowheads="1"/>
          </p:cNvSpPr>
          <p:nvPr/>
        </p:nvSpPr>
        <p:spPr bwMode="auto">
          <a:xfrm>
            <a:off x="503238" y="4087813"/>
            <a:ext cx="8439150" cy="930275"/>
          </a:xfrm>
          <a:prstGeom prst="rect">
            <a:avLst/>
          </a:prstGeom>
          <a:solidFill>
            <a:schemeClr val="bg1"/>
          </a:solidFill>
          <a:ln w="9525">
            <a:noFill/>
            <a:miter lim="800000"/>
            <a:headEnd/>
            <a:tailEnd/>
          </a:ln>
        </p:spPr>
        <p:txBody>
          <a:bodyPr lIns="64287" tIns="32144" rIns="64287" bIns="32144">
            <a:spAutoFit/>
          </a:bodyPr>
          <a:lstStyle/>
          <a:p>
            <a:pPr algn="ctr"/>
            <a:r>
              <a:rPr lang="es-ES" sz="5600" b="1">
                <a:solidFill>
                  <a:srgbClr val="1F5A80"/>
                </a:solidFill>
                <a:latin typeface="Abadi MT Condensed Extra Bold"/>
              </a:rPr>
              <a:t>MUCHAS GRACIAS</a:t>
            </a:r>
          </a:p>
        </p:txBody>
      </p:sp>
      <p:pic>
        <p:nvPicPr>
          <p:cNvPr id="68612" name="Imagen 2" descr="Firma Sapag.png"/>
          <p:cNvPicPr>
            <a:picLocks noChangeAspect="1"/>
          </p:cNvPicPr>
          <p:nvPr/>
        </p:nvPicPr>
        <p:blipFill>
          <a:blip r:embed="rId3"/>
          <a:srcRect/>
          <a:stretch>
            <a:fillRect/>
          </a:stretch>
        </p:blipFill>
        <p:spPr bwMode="auto">
          <a:xfrm>
            <a:off x="5667375" y="5529263"/>
            <a:ext cx="1385888" cy="836612"/>
          </a:xfrm>
          <a:prstGeom prst="rect">
            <a:avLst/>
          </a:prstGeom>
          <a:noFill/>
          <a:ln w="9525">
            <a:noFill/>
            <a:miter lim="800000"/>
            <a:headEnd/>
            <a:tailEnd/>
          </a:ln>
        </p:spPr>
      </p:pic>
      <p:pic>
        <p:nvPicPr>
          <p:cNvPr id="68613" name="Imagen 6" descr="escudo transparente.jpg"/>
          <p:cNvPicPr>
            <a:picLocks noChangeAspect="1"/>
          </p:cNvPicPr>
          <p:nvPr/>
        </p:nvPicPr>
        <p:blipFill>
          <a:blip r:embed="rId4"/>
          <a:srcRect/>
          <a:stretch>
            <a:fillRect/>
          </a:stretch>
        </p:blipFill>
        <p:spPr bwMode="auto">
          <a:xfrm>
            <a:off x="2579688" y="5480050"/>
            <a:ext cx="2600325" cy="860425"/>
          </a:xfrm>
          <a:prstGeom prst="rect">
            <a:avLst/>
          </a:prstGeom>
          <a:noFill/>
          <a:ln w="9525">
            <a:noFill/>
            <a:miter lim="800000"/>
            <a:headEnd/>
            <a:tailEnd/>
          </a:ln>
        </p:spPr>
      </p:pic>
      <p:sp>
        <p:nvSpPr>
          <p:cNvPr id="10" name="Rectángulo 9"/>
          <p:cNvSpPr/>
          <p:nvPr/>
        </p:nvSpPr>
        <p:spPr bwMode="auto">
          <a:xfrm>
            <a:off x="-36513" y="5149850"/>
            <a:ext cx="9180513" cy="101600"/>
          </a:xfrm>
          <a:prstGeom prst="rect">
            <a:avLst/>
          </a:prstGeom>
          <a:solidFill>
            <a:schemeClr val="accent5">
              <a:lumMod val="90000"/>
            </a:schemeClr>
          </a:solidFill>
          <a:ln w="25400" cap="flat" cmpd="sng" algn="ctr">
            <a:noFill/>
            <a:prstDash val="solid"/>
            <a:round/>
            <a:headEnd type="none" w="med" len="med"/>
            <a:tailEnd type="none" w="med" len="med"/>
          </a:ln>
          <a:effectLst/>
          <a:extLst/>
        </p:spPr>
        <p:txBody>
          <a:bodyPr lIns="64287" tIns="32144" rIns="64287" bIns="32144"/>
          <a:lstStyle/>
          <a:p>
            <a:pPr>
              <a:defRPr/>
            </a:pPr>
            <a:endParaRPr lang="es-ES">
              <a:latin typeface="Gill Sans" charset="0"/>
              <a:ea typeface="ヒラギノ角ゴ ProN W3" charset="0"/>
              <a:sym typeface="Gill Sans"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 Imagen"/>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pic>
        <p:nvPicPr>
          <p:cNvPr id="8195" name="Picture 2"/>
          <p:cNvPicPr>
            <a:picLocks noChangeAspect="1" noChangeArrowheads="1"/>
          </p:cNvPicPr>
          <p:nvPr/>
        </p:nvPicPr>
        <p:blipFill>
          <a:blip r:embed="rId3"/>
          <a:srcRect/>
          <a:stretch>
            <a:fillRect/>
          </a:stretch>
        </p:blipFill>
        <p:spPr bwMode="auto">
          <a:xfrm>
            <a:off x="107950" y="123825"/>
            <a:ext cx="4535488" cy="6545263"/>
          </a:xfrm>
          <a:prstGeom prst="rect">
            <a:avLst/>
          </a:prstGeom>
          <a:solidFill>
            <a:schemeClr val="tx1"/>
          </a:solidFill>
          <a:ln w="9525">
            <a:solidFill>
              <a:schemeClr val="tx1"/>
            </a:solidFill>
            <a:miter lim="800000"/>
            <a:headEnd/>
            <a:tailEnd/>
          </a:ln>
        </p:spPr>
      </p:pic>
      <p:pic>
        <p:nvPicPr>
          <p:cNvPr id="8196" name="Picture 3"/>
          <p:cNvPicPr>
            <a:picLocks noChangeAspect="1" noChangeArrowheads="1"/>
          </p:cNvPicPr>
          <p:nvPr/>
        </p:nvPicPr>
        <p:blipFill>
          <a:blip r:embed="rId4"/>
          <a:srcRect/>
          <a:stretch>
            <a:fillRect/>
          </a:stretch>
        </p:blipFill>
        <p:spPr bwMode="auto">
          <a:xfrm>
            <a:off x="4572000" y="115888"/>
            <a:ext cx="4416425" cy="655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Título"/>
          <p:cNvSpPr>
            <a:spLocks noGrp="1"/>
          </p:cNvSpPr>
          <p:nvPr>
            <p:ph type="title"/>
          </p:nvPr>
        </p:nvSpPr>
        <p:spPr>
          <a:xfrm>
            <a:off x="0" y="0"/>
            <a:ext cx="9144000" cy="561975"/>
          </a:xfrm>
        </p:spPr>
        <p:txBody>
          <a:bodyPr/>
          <a:lstStyle/>
          <a:p>
            <a:pPr algn="r"/>
            <a:r>
              <a:rPr lang="es-AR" sz="3600" b="1" i="1" smtClean="0">
                <a:latin typeface="Arial" pitchFamily="34" charset="0"/>
                <a:cs typeface="Arial" pitchFamily="34" charset="0"/>
              </a:rPr>
              <a:t>Dimensión Local</a:t>
            </a:r>
            <a:r>
              <a:rPr lang="es-AR" sz="4000" b="1" smtClean="0">
                <a:latin typeface="Arial" pitchFamily="34" charset="0"/>
                <a:cs typeface="Arial" pitchFamily="34" charset="0"/>
              </a:rPr>
              <a:t>:</a:t>
            </a:r>
          </a:p>
        </p:txBody>
      </p:sp>
      <p:sp>
        <p:nvSpPr>
          <p:cNvPr id="12" name="11 CuadroTexto"/>
          <p:cNvSpPr txBox="1"/>
          <p:nvPr/>
        </p:nvSpPr>
        <p:spPr>
          <a:xfrm>
            <a:off x="179512" y="4643446"/>
            <a:ext cx="8712968" cy="1938992"/>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a:spAutoFit/>
          </a:bodyPr>
          <a:lstStyle/>
          <a:p>
            <a:pPr>
              <a:buFont typeface="Wingdings" pitchFamily="2" charset="2"/>
              <a:buChar char="ü"/>
              <a:defRPr/>
            </a:pPr>
            <a:r>
              <a:rPr lang="es-ES" b="1" i="1" dirty="0">
                <a:solidFill>
                  <a:schemeClr val="tx1"/>
                </a:solidFill>
                <a:latin typeface="Arial" pitchFamily="34" charset="0"/>
                <a:cs typeface="Arial" pitchFamily="34" charset="0"/>
              </a:rPr>
              <a:t>   El 23% de los Municipios concentra el 91% de la población total municipal y el 69% de la planta de empleados públicos municipales.</a:t>
            </a:r>
          </a:p>
          <a:p>
            <a:pPr>
              <a:defRPr/>
            </a:pPr>
            <a:r>
              <a:rPr lang="es-ES" b="1" i="1" dirty="0">
                <a:solidFill>
                  <a:schemeClr val="tx1"/>
                </a:solidFill>
                <a:latin typeface="Arial" pitchFamily="34" charset="0"/>
                <a:cs typeface="Arial" pitchFamily="34" charset="0"/>
              </a:rPr>
              <a:t> </a:t>
            </a:r>
          </a:p>
          <a:p>
            <a:pPr>
              <a:buFont typeface="Wingdings" pitchFamily="2" charset="2"/>
              <a:buChar char="ü"/>
              <a:defRPr/>
            </a:pPr>
            <a:r>
              <a:rPr lang="es-AR" b="1" i="1" dirty="0">
                <a:solidFill>
                  <a:schemeClr val="tx1"/>
                </a:solidFill>
                <a:latin typeface="Arial" pitchFamily="34" charset="0"/>
                <a:cs typeface="Arial" pitchFamily="34" charset="0"/>
              </a:rPr>
              <a:t> Tamaño medio de un Municipio neuquino es de 14.888 habitantes.</a:t>
            </a:r>
            <a:endParaRPr lang="es-ES" b="1" i="1" dirty="0">
              <a:solidFill>
                <a:schemeClr val="tx1"/>
              </a:solidFill>
              <a:latin typeface="Arial" pitchFamily="34" charset="0"/>
              <a:cs typeface="Arial" pitchFamily="34" charset="0"/>
            </a:endParaRPr>
          </a:p>
          <a:p>
            <a:pPr>
              <a:defRPr/>
            </a:pPr>
            <a:r>
              <a:rPr lang="es-AR" sz="2400" b="1" i="1" dirty="0">
                <a:solidFill>
                  <a:schemeClr val="tx1"/>
                </a:solidFill>
              </a:rPr>
              <a:t>Patrón predominante:</a:t>
            </a:r>
          </a:p>
          <a:p>
            <a:pPr algn="ctr">
              <a:defRPr/>
            </a:pPr>
            <a:r>
              <a:rPr lang="es-AR" sz="2400" b="1" i="1" dirty="0">
                <a:solidFill>
                  <a:schemeClr val="tx1"/>
                </a:solidFill>
              </a:rPr>
              <a:t>  </a:t>
            </a:r>
            <a:r>
              <a:rPr lang="es-AR" sz="2000" b="1" i="1" dirty="0">
                <a:solidFill>
                  <a:schemeClr val="tx1"/>
                </a:solidFill>
              </a:rPr>
              <a:t>Muchos municipios pequeños e importante concentración demográfica.     </a:t>
            </a:r>
          </a:p>
        </p:txBody>
      </p:sp>
      <p:graphicFrame>
        <p:nvGraphicFramePr>
          <p:cNvPr id="6" name="5 Tabla"/>
          <p:cNvGraphicFramePr>
            <a:graphicFrameLocks noGrp="1"/>
          </p:cNvGraphicFramePr>
          <p:nvPr/>
        </p:nvGraphicFramePr>
        <p:xfrm>
          <a:off x="179388" y="642938"/>
          <a:ext cx="8784976" cy="3749466"/>
        </p:xfrm>
        <a:graphic>
          <a:graphicData uri="http://schemas.openxmlformats.org/drawingml/2006/table">
            <a:tbl>
              <a:tblPr firstRow="1" bandRow="1">
                <a:tableStyleId>{AF606853-7671-496A-8E4F-DF71F8EC918B}</a:tableStyleId>
              </a:tblPr>
              <a:tblGrid>
                <a:gridCol w="1677968"/>
                <a:gridCol w="1561494"/>
                <a:gridCol w="1224588"/>
                <a:gridCol w="2000264"/>
                <a:gridCol w="2320662"/>
              </a:tblGrid>
              <a:tr h="899143">
                <a:tc>
                  <a:txBody>
                    <a:bodyPr/>
                    <a:lstStyle/>
                    <a:p>
                      <a:pPr algn="ctr"/>
                      <a:endParaRPr lang="es-ES" sz="1600" b="1" dirty="0" smtClean="0">
                        <a:solidFill>
                          <a:schemeClr val="tx1"/>
                        </a:solidFill>
                        <a:latin typeface="Arial" pitchFamily="34" charset="0"/>
                        <a:cs typeface="Arial" pitchFamily="34" charset="0"/>
                      </a:endParaRPr>
                    </a:p>
                    <a:p>
                      <a:pPr algn="ctr"/>
                      <a:endParaRPr lang="es-ES" sz="1600" b="1" dirty="0" smtClean="0">
                        <a:solidFill>
                          <a:schemeClr val="tx1"/>
                        </a:solidFill>
                        <a:latin typeface="Arial" pitchFamily="34" charset="0"/>
                        <a:cs typeface="Arial" pitchFamily="34" charset="0"/>
                      </a:endParaRPr>
                    </a:p>
                    <a:p>
                      <a:pPr algn="ctr"/>
                      <a:r>
                        <a:rPr lang="es-ES" sz="1600" b="1" dirty="0" smtClean="0">
                          <a:solidFill>
                            <a:schemeClr val="tx1"/>
                          </a:solidFill>
                          <a:latin typeface="Arial" pitchFamily="34" charset="0"/>
                          <a:cs typeface="Arial" pitchFamily="34" charset="0"/>
                        </a:rPr>
                        <a:t>Categoría</a:t>
                      </a:r>
                      <a:endParaRPr lang="es-ES" sz="1600" b="1" dirty="0">
                        <a:solidFill>
                          <a:schemeClr val="tx1"/>
                        </a:solidFill>
                        <a:latin typeface="Arial" pitchFamily="34" charset="0"/>
                        <a:cs typeface="Arial" pitchFamily="34" charset="0"/>
                      </a:endParaRPr>
                    </a:p>
                  </a:txBody>
                  <a:tcPr>
                    <a:solidFill>
                      <a:srgbClr val="FFCC00"/>
                    </a:solidFill>
                  </a:tcPr>
                </a:tc>
                <a:tc>
                  <a:txBody>
                    <a:bodyPr/>
                    <a:lstStyle/>
                    <a:p>
                      <a:pPr algn="ctr"/>
                      <a:endParaRPr lang="es-ES" sz="1600" b="1" dirty="0" smtClean="0">
                        <a:solidFill>
                          <a:schemeClr val="tx1"/>
                        </a:solidFill>
                        <a:latin typeface="Arial" pitchFamily="34" charset="0"/>
                        <a:cs typeface="Arial" pitchFamily="34" charset="0"/>
                      </a:endParaRPr>
                    </a:p>
                    <a:p>
                      <a:pPr algn="ctr"/>
                      <a:r>
                        <a:rPr lang="es-ES" sz="1600" b="1" dirty="0" smtClean="0">
                          <a:solidFill>
                            <a:schemeClr val="tx1"/>
                          </a:solidFill>
                          <a:latin typeface="Arial" pitchFamily="34" charset="0"/>
                          <a:cs typeface="Arial" pitchFamily="34" charset="0"/>
                        </a:rPr>
                        <a:t>Cantidad</a:t>
                      </a:r>
                      <a:r>
                        <a:rPr lang="es-ES" sz="1600" b="1" baseline="0" dirty="0" smtClean="0">
                          <a:solidFill>
                            <a:schemeClr val="tx1"/>
                          </a:solidFill>
                          <a:latin typeface="Arial" pitchFamily="34" charset="0"/>
                          <a:cs typeface="Arial" pitchFamily="34" charset="0"/>
                        </a:rPr>
                        <a:t> de Municipios</a:t>
                      </a:r>
                      <a:endParaRPr lang="es-ES" sz="1600" b="1" dirty="0">
                        <a:solidFill>
                          <a:schemeClr val="tx1"/>
                        </a:solidFill>
                        <a:latin typeface="Arial" pitchFamily="34" charset="0"/>
                        <a:cs typeface="Arial" pitchFamily="34" charset="0"/>
                      </a:endParaRPr>
                    </a:p>
                  </a:txBody>
                  <a:tcPr>
                    <a:solidFill>
                      <a:srgbClr val="FFCC00"/>
                    </a:solidFill>
                  </a:tcPr>
                </a:tc>
                <a:tc>
                  <a:txBody>
                    <a:bodyPr/>
                    <a:lstStyle/>
                    <a:p>
                      <a:pPr algn="ctr"/>
                      <a:endParaRPr lang="es-ES" sz="1600" b="1" dirty="0" smtClean="0">
                        <a:solidFill>
                          <a:schemeClr val="tx1"/>
                        </a:solidFill>
                        <a:latin typeface="Arial" pitchFamily="34" charset="0"/>
                        <a:cs typeface="Arial" pitchFamily="34" charset="0"/>
                      </a:endParaRPr>
                    </a:p>
                    <a:p>
                      <a:pPr algn="ctr"/>
                      <a:r>
                        <a:rPr lang="es-ES" sz="1600" b="1" dirty="0" smtClean="0">
                          <a:solidFill>
                            <a:schemeClr val="tx1"/>
                          </a:solidFill>
                          <a:latin typeface="Arial" pitchFamily="34" charset="0"/>
                          <a:cs typeface="Arial" pitchFamily="34" charset="0"/>
                        </a:rPr>
                        <a:t>Población</a:t>
                      </a:r>
                    </a:p>
                    <a:p>
                      <a:pPr algn="ctr"/>
                      <a:r>
                        <a:rPr lang="es-ES" sz="1600" b="1" dirty="0" smtClean="0">
                          <a:solidFill>
                            <a:schemeClr val="tx1"/>
                          </a:solidFill>
                          <a:latin typeface="Arial" pitchFamily="34" charset="0"/>
                          <a:cs typeface="Arial" pitchFamily="34" charset="0"/>
                        </a:rPr>
                        <a:t>(Censo 2010)</a:t>
                      </a:r>
                      <a:endParaRPr lang="es-ES" sz="1600" b="1" dirty="0">
                        <a:solidFill>
                          <a:schemeClr val="tx1"/>
                        </a:solidFill>
                        <a:latin typeface="Arial" pitchFamily="34" charset="0"/>
                        <a:cs typeface="Arial" pitchFamily="34" charset="0"/>
                      </a:endParaRPr>
                    </a:p>
                  </a:txBody>
                  <a:tcPr>
                    <a:solidFill>
                      <a:srgbClr val="FFCC00"/>
                    </a:solidFill>
                  </a:tcPr>
                </a:tc>
                <a:tc>
                  <a:txBody>
                    <a:bodyPr/>
                    <a:lstStyle/>
                    <a:p>
                      <a:pPr algn="ctr"/>
                      <a:r>
                        <a:rPr lang="es-ES" sz="1600" b="1" dirty="0" smtClean="0">
                          <a:solidFill>
                            <a:schemeClr val="tx1"/>
                          </a:solidFill>
                          <a:latin typeface="Arial" pitchFamily="34" charset="0"/>
                          <a:cs typeface="Arial" pitchFamily="34" charset="0"/>
                        </a:rPr>
                        <a:t>Cantidad</a:t>
                      </a:r>
                      <a:r>
                        <a:rPr lang="es-ES" sz="1600" b="1" baseline="0" dirty="0" smtClean="0">
                          <a:solidFill>
                            <a:schemeClr val="tx1"/>
                          </a:solidFill>
                          <a:latin typeface="Arial" pitchFamily="34" charset="0"/>
                          <a:cs typeface="Arial" pitchFamily="34" charset="0"/>
                        </a:rPr>
                        <a:t> de Empleados Públicos </a:t>
                      </a:r>
                    </a:p>
                    <a:p>
                      <a:pPr algn="ctr"/>
                      <a:r>
                        <a:rPr lang="es-ES" sz="1600" b="1" baseline="0" dirty="0" smtClean="0">
                          <a:solidFill>
                            <a:schemeClr val="tx1"/>
                          </a:solidFill>
                          <a:latin typeface="Arial" pitchFamily="34" charset="0"/>
                          <a:cs typeface="Arial" pitchFamily="34" charset="0"/>
                        </a:rPr>
                        <a:t>(</a:t>
                      </a:r>
                      <a:r>
                        <a:rPr lang="es-ES" sz="1400" b="1" baseline="0" dirty="0" smtClean="0">
                          <a:solidFill>
                            <a:schemeClr val="tx1"/>
                          </a:solidFill>
                          <a:latin typeface="Arial" pitchFamily="34" charset="0"/>
                          <a:cs typeface="Arial" pitchFamily="34" charset="0"/>
                        </a:rPr>
                        <a:t>AFIP – Junio 2013)</a:t>
                      </a:r>
                      <a:endParaRPr lang="es-ES" sz="1600" b="1" dirty="0">
                        <a:solidFill>
                          <a:schemeClr val="tx1"/>
                        </a:solidFill>
                        <a:latin typeface="Arial" pitchFamily="34" charset="0"/>
                        <a:cs typeface="Arial" pitchFamily="34" charset="0"/>
                      </a:endParaRPr>
                    </a:p>
                  </a:txBody>
                  <a:tcPr>
                    <a:solidFill>
                      <a:srgbClr val="FFCC00"/>
                    </a:solidFill>
                  </a:tcPr>
                </a:tc>
                <a:tc>
                  <a:txBody>
                    <a:bodyPr/>
                    <a:lstStyle/>
                    <a:p>
                      <a:pPr algn="ctr"/>
                      <a:r>
                        <a:rPr lang="es-ES" sz="1600" b="1" dirty="0" smtClean="0">
                          <a:solidFill>
                            <a:schemeClr val="tx1"/>
                          </a:solidFill>
                          <a:latin typeface="Arial" pitchFamily="34" charset="0"/>
                          <a:cs typeface="Arial" pitchFamily="34" charset="0"/>
                        </a:rPr>
                        <a:t>Remuneración Bruta</a:t>
                      </a:r>
                    </a:p>
                    <a:p>
                      <a:pPr algn="ctr"/>
                      <a:r>
                        <a:rPr lang="es-ES" sz="1600" b="1" dirty="0" smtClean="0">
                          <a:solidFill>
                            <a:schemeClr val="tx1"/>
                          </a:solidFill>
                          <a:latin typeface="Arial" pitchFamily="34" charset="0"/>
                          <a:cs typeface="Arial" pitchFamily="34" charset="0"/>
                        </a:rPr>
                        <a:t>(AFIP – Junio 2013)</a:t>
                      </a:r>
                    </a:p>
                    <a:p>
                      <a:pPr algn="ctr"/>
                      <a:r>
                        <a:rPr lang="es-ES" sz="1600" b="1" dirty="0" smtClean="0">
                          <a:solidFill>
                            <a:schemeClr val="tx1"/>
                          </a:solidFill>
                          <a:latin typeface="Arial" pitchFamily="34" charset="0"/>
                          <a:cs typeface="Arial" pitchFamily="34" charset="0"/>
                        </a:rPr>
                        <a:t>En Miles de $</a:t>
                      </a:r>
                      <a:endParaRPr lang="es-ES" sz="1600" b="1" dirty="0">
                        <a:solidFill>
                          <a:schemeClr val="tx1"/>
                        </a:solidFill>
                        <a:latin typeface="Arial" pitchFamily="34" charset="0"/>
                        <a:cs typeface="Arial" pitchFamily="34" charset="0"/>
                      </a:endParaRPr>
                    </a:p>
                  </a:txBody>
                  <a:tcPr>
                    <a:solidFill>
                      <a:srgbClr val="FFCC00"/>
                    </a:solidFill>
                  </a:tcPr>
                </a:tc>
              </a:tr>
              <a:tr h="385347">
                <a:tc>
                  <a:txBody>
                    <a:bodyPr/>
                    <a:lstStyle/>
                    <a:p>
                      <a:pPr>
                        <a:lnSpc>
                          <a:spcPct val="150000"/>
                        </a:lnSpc>
                      </a:pPr>
                      <a:r>
                        <a:rPr lang="es-ES" sz="1600" b="1" dirty="0" smtClean="0">
                          <a:solidFill>
                            <a:schemeClr val="tx1"/>
                          </a:solidFill>
                          <a:latin typeface="Arial" pitchFamily="34" charset="0"/>
                          <a:cs typeface="Arial" pitchFamily="34" charset="0"/>
                        </a:rPr>
                        <a:t>Primera</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13</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481.686</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10.372</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100.946</a:t>
                      </a:r>
                      <a:endParaRPr lang="es-ES" sz="1600" b="1" dirty="0">
                        <a:solidFill>
                          <a:schemeClr val="tx1"/>
                        </a:solidFill>
                        <a:latin typeface="Arial" pitchFamily="34" charset="0"/>
                        <a:cs typeface="Arial" pitchFamily="34" charset="0"/>
                      </a:endParaRPr>
                    </a:p>
                  </a:txBody>
                  <a:tcPr anchor="ctr">
                    <a:solidFill>
                      <a:srgbClr val="FFFF66"/>
                    </a:solidFill>
                  </a:tcPr>
                </a:tc>
              </a:tr>
              <a:tr h="385347">
                <a:tc>
                  <a:txBody>
                    <a:bodyPr/>
                    <a:lstStyle/>
                    <a:p>
                      <a:pPr>
                        <a:lnSpc>
                          <a:spcPct val="150000"/>
                        </a:lnSpc>
                      </a:pPr>
                      <a:r>
                        <a:rPr lang="es-ES" sz="1600" b="1" dirty="0" smtClean="0">
                          <a:solidFill>
                            <a:schemeClr val="tx1"/>
                          </a:solidFill>
                          <a:latin typeface="Arial" pitchFamily="34" charset="0"/>
                          <a:cs typeface="Arial" pitchFamily="34" charset="0"/>
                        </a:rPr>
                        <a:t>Segunda</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10</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29.674</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2.193</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15.032</a:t>
                      </a:r>
                      <a:endParaRPr lang="es-ES" sz="1600" b="1" dirty="0">
                        <a:solidFill>
                          <a:schemeClr val="tx1"/>
                        </a:solidFill>
                        <a:latin typeface="Arial" pitchFamily="34" charset="0"/>
                        <a:cs typeface="Arial" pitchFamily="34" charset="0"/>
                      </a:endParaRPr>
                    </a:p>
                  </a:txBody>
                  <a:tcPr anchor="ctr">
                    <a:solidFill>
                      <a:srgbClr val="FFFF66"/>
                    </a:solidFill>
                  </a:tcPr>
                </a:tc>
              </a:tr>
              <a:tr h="385347">
                <a:tc>
                  <a:txBody>
                    <a:bodyPr/>
                    <a:lstStyle/>
                    <a:p>
                      <a:pPr>
                        <a:lnSpc>
                          <a:spcPct val="150000"/>
                        </a:lnSpc>
                      </a:pPr>
                      <a:r>
                        <a:rPr lang="es-ES" sz="1600" b="1" dirty="0" smtClean="0">
                          <a:solidFill>
                            <a:schemeClr val="tx1"/>
                          </a:solidFill>
                          <a:latin typeface="Arial" pitchFamily="34" charset="0"/>
                          <a:cs typeface="Arial" pitchFamily="34" charset="0"/>
                        </a:rPr>
                        <a:t>Tercera</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13</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12.860</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1.815</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9.934</a:t>
                      </a:r>
                      <a:endParaRPr lang="es-ES" sz="1600" b="1" dirty="0">
                        <a:solidFill>
                          <a:schemeClr val="tx1"/>
                        </a:solidFill>
                        <a:latin typeface="Arial" pitchFamily="34" charset="0"/>
                        <a:cs typeface="Arial" pitchFamily="34" charset="0"/>
                      </a:endParaRPr>
                    </a:p>
                  </a:txBody>
                  <a:tcPr anchor="ctr">
                    <a:solidFill>
                      <a:srgbClr val="FFFF66"/>
                    </a:solidFill>
                  </a:tcPr>
                </a:tc>
              </a:tr>
              <a:tr h="693625">
                <a:tc>
                  <a:txBody>
                    <a:bodyPr/>
                    <a:lstStyle/>
                    <a:p>
                      <a:pPr>
                        <a:lnSpc>
                          <a:spcPct val="150000"/>
                        </a:lnSpc>
                      </a:pPr>
                      <a:r>
                        <a:rPr lang="es-ES" sz="1600" b="1" dirty="0" smtClean="0">
                          <a:solidFill>
                            <a:schemeClr val="tx1"/>
                          </a:solidFill>
                          <a:latin typeface="Arial" pitchFamily="34" charset="0"/>
                          <a:cs typeface="Arial" pitchFamily="34" charset="0"/>
                        </a:rPr>
                        <a:t>Comisiones</a:t>
                      </a:r>
                      <a:r>
                        <a:rPr lang="es-ES" sz="1600" b="1" baseline="0" dirty="0" smtClean="0">
                          <a:solidFill>
                            <a:schemeClr val="tx1"/>
                          </a:solidFill>
                          <a:latin typeface="Arial" pitchFamily="34" charset="0"/>
                          <a:cs typeface="Arial" pitchFamily="34" charset="0"/>
                        </a:rPr>
                        <a:t> de Fomento</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21</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6.341</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681</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5.329</a:t>
                      </a:r>
                      <a:endParaRPr lang="es-ES" sz="1600" b="1" dirty="0">
                        <a:solidFill>
                          <a:schemeClr val="tx1"/>
                        </a:solidFill>
                        <a:latin typeface="Arial" pitchFamily="34" charset="0"/>
                        <a:cs typeface="Arial" pitchFamily="34" charset="0"/>
                      </a:endParaRPr>
                    </a:p>
                  </a:txBody>
                  <a:tcPr anchor="ctr">
                    <a:solidFill>
                      <a:srgbClr val="FFFF66"/>
                    </a:solidFill>
                  </a:tcPr>
                </a:tc>
              </a:tr>
              <a:tr h="488106">
                <a:tc>
                  <a:txBody>
                    <a:bodyPr/>
                    <a:lstStyle/>
                    <a:p>
                      <a:pPr>
                        <a:lnSpc>
                          <a:spcPct val="150000"/>
                        </a:lnSpc>
                      </a:pPr>
                      <a:r>
                        <a:rPr lang="es-ES" sz="1600" b="1" dirty="0" smtClean="0">
                          <a:solidFill>
                            <a:schemeClr val="tx1"/>
                          </a:solidFill>
                          <a:latin typeface="Arial" pitchFamily="34" charset="0"/>
                          <a:cs typeface="Arial" pitchFamily="34" charset="0"/>
                        </a:rPr>
                        <a:t>TOTAL</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 57</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530.561</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15.061</a:t>
                      </a:r>
                      <a:endParaRPr lang="es-ES" sz="1600" b="1" dirty="0">
                        <a:solidFill>
                          <a:schemeClr val="tx1"/>
                        </a:solidFill>
                        <a:latin typeface="Arial" pitchFamily="34" charset="0"/>
                        <a:cs typeface="Arial" pitchFamily="34" charset="0"/>
                      </a:endParaRPr>
                    </a:p>
                  </a:txBody>
                  <a:tcPr anchor="ctr">
                    <a:solidFill>
                      <a:srgbClr val="FFFF66"/>
                    </a:solidFill>
                  </a:tcPr>
                </a:tc>
                <a:tc>
                  <a:txBody>
                    <a:bodyPr/>
                    <a:lstStyle/>
                    <a:p>
                      <a:pPr algn="ctr"/>
                      <a:r>
                        <a:rPr lang="es-ES" sz="1600" b="1" dirty="0" smtClean="0">
                          <a:solidFill>
                            <a:schemeClr val="tx1"/>
                          </a:solidFill>
                          <a:latin typeface="Arial" pitchFamily="34" charset="0"/>
                          <a:cs typeface="Arial" pitchFamily="34" charset="0"/>
                        </a:rPr>
                        <a:t>131.243</a:t>
                      </a:r>
                      <a:endParaRPr lang="es-ES" sz="1600" b="1" dirty="0">
                        <a:solidFill>
                          <a:schemeClr val="tx1"/>
                        </a:solidFill>
                        <a:latin typeface="Arial" pitchFamily="34" charset="0"/>
                        <a:cs typeface="Arial" pitchFamily="34" charset="0"/>
                      </a:endParaRPr>
                    </a:p>
                  </a:txBody>
                  <a:tcPr anchor="ctr">
                    <a:solidFill>
                      <a:srgbClr val="FFFF66"/>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4 Imagen"/>
          <p:cNvPicPr>
            <a:picLocks noChangeAspect="1"/>
          </p:cNvPicPr>
          <p:nvPr/>
        </p:nvPicPr>
        <p:blipFill>
          <a:blip r:embed="rId2" cstate="print"/>
          <a:srcRect/>
          <a:stretch>
            <a:fillRect/>
          </a:stretch>
        </p:blipFill>
        <p:spPr bwMode="auto">
          <a:xfrm>
            <a:off x="0" y="0"/>
            <a:ext cx="9144000" cy="6848475"/>
          </a:xfrm>
          <a:prstGeom prst="rect">
            <a:avLst/>
          </a:prstGeom>
          <a:solidFill>
            <a:srgbClr val="FFCC00"/>
          </a:solidFill>
          <a:ln>
            <a:headEnd/>
            <a:tailEnd/>
          </a:ln>
        </p:spPr>
        <p:style>
          <a:lnRef idx="0">
            <a:schemeClr val="accent6"/>
          </a:lnRef>
          <a:fillRef idx="3">
            <a:schemeClr val="accent6"/>
          </a:fillRef>
          <a:effectRef idx="3">
            <a:schemeClr val="accent6"/>
          </a:effectRef>
          <a:fontRef idx="minor">
            <a:schemeClr val="lt1"/>
          </a:fontRef>
        </p:style>
      </p:pic>
      <p:sp>
        <p:nvSpPr>
          <p:cNvPr id="9" name="8 Rectángulo redondeado"/>
          <p:cNvSpPr/>
          <p:nvPr/>
        </p:nvSpPr>
        <p:spPr>
          <a:xfrm>
            <a:off x="0" y="2492896"/>
            <a:ext cx="2051720" cy="1656184"/>
          </a:xfrm>
          <a:prstGeom prst="roundRect">
            <a:avLst/>
          </a:prstGeom>
          <a:solidFill>
            <a:srgbClr val="FFC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latin typeface="Arial" pitchFamily="34" charset="0"/>
                <a:cs typeface="Arial" pitchFamily="34" charset="0"/>
              </a:rPr>
              <a:t>Ministerio de Economía y Obras Públicas</a:t>
            </a:r>
          </a:p>
        </p:txBody>
      </p:sp>
      <p:sp>
        <p:nvSpPr>
          <p:cNvPr id="11" name="10 Rectángulo redondeado"/>
          <p:cNvSpPr/>
          <p:nvPr/>
        </p:nvSpPr>
        <p:spPr>
          <a:xfrm>
            <a:off x="2339752" y="692696"/>
            <a:ext cx="2808312" cy="720080"/>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600" b="1" dirty="0">
                <a:solidFill>
                  <a:schemeClr val="tx1"/>
                </a:solidFill>
                <a:latin typeface="Arial" pitchFamily="34" charset="0"/>
                <a:cs typeface="Arial" pitchFamily="34" charset="0"/>
              </a:rPr>
              <a:t>Subsecretaría de Hacienda</a:t>
            </a:r>
          </a:p>
        </p:txBody>
      </p:sp>
      <p:sp>
        <p:nvSpPr>
          <p:cNvPr id="14" name="13 Rectángulo redondeado"/>
          <p:cNvSpPr/>
          <p:nvPr/>
        </p:nvSpPr>
        <p:spPr>
          <a:xfrm>
            <a:off x="5508104" y="1196752"/>
            <a:ext cx="3384376" cy="576064"/>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Coordinación Fiscal y Económica</a:t>
            </a:r>
            <a:r>
              <a:rPr lang="es-AR" b="1" dirty="0">
                <a:solidFill>
                  <a:schemeClr val="tx1"/>
                </a:solidFill>
                <a:latin typeface="Arial" pitchFamily="34" charset="0"/>
                <a:cs typeface="Arial" pitchFamily="34" charset="0"/>
              </a:rPr>
              <a:t>. </a:t>
            </a:r>
          </a:p>
        </p:txBody>
      </p:sp>
      <p:sp>
        <p:nvSpPr>
          <p:cNvPr id="16" name="15 Rectángulo redondeado"/>
          <p:cNvSpPr/>
          <p:nvPr/>
        </p:nvSpPr>
        <p:spPr>
          <a:xfrm>
            <a:off x="5508104" y="1844824"/>
            <a:ext cx="3384376" cy="720080"/>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i="1" u="sng" dirty="0">
                <a:solidFill>
                  <a:schemeClr val="tx1"/>
                </a:solidFill>
                <a:latin typeface="Arial" pitchFamily="34" charset="0"/>
                <a:cs typeface="Arial" pitchFamily="34" charset="0"/>
              </a:rPr>
              <a:t>Coordinación de Relaciones Fiscales con Municipios</a:t>
            </a:r>
            <a:r>
              <a:rPr lang="es-AR" sz="1400" b="1" i="1" dirty="0">
                <a:solidFill>
                  <a:schemeClr val="tx1"/>
                </a:solidFill>
                <a:latin typeface="Arial" pitchFamily="34" charset="0"/>
                <a:cs typeface="Arial" pitchFamily="34" charset="0"/>
              </a:rPr>
              <a:t>.</a:t>
            </a:r>
          </a:p>
        </p:txBody>
      </p:sp>
      <p:sp>
        <p:nvSpPr>
          <p:cNvPr id="19" name="18 Rectángulo redondeado"/>
          <p:cNvSpPr/>
          <p:nvPr/>
        </p:nvSpPr>
        <p:spPr>
          <a:xfrm>
            <a:off x="2267744" y="2996952"/>
            <a:ext cx="2808312" cy="720080"/>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600" b="1" dirty="0">
                <a:solidFill>
                  <a:schemeClr val="tx1"/>
                </a:solidFill>
                <a:latin typeface="Arial" pitchFamily="34" charset="0"/>
                <a:cs typeface="Arial" pitchFamily="34" charset="0"/>
              </a:rPr>
              <a:t>Subsecretaría de Ingresos Públicos</a:t>
            </a:r>
          </a:p>
        </p:txBody>
      </p:sp>
      <p:sp>
        <p:nvSpPr>
          <p:cNvPr id="20" name="19 Rectángulo redondeado"/>
          <p:cNvSpPr/>
          <p:nvPr/>
        </p:nvSpPr>
        <p:spPr>
          <a:xfrm>
            <a:off x="2267744" y="4941168"/>
            <a:ext cx="2808312" cy="720080"/>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600" b="1" dirty="0">
                <a:solidFill>
                  <a:schemeClr val="tx1"/>
                </a:solidFill>
                <a:latin typeface="Arial" pitchFamily="34" charset="0"/>
                <a:cs typeface="Arial" pitchFamily="34" charset="0"/>
              </a:rPr>
              <a:t>Subsecretaría de Obras Públicas</a:t>
            </a:r>
          </a:p>
        </p:txBody>
      </p:sp>
      <p:sp>
        <p:nvSpPr>
          <p:cNvPr id="21" name="20 Rectángulo redondeado"/>
          <p:cNvSpPr/>
          <p:nvPr/>
        </p:nvSpPr>
        <p:spPr>
          <a:xfrm>
            <a:off x="5508104" y="2636912"/>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Dirección Provincial de Rentas.</a:t>
            </a:r>
          </a:p>
        </p:txBody>
      </p:sp>
      <p:sp>
        <p:nvSpPr>
          <p:cNvPr id="22" name="21 Rectángulo redondeado"/>
          <p:cNvSpPr/>
          <p:nvPr/>
        </p:nvSpPr>
        <p:spPr>
          <a:xfrm>
            <a:off x="5508104" y="4365104"/>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Dirección Provincial de Concesiones.</a:t>
            </a:r>
          </a:p>
        </p:txBody>
      </p:sp>
      <p:sp>
        <p:nvSpPr>
          <p:cNvPr id="23" name="22 Rectángulo redondeado"/>
          <p:cNvSpPr/>
          <p:nvPr/>
        </p:nvSpPr>
        <p:spPr>
          <a:xfrm>
            <a:off x="5508104" y="3789040"/>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Dirección Provincial de Estadísticas y Censos.</a:t>
            </a:r>
          </a:p>
        </p:txBody>
      </p:sp>
      <p:sp>
        <p:nvSpPr>
          <p:cNvPr id="24" name="23 Rectángulo redondeado"/>
          <p:cNvSpPr/>
          <p:nvPr/>
        </p:nvSpPr>
        <p:spPr>
          <a:xfrm>
            <a:off x="5508104" y="4941168"/>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Tribunal de Tasaciones.</a:t>
            </a:r>
          </a:p>
        </p:txBody>
      </p:sp>
      <p:sp>
        <p:nvSpPr>
          <p:cNvPr id="25" name="24 Rectángulo redondeado"/>
          <p:cNvSpPr/>
          <p:nvPr/>
        </p:nvSpPr>
        <p:spPr>
          <a:xfrm>
            <a:off x="5508104" y="5517232"/>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Instituto Provincial de Juegos de Azar.</a:t>
            </a:r>
          </a:p>
        </p:txBody>
      </p:sp>
      <p:sp>
        <p:nvSpPr>
          <p:cNvPr id="28" name="27 Abrir llave"/>
          <p:cNvSpPr/>
          <p:nvPr/>
        </p:nvSpPr>
        <p:spPr>
          <a:xfrm>
            <a:off x="5148263" y="1125538"/>
            <a:ext cx="431800" cy="4895850"/>
          </a:xfrm>
          <a:prstGeom prst="leftBrace">
            <a:avLst>
              <a:gd name="adj1" fmla="val 8333"/>
              <a:gd name="adj2" fmla="val 4648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29" name="28 Rectángulo redondeado"/>
          <p:cNvSpPr/>
          <p:nvPr/>
        </p:nvSpPr>
        <p:spPr>
          <a:xfrm>
            <a:off x="5508104" y="3212976"/>
            <a:ext cx="3384376" cy="504056"/>
          </a:xfrm>
          <a:prstGeom prst="roundRect">
            <a:avLst/>
          </a:prstGeom>
          <a:solidFill>
            <a:srgbClr val="FFCC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AR" sz="1400" b="1" dirty="0">
                <a:solidFill>
                  <a:schemeClr val="tx1"/>
                </a:solidFill>
                <a:latin typeface="Arial" pitchFamily="34" charset="0"/>
                <a:cs typeface="Arial" pitchFamily="34" charset="0"/>
              </a:rPr>
              <a:t>Dirección Provincial de Catastro.</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ags/tag2.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3.xml><?xml version="1.0" encoding="utf-8"?>
<p:tagLst xmlns:a="http://schemas.openxmlformats.org/drawingml/2006/main" xmlns:r="http://schemas.openxmlformats.org/officeDocument/2006/relationships" xmlns:p="http://schemas.openxmlformats.org/presentationml/2006/main">
  <p:tag name="SOURCE PARENT" val="Text Box 5"/>
  <p:tag name="SOURCE" val="Text Box 13"/>
  <p:tag name="FONT STYLE" val="SANS SERIF"/>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6195</TotalTime>
  <Words>3963</Words>
  <Application>Microsoft Office PowerPoint</Application>
  <PresentationFormat>Presentación en pantalla (4:3)</PresentationFormat>
  <Paragraphs>798</Paragraphs>
  <Slides>66</Slides>
  <Notes>1</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Diapositiva 1</vt:lpstr>
      <vt:lpstr>Diapositiva 2</vt:lpstr>
      <vt:lpstr>CONTENIDO:</vt:lpstr>
      <vt:lpstr>Vista General de la Provincia</vt:lpstr>
      <vt:lpstr>Diapositiva 5</vt:lpstr>
      <vt:lpstr>Dimensión Local:</vt:lpstr>
      <vt:lpstr>Diapositiva 7</vt:lpstr>
      <vt:lpstr>Dimensión Local:</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Federalismo Fiscal en la Provincia del Neuquén.</vt:lpstr>
      <vt:lpstr>Neuquén: Régimen de Coparticipación Provincial. Ley 2148.</vt:lpstr>
      <vt:lpstr>Otros recursos transferidos.</vt:lpstr>
      <vt:lpstr>Diapositiva 62</vt:lpstr>
      <vt:lpstr>Diapositiva 63</vt:lpstr>
      <vt:lpstr>Diapositiva 64</vt:lpstr>
      <vt:lpstr>Diapositiva 65</vt:lpstr>
      <vt:lpstr>Diapositiva 66</vt:lpstr>
    </vt:vector>
  </TitlesOfParts>
  <Company>Subsec. de Información Pública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prensa</dc:creator>
  <cp:lastModifiedBy> </cp:lastModifiedBy>
  <cp:revision>354</cp:revision>
  <cp:lastPrinted>2013-05-13T14:28:00Z</cp:lastPrinted>
  <dcterms:created xsi:type="dcterms:W3CDTF">2008-07-04T20:08:51Z</dcterms:created>
  <dcterms:modified xsi:type="dcterms:W3CDTF">2013-11-21T12:26:38Z</dcterms:modified>
</cp:coreProperties>
</file>