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</p:sldMasterIdLst>
  <p:sldIdLst>
    <p:sldId id="303" r:id="rId5"/>
    <p:sldId id="288" r:id="rId6"/>
    <p:sldId id="300" r:id="rId7"/>
    <p:sldId id="302" r:id="rId8"/>
    <p:sldId id="304" r:id="rId9"/>
    <p:sldId id="299" r:id="rId10"/>
    <p:sldId id="290" r:id="rId11"/>
    <p:sldId id="296" r:id="rId12"/>
    <p:sldId id="291" r:id="rId13"/>
    <p:sldId id="293" r:id="rId14"/>
    <p:sldId id="295" r:id="rId15"/>
    <p:sldId id="305" r:id="rId16"/>
  </p:sldIdLst>
  <p:sldSz cx="12192000" cy="6858000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28CC1"/>
    <a:srgbClr val="45658D"/>
    <a:srgbClr val="252C4F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image" Target="../media/image4.JP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2.png"/><Relationship Id="rId1" Type="http://schemas.openxmlformats.org/officeDocument/2006/relationships/image" Target="../media/image11.JPG"/><Relationship Id="rId6" Type="http://schemas.openxmlformats.org/officeDocument/2006/relationships/image" Target="../media/image15.jpeg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image" Target="../media/image4.JP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2.png"/><Relationship Id="rId1" Type="http://schemas.openxmlformats.org/officeDocument/2006/relationships/image" Target="../media/image11.JPG"/><Relationship Id="rId6" Type="http://schemas.openxmlformats.org/officeDocument/2006/relationships/image" Target="../media/image15.jpeg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C75BEE-B40A-4002-B2C3-34863BEAE29F}" type="doc">
      <dgm:prSet loTypeId="urn:microsoft.com/office/officeart/2005/8/layout/bList2" loCatId="list" qsTypeId="urn:microsoft.com/office/officeart/2005/8/quickstyle/simple4" qsCatId="simple" csTypeId="urn:microsoft.com/office/officeart/2005/8/colors/accent0_3" csCatId="mainScheme" phldr="1"/>
      <dgm:spPr/>
    </dgm:pt>
    <dgm:pt modelId="{84D685FE-957E-4A29-9995-A8C8F6840168}">
      <dgm:prSet phldrT="[Texto]" custT="1"/>
      <dgm:spPr/>
      <dgm:t>
        <a:bodyPr/>
        <a:lstStyle/>
        <a:p>
          <a:r>
            <a:rPr lang="es-MX" sz="1600" b="1" dirty="0">
              <a:latin typeface="Montserrat" pitchFamily="2" charset="0"/>
            </a:rPr>
            <a:t>Déficit en establecimientos de salud</a:t>
          </a:r>
          <a:endParaRPr lang="es-AR" sz="1600" b="1" dirty="0">
            <a:latin typeface="Montserrat" pitchFamily="2" charset="0"/>
          </a:endParaRPr>
        </a:p>
      </dgm:t>
    </dgm:pt>
    <dgm:pt modelId="{58484F1F-D19C-41FD-98C1-F41FCB1934E0}" type="parTrans" cxnId="{ECCF7EB1-B31A-41B4-8BC4-60AE1E1060E3}">
      <dgm:prSet/>
      <dgm:spPr/>
      <dgm:t>
        <a:bodyPr/>
        <a:lstStyle/>
        <a:p>
          <a:endParaRPr lang="es-AR" sz="1400">
            <a:latin typeface="Montserrat" pitchFamily="2" charset="0"/>
          </a:endParaRPr>
        </a:p>
      </dgm:t>
    </dgm:pt>
    <dgm:pt modelId="{25494377-15E9-4084-82EB-75F6E4738A60}" type="sibTrans" cxnId="{ECCF7EB1-B31A-41B4-8BC4-60AE1E1060E3}">
      <dgm:prSet/>
      <dgm:spPr/>
      <dgm:t>
        <a:bodyPr/>
        <a:lstStyle/>
        <a:p>
          <a:endParaRPr lang="es-AR" sz="1400">
            <a:latin typeface="Montserrat" pitchFamily="2" charset="0"/>
          </a:endParaRPr>
        </a:p>
      </dgm:t>
    </dgm:pt>
    <dgm:pt modelId="{1F7DDC83-D267-4ED8-BB73-876824706039}">
      <dgm:prSet phldrT="[Texto]" custT="1"/>
      <dgm:spPr/>
      <dgm:t>
        <a:bodyPr/>
        <a:lstStyle/>
        <a:p>
          <a:r>
            <a:rPr lang="es-MX" sz="1600" b="1" dirty="0">
              <a:latin typeface="Montserrat" pitchFamily="2" charset="0"/>
            </a:rPr>
            <a:t>Falta de Formación en Calidad</a:t>
          </a:r>
          <a:endParaRPr lang="es-AR" sz="1600" b="1" dirty="0">
            <a:latin typeface="Montserrat" pitchFamily="2" charset="0"/>
          </a:endParaRPr>
        </a:p>
      </dgm:t>
    </dgm:pt>
    <dgm:pt modelId="{A0C29F58-17AE-4BF6-A3D5-A3881D89C36E}" type="parTrans" cxnId="{23B8C205-9025-43FB-8905-ECBF794336DD}">
      <dgm:prSet/>
      <dgm:spPr/>
      <dgm:t>
        <a:bodyPr/>
        <a:lstStyle/>
        <a:p>
          <a:endParaRPr lang="es-AR" sz="1400">
            <a:latin typeface="Montserrat" pitchFamily="2" charset="0"/>
          </a:endParaRPr>
        </a:p>
      </dgm:t>
    </dgm:pt>
    <dgm:pt modelId="{AA48926A-A917-4C14-A6E7-9E97A9113A36}" type="sibTrans" cxnId="{23B8C205-9025-43FB-8905-ECBF794336DD}">
      <dgm:prSet/>
      <dgm:spPr/>
      <dgm:t>
        <a:bodyPr/>
        <a:lstStyle/>
        <a:p>
          <a:endParaRPr lang="es-AR" sz="1400">
            <a:latin typeface="Montserrat" pitchFamily="2" charset="0"/>
          </a:endParaRPr>
        </a:p>
      </dgm:t>
    </dgm:pt>
    <dgm:pt modelId="{6034B5B7-852E-47D2-B43E-D5B56CFF6601}">
      <dgm:prSet phldrT="[Texto]" custT="1"/>
      <dgm:spPr/>
      <dgm:t>
        <a:bodyPr/>
        <a:lstStyle/>
        <a:p>
          <a:r>
            <a:rPr lang="es-MX" sz="1600" b="1" dirty="0">
              <a:latin typeface="Montserrat" pitchFamily="2" charset="0"/>
            </a:rPr>
            <a:t>Costos de NO Calidad</a:t>
          </a:r>
          <a:endParaRPr lang="es-AR" sz="1600" b="1" dirty="0">
            <a:latin typeface="Montserrat" pitchFamily="2" charset="0"/>
          </a:endParaRPr>
        </a:p>
      </dgm:t>
    </dgm:pt>
    <dgm:pt modelId="{4534017E-C984-4F5F-8C7B-CF0A039DD1F5}" type="parTrans" cxnId="{93A15BBB-D291-434E-A49B-0D383BD2224A}">
      <dgm:prSet/>
      <dgm:spPr/>
      <dgm:t>
        <a:bodyPr/>
        <a:lstStyle/>
        <a:p>
          <a:endParaRPr lang="es-AR" sz="1400">
            <a:latin typeface="Montserrat" pitchFamily="2" charset="0"/>
          </a:endParaRPr>
        </a:p>
      </dgm:t>
    </dgm:pt>
    <dgm:pt modelId="{57028E26-93B3-4513-8E77-52835F5560F4}" type="sibTrans" cxnId="{93A15BBB-D291-434E-A49B-0D383BD2224A}">
      <dgm:prSet/>
      <dgm:spPr/>
      <dgm:t>
        <a:bodyPr/>
        <a:lstStyle/>
        <a:p>
          <a:endParaRPr lang="es-AR" sz="1400">
            <a:latin typeface="Montserrat" pitchFamily="2" charset="0"/>
          </a:endParaRPr>
        </a:p>
      </dgm:t>
    </dgm:pt>
    <dgm:pt modelId="{9DD4E8E0-C114-4C93-BD31-83E8EFC04335}">
      <dgm:prSet custT="1"/>
      <dgm:spPr/>
      <dgm:t>
        <a:bodyPr/>
        <a:lstStyle/>
        <a:p>
          <a:pPr algn="ctr"/>
          <a:r>
            <a:rPr lang="es-MX" sz="2800" b="1" dirty="0">
              <a:latin typeface="Montserrat" pitchFamily="2" charset="0"/>
            </a:rPr>
            <a:t>2,52%</a:t>
          </a:r>
          <a:endParaRPr lang="es-AR" sz="2800" b="1" dirty="0">
            <a:latin typeface="Montserrat" pitchFamily="2" charset="0"/>
          </a:endParaRPr>
        </a:p>
      </dgm:t>
    </dgm:pt>
    <dgm:pt modelId="{211139E5-771D-4A56-94A5-79B946C273A6}" type="parTrans" cxnId="{7B40C8FE-5A79-4D31-BE24-44267A941883}">
      <dgm:prSet/>
      <dgm:spPr/>
      <dgm:t>
        <a:bodyPr/>
        <a:lstStyle/>
        <a:p>
          <a:endParaRPr lang="es-AR" sz="1400">
            <a:latin typeface="Montserrat" pitchFamily="2" charset="0"/>
          </a:endParaRPr>
        </a:p>
      </dgm:t>
    </dgm:pt>
    <dgm:pt modelId="{F452C0E5-3187-42A0-996C-C1E6BC5C61F5}" type="sibTrans" cxnId="{7B40C8FE-5A79-4D31-BE24-44267A941883}">
      <dgm:prSet/>
      <dgm:spPr/>
      <dgm:t>
        <a:bodyPr/>
        <a:lstStyle/>
        <a:p>
          <a:endParaRPr lang="es-AR" sz="1400">
            <a:latin typeface="Montserrat" pitchFamily="2" charset="0"/>
          </a:endParaRPr>
        </a:p>
      </dgm:t>
    </dgm:pt>
    <dgm:pt modelId="{82E3D471-1EF3-4C09-BA83-2CFD6A7A0DC6}">
      <dgm:prSet custT="1"/>
      <dgm:spPr/>
      <dgm:t>
        <a:bodyPr/>
        <a:lstStyle/>
        <a:p>
          <a:r>
            <a:rPr lang="es-MX" sz="1800" dirty="0">
              <a:latin typeface="Montserrat" pitchFamily="2" charset="0"/>
            </a:rPr>
            <a:t>No </a:t>
          </a:r>
          <a:r>
            <a:rPr lang="es-MX" sz="1800" dirty="0" err="1">
              <a:latin typeface="Montserrat" pitchFamily="2" charset="0"/>
            </a:rPr>
            <a:t>Currícula</a:t>
          </a:r>
          <a:r>
            <a:rPr lang="es-MX" sz="1800" dirty="0">
              <a:latin typeface="Montserrat" pitchFamily="2" charset="0"/>
            </a:rPr>
            <a:t> de grado, escaso postgrado.</a:t>
          </a:r>
          <a:endParaRPr lang="es-AR" sz="1800" dirty="0">
            <a:latin typeface="Montserrat" pitchFamily="2" charset="0"/>
          </a:endParaRPr>
        </a:p>
      </dgm:t>
    </dgm:pt>
    <dgm:pt modelId="{18A52F2E-ADED-40F8-93F9-E08207207403}" type="parTrans" cxnId="{1575AA37-A12E-489E-825E-B8BDFF9AB2CE}">
      <dgm:prSet/>
      <dgm:spPr/>
      <dgm:t>
        <a:bodyPr/>
        <a:lstStyle/>
        <a:p>
          <a:endParaRPr lang="es-AR" sz="1400">
            <a:latin typeface="Montserrat" pitchFamily="2" charset="0"/>
          </a:endParaRPr>
        </a:p>
      </dgm:t>
    </dgm:pt>
    <dgm:pt modelId="{670E73F1-1B2A-418C-8171-02603291790F}" type="sibTrans" cxnId="{1575AA37-A12E-489E-825E-B8BDFF9AB2CE}">
      <dgm:prSet/>
      <dgm:spPr/>
      <dgm:t>
        <a:bodyPr/>
        <a:lstStyle/>
        <a:p>
          <a:endParaRPr lang="es-AR" sz="1400">
            <a:latin typeface="Montserrat" pitchFamily="2" charset="0"/>
          </a:endParaRPr>
        </a:p>
      </dgm:t>
    </dgm:pt>
    <dgm:pt modelId="{17346A65-F686-45B5-A692-71D71E6BA962}">
      <dgm:prSet custT="1"/>
      <dgm:spPr/>
      <dgm:t>
        <a:bodyPr/>
        <a:lstStyle/>
        <a:p>
          <a:r>
            <a:rPr lang="es-MX" sz="1800" b="1" dirty="0">
              <a:latin typeface="Montserrat" pitchFamily="2" charset="0"/>
            </a:rPr>
            <a:t>72% </a:t>
          </a:r>
          <a:r>
            <a:rPr lang="es-MX" sz="1800" dirty="0">
              <a:latin typeface="Montserrat" pitchFamily="2" charset="0"/>
            </a:rPr>
            <a:t>fue su primer curso en 2022</a:t>
          </a:r>
          <a:endParaRPr lang="es-AR" sz="1800" dirty="0">
            <a:latin typeface="Montserrat" pitchFamily="2" charset="0"/>
          </a:endParaRPr>
        </a:p>
      </dgm:t>
    </dgm:pt>
    <dgm:pt modelId="{05B8C875-7A3A-4795-A313-CF4686BD83B4}" type="parTrans" cxnId="{27D31B93-31B8-403C-990D-4F1837BC1487}">
      <dgm:prSet/>
      <dgm:spPr/>
      <dgm:t>
        <a:bodyPr/>
        <a:lstStyle/>
        <a:p>
          <a:endParaRPr lang="es-AR" sz="1400">
            <a:latin typeface="Montserrat" pitchFamily="2" charset="0"/>
          </a:endParaRPr>
        </a:p>
      </dgm:t>
    </dgm:pt>
    <dgm:pt modelId="{C6C7FCB3-7BB1-4A93-9A6E-D97DF223472A}" type="sibTrans" cxnId="{27D31B93-31B8-403C-990D-4F1837BC1487}">
      <dgm:prSet/>
      <dgm:spPr/>
      <dgm:t>
        <a:bodyPr/>
        <a:lstStyle/>
        <a:p>
          <a:endParaRPr lang="es-AR" sz="1400">
            <a:latin typeface="Montserrat" pitchFamily="2" charset="0"/>
          </a:endParaRPr>
        </a:p>
      </dgm:t>
    </dgm:pt>
    <dgm:pt modelId="{8174F28F-33DD-4A1B-9C5B-B680CB7DAF82}">
      <dgm:prSet custT="1"/>
      <dgm:spPr/>
      <dgm:t>
        <a:bodyPr/>
        <a:lstStyle/>
        <a:p>
          <a:r>
            <a:rPr lang="es-MX" sz="1400" b="1" dirty="0">
              <a:latin typeface="Montserrat" pitchFamily="2" charset="0"/>
            </a:rPr>
            <a:t>15% gasto hospitalario </a:t>
          </a:r>
          <a:r>
            <a:rPr lang="es-MX" sz="1100" b="0" dirty="0">
              <a:latin typeface="Montserrat" pitchFamily="2" charset="0"/>
            </a:rPr>
            <a:t>(2)</a:t>
          </a:r>
          <a:endParaRPr lang="es-AR" sz="1100" b="0" dirty="0">
            <a:latin typeface="Montserrat" pitchFamily="2" charset="0"/>
          </a:endParaRPr>
        </a:p>
      </dgm:t>
    </dgm:pt>
    <dgm:pt modelId="{1BB662E1-4C22-4300-896F-01178459C3A7}" type="parTrans" cxnId="{1F68C77A-5CAA-47E8-9D48-5F72D632C14C}">
      <dgm:prSet/>
      <dgm:spPr/>
      <dgm:t>
        <a:bodyPr/>
        <a:lstStyle/>
        <a:p>
          <a:endParaRPr lang="es-AR" sz="1400">
            <a:latin typeface="Montserrat" pitchFamily="2" charset="0"/>
          </a:endParaRPr>
        </a:p>
      </dgm:t>
    </dgm:pt>
    <dgm:pt modelId="{60F79DEC-BE31-47A5-A62E-F602297B98FE}" type="sibTrans" cxnId="{1F68C77A-5CAA-47E8-9D48-5F72D632C14C}">
      <dgm:prSet/>
      <dgm:spPr/>
      <dgm:t>
        <a:bodyPr/>
        <a:lstStyle/>
        <a:p>
          <a:endParaRPr lang="es-AR" sz="1400">
            <a:latin typeface="Montserrat" pitchFamily="2" charset="0"/>
          </a:endParaRPr>
        </a:p>
      </dgm:t>
    </dgm:pt>
    <dgm:pt modelId="{B7CB31BC-E2F6-47FA-8410-5DD0B567A558}">
      <dgm:prSet custT="1"/>
      <dgm:spPr/>
      <dgm:t>
        <a:bodyPr/>
        <a:lstStyle/>
        <a:p>
          <a:pPr>
            <a:buFontTx/>
            <a:buNone/>
          </a:pPr>
          <a:r>
            <a:rPr lang="es-MX" sz="1400" b="1" dirty="0">
              <a:latin typeface="Montserrat" pitchFamily="2" charset="0"/>
            </a:rPr>
            <a:t>EVENTOS ADVERSOS </a:t>
          </a:r>
          <a:r>
            <a:rPr lang="es-MX" sz="1050" b="1" dirty="0">
              <a:latin typeface="Montserrat" pitchFamily="2" charset="0"/>
            </a:rPr>
            <a:t>(3)</a:t>
          </a:r>
          <a:r>
            <a:rPr lang="es-MX" sz="1050" dirty="0">
              <a:latin typeface="Montserrat" pitchFamily="2" charset="0"/>
            </a:rPr>
            <a:t>:</a:t>
          </a:r>
          <a:endParaRPr lang="es-AR" sz="1400" dirty="0">
            <a:latin typeface="Montserrat" pitchFamily="2" charset="0"/>
          </a:endParaRPr>
        </a:p>
      </dgm:t>
    </dgm:pt>
    <dgm:pt modelId="{8495C02B-236F-4B51-9C22-A8FD6B48FD89}" type="parTrans" cxnId="{0A1E9328-9EDC-4EEF-9836-079E80B18136}">
      <dgm:prSet/>
      <dgm:spPr/>
      <dgm:t>
        <a:bodyPr/>
        <a:lstStyle/>
        <a:p>
          <a:endParaRPr lang="es-AR" sz="1400">
            <a:latin typeface="Montserrat" pitchFamily="2" charset="0"/>
          </a:endParaRPr>
        </a:p>
      </dgm:t>
    </dgm:pt>
    <dgm:pt modelId="{C7ECE2F4-DD50-4C02-A419-3092B6ADBB15}" type="sibTrans" cxnId="{0A1E9328-9EDC-4EEF-9836-079E80B18136}">
      <dgm:prSet/>
      <dgm:spPr/>
      <dgm:t>
        <a:bodyPr/>
        <a:lstStyle/>
        <a:p>
          <a:endParaRPr lang="es-AR" sz="1400">
            <a:latin typeface="Montserrat" pitchFamily="2" charset="0"/>
          </a:endParaRPr>
        </a:p>
      </dgm:t>
    </dgm:pt>
    <dgm:pt modelId="{B727F48C-9CBE-4764-9BC6-6428EBEF59E8}">
      <dgm:prSet custT="1"/>
      <dgm:spPr/>
      <dgm:t>
        <a:bodyPr/>
        <a:lstStyle/>
        <a:p>
          <a:pPr>
            <a:buFontTx/>
            <a:buNone/>
          </a:pPr>
          <a:r>
            <a:rPr lang="es-MX" sz="1400" dirty="0">
              <a:latin typeface="Montserrat" pitchFamily="2" charset="0"/>
            </a:rPr>
            <a:t> </a:t>
          </a:r>
          <a:r>
            <a:rPr lang="es-MX" sz="1400" b="1" dirty="0">
              <a:latin typeface="Montserrat" pitchFamily="2" charset="0"/>
            </a:rPr>
            <a:t>INFORME OCDE </a:t>
          </a:r>
          <a:r>
            <a:rPr lang="es-MX" sz="1050" b="1" dirty="0">
              <a:latin typeface="Montserrat" pitchFamily="2" charset="0"/>
            </a:rPr>
            <a:t> </a:t>
          </a:r>
          <a:r>
            <a:rPr lang="es-MX" sz="1050" b="0" dirty="0">
              <a:latin typeface="Montserrat" pitchFamily="2" charset="0"/>
            </a:rPr>
            <a:t>(4):  </a:t>
          </a:r>
          <a:r>
            <a:rPr lang="es-MX" sz="1400" dirty="0">
              <a:latin typeface="Montserrat" pitchFamily="2" charset="0"/>
            </a:rPr>
            <a:t>Política Nacional</a:t>
          </a:r>
          <a:r>
            <a:rPr lang="es-MX" sz="1600" dirty="0">
              <a:latin typeface="Montserrat" pitchFamily="2" charset="0"/>
            </a:rPr>
            <a:t>/ </a:t>
          </a:r>
          <a:r>
            <a:rPr lang="es-MX" sz="1400" dirty="0">
              <a:latin typeface="Montserrat" pitchFamily="2" charset="0"/>
            </a:rPr>
            <a:t>Capacitaciones/ Acreditaciones de Calidad</a:t>
          </a:r>
          <a:endParaRPr lang="es-AR" sz="1400" b="1" dirty="0">
            <a:latin typeface="Montserrat" pitchFamily="2" charset="0"/>
          </a:endParaRPr>
        </a:p>
      </dgm:t>
    </dgm:pt>
    <dgm:pt modelId="{B4D89F6C-42C8-4E29-8A6F-AECB52949A13}" type="parTrans" cxnId="{423499E3-DD2D-463E-8160-4CB28EE4E7DE}">
      <dgm:prSet/>
      <dgm:spPr/>
      <dgm:t>
        <a:bodyPr/>
        <a:lstStyle/>
        <a:p>
          <a:endParaRPr lang="es-AR" sz="1400">
            <a:latin typeface="Montserrat" pitchFamily="2" charset="0"/>
          </a:endParaRPr>
        </a:p>
      </dgm:t>
    </dgm:pt>
    <dgm:pt modelId="{C1B728F8-EB9A-40C2-9AA6-2F87D33D2ECD}" type="sibTrans" cxnId="{423499E3-DD2D-463E-8160-4CB28EE4E7DE}">
      <dgm:prSet/>
      <dgm:spPr/>
      <dgm:t>
        <a:bodyPr/>
        <a:lstStyle/>
        <a:p>
          <a:endParaRPr lang="es-AR" sz="1400">
            <a:latin typeface="Montserrat" pitchFamily="2" charset="0"/>
          </a:endParaRPr>
        </a:p>
      </dgm:t>
    </dgm:pt>
    <dgm:pt modelId="{CFAE8360-D77E-4066-8F11-4197A229433F}">
      <dgm:prSet custT="1"/>
      <dgm:spPr/>
      <dgm:t>
        <a:bodyPr/>
        <a:lstStyle/>
        <a:p>
          <a:pPr>
            <a:buFontTx/>
            <a:buNone/>
          </a:pPr>
          <a:r>
            <a:rPr lang="es-MX" sz="1400" b="1" dirty="0">
              <a:latin typeface="Montserrat" pitchFamily="2" charset="0"/>
            </a:rPr>
            <a:t>12,1% </a:t>
          </a:r>
          <a:r>
            <a:rPr lang="es-MX" sz="1400" dirty="0">
              <a:latin typeface="Montserrat" pitchFamily="2" charset="0"/>
            </a:rPr>
            <a:t>Prevalencia</a:t>
          </a:r>
          <a:endParaRPr lang="es-AR" sz="1400" dirty="0">
            <a:latin typeface="Montserrat" pitchFamily="2" charset="0"/>
          </a:endParaRPr>
        </a:p>
      </dgm:t>
    </dgm:pt>
    <dgm:pt modelId="{0D8CFEEC-1E7E-4C47-9DFD-217753C012B7}" type="parTrans" cxnId="{BF62D4AB-1D7E-4383-B020-58097F463314}">
      <dgm:prSet/>
      <dgm:spPr/>
      <dgm:t>
        <a:bodyPr/>
        <a:lstStyle/>
        <a:p>
          <a:endParaRPr lang="es-AR" sz="1400">
            <a:latin typeface="Montserrat" pitchFamily="2" charset="0"/>
          </a:endParaRPr>
        </a:p>
      </dgm:t>
    </dgm:pt>
    <dgm:pt modelId="{3EBBDEC0-C08C-430A-B477-3645B634541F}" type="sibTrans" cxnId="{BF62D4AB-1D7E-4383-B020-58097F463314}">
      <dgm:prSet/>
      <dgm:spPr/>
      <dgm:t>
        <a:bodyPr/>
        <a:lstStyle/>
        <a:p>
          <a:endParaRPr lang="es-AR" sz="1400">
            <a:latin typeface="Montserrat" pitchFamily="2" charset="0"/>
          </a:endParaRPr>
        </a:p>
      </dgm:t>
    </dgm:pt>
    <dgm:pt modelId="{F43FDB26-29E6-469A-BF5A-5B3458EFA820}">
      <dgm:prSet custT="1"/>
      <dgm:spPr/>
      <dgm:t>
        <a:bodyPr/>
        <a:lstStyle/>
        <a:p>
          <a:pPr>
            <a:buFontTx/>
            <a:buNone/>
          </a:pPr>
          <a:r>
            <a:rPr lang="es-MX" sz="1400" b="1" dirty="0">
              <a:latin typeface="Montserrat" pitchFamily="2" charset="0"/>
            </a:rPr>
            <a:t>57,5% </a:t>
          </a:r>
          <a:r>
            <a:rPr lang="es-MX" sz="1400" dirty="0">
              <a:latin typeface="Montserrat" pitchFamily="2" charset="0"/>
            </a:rPr>
            <a:t>aumentaron internación</a:t>
          </a:r>
          <a:endParaRPr lang="es-AR" sz="1400" dirty="0">
            <a:latin typeface="Montserrat" pitchFamily="2" charset="0"/>
          </a:endParaRPr>
        </a:p>
      </dgm:t>
    </dgm:pt>
    <dgm:pt modelId="{940A2E83-D298-4FDE-97B7-55DD7566B6AD}" type="parTrans" cxnId="{38ED2B46-DCC7-4022-84B9-CC509A6E72DE}">
      <dgm:prSet/>
      <dgm:spPr/>
      <dgm:t>
        <a:bodyPr/>
        <a:lstStyle/>
        <a:p>
          <a:endParaRPr lang="es-AR" sz="1400">
            <a:latin typeface="Montserrat" pitchFamily="2" charset="0"/>
          </a:endParaRPr>
        </a:p>
      </dgm:t>
    </dgm:pt>
    <dgm:pt modelId="{6B54123E-196B-45BA-BCF3-061F970BDAD3}" type="sibTrans" cxnId="{38ED2B46-DCC7-4022-84B9-CC509A6E72DE}">
      <dgm:prSet/>
      <dgm:spPr/>
      <dgm:t>
        <a:bodyPr/>
        <a:lstStyle/>
        <a:p>
          <a:endParaRPr lang="es-AR" sz="1400">
            <a:latin typeface="Montserrat" pitchFamily="2" charset="0"/>
          </a:endParaRPr>
        </a:p>
      </dgm:t>
    </dgm:pt>
    <dgm:pt modelId="{210E803D-8822-4973-BDF4-978E4E0B517E}">
      <dgm:prSet custT="1"/>
      <dgm:spPr/>
      <dgm:t>
        <a:bodyPr/>
        <a:lstStyle/>
        <a:p>
          <a:pPr>
            <a:buFontTx/>
            <a:buNone/>
          </a:pPr>
          <a:r>
            <a:rPr lang="es-MX" sz="1400" b="1" dirty="0">
              <a:latin typeface="Montserrat" pitchFamily="2" charset="0"/>
            </a:rPr>
            <a:t>47%</a:t>
          </a:r>
          <a:r>
            <a:rPr lang="es-MX" sz="1400" dirty="0">
              <a:latin typeface="Montserrat" pitchFamily="2" charset="0"/>
            </a:rPr>
            <a:t> son EVITABLES</a:t>
          </a:r>
          <a:endParaRPr lang="es-AR" sz="1400" dirty="0">
            <a:latin typeface="Montserrat" pitchFamily="2" charset="0"/>
          </a:endParaRPr>
        </a:p>
      </dgm:t>
    </dgm:pt>
    <dgm:pt modelId="{387CC109-EC43-4BFB-9C24-CED21687E8BA}" type="parTrans" cxnId="{56136D91-E124-4F41-90CF-FF3C685513C1}">
      <dgm:prSet/>
      <dgm:spPr/>
      <dgm:t>
        <a:bodyPr/>
        <a:lstStyle/>
        <a:p>
          <a:endParaRPr lang="es-AR" sz="1400">
            <a:latin typeface="Montserrat" pitchFamily="2" charset="0"/>
          </a:endParaRPr>
        </a:p>
      </dgm:t>
    </dgm:pt>
    <dgm:pt modelId="{6F609C52-9E34-445A-AE51-A42134410C0A}" type="sibTrans" cxnId="{56136D91-E124-4F41-90CF-FF3C685513C1}">
      <dgm:prSet/>
      <dgm:spPr/>
      <dgm:t>
        <a:bodyPr/>
        <a:lstStyle/>
        <a:p>
          <a:endParaRPr lang="es-AR" sz="1400">
            <a:latin typeface="Montserrat" pitchFamily="2" charset="0"/>
          </a:endParaRPr>
        </a:p>
      </dgm:t>
    </dgm:pt>
    <dgm:pt modelId="{08E92235-8593-4DC5-A894-2EA6E31F0F1F}">
      <dgm:prSet custT="1"/>
      <dgm:spPr/>
      <dgm:t>
        <a:bodyPr/>
        <a:lstStyle/>
        <a:p>
          <a:endParaRPr lang="es-AR" sz="1800" dirty="0">
            <a:latin typeface="Montserrat" pitchFamily="2" charset="0"/>
          </a:endParaRPr>
        </a:p>
      </dgm:t>
    </dgm:pt>
    <dgm:pt modelId="{A41164B9-CD89-4EA6-A07C-CD131A7E142E}" type="parTrans" cxnId="{19127E16-1897-4BDA-AA9E-E43878F5786F}">
      <dgm:prSet/>
      <dgm:spPr/>
      <dgm:t>
        <a:bodyPr/>
        <a:lstStyle/>
        <a:p>
          <a:endParaRPr lang="es-AR" sz="1400">
            <a:latin typeface="Montserrat" pitchFamily="2" charset="0"/>
          </a:endParaRPr>
        </a:p>
      </dgm:t>
    </dgm:pt>
    <dgm:pt modelId="{AFB85013-4B51-4FC8-A966-9D5BE2E531F1}" type="sibTrans" cxnId="{19127E16-1897-4BDA-AA9E-E43878F5786F}">
      <dgm:prSet/>
      <dgm:spPr/>
      <dgm:t>
        <a:bodyPr/>
        <a:lstStyle/>
        <a:p>
          <a:endParaRPr lang="es-AR" sz="1400">
            <a:latin typeface="Montserrat" pitchFamily="2" charset="0"/>
          </a:endParaRPr>
        </a:p>
      </dgm:t>
    </dgm:pt>
    <dgm:pt modelId="{00A27675-6979-423D-97F7-C5AEB6376CDD}">
      <dgm:prSet custT="1"/>
      <dgm:spPr/>
      <dgm:t>
        <a:bodyPr/>
        <a:lstStyle/>
        <a:p>
          <a:endParaRPr lang="es-AR" sz="1800" dirty="0">
            <a:latin typeface="Montserrat" pitchFamily="2" charset="0"/>
          </a:endParaRPr>
        </a:p>
      </dgm:t>
    </dgm:pt>
    <dgm:pt modelId="{A05DCA9A-EE7C-4CF6-AB3A-C140055214A7}" type="parTrans" cxnId="{CADA4599-2381-4C89-8769-4E140CAAF3EE}">
      <dgm:prSet/>
      <dgm:spPr/>
      <dgm:t>
        <a:bodyPr/>
        <a:lstStyle/>
        <a:p>
          <a:endParaRPr lang="es-AR" sz="1400">
            <a:latin typeface="Montserrat" pitchFamily="2" charset="0"/>
          </a:endParaRPr>
        </a:p>
      </dgm:t>
    </dgm:pt>
    <dgm:pt modelId="{6309FEA4-D465-4DAD-B94D-304DE8BA3990}" type="sibTrans" cxnId="{CADA4599-2381-4C89-8769-4E140CAAF3EE}">
      <dgm:prSet/>
      <dgm:spPr/>
      <dgm:t>
        <a:bodyPr/>
        <a:lstStyle/>
        <a:p>
          <a:endParaRPr lang="es-AR" sz="1400">
            <a:latin typeface="Montserrat" pitchFamily="2" charset="0"/>
          </a:endParaRPr>
        </a:p>
      </dgm:t>
    </dgm:pt>
    <dgm:pt modelId="{DC8FDEF4-509F-4C28-89B1-F387EC7E7424}">
      <dgm:prSet custT="1"/>
      <dgm:spPr/>
      <dgm:t>
        <a:bodyPr/>
        <a:lstStyle/>
        <a:p>
          <a:pPr>
            <a:buFontTx/>
            <a:buNone/>
          </a:pPr>
          <a:endParaRPr lang="es-AR" sz="1400" dirty="0">
            <a:latin typeface="Montserrat" pitchFamily="2" charset="0"/>
          </a:endParaRPr>
        </a:p>
      </dgm:t>
    </dgm:pt>
    <dgm:pt modelId="{15093231-6A5E-48B9-8656-5AB6A296D83F}" type="parTrans" cxnId="{CAB2C566-4451-47F9-90BF-B5D1B8040BF3}">
      <dgm:prSet/>
      <dgm:spPr/>
      <dgm:t>
        <a:bodyPr/>
        <a:lstStyle/>
        <a:p>
          <a:endParaRPr lang="es-AR" sz="1400">
            <a:latin typeface="Montserrat" pitchFamily="2" charset="0"/>
          </a:endParaRPr>
        </a:p>
      </dgm:t>
    </dgm:pt>
    <dgm:pt modelId="{3CA03D71-5B33-43BB-B20F-BE32D1172DEA}" type="sibTrans" cxnId="{CAB2C566-4451-47F9-90BF-B5D1B8040BF3}">
      <dgm:prSet/>
      <dgm:spPr/>
      <dgm:t>
        <a:bodyPr/>
        <a:lstStyle/>
        <a:p>
          <a:endParaRPr lang="es-AR" sz="1400">
            <a:latin typeface="Montserrat" pitchFamily="2" charset="0"/>
          </a:endParaRPr>
        </a:p>
      </dgm:t>
    </dgm:pt>
    <dgm:pt modelId="{28B12EC3-025D-46F2-8D1D-18066A83A877}">
      <dgm:prSet custT="1"/>
      <dgm:spPr/>
      <dgm:t>
        <a:bodyPr/>
        <a:lstStyle/>
        <a:p>
          <a:pPr>
            <a:buFontTx/>
            <a:buNone/>
          </a:pPr>
          <a:endParaRPr lang="es-AR" sz="1400" b="1" dirty="0">
            <a:latin typeface="Montserrat" pitchFamily="2" charset="0"/>
          </a:endParaRPr>
        </a:p>
      </dgm:t>
    </dgm:pt>
    <dgm:pt modelId="{8C870873-13D3-4966-BF51-DABD492F117C}" type="parTrans" cxnId="{D5A11CEB-20C0-4465-BB31-0EC62F4DAF3E}">
      <dgm:prSet/>
      <dgm:spPr/>
      <dgm:t>
        <a:bodyPr/>
        <a:lstStyle/>
        <a:p>
          <a:endParaRPr lang="es-AR" sz="1400">
            <a:latin typeface="Montserrat" pitchFamily="2" charset="0"/>
          </a:endParaRPr>
        </a:p>
      </dgm:t>
    </dgm:pt>
    <dgm:pt modelId="{32DF09BA-DDC2-4F51-A756-6E99CC252956}" type="sibTrans" cxnId="{D5A11CEB-20C0-4465-BB31-0EC62F4DAF3E}">
      <dgm:prSet/>
      <dgm:spPr/>
      <dgm:t>
        <a:bodyPr/>
        <a:lstStyle/>
        <a:p>
          <a:endParaRPr lang="es-AR" sz="1400">
            <a:latin typeface="Montserrat" pitchFamily="2" charset="0"/>
          </a:endParaRPr>
        </a:p>
      </dgm:t>
    </dgm:pt>
    <dgm:pt modelId="{AC9FAF0B-2531-4B53-9618-AB1B83F9ADDF}">
      <dgm:prSet custT="1"/>
      <dgm:spPr/>
      <dgm:t>
        <a:bodyPr/>
        <a:lstStyle/>
        <a:p>
          <a:pPr algn="l"/>
          <a:r>
            <a:rPr lang="es-MX" sz="1800" dirty="0">
              <a:latin typeface="Montserrat" pitchFamily="2" charset="0"/>
            </a:rPr>
            <a:t>Establecimientos de internación acreditados en calidad</a:t>
          </a:r>
          <a:r>
            <a:rPr lang="es-MX" sz="1400" dirty="0">
              <a:latin typeface="Montserrat" pitchFamily="2" charset="0"/>
            </a:rPr>
            <a:t> (1)</a:t>
          </a:r>
          <a:endParaRPr lang="es-AR" sz="1400" dirty="0">
            <a:latin typeface="Montserrat" pitchFamily="2" charset="0"/>
          </a:endParaRPr>
        </a:p>
      </dgm:t>
    </dgm:pt>
    <dgm:pt modelId="{75B3E00F-1584-49F2-8EBD-2254A3E73554}" type="parTrans" cxnId="{4B13E0B5-D339-43F9-A300-9A855FC51568}">
      <dgm:prSet/>
      <dgm:spPr/>
      <dgm:t>
        <a:bodyPr/>
        <a:lstStyle/>
        <a:p>
          <a:endParaRPr lang="es-ES"/>
        </a:p>
      </dgm:t>
    </dgm:pt>
    <dgm:pt modelId="{E2DF9C66-C6D4-4EE1-AAD7-9480CF8BE53E}" type="sibTrans" cxnId="{4B13E0B5-D339-43F9-A300-9A855FC51568}">
      <dgm:prSet/>
      <dgm:spPr/>
      <dgm:t>
        <a:bodyPr/>
        <a:lstStyle/>
        <a:p>
          <a:endParaRPr lang="es-ES"/>
        </a:p>
      </dgm:t>
    </dgm:pt>
    <dgm:pt modelId="{C32BC465-A9C9-48FD-B7A2-A354D50339E3}">
      <dgm:prSet custT="1"/>
      <dgm:spPr/>
      <dgm:t>
        <a:bodyPr/>
        <a:lstStyle/>
        <a:p>
          <a:r>
            <a:rPr lang="es-MX" sz="1600" dirty="0">
              <a:latin typeface="Montserrat" pitchFamily="2" charset="0"/>
            </a:rPr>
            <a:t>(cursos DNCSSYRS sobre 27.000)</a:t>
          </a:r>
          <a:endParaRPr lang="es-AR" sz="1600" dirty="0">
            <a:latin typeface="Montserrat" pitchFamily="2" charset="0"/>
          </a:endParaRPr>
        </a:p>
      </dgm:t>
    </dgm:pt>
    <dgm:pt modelId="{B2F2BB14-C215-43A3-9359-85004AC64A4D}" type="parTrans" cxnId="{EF6E2D7D-1696-4DC7-94D9-2D5015EA0DD4}">
      <dgm:prSet/>
      <dgm:spPr/>
      <dgm:t>
        <a:bodyPr/>
        <a:lstStyle/>
        <a:p>
          <a:endParaRPr lang="es-ES"/>
        </a:p>
      </dgm:t>
    </dgm:pt>
    <dgm:pt modelId="{43A78AE6-DC18-4E06-8A16-84F5CF495FC5}" type="sibTrans" cxnId="{EF6E2D7D-1696-4DC7-94D9-2D5015EA0DD4}">
      <dgm:prSet/>
      <dgm:spPr/>
      <dgm:t>
        <a:bodyPr/>
        <a:lstStyle/>
        <a:p>
          <a:endParaRPr lang="es-ES"/>
        </a:p>
      </dgm:t>
    </dgm:pt>
    <dgm:pt modelId="{7B359C4F-B80B-4171-A381-CA2E929FC8DB}" type="pres">
      <dgm:prSet presAssocID="{5EC75BEE-B40A-4002-B2C3-34863BEAE29F}" presName="diagram" presStyleCnt="0">
        <dgm:presLayoutVars>
          <dgm:dir/>
          <dgm:animLvl val="lvl"/>
          <dgm:resizeHandles val="exact"/>
        </dgm:presLayoutVars>
      </dgm:prSet>
      <dgm:spPr/>
    </dgm:pt>
    <dgm:pt modelId="{7773FA77-DE46-4ABB-8A8E-46ECA1926F12}" type="pres">
      <dgm:prSet presAssocID="{84D685FE-957E-4A29-9995-A8C8F6840168}" presName="compNode" presStyleCnt="0"/>
      <dgm:spPr/>
    </dgm:pt>
    <dgm:pt modelId="{DC159019-7319-429E-A535-D14E61EDD31B}" type="pres">
      <dgm:prSet presAssocID="{84D685FE-957E-4A29-9995-A8C8F6840168}" presName="childRect" presStyleLbl="bgAcc1" presStyleIdx="0" presStyleCnt="3" custScaleY="13065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7B7AFB3-5751-4B12-9CFD-101FD533C992}" type="pres">
      <dgm:prSet presAssocID="{84D685FE-957E-4A29-9995-A8C8F6840168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57B7476-E6C0-4889-960A-8D4B63F1AF58}" type="pres">
      <dgm:prSet presAssocID="{84D685FE-957E-4A29-9995-A8C8F6840168}" presName="parentRect" presStyleLbl="alignNode1" presStyleIdx="0" presStyleCnt="3"/>
      <dgm:spPr/>
      <dgm:t>
        <a:bodyPr/>
        <a:lstStyle/>
        <a:p>
          <a:endParaRPr lang="es-ES"/>
        </a:p>
      </dgm:t>
    </dgm:pt>
    <dgm:pt modelId="{594F3760-1AF5-4261-BAA5-048218573EC0}" type="pres">
      <dgm:prSet presAssocID="{84D685FE-957E-4A29-9995-A8C8F6840168}" presName="adorn" presStyleLbl="fgAccFollow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BCECB13A-0C9C-49F1-9115-9CFD05F0D0B5}" type="pres">
      <dgm:prSet presAssocID="{25494377-15E9-4084-82EB-75F6E4738A60}" presName="sibTrans" presStyleLbl="sibTrans2D1" presStyleIdx="0" presStyleCnt="0"/>
      <dgm:spPr/>
      <dgm:t>
        <a:bodyPr/>
        <a:lstStyle/>
        <a:p>
          <a:endParaRPr lang="es-ES"/>
        </a:p>
      </dgm:t>
    </dgm:pt>
    <dgm:pt modelId="{A561214B-13F3-4187-8AA2-00DA409153A1}" type="pres">
      <dgm:prSet presAssocID="{1F7DDC83-D267-4ED8-BB73-876824706039}" presName="compNode" presStyleCnt="0"/>
      <dgm:spPr/>
    </dgm:pt>
    <dgm:pt modelId="{4718CDFA-1F23-4214-A11E-1ED3FD1479E8}" type="pres">
      <dgm:prSet presAssocID="{1F7DDC83-D267-4ED8-BB73-876824706039}" presName="childRect" presStyleLbl="bgAcc1" presStyleIdx="1" presStyleCnt="3" custScaleY="13107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214D5A1-5CCB-473E-AD51-77BB795A1B66}" type="pres">
      <dgm:prSet presAssocID="{1F7DDC83-D267-4ED8-BB73-876824706039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9A36EC7-EB7C-407B-8F9E-A09863DF3716}" type="pres">
      <dgm:prSet presAssocID="{1F7DDC83-D267-4ED8-BB73-876824706039}" presName="parentRect" presStyleLbl="alignNode1" presStyleIdx="1" presStyleCnt="3"/>
      <dgm:spPr/>
      <dgm:t>
        <a:bodyPr/>
        <a:lstStyle/>
        <a:p>
          <a:endParaRPr lang="es-ES"/>
        </a:p>
      </dgm:t>
    </dgm:pt>
    <dgm:pt modelId="{409C5213-24E3-4538-B876-27806448EB24}" type="pres">
      <dgm:prSet presAssocID="{1F7DDC83-D267-4ED8-BB73-876824706039}" presName="adorn" presStyleLbl="fgAccFollowNod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2000" r="-32000"/>
          </a:stretch>
        </a:blipFill>
      </dgm:spPr>
    </dgm:pt>
    <dgm:pt modelId="{86165164-A5F0-43B6-92EA-26950D972E6D}" type="pres">
      <dgm:prSet presAssocID="{AA48926A-A917-4C14-A6E7-9E97A9113A36}" presName="sibTrans" presStyleLbl="sibTrans2D1" presStyleIdx="0" presStyleCnt="0"/>
      <dgm:spPr/>
      <dgm:t>
        <a:bodyPr/>
        <a:lstStyle/>
        <a:p>
          <a:endParaRPr lang="es-ES"/>
        </a:p>
      </dgm:t>
    </dgm:pt>
    <dgm:pt modelId="{FE18E842-AEB1-4929-A087-42FF4537B97A}" type="pres">
      <dgm:prSet presAssocID="{6034B5B7-852E-47D2-B43E-D5B56CFF6601}" presName="compNode" presStyleCnt="0"/>
      <dgm:spPr/>
    </dgm:pt>
    <dgm:pt modelId="{9F8A6D64-9E9F-4FC3-8492-B92FEEEFB336}" type="pres">
      <dgm:prSet presAssocID="{6034B5B7-852E-47D2-B43E-D5B56CFF6601}" presName="childRect" presStyleLbl="bgAcc1" presStyleIdx="2" presStyleCnt="3" custAng="0" custScaleY="13651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ABADF9C-D1CE-4EAA-82BE-476F040CF029}" type="pres">
      <dgm:prSet presAssocID="{6034B5B7-852E-47D2-B43E-D5B56CFF6601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2290073-7AC2-42E2-90F8-F381F8F807C1}" type="pres">
      <dgm:prSet presAssocID="{6034B5B7-852E-47D2-B43E-D5B56CFF6601}" presName="parentRect" presStyleLbl="alignNode1" presStyleIdx="2" presStyleCnt="3"/>
      <dgm:spPr/>
      <dgm:t>
        <a:bodyPr/>
        <a:lstStyle/>
        <a:p>
          <a:endParaRPr lang="es-ES"/>
        </a:p>
      </dgm:t>
    </dgm:pt>
    <dgm:pt modelId="{F964D77E-B3FE-41B2-8519-1A32E8567678}" type="pres">
      <dgm:prSet presAssocID="{6034B5B7-852E-47D2-B43E-D5B56CFF6601}" presName="adorn" presStyleLbl="fgAccFollowNode1" presStyleIdx="2" presStyleCnt="3"/>
      <dgm:spPr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</dgm:ptLst>
  <dgm:cxnLst>
    <dgm:cxn modelId="{0A1E9328-9EDC-4EEF-9836-079E80B18136}" srcId="{6034B5B7-852E-47D2-B43E-D5B56CFF6601}" destId="{B7CB31BC-E2F6-47FA-8410-5DD0B567A558}" srcOrd="2" destOrd="0" parTransId="{8495C02B-236F-4B51-9C22-A8FD6B48FD89}" sibTransId="{C7ECE2F4-DD50-4C02-A419-3092B6ADBB15}"/>
    <dgm:cxn modelId="{4DBE8B44-AFD1-4AF2-A7C1-68120E13FCDC}" type="presOf" srcId="{84D685FE-957E-4A29-9995-A8C8F6840168}" destId="{57B7AFB3-5751-4B12-9CFD-101FD533C992}" srcOrd="0" destOrd="0" presId="urn:microsoft.com/office/officeart/2005/8/layout/bList2"/>
    <dgm:cxn modelId="{D5A11CEB-20C0-4465-BB31-0EC62F4DAF3E}" srcId="{6034B5B7-852E-47D2-B43E-D5B56CFF6601}" destId="{28B12EC3-025D-46F2-8D1D-18066A83A877}" srcOrd="6" destOrd="0" parTransId="{8C870873-13D3-4966-BF51-DABD492F117C}" sibTransId="{32DF09BA-DDC2-4F51-A756-6E99CC252956}"/>
    <dgm:cxn modelId="{56136D91-E124-4F41-90CF-FF3C685513C1}" srcId="{6034B5B7-852E-47D2-B43E-D5B56CFF6601}" destId="{210E803D-8822-4973-BDF4-978E4E0B517E}" srcOrd="5" destOrd="0" parTransId="{387CC109-EC43-4BFB-9C24-CED21687E8BA}" sibTransId="{6F609C52-9E34-445A-AE51-A42134410C0A}"/>
    <dgm:cxn modelId="{7080DF53-AC0C-4416-B2C6-133D91F5CBA2}" type="presOf" srcId="{210E803D-8822-4973-BDF4-978E4E0B517E}" destId="{9F8A6D64-9E9F-4FC3-8492-B92FEEEFB336}" srcOrd="0" destOrd="5" presId="urn:microsoft.com/office/officeart/2005/8/layout/bList2"/>
    <dgm:cxn modelId="{CADA4599-2381-4C89-8769-4E140CAAF3EE}" srcId="{1F7DDC83-D267-4ED8-BB73-876824706039}" destId="{00A27675-6979-423D-97F7-C5AEB6376CDD}" srcOrd="1" destOrd="0" parTransId="{A05DCA9A-EE7C-4CF6-AB3A-C140055214A7}" sibTransId="{6309FEA4-D465-4DAD-B94D-304DE8BA3990}"/>
    <dgm:cxn modelId="{27D31B93-31B8-403C-990D-4F1837BC1487}" srcId="{1F7DDC83-D267-4ED8-BB73-876824706039}" destId="{17346A65-F686-45B5-A692-71D71E6BA962}" srcOrd="3" destOrd="0" parTransId="{05B8C875-7A3A-4795-A313-CF4686BD83B4}" sibTransId="{C6C7FCB3-7BB1-4A93-9A6E-D97DF223472A}"/>
    <dgm:cxn modelId="{5C1793D9-35EB-4A4F-8BF5-0EADA85C5DB0}" type="presOf" srcId="{8174F28F-33DD-4A1B-9C5B-B680CB7DAF82}" destId="{9F8A6D64-9E9F-4FC3-8492-B92FEEEFB336}" srcOrd="0" destOrd="0" presId="urn:microsoft.com/office/officeart/2005/8/layout/bList2"/>
    <dgm:cxn modelId="{B11A5359-FE25-4A73-B464-B1DE77A7B58B}" type="presOf" srcId="{08E92235-8593-4DC5-A894-2EA6E31F0F1F}" destId="{4718CDFA-1F23-4214-A11E-1ED3FD1479E8}" srcOrd="0" destOrd="2" presId="urn:microsoft.com/office/officeart/2005/8/layout/bList2"/>
    <dgm:cxn modelId="{EA5C751A-9C28-4F51-8C1D-9F33759B4F41}" type="presOf" srcId="{00A27675-6979-423D-97F7-C5AEB6376CDD}" destId="{4718CDFA-1F23-4214-A11E-1ED3FD1479E8}" srcOrd="0" destOrd="1" presId="urn:microsoft.com/office/officeart/2005/8/layout/bList2"/>
    <dgm:cxn modelId="{CAB2C566-4451-47F9-90BF-B5D1B8040BF3}" srcId="{6034B5B7-852E-47D2-B43E-D5B56CFF6601}" destId="{DC8FDEF4-509F-4C28-89B1-F387EC7E7424}" srcOrd="1" destOrd="0" parTransId="{15093231-6A5E-48B9-8656-5AB6A296D83F}" sibTransId="{3CA03D71-5B33-43BB-B20F-BE32D1172DEA}"/>
    <dgm:cxn modelId="{4B13E0B5-D339-43F9-A300-9A855FC51568}" srcId="{84D685FE-957E-4A29-9995-A8C8F6840168}" destId="{AC9FAF0B-2531-4B53-9618-AB1B83F9ADDF}" srcOrd="1" destOrd="0" parTransId="{75B3E00F-1584-49F2-8EBD-2254A3E73554}" sibTransId="{E2DF9C66-C6D4-4EE1-AAD7-9480CF8BE53E}"/>
    <dgm:cxn modelId="{16666775-6300-4779-BF40-C1B28FA87C85}" type="presOf" srcId="{6034B5B7-852E-47D2-B43E-D5B56CFF6601}" destId="{52290073-7AC2-42E2-90F8-F381F8F807C1}" srcOrd="1" destOrd="0" presId="urn:microsoft.com/office/officeart/2005/8/layout/bList2"/>
    <dgm:cxn modelId="{7502982A-442B-4382-9FCA-DBD2797B665E}" type="presOf" srcId="{B727F48C-9CBE-4764-9BC6-6428EBEF59E8}" destId="{9F8A6D64-9E9F-4FC3-8492-B92FEEEFB336}" srcOrd="0" destOrd="7" presId="urn:microsoft.com/office/officeart/2005/8/layout/bList2"/>
    <dgm:cxn modelId="{68CB53B3-57A6-4D3D-BFB9-F802BE638408}" type="presOf" srcId="{84D685FE-957E-4A29-9995-A8C8F6840168}" destId="{C57B7476-E6C0-4889-960A-8D4B63F1AF58}" srcOrd="1" destOrd="0" presId="urn:microsoft.com/office/officeart/2005/8/layout/bList2"/>
    <dgm:cxn modelId="{ECCF7EB1-B31A-41B4-8BC4-60AE1E1060E3}" srcId="{5EC75BEE-B40A-4002-B2C3-34863BEAE29F}" destId="{84D685FE-957E-4A29-9995-A8C8F6840168}" srcOrd="0" destOrd="0" parTransId="{58484F1F-D19C-41FD-98C1-F41FCB1934E0}" sibTransId="{25494377-15E9-4084-82EB-75F6E4738A60}"/>
    <dgm:cxn modelId="{22243BEE-933A-4FBE-AE19-2EA1E79BF173}" type="presOf" srcId="{82E3D471-1EF3-4C09-BA83-2CFD6A7A0DC6}" destId="{4718CDFA-1F23-4214-A11E-1ED3FD1479E8}" srcOrd="0" destOrd="0" presId="urn:microsoft.com/office/officeart/2005/8/layout/bList2"/>
    <dgm:cxn modelId="{67FE542F-21CC-4D9D-9522-64AFC2B0ECF5}" type="presOf" srcId="{1F7DDC83-D267-4ED8-BB73-876824706039}" destId="{19A36EC7-EB7C-407B-8F9E-A09863DF3716}" srcOrd="1" destOrd="0" presId="urn:microsoft.com/office/officeart/2005/8/layout/bList2"/>
    <dgm:cxn modelId="{B5F61C9E-CA00-4249-B54A-DEA4B4AA7BEA}" type="presOf" srcId="{AA48926A-A917-4C14-A6E7-9E97A9113A36}" destId="{86165164-A5F0-43B6-92EA-26950D972E6D}" srcOrd="0" destOrd="0" presId="urn:microsoft.com/office/officeart/2005/8/layout/bList2"/>
    <dgm:cxn modelId="{844DE8CB-7956-4E01-ACC6-0FDCBF2D4266}" type="presOf" srcId="{25494377-15E9-4084-82EB-75F6E4738A60}" destId="{BCECB13A-0C9C-49F1-9115-9CFD05F0D0B5}" srcOrd="0" destOrd="0" presId="urn:microsoft.com/office/officeart/2005/8/layout/bList2"/>
    <dgm:cxn modelId="{BF03D017-6DDE-4ECB-8345-13866E7BB426}" type="presOf" srcId="{28B12EC3-025D-46F2-8D1D-18066A83A877}" destId="{9F8A6D64-9E9F-4FC3-8492-B92FEEEFB336}" srcOrd="0" destOrd="6" presId="urn:microsoft.com/office/officeart/2005/8/layout/bList2"/>
    <dgm:cxn modelId="{CA44B7CA-C768-420A-BBE5-E0CB79DE73C9}" type="presOf" srcId="{DC8FDEF4-509F-4C28-89B1-F387EC7E7424}" destId="{9F8A6D64-9E9F-4FC3-8492-B92FEEEFB336}" srcOrd="0" destOrd="1" presId="urn:microsoft.com/office/officeart/2005/8/layout/bList2"/>
    <dgm:cxn modelId="{9020901B-4B6B-4BCD-BEE7-D03396F75214}" type="presOf" srcId="{F43FDB26-29E6-469A-BF5A-5B3458EFA820}" destId="{9F8A6D64-9E9F-4FC3-8492-B92FEEEFB336}" srcOrd="0" destOrd="4" presId="urn:microsoft.com/office/officeart/2005/8/layout/bList2"/>
    <dgm:cxn modelId="{93A15BBB-D291-434E-A49B-0D383BD2224A}" srcId="{5EC75BEE-B40A-4002-B2C3-34863BEAE29F}" destId="{6034B5B7-852E-47D2-B43E-D5B56CFF6601}" srcOrd="2" destOrd="0" parTransId="{4534017E-C984-4F5F-8C7B-CF0A039DD1F5}" sibTransId="{57028E26-93B3-4513-8E77-52835F5560F4}"/>
    <dgm:cxn modelId="{F75EE1BC-AC9E-4AE1-AB4B-8C7FC702D810}" type="presOf" srcId="{C32BC465-A9C9-48FD-B7A2-A354D50339E3}" destId="{4718CDFA-1F23-4214-A11E-1ED3FD1479E8}" srcOrd="0" destOrd="4" presId="urn:microsoft.com/office/officeart/2005/8/layout/bList2"/>
    <dgm:cxn modelId="{980605E8-3170-4E9C-AE2E-D33F5CEFBDC5}" type="presOf" srcId="{6034B5B7-852E-47D2-B43E-D5B56CFF6601}" destId="{4ABADF9C-D1CE-4EAA-82BE-476F040CF029}" srcOrd="0" destOrd="0" presId="urn:microsoft.com/office/officeart/2005/8/layout/bList2"/>
    <dgm:cxn modelId="{F60FCB9B-70B4-4D2D-B1A4-840257564C2A}" type="presOf" srcId="{17346A65-F686-45B5-A692-71D71E6BA962}" destId="{4718CDFA-1F23-4214-A11E-1ED3FD1479E8}" srcOrd="0" destOrd="3" presId="urn:microsoft.com/office/officeart/2005/8/layout/bList2"/>
    <dgm:cxn modelId="{732CB133-7988-48A0-B59D-A06B80C8C0C1}" type="presOf" srcId="{9DD4E8E0-C114-4C93-BD31-83E8EFC04335}" destId="{DC159019-7319-429E-A535-D14E61EDD31B}" srcOrd="0" destOrd="0" presId="urn:microsoft.com/office/officeart/2005/8/layout/bList2"/>
    <dgm:cxn modelId="{38ED2B46-DCC7-4022-84B9-CC509A6E72DE}" srcId="{6034B5B7-852E-47D2-B43E-D5B56CFF6601}" destId="{F43FDB26-29E6-469A-BF5A-5B3458EFA820}" srcOrd="4" destOrd="0" parTransId="{940A2E83-D298-4FDE-97B7-55DD7566B6AD}" sibTransId="{6B54123E-196B-45BA-BCF3-061F970BDAD3}"/>
    <dgm:cxn modelId="{19127E16-1897-4BDA-AA9E-E43878F5786F}" srcId="{1F7DDC83-D267-4ED8-BB73-876824706039}" destId="{08E92235-8593-4DC5-A894-2EA6E31F0F1F}" srcOrd="2" destOrd="0" parTransId="{A41164B9-CD89-4EA6-A07C-CD131A7E142E}" sibTransId="{AFB85013-4B51-4FC8-A966-9D5BE2E531F1}"/>
    <dgm:cxn modelId="{1575AA37-A12E-489E-825E-B8BDFF9AB2CE}" srcId="{1F7DDC83-D267-4ED8-BB73-876824706039}" destId="{82E3D471-1EF3-4C09-BA83-2CFD6A7A0DC6}" srcOrd="0" destOrd="0" parTransId="{18A52F2E-ADED-40F8-93F9-E08207207403}" sibTransId="{670E73F1-1B2A-418C-8171-02603291790F}"/>
    <dgm:cxn modelId="{6D8FD155-C65A-4534-A596-0A29B3496912}" type="presOf" srcId="{AC9FAF0B-2531-4B53-9618-AB1B83F9ADDF}" destId="{DC159019-7319-429E-A535-D14E61EDD31B}" srcOrd="0" destOrd="1" presId="urn:microsoft.com/office/officeart/2005/8/layout/bList2"/>
    <dgm:cxn modelId="{08E2FC52-31CC-4F19-A908-7B895A7A4293}" type="presOf" srcId="{B7CB31BC-E2F6-47FA-8410-5DD0B567A558}" destId="{9F8A6D64-9E9F-4FC3-8492-B92FEEEFB336}" srcOrd="0" destOrd="2" presId="urn:microsoft.com/office/officeart/2005/8/layout/bList2"/>
    <dgm:cxn modelId="{7B40C8FE-5A79-4D31-BE24-44267A941883}" srcId="{84D685FE-957E-4A29-9995-A8C8F6840168}" destId="{9DD4E8E0-C114-4C93-BD31-83E8EFC04335}" srcOrd="0" destOrd="0" parTransId="{211139E5-771D-4A56-94A5-79B946C273A6}" sibTransId="{F452C0E5-3187-42A0-996C-C1E6BC5C61F5}"/>
    <dgm:cxn modelId="{EF6E2D7D-1696-4DC7-94D9-2D5015EA0DD4}" srcId="{1F7DDC83-D267-4ED8-BB73-876824706039}" destId="{C32BC465-A9C9-48FD-B7A2-A354D50339E3}" srcOrd="4" destOrd="0" parTransId="{B2F2BB14-C215-43A3-9359-85004AC64A4D}" sibTransId="{43A78AE6-DC18-4E06-8A16-84F5CF495FC5}"/>
    <dgm:cxn modelId="{F728F3A3-7B8D-4843-89B2-BDEA234320D7}" type="presOf" srcId="{CFAE8360-D77E-4066-8F11-4197A229433F}" destId="{9F8A6D64-9E9F-4FC3-8492-B92FEEEFB336}" srcOrd="0" destOrd="3" presId="urn:microsoft.com/office/officeart/2005/8/layout/bList2"/>
    <dgm:cxn modelId="{23B8C205-9025-43FB-8905-ECBF794336DD}" srcId="{5EC75BEE-B40A-4002-B2C3-34863BEAE29F}" destId="{1F7DDC83-D267-4ED8-BB73-876824706039}" srcOrd="1" destOrd="0" parTransId="{A0C29F58-17AE-4BF6-A3D5-A3881D89C36E}" sibTransId="{AA48926A-A917-4C14-A6E7-9E97A9113A36}"/>
    <dgm:cxn modelId="{FFFFF9D9-AA22-4DA0-9F69-CF46BBB65559}" type="presOf" srcId="{1F7DDC83-D267-4ED8-BB73-876824706039}" destId="{E214D5A1-5CCB-473E-AD51-77BB795A1B66}" srcOrd="0" destOrd="0" presId="urn:microsoft.com/office/officeart/2005/8/layout/bList2"/>
    <dgm:cxn modelId="{1F68C77A-5CAA-47E8-9D48-5F72D632C14C}" srcId="{6034B5B7-852E-47D2-B43E-D5B56CFF6601}" destId="{8174F28F-33DD-4A1B-9C5B-B680CB7DAF82}" srcOrd="0" destOrd="0" parTransId="{1BB662E1-4C22-4300-896F-01178459C3A7}" sibTransId="{60F79DEC-BE31-47A5-A62E-F602297B98FE}"/>
    <dgm:cxn modelId="{48F7E6F2-FD64-4158-A511-E0C662325F99}" type="presOf" srcId="{5EC75BEE-B40A-4002-B2C3-34863BEAE29F}" destId="{7B359C4F-B80B-4171-A381-CA2E929FC8DB}" srcOrd="0" destOrd="0" presId="urn:microsoft.com/office/officeart/2005/8/layout/bList2"/>
    <dgm:cxn modelId="{BF62D4AB-1D7E-4383-B020-58097F463314}" srcId="{6034B5B7-852E-47D2-B43E-D5B56CFF6601}" destId="{CFAE8360-D77E-4066-8F11-4197A229433F}" srcOrd="3" destOrd="0" parTransId="{0D8CFEEC-1E7E-4C47-9DFD-217753C012B7}" sibTransId="{3EBBDEC0-C08C-430A-B477-3645B634541F}"/>
    <dgm:cxn modelId="{423499E3-DD2D-463E-8160-4CB28EE4E7DE}" srcId="{6034B5B7-852E-47D2-B43E-D5B56CFF6601}" destId="{B727F48C-9CBE-4764-9BC6-6428EBEF59E8}" srcOrd="7" destOrd="0" parTransId="{B4D89F6C-42C8-4E29-8A6F-AECB52949A13}" sibTransId="{C1B728F8-EB9A-40C2-9AA6-2F87D33D2ECD}"/>
    <dgm:cxn modelId="{490B641B-F24A-4B86-B44E-2467B92BA7E8}" type="presParOf" srcId="{7B359C4F-B80B-4171-A381-CA2E929FC8DB}" destId="{7773FA77-DE46-4ABB-8A8E-46ECA1926F12}" srcOrd="0" destOrd="0" presId="urn:microsoft.com/office/officeart/2005/8/layout/bList2"/>
    <dgm:cxn modelId="{B766475D-682B-453A-B3AE-ECFDA3CCEA4C}" type="presParOf" srcId="{7773FA77-DE46-4ABB-8A8E-46ECA1926F12}" destId="{DC159019-7319-429E-A535-D14E61EDD31B}" srcOrd="0" destOrd="0" presId="urn:microsoft.com/office/officeart/2005/8/layout/bList2"/>
    <dgm:cxn modelId="{3C42F7DF-4685-46FB-A75F-1EF39408694F}" type="presParOf" srcId="{7773FA77-DE46-4ABB-8A8E-46ECA1926F12}" destId="{57B7AFB3-5751-4B12-9CFD-101FD533C992}" srcOrd="1" destOrd="0" presId="urn:microsoft.com/office/officeart/2005/8/layout/bList2"/>
    <dgm:cxn modelId="{97B31E53-B01D-4E91-B8F9-B639B03F91BB}" type="presParOf" srcId="{7773FA77-DE46-4ABB-8A8E-46ECA1926F12}" destId="{C57B7476-E6C0-4889-960A-8D4B63F1AF58}" srcOrd="2" destOrd="0" presId="urn:microsoft.com/office/officeart/2005/8/layout/bList2"/>
    <dgm:cxn modelId="{42A4360A-573B-4F0A-A0B9-40EAEA5FEFB7}" type="presParOf" srcId="{7773FA77-DE46-4ABB-8A8E-46ECA1926F12}" destId="{594F3760-1AF5-4261-BAA5-048218573EC0}" srcOrd="3" destOrd="0" presId="urn:microsoft.com/office/officeart/2005/8/layout/bList2"/>
    <dgm:cxn modelId="{468F4CFC-D0ED-4A66-95B2-C2EF03E59D9B}" type="presParOf" srcId="{7B359C4F-B80B-4171-A381-CA2E929FC8DB}" destId="{BCECB13A-0C9C-49F1-9115-9CFD05F0D0B5}" srcOrd="1" destOrd="0" presId="urn:microsoft.com/office/officeart/2005/8/layout/bList2"/>
    <dgm:cxn modelId="{BDE04B80-487C-4D76-9ECF-57C5B075747A}" type="presParOf" srcId="{7B359C4F-B80B-4171-A381-CA2E929FC8DB}" destId="{A561214B-13F3-4187-8AA2-00DA409153A1}" srcOrd="2" destOrd="0" presId="urn:microsoft.com/office/officeart/2005/8/layout/bList2"/>
    <dgm:cxn modelId="{476AEA4D-3DAC-4649-8874-9721BA618177}" type="presParOf" srcId="{A561214B-13F3-4187-8AA2-00DA409153A1}" destId="{4718CDFA-1F23-4214-A11E-1ED3FD1479E8}" srcOrd="0" destOrd="0" presId="urn:microsoft.com/office/officeart/2005/8/layout/bList2"/>
    <dgm:cxn modelId="{23AA7A3C-9BC0-492C-9660-6FF2BD1EDB72}" type="presParOf" srcId="{A561214B-13F3-4187-8AA2-00DA409153A1}" destId="{E214D5A1-5CCB-473E-AD51-77BB795A1B66}" srcOrd="1" destOrd="0" presId="urn:microsoft.com/office/officeart/2005/8/layout/bList2"/>
    <dgm:cxn modelId="{9FD9680A-2731-447B-82D3-D426854D9E26}" type="presParOf" srcId="{A561214B-13F3-4187-8AA2-00DA409153A1}" destId="{19A36EC7-EB7C-407B-8F9E-A09863DF3716}" srcOrd="2" destOrd="0" presId="urn:microsoft.com/office/officeart/2005/8/layout/bList2"/>
    <dgm:cxn modelId="{D0BE2CDF-41D5-4F9B-AA25-09E882C633CF}" type="presParOf" srcId="{A561214B-13F3-4187-8AA2-00DA409153A1}" destId="{409C5213-24E3-4538-B876-27806448EB24}" srcOrd="3" destOrd="0" presId="urn:microsoft.com/office/officeart/2005/8/layout/bList2"/>
    <dgm:cxn modelId="{E50FCDD7-5075-4BA4-97BE-C4FE59A1EAA3}" type="presParOf" srcId="{7B359C4F-B80B-4171-A381-CA2E929FC8DB}" destId="{86165164-A5F0-43B6-92EA-26950D972E6D}" srcOrd="3" destOrd="0" presId="urn:microsoft.com/office/officeart/2005/8/layout/bList2"/>
    <dgm:cxn modelId="{7E0643CD-2B61-4AEE-8C9B-2C3D670AE780}" type="presParOf" srcId="{7B359C4F-B80B-4171-A381-CA2E929FC8DB}" destId="{FE18E842-AEB1-4929-A087-42FF4537B97A}" srcOrd="4" destOrd="0" presId="urn:microsoft.com/office/officeart/2005/8/layout/bList2"/>
    <dgm:cxn modelId="{1DCF2441-712A-45F7-B2F1-6FA577337039}" type="presParOf" srcId="{FE18E842-AEB1-4929-A087-42FF4537B97A}" destId="{9F8A6D64-9E9F-4FC3-8492-B92FEEEFB336}" srcOrd="0" destOrd="0" presId="urn:microsoft.com/office/officeart/2005/8/layout/bList2"/>
    <dgm:cxn modelId="{008C7ED8-D317-424D-AF09-36167F2B078D}" type="presParOf" srcId="{FE18E842-AEB1-4929-A087-42FF4537B97A}" destId="{4ABADF9C-D1CE-4EAA-82BE-476F040CF029}" srcOrd="1" destOrd="0" presId="urn:microsoft.com/office/officeart/2005/8/layout/bList2"/>
    <dgm:cxn modelId="{25653022-1FDC-45A0-82E7-0DE8E15AE587}" type="presParOf" srcId="{FE18E842-AEB1-4929-A087-42FF4537B97A}" destId="{52290073-7AC2-42E2-90F8-F381F8F807C1}" srcOrd="2" destOrd="0" presId="urn:microsoft.com/office/officeart/2005/8/layout/bList2"/>
    <dgm:cxn modelId="{27F19086-B133-41A0-BAE1-C56ADB4E329D}" type="presParOf" srcId="{FE18E842-AEB1-4929-A087-42FF4537B97A}" destId="{F964D77E-B3FE-41B2-8519-1A32E8567678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9E35726-961F-431B-9D7F-A5817BF09D33}" type="doc">
      <dgm:prSet loTypeId="urn:microsoft.com/office/officeart/2005/8/layout/default" loCatId="list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es-AR"/>
        </a:p>
      </dgm:t>
    </dgm:pt>
    <dgm:pt modelId="{67D6619E-B7BE-4FC8-8238-4B1333B6C67B}">
      <dgm:prSet phldrT="[Texto]"/>
      <dgm:spPr/>
      <dgm:t>
        <a:bodyPr/>
        <a:lstStyle/>
        <a:p>
          <a:r>
            <a:rPr lang="es-MX" dirty="0">
              <a:latin typeface="Montserrat" pitchFamily="2" charset="0"/>
            </a:rPr>
            <a:t>Calidad y Seguridad Sanitarias</a:t>
          </a:r>
          <a:endParaRPr lang="es-AR" dirty="0">
            <a:latin typeface="Montserrat" pitchFamily="2" charset="0"/>
          </a:endParaRPr>
        </a:p>
      </dgm:t>
    </dgm:pt>
    <dgm:pt modelId="{4DB5BC8B-5BEE-4DB9-84E0-BACB664299F6}" type="parTrans" cxnId="{C5DD3C8D-1F9A-45AA-BAA7-D6AF8E97A3F8}">
      <dgm:prSet/>
      <dgm:spPr/>
      <dgm:t>
        <a:bodyPr/>
        <a:lstStyle/>
        <a:p>
          <a:endParaRPr lang="es-AR">
            <a:latin typeface="Montserrat" pitchFamily="2" charset="0"/>
          </a:endParaRPr>
        </a:p>
      </dgm:t>
    </dgm:pt>
    <dgm:pt modelId="{DF2C1E7E-AB89-4F21-9971-8FD0FEE06239}" type="sibTrans" cxnId="{C5DD3C8D-1F9A-45AA-BAA7-D6AF8E97A3F8}">
      <dgm:prSet/>
      <dgm:spPr/>
      <dgm:t>
        <a:bodyPr/>
        <a:lstStyle/>
        <a:p>
          <a:endParaRPr lang="es-AR">
            <a:latin typeface="Montserrat" pitchFamily="2" charset="0"/>
          </a:endParaRPr>
        </a:p>
      </dgm:t>
    </dgm:pt>
    <dgm:pt modelId="{FC1C1C7A-96D9-4C07-9B5A-E2B11DDDDBBE}">
      <dgm:prSet phldrT="[Texto]"/>
      <dgm:spPr/>
      <dgm:t>
        <a:bodyPr/>
        <a:lstStyle/>
        <a:p>
          <a:r>
            <a:rPr lang="es-MX" dirty="0">
              <a:latin typeface="Montserrat" pitchFamily="2" charset="0"/>
            </a:rPr>
            <a:t>Calidad en la gestión administrativa</a:t>
          </a:r>
          <a:endParaRPr lang="es-AR" dirty="0">
            <a:latin typeface="Montserrat" pitchFamily="2" charset="0"/>
          </a:endParaRPr>
        </a:p>
      </dgm:t>
    </dgm:pt>
    <dgm:pt modelId="{67B2149B-8184-4356-BF57-C6658A0DFECC}" type="parTrans" cxnId="{8917F40C-B378-4EEF-8AFA-9394E742E37A}">
      <dgm:prSet/>
      <dgm:spPr/>
      <dgm:t>
        <a:bodyPr/>
        <a:lstStyle/>
        <a:p>
          <a:endParaRPr lang="es-AR">
            <a:latin typeface="Montserrat" pitchFamily="2" charset="0"/>
          </a:endParaRPr>
        </a:p>
      </dgm:t>
    </dgm:pt>
    <dgm:pt modelId="{7BC2A03B-0064-4EA7-84BC-1039B55E03CB}" type="sibTrans" cxnId="{8917F40C-B378-4EEF-8AFA-9394E742E37A}">
      <dgm:prSet/>
      <dgm:spPr/>
      <dgm:t>
        <a:bodyPr/>
        <a:lstStyle/>
        <a:p>
          <a:endParaRPr lang="es-AR">
            <a:latin typeface="Montserrat" pitchFamily="2" charset="0"/>
          </a:endParaRPr>
        </a:p>
      </dgm:t>
    </dgm:pt>
    <dgm:pt modelId="{31D97227-C80F-454E-9F6E-D45CCCBF8EE8}">
      <dgm:prSet phldrT="[Texto]"/>
      <dgm:spPr/>
      <dgm:t>
        <a:bodyPr/>
        <a:lstStyle/>
        <a:p>
          <a:r>
            <a:rPr lang="es-MX" dirty="0">
              <a:latin typeface="Montserrat" pitchFamily="2" charset="0"/>
            </a:rPr>
            <a:t>Calidad asistencial</a:t>
          </a:r>
          <a:endParaRPr lang="es-AR" dirty="0">
            <a:latin typeface="Montserrat" pitchFamily="2" charset="0"/>
          </a:endParaRPr>
        </a:p>
      </dgm:t>
    </dgm:pt>
    <dgm:pt modelId="{D259C6DD-C11D-4B6E-8A1C-84A25D20E9AA}" type="parTrans" cxnId="{4CF29501-81C5-4709-8689-0CD7E10A6E59}">
      <dgm:prSet/>
      <dgm:spPr/>
      <dgm:t>
        <a:bodyPr/>
        <a:lstStyle/>
        <a:p>
          <a:endParaRPr lang="es-AR">
            <a:latin typeface="Montserrat" pitchFamily="2" charset="0"/>
          </a:endParaRPr>
        </a:p>
      </dgm:t>
    </dgm:pt>
    <dgm:pt modelId="{82ED698F-46C7-4D2E-832D-1CC3A4E5F084}" type="sibTrans" cxnId="{4CF29501-81C5-4709-8689-0CD7E10A6E59}">
      <dgm:prSet/>
      <dgm:spPr/>
      <dgm:t>
        <a:bodyPr/>
        <a:lstStyle/>
        <a:p>
          <a:endParaRPr lang="es-AR">
            <a:latin typeface="Montserrat" pitchFamily="2" charset="0"/>
          </a:endParaRPr>
        </a:p>
      </dgm:t>
    </dgm:pt>
    <dgm:pt modelId="{ED91C005-62B9-46A5-828D-70F70B022E85}" type="pres">
      <dgm:prSet presAssocID="{09E35726-961F-431B-9D7F-A5817BF09D3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49F3050-2B9E-4323-A0BC-40A46B768C16}" type="pres">
      <dgm:prSet presAssocID="{67D6619E-B7BE-4FC8-8238-4B1333B6C67B}" presName="node" presStyleLbl="node1" presStyleIdx="0" presStyleCnt="3" custLinFactNeighborX="-45062" custLinFactNeighborY="-87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D0669D3-ECE4-44E7-A6D1-0B67760FC60B}" type="pres">
      <dgm:prSet presAssocID="{DF2C1E7E-AB89-4F21-9971-8FD0FEE06239}" presName="sibTrans" presStyleCnt="0"/>
      <dgm:spPr/>
    </dgm:pt>
    <dgm:pt modelId="{AEA2BDCE-11B8-41B3-95EA-15C7ECD94103}" type="pres">
      <dgm:prSet presAssocID="{FC1C1C7A-96D9-4C07-9B5A-E2B11DDDDBBE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33DBE09-2EC7-49B5-BC84-1888F543420E}" type="pres">
      <dgm:prSet presAssocID="{7BC2A03B-0064-4EA7-84BC-1039B55E03CB}" presName="sibTrans" presStyleCnt="0"/>
      <dgm:spPr/>
    </dgm:pt>
    <dgm:pt modelId="{11F535F2-8DD6-41A4-9B51-FB9D33FC2495}" type="pres">
      <dgm:prSet presAssocID="{31D97227-C80F-454E-9F6E-D45CCCBF8EE8}" presName="node" presStyleLbl="node1" presStyleIdx="2" presStyleCnt="3" custLinFactNeighborX="36436" custLinFactNeighborY="241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DD12FD6E-B762-4609-A91B-E5457BB4C126}" type="presOf" srcId="{FC1C1C7A-96D9-4C07-9B5A-E2B11DDDDBBE}" destId="{AEA2BDCE-11B8-41B3-95EA-15C7ECD94103}" srcOrd="0" destOrd="0" presId="urn:microsoft.com/office/officeart/2005/8/layout/default"/>
    <dgm:cxn modelId="{BE7A0F69-FD2A-423A-A342-2AAACB0F8763}" type="presOf" srcId="{31D97227-C80F-454E-9F6E-D45CCCBF8EE8}" destId="{11F535F2-8DD6-41A4-9B51-FB9D33FC2495}" srcOrd="0" destOrd="0" presId="urn:microsoft.com/office/officeart/2005/8/layout/default"/>
    <dgm:cxn modelId="{4CF29501-81C5-4709-8689-0CD7E10A6E59}" srcId="{09E35726-961F-431B-9D7F-A5817BF09D33}" destId="{31D97227-C80F-454E-9F6E-D45CCCBF8EE8}" srcOrd="2" destOrd="0" parTransId="{D259C6DD-C11D-4B6E-8A1C-84A25D20E9AA}" sibTransId="{82ED698F-46C7-4D2E-832D-1CC3A4E5F084}"/>
    <dgm:cxn modelId="{19972EAD-F1E3-42D9-9C1F-D77C27A6221D}" type="presOf" srcId="{67D6619E-B7BE-4FC8-8238-4B1333B6C67B}" destId="{249F3050-2B9E-4323-A0BC-40A46B768C16}" srcOrd="0" destOrd="0" presId="urn:microsoft.com/office/officeart/2005/8/layout/default"/>
    <dgm:cxn modelId="{8917F40C-B378-4EEF-8AFA-9394E742E37A}" srcId="{09E35726-961F-431B-9D7F-A5817BF09D33}" destId="{FC1C1C7A-96D9-4C07-9B5A-E2B11DDDDBBE}" srcOrd="1" destOrd="0" parTransId="{67B2149B-8184-4356-BF57-C6658A0DFECC}" sibTransId="{7BC2A03B-0064-4EA7-84BC-1039B55E03CB}"/>
    <dgm:cxn modelId="{4D8614FD-DAC1-43E8-88A4-C4A8F0491A25}" type="presOf" srcId="{09E35726-961F-431B-9D7F-A5817BF09D33}" destId="{ED91C005-62B9-46A5-828D-70F70B022E85}" srcOrd="0" destOrd="0" presId="urn:microsoft.com/office/officeart/2005/8/layout/default"/>
    <dgm:cxn modelId="{C5DD3C8D-1F9A-45AA-BAA7-D6AF8E97A3F8}" srcId="{09E35726-961F-431B-9D7F-A5817BF09D33}" destId="{67D6619E-B7BE-4FC8-8238-4B1333B6C67B}" srcOrd="0" destOrd="0" parTransId="{4DB5BC8B-5BEE-4DB9-84E0-BACB664299F6}" sibTransId="{DF2C1E7E-AB89-4F21-9971-8FD0FEE06239}"/>
    <dgm:cxn modelId="{6DD4F9BE-528D-49D8-BABD-4BCF3CBAF62E}" type="presParOf" srcId="{ED91C005-62B9-46A5-828D-70F70B022E85}" destId="{249F3050-2B9E-4323-A0BC-40A46B768C16}" srcOrd="0" destOrd="0" presId="urn:microsoft.com/office/officeart/2005/8/layout/default"/>
    <dgm:cxn modelId="{CD2B0EF9-4D02-4BDB-92A5-CAEE592627EF}" type="presParOf" srcId="{ED91C005-62B9-46A5-828D-70F70B022E85}" destId="{2D0669D3-ECE4-44E7-A6D1-0B67760FC60B}" srcOrd="1" destOrd="0" presId="urn:microsoft.com/office/officeart/2005/8/layout/default"/>
    <dgm:cxn modelId="{0A5A5CD5-5CD9-40C5-A181-6AD991030B37}" type="presParOf" srcId="{ED91C005-62B9-46A5-828D-70F70B022E85}" destId="{AEA2BDCE-11B8-41B3-95EA-15C7ECD94103}" srcOrd="2" destOrd="0" presId="urn:microsoft.com/office/officeart/2005/8/layout/default"/>
    <dgm:cxn modelId="{4871CF83-AEE2-4E64-A285-4C3D7C0071AD}" type="presParOf" srcId="{ED91C005-62B9-46A5-828D-70F70B022E85}" destId="{B33DBE09-2EC7-49B5-BC84-1888F543420E}" srcOrd="3" destOrd="0" presId="urn:microsoft.com/office/officeart/2005/8/layout/default"/>
    <dgm:cxn modelId="{85CFFDB6-69B4-40BA-981C-EBA1D4BFF969}" type="presParOf" srcId="{ED91C005-62B9-46A5-828D-70F70B022E85}" destId="{11F535F2-8DD6-41A4-9B51-FB9D33FC2495}" srcOrd="4" destOrd="0" presId="urn:microsoft.com/office/officeart/2005/8/layout/default"/>
  </dgm:cxnLst>
  <dgm:bg>
    <a:solidFill>
      <a:schemeClr val="bg1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9E35726-961F-431B-9D7F-A5817BF09D33}" type="doc">
      <dgm:prSet loTypeId="urn:microsoft.com/office/officeart/2005/8/layout/target3" loCatId="list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es-AR"/>
        </a:p>
      </dgm:t>
    </dgm:pt>
    <dgm:pt modelId="{67D6619E-B7BE-4FC8-8238-4B1333B6C67B}">
      <dgm:prSet phldrT="[Texto]" custT="1"/>
      <dgm:spPr/>
      <dgm:t>
        <a:bodyPr/>
        <a:lstStyle/>
        <a:p>
          <a:r>
            <a:rPr lang="es-MX" sz="1600" b="0" dirty="0">
              <a:solidFill>
                <a:srgbClr val="002060"/>
              </a:solidFill>
              <a:latin typeface="Montserrat" pitchFamily="2" charset="0"/>
            </a:rPr>
            <a:t>Secretaría de Calidad en Salud</a:t>
          </a:r>
          <a:endParaRPr lang="es-AR" sz="1600" b="0" dirty="0">
            <a:solidFill>
              <a:srgbClr val="002060"/>
            </a:solidFill>
            <a:latin typeface="Montserrat" pitchFamily="2" charset="0"/>
          </a:endParaRPr>
        </a:p>
      </dgm:t>
    </dgm:pt>
    <dgm:pt modelId="{4DB5BC8B-5BEE-4DB9-84E0-BACB664299F6}" type="parTrans" cxnId="{C5DD3C8D-1F9A-45AA-BAA7-D6AF8E97A3F8}">
      <dgm:prSet/>
      <dgm:spPr/>
      <dgm:t>
        <a:bodyPr/>
        <a:lstStyle/>
        <a:p>
          <a:endParaRPr lang="es-AR">
            <a:solidFill>
              <a:srgbClr val="002060"/>
            </a:solidFill>
            <a:latin typeface="Montserrat" pitchFamily="2" charset="0"/>
          </a:endParaRPr>
        </a:p>
      </dgm:t>
    </dgm:pt>
    <dgm:pt modelId="{DF2C1E7E-AB89-4F21-9971-8FD0FEE06239}" type="sibTrans" cxnId="{C5DD3C8D-1F9A-45AA-BAA7-D6AF8E97A3F8}">
      <dgm:prSet/>
      <dgm:spPr/>
      <dgm:t>
        <a:bodyPr/>
        <a:lstStyle/>
        <a:p>
          <a:endParaRPr lang="es-AR">
            <a:solidFill>
              <a:srgbClr val="002060"/>
            </a:solidFill>
            <a:latin typeface="Montserrat" pitchFamily="2" charset="0"/>
          </a:endParaRPr>
        </a:p>
      </dgm:t>
    </dgm:pt>
    <dgm:pt modelId="{FC1C1C7A-96D9-4C07-9B5A-E2B11DDDDBBE}">
      <dgm:prSet phldrT="[Texto]" custT="1"/>
      <dgm:spPr/>
      <dgm:t>
        <a:bodyPr/>
        <a:lstStyle/>
        <a:p>
          <a:r>
            <a:rPr lang="es-MX" sz="1400" b="0" dirty="0">
              <a:solidFill>
                <a:srgbClr val="002060"/>
              </a:solidFill>
              <a:latin typeface="Montserrat" pitchFamily="2" charset="0"/>
            </a:rPr>
            <a:t>Dirección Nacional de Calidad (DNCSSYRS)</a:t>
          </a:r>
          <a:endParaRPr lang="es-AR" sz="1400" b="0" dirty="0">
            <a:solidFill>
              <a:srgbClr val="002060"/>
            </a:solidFill>
            <a:latin typeface="Montserrat" pitchFamily="2" charset="0"/>
          </a:endParaRPr>
        </a:p>
      </dgm:t>
    </dgm:pt>
    <dgm:pt modelId="{67B2149B-8184-4356-BF57-C6658A0DFECC}" type="parTrans" cxnId="{8917F40C-B378-4EEF-8AFA-9394E742E37A}">
      <dgm:prSet/>
      <dgm:spPr/>
      <dgm:t>
        <a:bodyPr/>
        <a:lstStyle/>
        <a:p>
          <a:endParaRPr lang="es-AR">
            <a:solidFill>
              <a:srgbClr val="002060"/>
            </a:solidFill>
            <a:latin typeface="Montserrat" pitchFamily="2" charset="0"/>
          </a:endParaRPr>
        </a:p>
      </dgm:t>
    </dgm:pt>
    <dgm:pt modelId="{7BC2A03B-0064-4EA7-84BC-1039B55E03CB}" type="sibTrans" cxnId="{8917F40C-B378-4EEF-8AFA-9394E742E37A}">
      <dgm:prSet/>
      <dgm:spPr/>
      <dgm:t>
        <a:bodyPr/>
        <a:lstStyle/>
        <a:p>
          <a:endParaRPr lang="es-AR">
            <a:solidFill>
              <a:srgbClr val="002060"/>
            </a:solidFill>
            <a:latin typeface="Montserrat" pitchFamily="2" charset="0"/>
          </a:endParaRPr>
        </a:p>
      </dgm:t>
    </dgm:pt>
    <dgm:pt modelId="{31D97227-C80F-454E-9F6E-D45CCCBF8EE8}">
      <dgm:prSet phldrT="[Texto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 w="76200"/>
      </dgm:spPr>
      <dgm:t>
        <a:bodyPr/>
        <a:lstStyle/>
        <a:p>
          <a:r>
            <a:rPr lang="es-MX" sz="1800" b="1" dirty="0">
              <a:solidFill>
                <a:srgbClr val="002060"/>
              </a:solidFill>
              <a:latin typeface="Montserrat" pitchFamily="2" charset="0"/>
            </a:rPr>
            <a:t>RED FEDERAL DE CALIDAD</a:t>
          </a:r>
        </a:p>
        <a:p>
          <a:r>
            <a:rPr lang="es-MX" sz="1300" dirty="0">
              <a:solidFill>
                <a:srgbClr val="002060"/>
              </a:solidFill>
              <a:latin typeface="Montserrat" pitchFamily="2" charset="0"/>
            </a:rPr>
            <a:t>24 Jurisdicciones, INE, INC, INCUCAI, </a:t>
          </a:r>
          <a:r>
            <a:rPr lang="es-MX" sz="1300" dirty="0" err="1">
              <a:solidFill>
                <a:srgbClr val="002060"/>
              </a:solidFill>
              <a:latin typeface="Montserrat" pitchFamily="2" charset="0"/>
            </a:rPr>
            <a:t>Hosp</a:t>
          </a:r>
          <a:r>
            <a:rPr lang="es-MX" sz="1300" dirty="0">
              <a:solidFill>
                <a:srgbClr val="002060"/>
              </a:solidFill>
              <a:latin typeface="Montserrat" pitchFamily="2" charset="0"/>
            </a:rPr>
            <a:t> </a:t>
          </a:r>
          <a:r>
            <a:rPr lang="es-MX" sz="1300" dirty="0" err="1">
              <a:solidFill>
                <a:srgbClr val="002060"/>
              </a:solidFill>
              <a:latin typeface="Montserrat" pitchFamily="2" charset="0"/>
            </a:rPr>
            <a:t>Nac</a:t>
          </a:r>
          <a:r>
            <a:rPr lang="es-MX" sz="1400" dirty="0">
              <a:solidFill>
                <a:srgbClr val="002060"/>
              </a:solidFill>
              <a:latin typeface="Montserrat" pitchFamily="2" charset="0"/>
            </a:rPr>
            <a:t>., COSSPRA</a:t>
          </a:r>
          <a:endParaRPr lang="es-AR" sz="1400" dirty="0">
            <a:solidFill>
              <a:srgbClr val="002060"/>
            </a:solidFill>
            <a:latin typeface="Montserrat" pitchFamily="2" charset="0"/>
          </a:endParaRPr>
        </a:p>
      </dgm:t>
    </dgm:pt>
    <dgm:pt modelId="{D259C6DD-C11D-4B6E-8A1C-84A25D20E9AA}" type="parTrans" cxnId="{4CF29501-81C5-4709-8689-0CD7E10A6E59}">
      <dgm:prSet/>
      <dgm:spPr/>
      <dgm:t>
        <a:bodyPr/>
        <a:lstStyle/>
        <a:p>
          <a:endParaRPr lang="es-AR">
            <a:solidFill>
              <a:srgbClr val="002060"/>
            </a:solidFill>
            <a:latin typeface="Montserrat" pitchFamily="2" charset="0"/>
          </a:endParaRPr>
        </a:p>
      </dgm:t>
    </dgm:pt>
    <dgm:pt modelId="{82ED698F-46C7-4D2E-832D-1CC3A4E5F084}" type="sibTrans" cxnId="{4CF29501-81C5-4709-8689-0CD7E10A6E59}">
      <dgm:prSet/>
      <dgm:spPr/>
      <dgm:t>
        <a:bodyPr/>
        <a:lstStyle/>
        <a:p>
          <a:endParaRPr lang="es-AR">
            <a:solidFill>
              <a:srgbClr val="002060"/>
            </a:solidFill>
            <a:latin typeface="Montserrat" pitchFamily="2" charset="0"/>
          </a:endParaRPr>
        </a:p>
      </dgm:t>
    </dgm:pt>
    <dgm:pt modelId="{6490E89D-7398-4CD5-ADDA-81275A728729}" type="pres">
      <dgm:prSet presAssocID="{09E35726-961F-431B-9D7F-A5817BF09D33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E7BA1D8E-5982-4825-887B-1D933A0502D9}" type="pres">
      <dgm:prSet presAssocID="{67D6619E-B7BE-4FC8-8238-4B1333B6C67B}" presName="circle1" presStyleLbl="node1" presStyleIdx="0" presStyleCnt="3"/>
      <dgm:spPr/>
    </dgm:pt>
    <dgm:pt modelId="{ED3F502F-858C-4A5F-BF32-EFD185F75B5E}" type="pres">
      <dgm:prSet presAssocID="{67D6619E-B7BE-4FC8-8238-4B1333B6C67B}" presName="space" presStyleCnt="0"/>
      <dgm:spPr/>
    </dgm:pt>
    <dgm:pt modelId="{0C0892AB-8C73-4189-899E-5A941F52DC48}" type="pres">
      <dgm:prSet presAssocID="{67D6619E-B7BE-4FC8-8238-4B1333B6C67B}" presName="rect1" presStyleLbl="alignAcc1" presStyleIdx="0" presStyleCnt="3" custLinFactNeighborX="-316" custLinFactNeighborY="-691"/>
      <dgm:spPr/>
      <dgm:t>
        <a:bodyPr/>
        <a:lstStyle/>
        <a:p>
          <a:endParaRPr lang="es-ES"/>
        </a:p>
      </dgm:t>
    </dgm:pt>
    <dgm:pt modelId="{B56A2880-DB32-44BE-A96D-5735F08E1B06}" type="pres">
      <dgm:prSet presAssocID="{FC1C1C7A-96D9-4C07-9B5A-E2B11DDDDBBE}" presName="vertSpace2" presStyleLbl="node1" presStyleIdx="0" presStyleCnt="3"/>
      <dgm:spPr/>
    </dgm:pt>
    <dgm:pt modelId="{9867EF44-BFC9-4B8B-8882-69FA4650F605}" type="pres">
      <dgm:prSet presAssocID="{FC1C1C7A-96D9-4C07-9B5A-E2B11DDDDBBE}" presName="circle2" presStyleLbl="node1" presStyleIdx="1" presStyleCnt="3"/>
      <dgm:spPr/>
      <dgm:t>
        <a:bodyPr/>
        <a:lstStyle/>
        <a:p>
          <a:endParaRPr lang="es-ES"/>
        </a:p>
      </dgm:t>
    </dgm:pt>
    <dgm:pt modelId="{83F32111-69E6-451A-AF30-7C0561AA37E1}" type="pres">
      <dgm:prSet presAssocID="{FC1C1C7A-96D9-4C07-9B5A-E2B11DDDDBBE}" presName="rect2" presStyleLbl="alignAcc1" presStyleIdx="1" presStyleCnt="3"/>
      <dgm:spPr/>
      <dgm:t>
        <a:bodyPr/>
        <a:lstStyle/>
        <a:p>
          <a:endParaRPr lang="es-ES"/>
        </a:p>
      </dgm:t>
    </dgm:pt>
    <dgm:pt modelId="{C46F8265-B26B-4F45-9341-BC1FC2AE6DB5}" type="pres">
      <dgm:prSet presAssocID="{31D97227-C80F-454E-9F6E-D45CCCBF8EE8}" presName="vertSpace3" presStyleLbl="node1" presStyleIdx="1" presStyleCnt="3"/>
      <dgm:spPr/>
    </dgm:pt>
    <dgm:pt modelId="{E67FF9BE-87E4-4CBC-BF58-7C3828738CFB}" type="pres">
      <dgm:prSet presAssocID="{31D97227-C80F-454E-9F6E-D45CCCBF8EE8}" presName="circle3" presStyleLbl="node1" presStyleIdx="2" presStyleCnt="3" custScaleX="91795" custScaleY="95400"/>
      <dgm:spPr>
        <a:ln w="3175">
          <a:solidFill>
            <a:schemeClr val="bg1"/>
          </a:solidFill>
        </a:ln>
      </dgm:spPr>
      <dgm:t>
        <a:bodyPr/>
        <a:lstStyle/>
        <a:p>
          <a:endParaRPr lang="es-ES"/>
        </a:p>
      </dgm:t>
    </dgm:pt>
    <dgm:pt modelId="{BF76C15F-4299-485D-9946-F6D59ADE63FA}" type="pres">
      <dgm:prSet presAssocID="{31D97227-C80F-454E-9F6E-D45CCCBF8EE8}" presName="rect3" presStyleLbl="alignAcc1" presStyleIdx="2" presStyleCnt="3"/>
      <dgm:spPr/>
      <dgm:t>
        <a:bodyPr/>
        <a:lstStyle/>
        <a:p>
          <a:endParaRPr lang="es-ES"/>
        </a:p>
      </dgm:t>
    </dgm:pt>
    <dgm:pt modelId="{0E63E14E-326B-4EB1-86EE-C946627A4BF5}" type="pres">
      <dgm:prSet presAssocID="{67D6619E-B7BE-4FC8-8238-4B1333B6C67B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2227B71-19D3-4415-8C31-2875D351A465}" type="pres">
      <dgm:prSet presAssocID="{FC1C1C7A-96D9-4C07-9B5A-E2B11DDDDBBE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A248BCD-FFE0-4F3A-88B7-162017B8A721}" type="pres">
      <dgm:prSet presAssocID="{31D97227-C80F-454E-9F6E-D45CCCBF8EE8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7B114685-7E9C-43C1-85B5-5E5D03EECDF0}" type="presOf" srcId="{FC1C1C7A-96D9-4C07-9B5A-E2B11DDDDBBE}" destId="{83F32111-69E6-451A-AF30-7C0561AA37E1}" srcOrd="0" destOrd="0" presId="urn:microsoft.com/office/officeart/2005/8/layout/target3"/>
    <dgm:cxn modelId="{CF51ED7F-B373-4F83-8AFF-505ED4D900F7}" type="presOf" srcId="{31D97227-C80F-454E-9F6E-D45CCCBF8EE8}" destId="{BF76C15F-4299-485D-9946-F6D59ADE63FA}" srcOrd="0" destOrd="0" presId="urn:microsoft.com/office/officeart/2005/8/layout/target3"/>
    <dgm:cxn modelId="{ACBDC61B-79F6-4577-B76F-9C7FEF10BF05}" type="presOf" srcId="{67D6619E-B7BE-4FC8-8238-4B1333B6C67B}" destId="{0E63E14E-326B-4EB1-86EE-C946627A4BF5}" srcOrd="1" destOrd="0" presId="urn:microsoft.com/office/officeart/2005/8/layout/target3"/>
    <dgm:cxn modelId="{4CF29501-81C5-4709-8689-0CD7E10A6E59}" srcId="{09E35726-961F-431B-9D7F-A5817BF09D33}" destId="{31D97227-C80F-454E-9F6E-D45CCCBF8EE8}" srcOrd="2" destOrd="0" parTransId="{D259C6DD-C11D-4B6E-8A1C-84A25D20E9AA}" sibTransId="{82ED698F-46C7-4D2E-832D-1CC3A4E5F084}"/>
    <dgm:cxn modelId="{3175FA1F-B7AA-48CC-B754-79619005059A}" type="presOf" srcId="{67D6619E-B7BE-4FC8-8238-4B1333B6C67B}" destId="{0C0892AB-8C73-4189-899E-5A941F52DC48}" srcOrd="0" destOrd="0" presId="urn:microsoft.com/office/officeart/2005/8/layout/target3"/>
    <dgm:cxn modelId="{8917F40C-B378-4EEF-8AFA-9394E742E37A}" srcId="{09E35726-961F-431B-9D7F-A5817BF09D33}" destId="{FC1C1C7A-96D9-4C07-9B5A-E2B11DDDDBBE}" srcOrd="1" destOrd="0" parTransId="{67B2149B-8184-4356-BF57-C6658A0DFECC}" sibTransId="{7BC2A03B-0064-4EA7-84BC-1039B55E03CB}"/>
    <dgm:cxn modelId="{442F9FA5-AD98-4F26-9ECA-DC2EEC4768ED}" type="presOf" srcId="{09E35726-961F-431B-9D7F-A5817BF09D33}" destId="{6490E89D-7398-4CD5-ADDA-81275A728729}" srcOrd="0" destOrd="0" presId="urn:microsoft.com/office/officeart/2005/8/layout/target3"/>
    <dgm:cxn modelId="{C5DD3C8D-1F9A-45AA-BAA7-D6AF8E97A3F8}" srcId="{09E35726-961F-431B-9D7F-A5817BF09D33}" destId="{67D6619E-B7BE-4FC8-8238-4B1333B6C67B}" srcOrd="0" destOrd="0" parTransId="{4DB5BC8B-5BEE-4DB9-84E0-BACB664299F6}" sibTransId="{DF2C1E7E-AB89-4F21-9971-8FD0FEE06239}"/>
    <dgm:cxn modelId="{83AE112C-1F44-41A2-BF7E-8A875BFC96F7}" type="presOf" srcId="{31D97227-C80F-454E-9F6E-D45CCCBF8EE8}" destId="{7A248BCD-FFE0-4F3A-88B7-162017B8A721}" srcOrd="1" destOrd="0" presId="urn:microsoft.com/office/officeart/2005/8/layout/target3"/>
    <dgm:cxn modelId="{051ACE86-2528-4435-9AD5-044961CE398C}" type="presOf" srcId="{FC1C1C7A-96D9-4C07-9B5A-E2B11DDDDBBE}" destId="{42227B71-19D3-4415-8C31-2875D351A465}" srcOrd="1" destOrd="0" presId="urn:microsoft.com/office/officeart/2005/8/layout/target3"/>
    <dgm:cxn modelId="{7EF4BB74-A5D9-48A4-B81C-E4DB4779534C}" type="presParOf" srcId="{6490E89D-7398-4CD5-ADDA-81275A728729}" destId="{E7BA1D8E-5982-4825-887B-1D933A0502D9}" srcOrd="0" destOrd="0" presId="urn:microsoft.com/office/officeart/2005/8/layout/target3"/>
    <dgm:cxn modelId="{D2294D85-9ADB-4EAB-A6FA-3D3004069F82}" type="presParOf" srcId="{6490E89D-7398-4CD5-ADDA-81275A728729}" destId="{ED3F502F-858C-4A5F-BF32-EFD185F75B5E}" srcOrd="1" destOrd="0" presId="urn:microsoft.com/office/officeart/2005/8/layout/target3"/>
    <dgm:cxn modelId="{A5F561A1-CBBF-4546-96B1-3FD27A75F43B}" type="presParOf" srcId="{6490E89D-7398-4CD5-ADDA-81275A728729}" destId="{0C0892AB-8C73-4189-899E-5A941F52DC48}" srcOrd="2" destOrd="0" presId="urn:microsoft.com/office/officeart/2005/8/layout/target3"/>
    <dgm:cxn modelId="{195FD1D5-CBE6-4087-872F-9CF5A1C0335A}" type="presParOf" srcId="{6490E89D-7398-4CD5-ADDA-81275A728729}" destId="{B56A2880-DB32-44BE-A96D-5735F08E1B06}" srcOrd="3" destOrd="0" presId="urn:microsoft.com/office/officeart/2005/8/layout/target3"/>
    <dgm:cxn modelId="{F78730E1-E9B6-4B67-999C-84FFF9CE26F4}" type="presParOf" srcId="{6490E89D-7398-4CD5-ADDA-81275A728729}" destId="{9867EF44-BFC9-4B8B-8882-69FA4650F605}" srcOrd="4" destOrd="0" presId="urn:microsoft.com/office/officeart/2005/8/layout/target3"/>
    <dgm:cxn modelId="{36547CB2-5005-4385-9C84-5E5531CE35DA}" type="presParOf" srcId="{6490E89D-7398-4CD5-ADDA-81275A728729}" destId="{83F32111-69E6-451A-AF30-7C0561AA37E1}" srcOrd="5" destOrd="0" presId="urn:microsoft.com/office/officeart/2005/8/layout/target3"/>
    <dgm:cxn modelId="{2CF78691-A6D8-419B-9873-147265D158EB}" type="presParOf" srcId="{6490E89D-7398-4CD5-ADDA-81275A728729}" destId="{C46F8265-B26B-4F45-9341-BC1FC2AE6DB5}" srcOrd="6" destOrd="0" presId="urn:microsoft.com/office/officeart/2005/8/layout/target3"/>
    <dgm:cxn modelId="{1F901B63-BEA0-484B-ADBF-1725EC5EB723}" type="presParOf" srcId="{6490E89D-7398-4CD5-ADDA-81275A728729}" destId="{E67FF9BE-87E4-4CBC-BF58-7C3828738CFB}" srcOrd="7" destOrd="0" presId="urn:microsoft.com/office/officeart/2005/8/layout/target3"/>
    <dgm:cxn modelId="{EFEDBB9C-C861-4BA1-9E10-CBFF39050F7A}" type="presParOf" srcId="{6490E89D-7398-4CD5-ADDA-81275A728729}" destId="{BF76C15F-4299-485D-9946-F6D59ADE63FA}" srcOrd="8" destOrd="0" presId="urn:microsoft.com/office/officeart/2005/8/layout/target3"/>
    <dgm:cxn modelId="{868A11FF-75F3-467C-81C1-09FAFB07DCF7}" type="presParOf" srcId="{6490E89D-7398-4CD5-ADDA-81275A728729}" destId="{0E63E14E-326B-4EB1-86EE-C946627A4BF5}" srcOrd="9" destOrd="0" presId="urn:microsoft.com/office/officeart/2005/8/layout/target3"/>
    <dgm:cxn modelId="{130F185E-5186-46A6-A10C-071444B24553}" type="presParOf" srcId="{6490E89D-7398-4CD5-ADDA-81275A728729}" destId="{42227B71-19D3-4415-8C31-2875D351A465}" srcOrd="10" destOrd="0" presId="urn:microsoft.com/office/officeart/2005/8/layout/target3"/>
    <dgm:cxn modelId="{45E41870-E28B-4BF4-952F-BA2765D36043}" type="presParOf" srcId="{6490E89D-7398-4CD5-ADDA-81275A728729}" destId="{7A248BCD-FFE0-4F3A-88B7-162017B8A721}" srcOrd="11" destOrd="0" presId="urn:microsoft.com/office/officeart/2005/8/layout/target3"/>
  </dgm:cxnLst>
  <dgm:bg>
    <a:solidFill>
      <a:schemeClr val="bg1"/>
    </a:solidFill>
  </dgm:bg>
  <dgm:whole>
    <a:ln w="28575">
      <a:solidFill>
        <a:scrgbClr r="0" g="0" b="0"/>
      </a:solidFill>
    </a:ln>
  </dgm:whole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EFCE088-10F0-4B41-A5B3-36C3FE5BCDB6}" type="doc">
      <dgm:prSet loTypeId="urn:microsoft.com/office/officeart/2005/8/layout/StepDownProcess" loCatId="process" qsTypeId="urn:microsoft.com/office/officeart/2005/8/quickstyle/simple5" qsCatId="simple" csTypeId="urn:microsoft.com/office/officeart/2005/8/colors/accent5_5" csCatId="accent5" phldr="1"/>
      <dgm:spPr/>
      <dgm:t>
        <a:bodyPr/>
        <a:lstStyle/>
        <a:p>
          <a:endParaRPr lang="es-AR"/>
        </a:p>
      </dgm:t>
    </dgm:pt>
    <dgm:pt modelId="{2B33908E-9E2C-47E0-BA0C-55AAF60E9C91}">
      <dgm:prSet phldrT="[Texto]"/>
      <dgm:spPr/>
      <dgm:t>
        <a:bodyPr/>
        <a:lstStyle/>
        <a:p>
          <a:r>
            <a:rPr lang="es-MX" b="1" dirty="0">
              <a:latin typeface="Montserrat" pitchFamily="2" charset="0"/>
            </a:rPr>
            <a:t>INSCRIPCIÓN</a:t>
          </a:r>
          <a:r>
            <a:rPr lang="es-MX" dirty="0">
              <a:latin typeface="Montserrat" pitchFamily="2" charset="0"/>
            </a:rPr>
            <a:t> – </a:t>
          </a:r>
          <a:r>
            <a:rPr lang="es-MX" dirty="0" err="1">
              <a:latin typeface="Montserrat" pitchFamily="2" charset="0"/>
            </a:rPr>
            <a:t>Redcap</a:t>
          </a:r>
          <a:r>
            <a:rPr lang="es-MX" dirty="0">
              <a:latin typeface="Montserrat" pitchFamily="2" charset="0"/>
            </a:rPr>
            <a:t> </a:t>
          </a:r>
          <a:r>
            <a:rPr lang="es-MX" dirty="0" err="1">
              <a:latin typeface="Montserrat" pitchFamily="2" charset="0"/>
            </a:rPr>
            <a:t>Msal</a:t>
          </a:r>
          <a:endParaRPr lang="es-AR" dirty="0">
            <a:latin typeface="Montserrat" pitchFamily="2" charset="0"/>
          </a:endParaRPr>
        </a:p>
      </dgm:t>
    </dgm:pt>
    <dgm:pt modelId="{2E507621-D469-4603-B4BC-2C8D1C4A69E5}" type="parTrans" cxnId="{45FF7043-3B0C-41E4-9F52-82D4FFA89817}">
      <dgm:prSet/>
      <dgm:spPr/>
      <dgm:t>
        <a:bodyPr/>
        <a:lstStyle/>
        <a:p>
          <a:endParaRPr lang="es-AR">
            <a:latin typeface="Montserrat" pitchFamily="2" charset="0"/>
          </a:endParaRPr>
        </a:p>
      </dgm:t>
    </dgm:pt>
    <dgm:pt modelId="{E50B84C5-7511-47C1-9FE2-C2166EC4FF99}" type="sibTrans" cxnId="{45FF7043-3B0C-41E4-9F52-82D4FFA89817}">
      <dgm:prSet/>
      <dgm:spPr/>
      <dgm:t>
        <a:bodyPr/>
        <a:lstStyle/>
        <a:p>
          <a:endParaRPr lang="es-AR">
            <a:latin typeface="Montserrat" pitchFamily="2" charset="0"/>
          </a:endParaRPr>
        </a:p>
      </dgm:t>
    </dgm:pt>
    <dgm:pt modelId="{E29FEF76-F272-419E-8BBB-83E245B32343}">
      <dgm:prSet phldrT="[Texto]" custT="1"/>
      <dgm:spPr/>
      <dgm:t>
        <a:bodyPr/>
        <a:lstStyle/>
        <a:p>
          <a:r>
            <a:rPr lang="es-MX" sz="1600" b="1" dirty="0">
              <a:latin typeface="Montserrat" pitchFamily="2" charset="0"/>
            </a:rPr>
            <a:t>Voluntaria</a:t>
          </a:r>
          <a:endParaRPr lang="es-AR" sz="2000" b="1" dirty="0">
            <a:latin typeface="Montserrat" pitchFamily="2" charset="0"/>
          </a:endParaRPr>
        </a:p>
      </dgm:t>
    </dgm:pt>
    <dgm:pt modelId="{D29112A0-FE49-488C-985C-7D5B3B150EBC}" type="parTrans" cxnId="{5E91E0AF-F8E4-488E-B1FF-F1E93AD483DB}">
      <dgm:prSet/>
      <dgm:spPr/>
      <dgm:t>
        <a:bodyPr/>
        <a:lstStyle/>
        <a:p>
          <a:endParaRPr lang="es-AR">
            <a:latin typeface="Montserrat" pitchFamily="2" charset="0"/>
          </a:endParaRPr>
        </a:p>
      </dgm:t>
    </dgm:pt>
    <dgm:pt modelId="{E37D08BA-C21C-4AD2-8A1C-F43A4877407B}" type="sibTrans" cxnId="{5E91E0AF-F8E4-488E-B1FF-F1E93AD483DB}">
      <dgm:prSet/>
      <dgm:spPr/>
      <dgm:t>
        <a:bodyPr/>
        <a:lstStyle/>
        <a:p>
          <a:endParaRPr lang="es-AR">
            <a:latin typeface="Montserrat" pitchFamily="2" charset="0"/>
          </a:endParaRPr>
        </a:p>
      </dgm:t>
    </dgm:pt>
    <dgm:pt modelId="{02C551E3-8303-4784-9480-3F1E10F1CA3E}">
      <dgm:prSet phldrT="[Texto]"/>
      <dgm:spPr/>
      <dgm:t>
        <a:bodyPr/>
        <a:lstStyle/>
        <a:p>
          <a:r>
            <a:rPr lang="es-MX" b="1" dirty="0">
              <a:latin typeface="Montserrat" pitchFamily="2" charset="0"/>
            </a:rPr>
            <a:t>PERFILAMIENTO</a:t>
          </a:r>
          <a:endParaRPr lang="es-AR" b="1" dirty="0">
            <a:latin typeface="Montserrat" pitchFamily="2" charset="0"/>
          </a:endParaRPr>
        </a:p>
      </dgm:t>
    </dgm:pt>
    <dgm:pt modelId="{FE0EACBF-4AD7-419F-888A-619D36D48C54}" type="parTrans" cxnId="{13A37A8A-D1DF-4412-AB43-31749B1D7B97}">
      <dgm:prSet/>
      <dgm:spPr/>
      <dgm:t>
        <a:bodyPr/>
        <a:lstStyle/>
        <a:p>
          <a:endParaRPr lang="es-AR">
            <a:latin typeface="Montserrat" pitchFamily="2" charset="0"/>
          </a:endParaRPr>
        </a:p>
      </dgm:t>
    </dgm:pt>
    <dgm:pt modelId="{E65E0DBE-4D56-4A68-BD41-4D2D9C7450C7}" type="sibTrans" cxnId="{13A37A8A-D1DF-4412-AB43-31749B1D7B97}">
      <dgm:prSet/>
      <dgm:spPr/>
      <dgm:t>
        <a:bodyPr/>
        <a:lstStyle/>
        <a:p>
          <a:endParaRPr lang="es-AR">
            <a:latin typeface="Montserrat" pitchFamily="2" charset="0"/>
          </a:endParaRPr>
        </a:p>
      </dgm:t>
    </dgm:pt>
    <dgm:pt modelId="{07BD8246-FAB2-4F13-98C7-9F5035DC1482}">
      <dgm:prSet phldrT="[Texto]" custT="1"/>
      <dgm:spPr/>
      <dgm:t>
        <a:bodyPr/>
        <a:lstStyle/>
        <a:p>
          <a:r>
            <a:rPr lang="es-MX" sz="1400" b="1" dirty="0">
              <a:latin typeface="Montserrat" pitchFamily="2" charset="0"/>
            </a:rPr>
            <a:t>S/ Categoría y Desarrollo de calidad previo</a:t>
          </a:r>
          <a:endParaRPr lang="es-AR" sz="1400" b="1" dirty="0">
            <a:latin typeface="Montserrat" pitchFamily="2" charset="0"/>
          </a:endParaRPr>
        </a:p>
      </dgm:t>
    </dgm:pt>
    <dgm:pt modelId="{C76B07AF-17B1-460E-B3C9-D8DEB4B844DA}" type="parTrans" cxnId="{C6345842-856A-43B1-8944-B126A5CB85F0}">
      <dgm:prSet/>
      <dgm:spPr/>
      <dgm:t>
        <a:bodyPr/>
        <a:lstStyle/>
        <a:p>
          <a:endParaRPr lang="es-AR">
            <a:latin typeface="Montserrat" pitchFamily="2" charset="0"/>
          </a:endParaRPr>
        </a:p>
      </dgm:t>
    </dgm:pt>
    <dgm:pt modelId="{A6D97BC7-2FEB-4305-A43F-688B667A2AFB}" type="sibTrans" cxnId="{C6345842-856A-43B1-8944-B126A5CB85F0}">
      <dgm:prSet/>
      <dgm:spPr/>
      <dgm:t>
        <a:bodyPr/>
        <a:lstStyle/>
        <a:p>
          <a:endParaRPr lang="es-AR">
            <a:latin typeface="Montserrat" pitchFamily="2" charset="0"/>
          </a:endParaRPr>
        </a:p>
      </dgm:t>
    </dgm:pt>
    <dgm:pt modelId="{30E1556F-EB14-46A0-AD99-3A27855D439B}">
      <dgm:prSet phldrT="[Texto]"/>
      <dgm:spPr/>
      <dgm:t>
        <a:bodyPr/>
        <a:lstStyle/>
        <a:p>
          <a:r>
            <a:rPr lang="es-MX" b="1" dirty="0">
              <a:latin typeface="Montserrat" pitchFamily="2" charset="0"/>
            </a:rPr>
            <a:t>Categoría POSTULANTE </a:t>
          </a:r>
          <a:endParaRPr lang="es-AR" b="1" dirty="0">
            <a:latin typeface="Montserrat" pitchFamily="2" charset="0"/>
          </a:endParaRPr>
        </a:p>
      </dgm:t>
    </dgm:pt>
    <dgm:pt modelId="{58E77A04-5760-43B6-96C7-2BD0CA8A3C9E}" type="parTrans" cxnId="{5CD3B53D-B993-47DF-9531-14529CF62B90}">
      <dgm:prSet/>
      <dgm:spPr/>
      <dgm:t>
        <a:bodyPr/>
        <a:lstStyle/>
        <a:p>
          <a:endParaRPr lang="es-AR">
            <a:latin typeface="Montserrat" pitchFamily="2" charset="0"/>
          </a:endParaRPr>
        </a:p>
      </dgm:t>
    </dgm:pt>
    <dgm:pt modelId="{7FC88A92-3B4D-42D1-9149-282C8F75AA79}" type="sibTrans" cxnId="{5CD3B53D-B993-47DF-9531-14529CF62B90}">
      <dgm:prSet/>
      <dgm:spPr/>
      <dgm:t>
        <a:bodyPr/>
        <a:lstStyle/>
        <a:p>
          <a:endParaRPr lang="es-AR">
            <a:latin typeface="Montserrat" pitchFamily="2" charset="0"/>
          </a:endParaRPr>
        </a:p>
      </dgm:t>
    </dgm:pt>
    <dgm:pt modelId="{62299E93-1682-40FB-8EEE-0C4C008B7FEC}">
      <dgm:prSet phldrT="[Texto]" custT="1"/>
      <dgm:spPr/>
      <dgm:t>
        <a:bodyPr/>
        <a:lstStyle/>
        <a:p>
          <a:r>
            <a:rPr lang="es-MX" sz="1200" b="1" dirty="0">
              <a:latin typeface="Montserrat" pitchFamily="2" charset="0"/>
              <a:cs typeface="Aharoni" panose="02010803020104030203" pitchFamily="2" charset="-79"/>
            </a:rPr>
            <a:t>MAPA DE CALIDAD</a:t>
          </a:r>
          <a:endParaRPr lang="es-AR" sz="1200" b="1" dirty="0">
            <a:latin typeface="Montserrat" pitchFamily="2" charset="0"/>
            <a:cs typeface="Aharoni" panose="02010803020104030203" pitchFamily="2" charset="-79"/>
          </a:endParaRPr>
        </a:p>
      </dgm:t>
    </dgm:pt>
    <dgm:pt modelId="{B3EBD87E-B5C3-42B7-8C71-C9BF7EC207FD}" type="parTrans" cxnId="{7D0225D6-B5BD-4128-8DF2-BDEF5B874FE2}">
      <dgm:prSet/>
      <dgm:spPr/>
      <dgm:t>
        <a:bodyPr/>
        <a:lstStyle/>
        <a:p>
          <a:endParaRPr lang="es-AR">
            <a:latin typeface="Montserrat" pitchFamily="2" charset="0"/>
          </a:endParaRPr>
        </a:p>
      </dgm:t>
    </dgm:pt>
    <dgm:pt modelId="{3A8726BE-ED77-4300-AC87-C2DA84BFDBA9}" type="sibTrans" cxnId="{7D0225D6-B5BD-4128-8DF2-BDEF5B874FE2}">
      <dgm:prSet/>
      <dgm:spPr/>
      <dgm:t>
        <a:bodyPr/>
        <a:lstStyle/>
        <a:p>
          <a:endParaRPr lang="es-AR">
            <a:latin typeface="Montserrat" pitchFamily="2" charset="0"/>
          </a:endParaRPr>
        </a:p>
      </dgm:t>
    </dgm:pt>
    <dgm:pt modelId="{8849FC86-3DEB-40CC-91A2-71691DE0376C}">
      <dgm:prSet phldrT="[Texto]" custT="1"/>
      <dgm:spPr/>
      <dgm:t>
        <a:bodyPr/>
        <a:lstStyle/>
        <a:p>
          <a:r>
            <a:rPr lang="es-MX" sz="1500" b="1" dirty="0">
              <a:latin typeface="Montserrat" pitchFamily="2" charset="0"/>
            </a:rPr>
            <a:t>Categoría ACTIVO.</a:t>
          </a:r>
        </a:p>
        <a:p>
          <a:r>
            <a:rPr lang="es-MX" sz="1200" dirty="0">
              <a:latin typeface="Montserrat" pitchFamily="2" charset="0"/>
            </a:rPr>
            <a:t>Observa Estándares de calidad del PLAN NACIONAL DE CALIDAD EN SALUD </a:t>
          </a:r>
          <a:endParaRPr lang="es-AR" sz="1200" dirty="0">
            <a:latin typeface="Montserrat" pitchFamily="2" charset="0"/>
          </a:endParaRPr>
        </a:p>
      </dgm:t>
    </dgm:pt>
    <dgm:pt modelId="{E43DFC7D-F0B9-4530-940C-740812459EA9}" type="parTrans" cxnId="{F55C831F-E6C0-4B9B-92D6-25F6EEE9D081}">
      <dgm:prSet/>
      <dgm:spPr/>
      <dgm:t>
        <a:bodyPr/>
        <a:lstStyle/>
        <a:p>
          <a:endParaRPr lang="es-AR">
            <a:latin typeface="Montserrat" pitchFamily="2" charset="0"/>
          </a:endParaRPr>
        </a:p>
      </dgm:t>
    </dgm:pt>
    <dgm:pt modelId="{93AE2D8C-CF97-499B-99DB-E6B494A96072}" type="sibTrans" cxnId="{F55C831F-E6C0-4B9B-92D6-25F6EEE9D081}">
      <dgm:prSet/>
      <dgm:spPr/>
      <dgm:t>
        <a:bodyPr/>
        <a:lstStyle/>
        <a:p>
          <a:endParaRPr lang="es-AR">
            <a:latin typeface="Montserrat" pitchFamily="2" charset="0"/>
          </a:endParaRPr>
        </a:p>
      </dgm:t>
    </dgm:pt>
    <dgm:pt modelId="{BC0167D0-E355-484C-B23D-0CD2FC520604}">
      <dgm:prSet phldrT="[Texto]" custT="1"/>
      <dgm:spPr/>
      <dgm:t>
        <a:bodyPr/>
        <a:lstStyle/>
        <a:p>
          <a:r>
            <a:rPr lang="es-MX" sz="1400" b="1" dirty="0">
              <a:latin typeface="Montserrat" pitchFamily="2" charset="0"/>
            </a:rPr>
            <a:t>Desarrolla o evidencia Acciones </a:t>
          </a:r>
          <a:endParaRPr lang="es-AR" sz="1400" b="1" dirty="0">
            <a:latin typeface="Montserrat" pitchFamily="2" charset="0"/>
          </a:endParaRPr>
        </a:p>
      </dgm:t>
    </dgm:pt>
    <dgm:pt modelId="{6C2EADC5-BC83-4721-A180-EE9A2ADF779F}" type="parTrans" cxnId="{C873360D-F5E1-4FD0-A075-4D36FB751EFD}">
      <dgm:prSet/>
      <dgm:spPr/>
      <dgm:t>
        <a:bodyPr/>
        <a:lstStyle/>
        <a:p>
          <a:endParaRPr lang="es-AR">
            <a:latin typeface="Montserrat" pitchFamily="2" charset="0"/>
          </a:endParaRPr>
        </a:p>
      </dgm:t>
    </dgm:pt>
    <dgm:pt modelId="{3E7CC8B6-9285-4E88-9461-D625CEB59887}" type="sibTrans" cxnId="{C873360D-F5E1-4FD0-A075-4D36FB751EFD}">
      <dgm:prSet/>
      <dgm:spPr/>
      <dgm:t>
        <a:bodyPr/>
        <a:lstStyle/>
        <a:p>
          <a:endParaRPr lang="es-AR">
            <a:latin typeface="Montserrat" pitchFamily="2" charset="0"/>
          </a:endParaRPr>
        </a:p>
      </dgm:t>
    </dgm:pt>
    <dgm:pt modelId="{23AC2C07-D2BD-463F-87D4-BA25E16181AC}" type="pres">
      <dgm:prSet presAssocID="{BEFCE088-10F0-4B41-A5B3-36C3FE5BCDB6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BC59A66A-9C94-422E-8B2D-E19B74D190C0}" type="pres">
      <dgm:prSet presAssocID="{2B33908E-9E2C-47E0-BA0C-55AAF60E9C91}" presName="composite" presStyleCnt="0"/>
      <dgm:spPr/>
    </dgm:pt>
    <dgm:pt modelId="{7AAF3FA9-45EB-449C-9869-272AC8485460}" type="pres">
      <dgm:prSet presAssocID="{2B33908E-9E2C-47E0-BA0C-55AAF60E9C91}" presName="bentUpArrow1" presStyleLbl="alignImgPlace1" presStyleIdx="0" presStyleCnt="3" custLinFactNeighborX="-27589" custLinFactNeighborY="-2009"/>
      <dgm:spPr/>
    </dgm:pt>
    <dgm:pt modelId="{EFDB3272-996B-41FB-8F3B-A9BDBF16B1E8}" type="pres">
      <dgm:prSet presAssocID="{2B33908E-9E2C-47E0-BA0C-55AAF60E9C91}" presName="ParentText" presStyleLbl="node1" presStyleIdx="0" presStyleCnt="4" custScaleX="98867" custScaleY="54026" custLinFactNeighborX="-42309" custLinFactNeighborY="-454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A5B3B57-7E42-48E9-99BF-F727BF09D709}" type="pres">
      <dgm:prSet presAssocID="{2B33908E-9E2C-47E0-BA0C-55AAF60E9C91}" presName="ChildText" presStyleLbl="revTx" presStyleIdx="0" presStyleCnt="4" custScaleX="196940" custScaleY="90235" custLinFactNeighborX="45986" custLinFactNeighborY="-928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6373E04-2224-497C-8CAE-23D8A3E33B89}" type="pres">
      <dgm:prSet presAssocID="{E50B84C5-7511-47C1-9FE2-C2166EC4FF99}" presName="sibTrans" presStyleCnt="0"/>
      <dgm:spPr/>
    </dgm:pt>
    <dgm:pt modelId="{3A4572DE-4812-435E-9BC9-35E0FF335853}" type="pres">
      <dgm:prSet presAssocID="{02C551E3-8303-4784-9480-3F1E10F1CA3E}" presName="composite" presStyleCnt="0"/>
      <dgm:spPr/>
    </dgm:pt>
    <dgm:pt modelId="{2C4D42F4-3669-4FF4-B8C3-5ABBF0B85FE3}" type="pres">
      <dgm:prSet presAssocID="{02C551E3-8303-4784-9480-3F1E10F1CA3E}" presName="bentUpArrow1" presStyleLbl="alignImgPlace1" presStyleIdx="1" presStyleCnt="3" custLinFactNeighborX="-51209" custLinFactNeighborY="6890"/>
      <dgm:spPr/>
    </dgm:pt>
    <dgm:pt modelId="{FD2A717A-5918-4E52-8038-6A6BDBBA664A}" type="pres">
      <dgm:prSet presAssocID="{02C551E3-8303-4784-9480-3F1E10F1CA3E}" presName="ParentText" presStyleLbl="node1" presStyleIdx="1" presStyleCnt="4" custScaleX="89105" custScaleY="63489" custLinFactNeighborX="-1812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20C8FD1-623F-404D-8072-3113D2B88B5F}" type="pres">
      <dgm:prSet presAssocID="{02C551E3-8303-4784-9480-3F1E10F1CA3E}" presName="ChildText" presStyleLbl="revTx" presStyleIdx="1" presStyleCnt="4" custScaleX="200319" custScaleY="129058" custLinFactNeighborX="22705" custLinFactNeighborY="-363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8C43AF8-D5C3-46F2-9100-638E84558596}" type="pres">
      <dgm:prSet presAssocID="{E65E0DBE-4D56-4A68-BD41-4D2D9C7450C7}" presName="sibTrans" presStyleCnt="0"/>
      <dgm:spPr/>
    </dgm:pt>
    <dgm:pt modelId="{FA07F4D1-5AEE-4828-A82C-6BEC315BD099}" type="pres">
      <dgm:prSet presAssocID="{30E1556F-EB14-46A0-AD99-3A27855D439B}" presName="composite" presStyleCnt="0"/>
      <dgm:spPr/>
    </dgm:pt>
    <dgm:pt modelId="{EFEDE727-A802-49B1-A7F3-BB1A5B4DF6A4}" type="pres">
      <dgm:prSet presAssocID="{30E1556F-EB14-46A0-AD99-3A27855D439B}" presName="bentUpArrow1" presStyleLbl="alignImgPlace1" presStyleIdx="2" presStyleCnt="3" custLinFactNeighborX="-89874" custLinFactNeighborY="12025"/>
      <dgm:spPr/>
    </dgm:pt>
    <dgm:pt modelId="{A0B182EC-60D6-426F-AFBD-E2B183296BA6}" type="pres">
      <dgm:prSet presAssocID="{30E1556F-EB14-46A0-AD99-3A27855D439B}" presName="ParentText" presStyleLbl="node1" presStyleIdx="2" presStyleCnt="4" custScaleX="140909" custLinFactNeighborX="-39498" custLinFactNeighborY="-262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5DFEBA5-A072-4651-B6EB-AFB3DFBA9DC7}" type="pres">
      <dgm:prSet presAssocID="{30E1556F-EB14-46A0-AD99-3A27855D439B}" presName="ChildText" presStyleLbl="revTx" presStyleIdx="2" presStyleCnt="4" custScaleX="217531" custScaleY="92337" custLinFactNeighborX="39596" custLinFactNeighborY="-924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50E9A87-CA4E-40B2-A5CB-CE1E65438B37}" type="pres">
      <dgm:prSet presAssocID="{7FC88A92-3B4D-42D1-9149-282C8F75AA79}" presName="sibTrans" presStyleCnt="0"/>
      <dgm:spPr/>
    </dgm:pt>
    <dgm:pt modelId="{721FC5B2-3626-4B1C-9EDE-8F0BA52BA32F}" type="pres">
      <dgm:prSet presAssocID="{8849FC86-3DEB-40CC-91A2-71691DE0376C}" presName="composite" presStyleCnt="0"/>
      <dgm:spPr/>
    </dgm:pt>
    <dgm:pt modelId="{C7D91491-4CC5-422F-A384-7A3367FC0ABE}" type="pres">
      <dgm:prSet presAssocID="{8849FC86-3DEB-40CC-91A2-71691DE0376C}" presName="ParentText" presStyleLbl="node1" presStyleIdx="3" presStyleCnt="4" custScaleX="164982" custLinFactNeighborX="-49424" custLinFactNeighborY="216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AAC170F-3702-4460-B036-AF047134EC93}" type="pres">
      <dgm:prSet presAssocID="{8849FC86-3DEB-40CC-91A2-71691DE0376C}" presName="FinalChildText" presStyleLbl="revTx" presStyleIdx="3" presStyleCnt="4" custScaleX="97622" custScaleY="53809" custLinFactNeighborX="6151" custLinFactNeighborY="2307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B063E5B-8449-4678-A6A8-85E48D714182}" type="presOf" srcId="{30E1556F-EB14-46A0-AD99-3A27855D439B}" destId="{A0B182EC-60D6-426F-AFBD-E2B183296BA6}" srcOrd="0" destOrd="0" presId="urn:microsoft.com/office/officeart/2005/8/layout/StepDownProcess"/>
    <dgm:cxn modelId="{C742B089-DB40-47E7-877C-8B9D121BA75A}" type="presOf" srcId="{02C551E3-8303-4784-9480-3F1E10F1CA3E}" destId="{FD2A717A-5918-4E52-8038-6A6BDBBA664A}" srcOrd="0" destOrd="0" presId="urn:microsoft.com/office/officeart/2005/8/layout/StepDownProcess"/>
    <dgm:cxn modelId="{13A37A8A-D1DF-4412-AB43-31749B1D7B97}" srcId="{BEFCE088-10F0-4B41-A5B3-36C3FE5BCDB6}" destId="{02C551E3-8303-4784-9480-3F1E10F1CA3E}" srcOrd="1" destOrd="0" parTransId="{FE0EACBF-4AD7-419F-888A-619D36D48C54}" sibTransId="{E65E0DBE-4D56-4A68-BD41-4D2D9C7450C7}"/>
    <dgm:cxn modelId="{7D0225D6-B5BD-4128-8DF2-BDEF5B874FE2}" srcId="{8849FC86-3DEB-40CC-91A2-71691DE0376C}" destId="{62299E93-1682-40FB-8EEE-0C4C008B7FEC}" srcOrd="0" destOrd="0" parTransId="{B3EBD87E-B5C3-42B7-8C71-C9BF7EC207FD}" sibTransId="{3A8726BE-ED77-4300-AC87-C2DA84BFDBA9}"/>
    <dgm:cxn modelId="{45FF7043-3B0C-41E4-9F52-82D4FFA89817}" srcId="{BEFCE088-10F0-4B41-A5B3-36C3FE5BCDB6}" destId="{2B33908E-9E2C-47E0-BA0C-55AAF60E9C91}" srcOrd="0" destOrd="0" parTransId="{2E507621-D469-4603-B4BC-2C8D1C4A69E5}" sibTransId="{E50B84C5-7511-47C1-9FE2-C2166EC4FF99}"/>
    <dgm:cxn modelId="{C873360D-F5E1-4FD0-A075-4D36FB751EFD}" srcId="{30E1556F-EB14-46A0-AD99-3A27855D439B}" destId="{BC0167D0-E355-484C-B23D-0CD2FC520604}" srcOrd="0" destOrd="0" parTransId="{6C2EADC5-BC83-4721-A180-EE9A2ADF779F}" sibTransId="{3E7CC8B6-9285-4E88-9461-D625CEB59887}"/>
    <dgm:cxn modelId="{C6345842-856A-43B1-8944-B126A5CB85F0}" srcId="{02C551E3-8303-4784-9480-3F1E10F1CA3E}" destId="{07BD8246-FAB2-4F13-98C7-9F5035DC1482}" srcOrd="0" destOrd="0" parTransId="{C76B07AF-17B1-460E-B3C9-D8DEB4B844DA}" sibTransId="{A6D97BC7-2FEB-4305-A43F-688B667A2AFB}"/>
    <dgm:cxn modelId="{F94471A0-2372-43B3-8794-A25D7D7088AD}" type="presOf" srcId="{BEFCE088-10F0-4B41-A5B3-36C3FE5BCDB6}" destId="{23AC2C07-D2BD-463F-87D4-BA25E16181AC}" srcOrd="0" destOrd="0" presId="urn:microsoft.com/office/officeart/2005/8/layout/StepDownProcess"/>
    <dgm:cxn modelId="{5CD3B53D-B993-47DF-9531-14529CF62B90}" srcId="{BEFCE088-10F0-4B41-A5B3-36C3FE5BCDB6}" destId="{30E1556F-EB14-46A0-AD99-3A27855D439B}" srcOrd="2" destOrd="0" parTransId="{58E77A04-5760-43B6-96C7-2BD0CA8A3C9E}" sibTransId="{7FC88A92-3B4D-42D1-9149-282C8F75AA79}"/>
    <dgm:cxn modelId="{F55C831F-E6C0-4B9B-92D6-25F6EEE9D081}" srcId="{BEFCE088-10F0-4B41-A5B3-36C3FE5BCDB6}" destId="{8849FC86-3DEB-40CC-91A2-71691DE0376C}" srcOrd="3" destOrd="0" parTransId="{E43DFC7D-F0B9-4530-940C-740812459EA9}" sibTransId="{93AE2D8C-CF97-499B-99DB-E6B494A96072}"/>
    <dgm:cxn modelId="{5E91E0AF-F8E4-488E-B1FF-F1E93AD483DB}" srcId="{2B33908E-9E2C-47E0-BA0C-55AAF60E9C91}" destId="{E29FEF76-F272-419E-8BBB-83E245B32343}" srcOrd="0" destOrd="0" parTransId="{D29112A0-FE49-488C-985C-7D5B3B150EBC}" sibTransId="{E37D08BA-C21C-4AD2-8A1C-F43A4877407B}"/>
    <dgm:cxn modelId="{9BB9CE7F-7810-4383-96F2-646D3B0962C2}" type="presOf" srcId="{BC0167D0-E355-484C-B23D-0CD2FC520604}" destId="{85DFEBA5-A072-4651-B6EB-AFB3DFBA9DC7}" srcOrd="0" destOrd="0" presId="urn:microsoft.com/office/officeart/2005/8/layout/StepDownProcess"/>
    <dgm:cxn modelId="{131909EB-ADA5-4EB5-A72F-BD59E340099B}" type="presOf" srcId="{8849FC86-3DEB-40CC-91A2-71691DE0376C}" destId="{C7D91491-4CC5-422F-A384-7A3367FC0ABE}" srcOrd="0" destOrd="0" presId="urn:microsoft.com/office/officeart/2005/8/layout/StepDownProcess"/>
    <dgm:cxn modelId="{394E8BF3-9D85-42FB-BB22-5356A55583DF}" type="presOf" srcId="{07BD8246-FAB2-4F13-98C7-9F5035DC1482}" destId="{D20C8FD1-623F-404D-8072-3113D2B88B5F}" srcOrd="0" destOrd="0" presId="urn:microsoft.com/office/officeart/2005/8/layout/StepDownProcess"/>
    <dgm:cxn modelId="{8DB4F1C3-50B5-4AC2-AC30-10F1B87E275C}" type="presOf" srcId="{62299E93-1682-40FB-8EEE-0C4C008B7FEC}" destId="{DAAC170F-3702-4460-B036-AF047134EC93}" srcOrd="0" destOrd="0" presId="urn:microsoft.com/office/officeart/2005/8/layout/StepDownProcess"/>
    <dgm:cxn modelId="{D1DA85F4-FA5B-49FE-890F-6725D504C268}" type="presOf" srcId="{2B33908E-9E2C-47E0-BA0C-55AAF60E9C91}" destId="{EFDB3272-996B-41FB-8F3B-A9BDBF16B1E8}" srcOrd="0" destOrd="0" presId="urn:microsoft.com/office/officeart/2005/8/layout/StepDownProcess"/>
    <dgm:cxn modelId="{CBEB2443-4674-47A7-9F7C-7511833EBB31}" type="presOf" srcId="{E29FEF76-F272-419E-8BBB-83E245B32343}" destId="{9A5B3B57-7E42-48E9-99BF-F727BF09D709}" srcOrd="0" destOrd="0" presId="urn:microsoft.com/office/officeart/2005/8/layout/StepDownProcess"/>
    <dgm:cxn modelId="{30EE0528-7269-442A-8E20-111DDF3CFAB9}" type="presParOf" srcId="{23AC2C07-D2BD-463F-87D4-BA25E16181AC}" destId="{BC59A66A-9C94-422E-8B2D-E19B74D190C0}" srcOrd="0" destOrd="0" presId="urn:microsoft.com/office/officeart/2005/8/layout/StepDownProcess"/>
    <dgm:cxn modelId="{875D7C46-7562-428A-A8B0-3A71AF5E2C8D}" type="presParOf" srcId="{BC59A66A-9C94-422E-8B2D-E19B74D190C0}" destId="{7AAF3FA9-45EB-449C-9869-272AC8485460}" srcOrd="0" destOrd="0" presId="urn:microsoft.com/office/officeart/2005/8/layout/StepDownProcess"/>
    <dgm:cxn modelId="{FC650275-5D64-4965-87FE-63633E31FD8E}" type="presParOf" srcId="{BC59A66A-9C94-422E-8B2D-E19B74D190C0}" destId="{EFDB3272-996B-41FB-8F3B-A9BDBF16B1E8}" srcOrd="1" destOrd="0" presId="urn:microsoft.com/office/officeart/2005/8/layout/StepDownProcess"/>
    <dgm:cxn modelId="{224719CC-620E-44E4-A7D5-6235952FF185}" type="presParOf" srcId="{BC59A66A-9C94-422E-8B2D-E19B74D190C0}" destId="{9A5B3B57-7E42-48E9-99BF-F727BF09D709}" srcOrd="2" destOrd="0" presId="urn:microsoft.com/office/officeart/2005/8/layout/StepDownProcess"/>
    <dgm:cxn modelId="{9867437F-14E0-4492-B53E-636E37745923}" type="presParOf" srcId="{23AC2C07-D2BD-463F-87D4-BA25E16181AC}" destId="{B6373E04-2224-497C-8CAE-23D8A3E33B89}" srcOrd="1" destOrd="0" presId="urn:microsoft.com/office/officeart/2005/8/layout/StepDownProcess"/>
    <dgm:cxn modelId="{47C32CD3-7C9D-4813-8B91-A8CAA28622B1}" type="presParOf" srcId="{23AC2C07-D2BD-463F-87D4-BA25E16181AC}" destId="{3A4572DE-4812-435E-9BC9-35E0FF335853}" srcOrd="2" destOrd="0" presId="urn:microsoft.com/office/officeart/2005/8/layout/StepDownProcess"/>
    <dgm:cxn modelId="{3318B269-6869-4389-ADEC-37927A6B03B9}" type="presParOf" srcId="{3A4572DE-4812-435E-9BC9-35E0FF335853}" destId="{2C4D42F4-3669-4FF4-B8C3-5ABBF0B85FE3}" srcOrd="0" destOrd="0" presId="urn:microsoft.com/office/officeart/2005/8/layout/StepDownProcess"/>
    <dgm:cxn modelId="{805390E0-89DC-448D-B219-FDFE0EDFA40C}" type="presParOf" srcId="{3A4572DE-4812-435E-9BC9-35E0FF335853}" destId="{FD2A717A-5918-4E52-8038-6A6BDBBA664A}" srcOrd="1" destOrd="0" presId="urn:microsoft.com/office/officeart/2005/8/layout/StepDownProcess"/>
    <dgm:cxn modelId="{C81AFFA2-99FF-4516-B6B7-8F1067473055}" type="presParOf" srcId="{3A4572DE-4812-435E-9BC9-35E0FF335853}" destId="{D20C8FD1-623F-404D-8072-3113D2B88B5F}" srcOrd="2" destOrd="0" presId="urn:microsoft.com/office/officeart/2005/8/layout/StepDownProcess"/>
    <dgm:cxn modelId="{BABDC0DE-0684-4D38-B4D0-2DD68D9E60E5}" type="presParOf" srcId="{23AC2C07-D2BD-463F-87D4-BA25E16181AC}" destId="{E8C43AF8-D5C3-46F2-9100-638E84558596}" srcOrd="3" destOrd="0" presId="urn:microsoft.com/office/officeart/2005/8/layout/StepDownProcess"/>
    <dgm:cxn modelId="{971499C2-FB15-48A7-B76E-FED23651EAE5}" type="presParOf" srcId="{23AC2C07-D2BD-463F-87D4-BA25E16181AC}" destId="{FA07F4D1-5AEE-4828-A82C-6BEC315BD099}" srcOrd="4" destOrd="0" presId="urn:microsoft.com/office/officeart/2005/8/layout/StepDownProcess"/>
    <dgm:cxn modelId="{AD8B1078-F7CF-4ABD-8F9D-B77830D05AFA}" type="presParOf" srcId="{FA07F4D1-5AEE-4828-A82C-6BEC315BD099}" destId="{EFEDE727-A802-49B1-A7F3-BB1A5B4DF6A4}" srcOrd="0" destOrd="0" presId="urn:microsoft.com/office/officeart/2005/8/layout/StepDownProcess"/>
    <dgm:cxn modelId="{5B248529-5368-456C-A9CB-D60FCE291DE1}" type="presParOf" srcId="{FA07F4D1-5AEE-4828-A82C-6BEC315BD099}" destId="{A0B182EC-60D6-426F-AFBD-E2B183296BA6}" srcOrd="1" destOrd="0" presId="urn:microsoft.com/office/officeart/2005/8/layout/StepDownProcess"/>
    <dgm:cxn modelId="{B1E2DDA8-31A8-4DE7-9328-ACD49B2F3A2C}" type="presParOf" srcId="{FA07F4D1-5AEE-4828-A82C-6BEC315BD099}" destId="{85DFEBA5-A072-4651-B6EB-AFB3DFBA9DC7}" srcOrd="2" destOrd="0" presId="urn:microsoft.com/office/officeart/2005/8/layout/StepDownProcess"/>
    <dgm:cxn modelId="{20450519-5768-4CD4-9BA9-EA51B8180F27}" type="presParOf" srcId="{23AC2C07-D2BD-463F-87D4-BA25E16181AC}" destId="{750E9A87-CA4E-40B2-A5CB-CE1E65438B37}" srcOrd="5" destOrd="0" presId="urn:microsoft.com/office/officeart/2005/8/layout/StepDownProcess"/>
    <dgm:cxn modelId="{BFA3EFB6-0FB7-48FD-97CC-65AF88BC40B6}" type="presParOf" srcId="{23AC2C07-D2BD-463F-87D4-BA25E16181AC}" destId="{721FC5B2-3626-4B1C-9EDE-8F0BA52BA32F}" srcOrd="6" destOrd="0" presId="urn:microsoft.com/office/officeart/2005/8/layout/StepDownProcess"/>
    <dgm:cxn modelId="{31B663F4-8B8E-48B6-B8FB-90209EEB1399}" type="presParOf" srcId="{721FC5B2-3626-4B1C-9EDE-8F0BA52BA32F}" destId="{C7D91491-4CC5-422F-A384-7A3367FC0ABE}" srcOrd="0" destOrd="0" presId="urn:microsoft.com/office/officeart/2005/8/layout/StepDownProcess"/>
    <dgm:cxn modelId="{19631B5F-1682-4E92-AA76-D8C48BB9DDAE}" type="presParOf" srcId="{721FC5B2-3626-4B1C-9EDE-8F0BA52BA32F}" destId="{DAAC170F-3702-4460-B036-AF047134EC93}" srcOrd="1" destOrd="0" presId="urn:microsoft.com/office/officeart/2005/8/layout/StepDownProcess"/>
  </dgm:cxnLst>
  <dgm:bg/>
  <dgm:whole>
    <a:ln w="3175"/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5935B20-0C26-4B0A-84E6-35F8CF61EB32}" type="doc">
      <dgm:prSet loTypeId="urn:microsoft.com/office/officeart/2005/8/layout/hList7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s-AR"/>
        </a:p>
      </dgm:t>
    </dgm:pt>
    <dgm:pt modelId="{966A1FBC-15FC-413F-A69C-3A196EA000D7}">
      <dgm:prSet phldrT="[Texto]" custT="1"/>
      <dgm:spPr/>
      <dgm:t>
        <a:bodyPr/>
        <a:lstStyle/>
        <a:p>
          <a:pPr algn="ctr"/>
          <a:r>
            <a:rPr lang="es-MX" sz="1800" dirty="0">
              <a:latin typeface="Montserrat Medium" pitchFamily="2" charset="0"/>
            </a:rPr>
            <a:t>FORMACION </a:t>
          </a:r>
          <a:endParaRPr lang="es-AR" sz="1800" dirty="0">
            <a:latin typeface="Montserrat Medium" pitchFamily="2" charset="0"/>
          </a:endParaRPr>
        </a:p>
      </dgm:t>
    </dgm:pt>
    <dgm:pt modelId="{B4D16280-9228-42B5-BF8E-14FF8802BFA3}" type="parTrans" cxnId="{5405D205-E302-4A80-8E28-86F38964FBA0}">
      <dgm:prSet/>
      <dgm:spPr/>
      <dgm:t>
        <a:bodyPr/>
        <a:lstStyle/>
        <a:p>
          <a:endParaRPr lang="es-AR" sz="1800">
            <a:latin typeface="Montserrat Medium" pitchFamily="2" charset="0"/>
          </a:endParaRPr>
        </a:p>
      </dgm:t>
    </dgm:pt>
    <dgm:pt modelId="{BD1FF0C8-C72D-4E0B-8B64-AEC3B3FE5CE6}" type="sibTrans" cxnId="{5405D205-E302-4A80-8E28-86F38964FBA0}">
      <dgm:prSet/>
      <dgm:spPr/>
      <dgm:t>
        <a:bodyPr/>
        <a:lstStyle/>
        <a:p>
          <a:endParaRPr lang="es-AR" sz="1800">
            <a:latin typeface="Montserrat Medium" pitchFamily="2" charset="0"/>
          </a:endParaRPr>
        </a:p>
      </dgm:t>
    </dgm:pt>
    <dgm:pt modelId="{40B49997-918A-40B4-A18D-7F5FECFB3895}">
      <dgm:prSet phldrT="[Texto]" custT="1"/>
      <dgm:spPr/>
      <dgm:t>
        <a:bodyPr/>
        <a:lstStyle/>
        <a:p>
          <a:pPr algn="l"/>
          <a:r>
            <a:rPr lang="es-MX" sz="1200" dirty="0">
              <a:latin typeface="Montserrat Medium" pitchFamily="2" charset="0"/>
            </a:rPr>
            <a:t>Programa anual</a:t>
          </a:r>
          <a:endParaRPr lang="es-AR" sz="1200" dirty="0">
            <a:latin typeface="Montserrat Medium" pitchFamily="2" charset="0"/>
          </a:endParaRPr>
        </a:p>
      </dgm:t>
    </dgm:pt>
    <dgm:pt modelId="{72BC21C1-0FDF-40EA-A80B-6183A117632B}" type="parTrans" cxnId="{38F1991B-D00B-44F6-96DE-12108C4862F8}">
      <dgm:prSet/>
      <dgm:spPr/>
      <dgm:t>
        <a:bodyPr/>
        <a:lstStyle/>
        <a:p>
          <a:endParaRPr lang="es-AR" sz="1800">
            <a:latin typeface="Montserrat Medium" pitchFamily="2" charset="0"/>
          </a:endParaRPr>
        </a:p>
      </dgm:t>
    </dgm:pt>
    <dgm:pt modelId="{B980ACD1-63CB-4028-90F6-68740E62D017}" type="sibTrans" cxnId="{38F1991B-D00B-44F6-96DE-12108C4862F8}">
      <dgm:prSet/>
      <dgm:spPr/>
      <dgm:t>
        <a:bodyPr/>
        <a:lstStyle/>
        <a:p>
          <a:endParaRPr lang="es-AR" sz="1800">
            <a:latin typeface="Montserrat Medium" pitchFamily="2" charset="0"/>
          </a:endParaRPr>
        </a:p>
      </dgm:t>
    </dgm:pt>
    <dgm:pt modelId="{4456E319-D72C-43BF-9DC1-E99186C83022}">
      <dgm:prSet phldrT="[Texto]" custT="1"/>
      <dgm:spPr/>
      <dgm:t>
        <a:bodyPr/>
        <a:lstStyle/>
        <a:p>
          <a:r>
            <a:rPr lang="es-MX" sz="1800" dirty="0">
              <a:latin typeface="Montserrat Medium" pitchFamily="2" charset="0"/>
            </a:rPr>
            <a:t>CALIDAD </a:t>
          </a:r>
          <a:endParaRPr lang="es-AR" sz="1800" dirty="0">
            <a:latin typeface="Montserrat Medium" pitchFamily="2" charset="0"/>
          </a:endParaRPr>
        </a:p>
      </dgm:t>
    </dgm:pt>
    <dgm:pt modelId="{35724B59-EE50-4E1C-97F0-848E3BC10B7A}" type="parTrans" cxnId="{28DB2BC4-C66B-4E59-BE48-EFCC6D945C13}">
      <dgm:prSet/>
      <dgm:spPr/>
      <dgm:t>
        <a:bodyPr/>
        <a:lstStyle/>
        <a:p>
          <a:endParaRPr lang="es-AR" sz="1800">
            <a:latin typeface="Montserrat Medium" pitchFamily="2" charset="0"/>
          </a:endParaRPr>
        </a:p>
      </dgm:t>
    </dgm:pt>
    <dgm:pt modelId="{2418BCDB-E46A-436F-A371-F0E460709178}" type="sibTrans" cxnId="{28DB2BC4-C66B-4E59-BE48-EFCC6D945C13}">
      <dgm:prSet/>
      <dgm:spPr/>
      <dgm:t>
        <a:bodyPr/>
        <a:lstStyle/>
        <a:p>
          <a:endParaRPr lang="es-AR" sz="1800">
            <a:latin typeface="Montserrat Medium" pitchFamily="2" charset="0"/>
          </a:endParaRPr>
        </a:p>
      </dgm:t>
    </dgm:pt>
    <dgm:pt modelId="{63DF926D-D6FF-4E8C-97FF-246D295CAD27}">
      <dgm:prSet phldrT="[Texto]" custT="1"/>
      <dgm:spPr/>
      <dgm:t>
        <a:bodyPr/>
        <a:lstStyle/>
        <a:p>
          <a:r>
            <a:rPr lang="es-MX" sz="1200" dirty="0">
              <a:latin typeface="Montserrat Medium" pitchFamily="2" charset="0"/>
            </a:rPr>
            <a:t>Comité</a:t>
          </a:r>
          <a:endParaRPr lang="es-AR" sz="1200" dirty="0">
            <a:latin typeface="Montserrat Medium" pitchFamily="2" charset="0"/>
          </a:endParaRPr>
        </a:p>
      </dgm:t>
    </dgm:pt>
    <dgm:pt modelId="{8AE57BDC-A80D-41DA-A3A1-77CE9C43ED4B}" type="parTrans" cxnId="{73D7F0CD-0925-4C4A-BD29-DB5C27660604}">
      <dgm:prSet/>
      <dgm:spPr/>
      <dgm:t>
        <a:bodyPr/>
        <a:lstStyle/>
        <a:p>
          <a:endParaRPr lang="es-AR" sz="1800">
            <a:latin typeface="Montserrat Medium" pitchFamily="2" charset="0"/>
          </a:endParaRPr>
        </a:p>
      </dgm:t>
    </dgm:pt>
    <dgm:pt modelId="{6BDE0B78-76E5-4524-BD4A-E789ED87E9E4}" type="sibTrans" cxnId="{73D7F0CD-0925-4C4A-BD29-DB5C27660604}">
      <dgm:prSet/>
      <dgm:spPr/>
      <dgm:t>
        <a:bodyPr/>
        <a:lstStyle/>
        <a:p>
          <a:endParaRPr lang="es-AR" sz="1800">
            <a:latin typeface="Montserrat Medium" pitchFamily="2" charset="0"/>
          </a:endParaRPr>
        </a:p>
      </dgm:t>
    </dgm:pt>
    <dgm:pt modelId="{312BE59D-B95E-4DF7-A476-05D2537B4B8F}">
      <dgm:prSet phldrT="[Texto]" custT="1"/>
      <dgm:spPr/>
      <dgm:t>
        <a:bodyPr/>
        <a:lstStyle/>
        <a:p>
          <a:r>
            <a:rPr lang="es-MX" sz="1200" dirty="0">
              <a:latin typeface="Montserrat Medium" pitchFamily="2" charset="0"/>
            </a:rPr>
            <a:t>Quejas</a:t>
          </a:r>
          <a:endParaRPr lang="es-AR" sz="1200" dirty="0">
            <a:latin typeface="Montserrat Medium" pitchFamily="2" charset="0"/>
          </a:endParaRPr>
        </a:p>
      </dgm:t>
    </dgm:pt>
    <dgm:pt modelId="{45B5E513-075B-4680-886B-75F78ABD7B01}" type="parTrans" cxnId="{1490C097-E2AC-4D71-B704-42BB19BDE479}">
      <dgm:prSet/>
      <dgm:spPr/>
      <dgm:t>
        <a:bodyPr/>
        <a:lstStyle/>
        <a:p>
          <a:endParaRPr lang="es-AR" sz="1800">
            <a:latin typeface="Montserrat Medium" pitchFamily="2" charset="0"/>
          </a:endParaRPr>
        </a:p>
      </dgm:t>
    </dgm:pt>
    <dgm:pt modelId="{81A11A30-9205-47DB-A5DE-FD8BDE1340C1}" type="sibTrans" cxnId="{1490C097-E2AC-4D71-B704-42BB19BDE479}">
      <dgm:prSet/>
      <dgm:spPr/>
      <dgm:t>
        <a:bodyPr/>
        <a:lstStyle/>
        <a:p>
          <a:endParaRPr lang="es-AR" sz="1800">
            <a:latin typeface="Montserrat Medium" pitchFamily="2" charset="0"/>
          </a:endParaRPr>
        </a:p>
      </dgm:t>
    </dgm:pt>
    <dgm:pt modelId="{3BA68742-4A0F-4FAA-9890-4C6F967A2043}">
      <dgm:prSet phldrT="[Texto]" custT="1"/>
      <dgm:spPr/>
      <dgm:t>
        <a:bodyPr/>
        <a:lstStyle/>
        <a:p>
          <a:r>
            <a:rPr lang="es-MX" sz="1800" dirty="0">
              <a:latin typeface="Montserrat Medium" pitchFamily="2" charset="0"/>
            </a:rPr>
            <a:t>SEGURIDAD </a:t>
          </a:r>
          <a:endParaRPr lang="es-AR" sz="1800" dirty="0">
            <a:latin typeface="Montserrat Medium" pitchFamily="2" charset="0"/>
          </a:endParaRPr>
        </a:p>
      </dgm:t>
    </dgm:pt>
    <dgm:pt modelId="{E2A43B0D-33C5-4E43-A426-7897C4AF1A8C}" type="parTrans" cxnId="{C46F65C4-BDE7-443D-8D61-4CE38233FD7F}">
      <dgm:prSet/>
      <dgm:spPr/>
      <dgm:t>
        <a:bodyPr/>
        <a:lstStyle/>
        <a:p>
          <a:endParaRPr lang="es-AR" sz="1800">
            <a:latin typeface="Montserrat Medium" pitchFamily="2" charset="0"/>
          </a:endParaRPr>
        </a:p>
      </dgm:t>
    </dgm:pt>
    <dgm:pt modelId="{F707A041-F089-41C8-B2CB-57F5D4B585D2}" type="sibTrans" cxnId="{C46F65C4-BDE7-443D-8D61-4CE38233FD7F}">
      <dgm:prSet/>
      <dgm:spPr/>
      <dgm:t>
        <a:bodyPr/>
        <a:lstStyle/>
        <a:p>
          <a:endParaRPr lang="es-AR" sz="1800">
            <a:latin typeface="Montserrat Medium" pitchFamily="2" charset="0"/>
          </a:endParaRPr>
        </a:p>
      </dgm:t>
    </dgm:pt>
    <dgm:pt modelId="{474A4FA1-E90D-44D7-83EA-050FEED6CC5C}">
      <dgm:prSet phldrT="[Texto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MX" sz="1200" b="0" i="0" u="none" dirty="0">
              <a:latin typeface="Montserrat Medium" pitchFamily="2" charset="0"/>
            </a:rPr>
            <a:t>Programa de Control de Infecciones (IACS)</a:t>
          </a:r>
          <a:endParaRPr lang="es-AR" sz="1200" dirty="0">
            <a:latin typeface="Montserrat Medium" pitchFamily="2" charset="0"/>
          </a:endParaRPr>
        </a:p>
      </dgm:t>
    </dgm:pt>
    <dgm:pt modelId="{2A40172D-5B6D-49DC-881E-9ABDCBAD1419}" type="parTrans" cxnId="{937DC474-FBE4-465C-8CE9-9B5761636483}">
      <dgm:prSet/>
      <dgm:spPr/>
      <dgm:t>
        <a:bodyPr/>
        <a:lstStyle/>
        <a:p>
          <a:endParaRPr lang="es-AR" sz="1800">
            <a:latin typeface="Montserrat Medium" pitchFamily="2" charset="0"/>
          </a:endParaRPr>
        </a:p>
      </dgm:t>
    </dgm:pt>
    <dgm:pt modelId="{F0250ADD-13B0-4E97-A22D-039C2D62B176}" type="sibTrans" cxnId="{937DC474-FBE4-465C-8CE9-9B5761636483}">
      <dgm:prSet/>
      <dgm:spPr/>
      <dgm:t>
        <a:bodyPr/>
        <a:lstStyle/>
        <a:p>
          <a:endParaRPr lang="es-AR" sz="1800">
            <a:latin typeface="Montserrat Medium" pitchFamily="2" charset="0"/>
          </a:endParaRPr>
        </a:p>
      </dgm:t>
    </dgm:pt>
    <dgm:pt modelId="{B451D98F-D795-4412-B7D7-1C02FFC77283}">
      <dgm:prSet phldrT="[Texto]" custT="1"/>
      <dgm:spPr/>
      <dgm:t>
        <a:bodyPr/>
        <a:lstStyle/>
        <a:p>
          <a:r>
            <a:rPr lang="es-MX" sz="1200" dirty="0">
              <a:latin typeface="Montserrat Medium" pitchFamily="2" charset="0"/>
            </a:rPr>
            <a:t>Bienestar ocupacional </a:t>
          </a:r>
          <a:endParaRPr lang="es-AR" sz="1200" dirty="0">
            <a:latin typeface="Montserrat Medium" pitchFamily="2" charset="0"/>
          </a:endParaRPr>
        </a:p>
      </dgm:t>
    </dgm:pt>
    <dgm:pt modelId="{A4FF6BBC-9F40-4CBA-A5EF-A2D98C362DF2}" type="parTrans" cxnId="{3A40925C-666A-4870-9C56-00A4B91B6083}">
      <dgm:prSet/>
      <dgm:spPr/>
      <dgm:t>
        <a:bodyPr/>
        <a:lstStyle/>
        <a:p>
          <a:endParaRPr lang="es-AR" sz="1800">
            <a:latin typeface="Montserrat Medium" pitchFamily="2" charset="0"/>
          </a:endParaRPr>
        </a:p>
      </dgm:t>
    </dgm:pt>
    <dgm:pt modelId="{A136C479-6CB4-4183-9B07-6FD0C10025A7}" type="sibTrans" cxnId="{3A40925C-666A-4870-9C56-00A4B91B6083}">
      <dgm:prSet/>
      <dgm:spPr/>
      <dgm:t>
        <a:bodyPr/>
        <a:lstStyle/>
        <a:p>
          <a:endParaRPr lang="es-AR" sz="1800">
            <a:latin typeface="Montserrat Medium" pitchFamily="2" charset="0"/>
          </a:endParaRPr>
        </a:p>
      </dgm:t>
    </dgm:pt>
    <dgm:pt modelId="{340CE6B0-14CA-4596-9E1E-DA88335C870C}">
      <dgm:prSet phldrT="[Texto]" custT="1"/>
      <dgm:spPr/>
      <dgm:t>
        <a:bodyPr/>
        <a:lstStyle/>
        <a:p>
          <a:r>
            <a:rPr lang="es-MX" sz="1200" dirty="0">
              <a:latin typeface="Montserrat Medium" pitchFamily="2" charset="0"/>
            </a:rPr>
            <a:t>Inmunización del personal</a:t>
          </a:r>
          <a:endParaRPr lang="es-AR" sz="1200" dirty="0">
            <a:latin typeface="Montserrat Medium" pitchFamily="2" charset="0"/>
          </a:endParaRPr>
        </a:p>
      </dgm:t>
    </dgm:pt>
    <dgm:pt modelId="{16F305BB-4240-4261-9800-7D0A58773327}" type="parTrans" cxnId="{E07B3D21-0440-4EEE-8488-9A8BE0EA5C0A}">
      <dgm:prSet/>
      <dgm:spPr/>
      <dgm:t>
        <a:bodyPr/>
        <a:lstStyle/>
        <a:p>
          <a:endParaRPr lang="es-AR" sz="1800">
            <a:latin typeface="Montserrat Medium" pitchFamily="2" charset="0"/>
          </a:endParaRPr>
        </a:p>
      </dgm:t>
    </dgm:pt>
    <dgm:pt modelId="{BF86E735-6512-4341-A017-4439BEACF7CD}" type="sibTrans" cxnId="{E07B3D21-0440-4EEE-8488-9A8BE0EA5C0A}">
      <dgm:prSet/>
      <dgm:spPr/>
      <dgm:t>
        <a:bodyPr/>
        <a:lstStyle/>
        <a:p>
          <a:endParaRPr lang="es-AR" sz="1800">
            <a:latin typeface="Montserrat Medium" pitchFamily="2" charset="0"/>
          </a:endParaRPr>
        </a:p>
      </dgm:t>
    </dgm:pt>
    <dgm:pt modelId="{0C19E31B-86A2-40D0-813D-5BE8871D3A69}">
      <dgm:prSet phldrT="[Texto]" custT="1"/>
      <dgm:spPr/>
      <dgm:t>
        <a:bodyPr/>
        <a:lstStyle/>
        <a:p>
          <a:r>
            <a:rPr lang="es-MX" sz="1200" dirty="0">
              <a:latin typeface="Montserrat Medium" pitchFamily="2" charset="0"/>
            </a:rPr>
            <a:t>Gestión de Medicamentos</a:t>
          </a:r>
          <a:endParaRPr lang="es-AR" sz="1200" dirty="0">
            <a:latin typeface="Montserrat Medium" pitchFamily="2" charset="0"/>
          </a:endParaRPr>
        </a:p>
      </dgm:t>
    </dgm:pt>
    <dgm:pt modelId="{7DBDA68A-60C5-4BB9-BFCF-7707B1E6C72D}" type="parTrans" cxnId="{4A355F52-007C-4964-BCB6-9EB438A804A7}">
      <dgm:prSet/>
      <dgm:spPr/>
      <dgm:t>
        <a:bodyPr/>
        <a:lstStyle/>
        <a:p>
          <a:endParaRPr lang="es-AR" sz="1800">
            <a:latin typeface="Montserrat Medium" pitchFamily="2" charset="0"/>
          </a:endParaRPr>
        </a:p>
      </dgm:t>
    </dgm:pt>
    <dgm:pt modelId="{180ADA73-170E-4337-B20B-E7EEEE720C63}" type="sibTrans" cxnId="{4A355F52-007C-4964-BCB6-9EB438A804A7}">
      <dgm:prSet/>
      <dgm:spPr/>
      <dgm:t>
        <a:bodyPr/>
        <a:lstStyle/>
        <a:p>
          <a:endParaRPr lang="es-AR" sz="1800">
            <a:latin typeface="Montserrat Medium" pitchFamily="2" charset="0"/>
          </a:endParaRPr>
        </a:p>
      </dgm:t>
    </dgm:pt>
    <dgm:pt modelId="{8B4E9B2A-D73D-4F92-AEA6-71D008D34622}">
      <dgm:prSet phldrT="[Texto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MX" sz="1200" b="0" i="0" u="none" dirty="0" err="1">
              <a:latin typeface="Montserrat Medium" pitchFamily="2" charset="0"/>
            </a:rPr>
            <a:t>Triage</a:t>
          </a:r>
          <a:r>
            <a:rPr lang="es-MX" sz="1200" b="0" i="0" u="none" dirty="0">
              <a:latin typeface="Montserrat Medium" pitchFamily="2" charset="0"/>
            </a:rPr>
            <a:t> en Guardia</a:t>
          </a:r>
          <a:endParaRPr lang="es-AR" sz="1200" dirty="0">
            <a:latin typeface="Montserrat Medium" pitchFamily="2" charset="0"/>
          </a:endParaRPr>
        </a:p>
      </dgm:t>
    </dgm:pt>
    <dgm:pt modelId="{0C5A7D84-FA34-403D-8212-0A9AF1CE564A}" type="parTrans" cxnId="{654AA194-CFC9-4D24-98E5-315B881FA018}">
      <dgm:prSet/>
      <dgm:spPr/>
      <dgm:t>
        <a:bodyPr/>
        <a:lstStyle/>
        <a:p>
          <a:endParaRPr lang="es-AR" sz="1800">
            <a:latin typeface="Montserrat Medium" pitchFamily="2" charset="0"/>
          </a:endParaRPr>
        </a:p>
      </dgm:t>
    </dgm:pt>
    <dgm:pt modelId="{40F333EE-C7F9-4B68-9971-0B62F1CD1F55}" type="sibTrans" cxnId="{654AA194-CFC9-4D24-98E5-315B881FA018}">
      <dgm:prSet/>
      <dgm:spPr/>
      <dgm:t>
        <a:bodyPr/>
        <a:lstStyle/>
        <a:p>
          <a:endParaRPr lang="es-AR" sz="1800">
            <a:latin typeface="Montserrat Medium" pitchFamily="2" charset="0"/>
          </a:endParaRPr>
        </a:p>
      </dgm:t>
    </dgm:pt>
    <dgm:pt modelId="{8D0F96AA-29A2-4656-9BC5-2824B64BB378}">
      <dgm:prSet phldrT="[Texto]" custT="1"/>
      <dgm:spPr/>
      <dgm:t>
        <a:bodyPr/>
        <a:lstStyle/>
        <a:p>
          <a:pPr algn="l"/>
          <a:r>
            <a:rPr lang="es-MX" sz="1200" dirty="0">
              <a:latin typeface="Montserrat Medium" pitchFamily="2" charset="0"/>
            </a:rPr>
            <a:t>Postulación de Líderes de Calidad</a:t>
          </a:r>
          <a:endParaRPr lang="es-AR" sz="1200" dirty="0">
            <a:latin typeface="Montserrat Medium" pitchFamily="2" charset="0"/>
          </a:endParaRPr>
        </a:p>
      </dgm:t>
    </dgm:pt>
    <dgm:pt modelId="{697DC4F9-F5D3-4AA8-B130-B626B0BF5916}" type="parTrans" cxnId="{A9774E97-9523-481E-8E25-23A487D7B1D9}">
      <dgm:prSet/>
      <dgm:spPr/>
      <dgm:t>
        <a:bodyPr/>
        <a:lstStyle/>
        <a:p>
          <a:endParaRPr lang="es-AR" sz="1800">
            <a:latin typeface="Montserrat Medium" pitchFamily="2" charset="0"/>
          </a:endParaRPr>
        </a:p>
      </dgm:t>
    </dgm:pt>
    <dgm:pt modelId="{1FF0081F-CB43-429D-A10E-5B6598ED1B80}" type="sibTrans" cxnId="{A9774E97-9523-481E-8E25-23A487D7B1D9}">
      <dgm:prSet/>
      <dgm:spPr/>
      <dgm:t>
        <a:bodyPr/>
        <a:lstStyle/>
        <a:p>
          <a:endParaRPr lang="es-AR" sz="1800">
            <a:latin typeface="Montserrat Medium" pitchFamily="2" charset="0"/>
          </a:endParaRPr>
        </a:p>
      </dgm:t>
    </dgm:pt>
    <dgm:pt modelId="{EC316156-3A4B-4735-A021-6122D77451C8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MX" sz="1200" b="0" i="0" u="none" dirty="0">
              <a:latin typeface="Montserrat Medium" pitchFamily="2" charset="0"/>
            </a:rPr>
            <a:t>Medicación de alto riesgo</a:t>
          </a:r>
        </a:p>
      </dgm:t>
    </dgm:pt>
    <dgm:pt modelId="{F73BF538-3135-476E-838D-C0A63603579C}" type="parTrans" cxnId="{31587C28-150E-495C-9221-65A5BF36D75E}">
      <dgm:prSet/>
      <dgm:spPr/>
      <dgm:t>
        <a:bodyPr/>
        <a:lstStyle/>
        <a:p>
          <a:endParaRPr lang="es-AR" sz="1800">
            <a:latin typeface="Montserrat Medium" pitchFamily="2" charset="0"/>
          </a:endParaRPr>
        </a:p>
      </dgm:t>
    </dgm:pt>
    <dgm:pt modelId="{80AF1122-CBDA-430C-A6BB-8FAD288F56E7}" type="sibTrans" cxnId="{31587C28-150E-495C-9221-65A5BF36D75E}">
      <dgm:prSet/>
      <dgm:spPr/>
      <dgm:t>
        <a:bodyPr/>
        <a:lstStyle/>
        <a:p>
          <a:endParaRPr lang="es-AR" sz="1800">
            <a:latin typeface="Montserrat Medium" pitchFamily="2" charset="0"/>
          </a:endParaRPr>
        </a:p>
      </dgm:t>
    </dgm:pt>
    <dgm:pt modelId="{6B5DDE8C-7A82-46B9-81BB-4DA0B541676B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AR" sz="1200" b="0" i="0" u="none" dirty="0">
              <a:latin typeface="Montserrat Medium" pitchFamily="2" charset="0"/>
            </a:rPr>
            <a:t>Sistema de Receta Electrónica Registrado</a:t>
          </a:r>
        </a:p>
      </dgm:t>
    </dgm:pt>
    <dgm:pt modelId="{A5ED8EBD-DD4F-4E33-B242-7CEC248A4E2B}" type="parTrans" cxnId="{85D3A997-74BB-4543-8AC6-5F57DB8A168A}">
      <dgm:prSet/>
      <dgm:spPr/>
      <dgm:t>
        <a:bodyPr/>
        <a:lstStyle/>
        <a:p>
          <a:endParaRPr lang="es-AR" sz="1800">
            <a:latin typeface="Montserrat Medium" pitchFamily="2" charset="0"/>
          </a:endParaRPr>
        </a:p>
      </dgm:t>
    </dgm:pt>
    <dgm:pt modelId="{BA4D2E1B-AF1A-40B2-8282-230D0E8923ED}" type="sibTrans" cxnId="{85D3A997-74BB-4543-8AC6-5F57DB8A168A}">
      <dgm:prSet/>
      <dgm:spPr/>
      <dgm:t>
        <a:bodyPr/>
        <a:lstStyle/>
        <a:p>
          <a:endParaRPr lang="es-AR" sz="1800">
            <a:latin typeface="Montserrat Medium" pitchFamily="2" charset="0"/>
          </a:endParaRPr>
        </a:p>
      </dgm:t>
    </dgm:pt>
    <dgm:pt modelId="{62F97302-4C8B-4BFD-B043-BDF5BA5FB736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MX" sz="1200" b="0" i="0" u="none" dirty="0">
              <a:latin typeface="Montserrat Medium" pitchFamily="2" charset="0"/>
            </a:rPr>
            <a:t>Lista de verificación quirúrgica</a:t>
          </a:r>
        </a:p>
      </dgm:t>
    </dgm:pt>
    <dgm:pt modelId="{CE063D94-7949-49B1-8578-9D097DB18DF7}" type="parTrans" cxnId="{C777842D-F189-4DC2-9CFB-DFED1FFB0053}">
      <dgm:prSet/>
      <dgm:spPr/>
      <dgm:t>
        <a:bodyPr/>
        <a:lstStyle/>
        <a:p>
          <a:endParaRPr lang="es-AR" sz="1800">
            <a:latin typeface="Montserrat Medium" pitchFamily="2" charset="0"/>
          </a:endParaRPr>
        </a:p>
      </dgm:t>
    </dgm:pt>
    <dgm:pt modelId="{937BF3D9-72E3-4148-81B6-4FE07A7E8445}" type="sibTrans" cxnId="{C777842D-F189-4DC2-9CFB-DFED1FFB0053}">
      <dgm:prSet/>
      <dgm:spPr/>
      <dgm:t>
        <a:bodyPr/>
        <a:lstStyle/>
        <a:p>
          <a:endParaRPr lang="es-AR" sz="1800">
            <a:latin typeface="Montserrat Medium" pitchFamily="2" charset="0"/>
          </a:endParaRPr>
        </a:p>
      </dgm:t>
    </dgm:pt>
    <dgm:pt modelId="{EA56AAD3-9107-4265-971B-1460B4878826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AR" sz="1200" b="0" i="0" u="none" dirty="0">
              <a:latin typeface="Montserrat Medium" pitchFamily="2" charset="0"/>
            </a:rPr>
            <a:t>Prevención de caídas</a:t>
          </a:r>
        </a:p>
      </dgm:t>
    </dgm:pt>
    <dgm:pt modelId="{D44B988D-D40D-4CC0-9E01-C09E326D3DD0}" type="parTrans" cxnId="{5486DDA6-9399-4E4D-BB69-74B919647B3B}">
      <dgm:prSet/>
      <dgm:spPr/>
      <dgm:t>
        <a:bodyPr/>
        <a:lstStyle/>
        <a:p>
          <a:endParaRPr lang="es-AR" sz="1800">
            <a:latin typeface="Montserrat Medium" pitchFamily="2" charset="0"/>
          </a:endParaRPr>
        </a:p>
      </dgm:t>
    </dgm:pt>
    <dgm:pt modelId="{621B92D3-6FE8-4D63-9C53-E04024A231CC}" type="sibTrans" cxnId="{5486DDA6-9399-4E4D-BB69-74B919647B3B}">
      <dgm:prSet/>
      <dgm:spPr/>
      <dgm:t>
        <a:bodyPr/>
        <a:lstStyle/>
        <a:p>
          <a:endParaRPr lang="es-AR" sz="1800">
            <a:latin typeface="Montserrat Medium" pitchFamily="2" charset="0"/>
          </a:endParaRPr>
        </a:p>
      </dgm:t>
    </dgm:pt>
    <dgm:pt modelId="{332BCEEC-075C-4AB2-9083-EE554421DF6B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AR" sz="1200" b="0" i="0" u="none" dirty="0">
              <a:latin typeface="Montserrat Medium" pitchFamily="2" charset="0"/>
            </a:rPr>
            <a:t>Identificación</a:t>
          </a:r>
        </a:p>
      </dgm:t>
    </dgm:pt>
    <dgm:pt modelId="{C928858D-89C5-4180-9FFB-8022DE027F16}" type="parTrans" cxnId="{D9217B34-F7CD-4817-8420-D5E21B4E2CCC}">
      <dgm:prSet/>
      <dgm:spPr/>
      <dgm:t>
        <a:bodyPr/>
        <a:lstStyle/>
        <a:p>
          <a:endParaRPr lang="es-AR" sz="1800">
            <a:latin typeface="Montserrat Medium" pitchFamily="2" charset="0"/>
          </a:endParaRPr>
        </a:p>
      </dgm:t>
    </dgm:pt>
    <dgm:pt modelId="{C56BB0AE-665E-4907-8E7A-77822E8B8F6E}" type="sibTrans" cxnId="{D9217B34-F7CD-4817-8420-D5E21B4E2CCC}">
      <dgm:prSet/>
      <dgm:spPr/>
      <dgm:t>
        <a:bodyPr/>
        <a:lstStyle/>
        <a:p>
          <a:endParaRPr lang="es-AR" sz="1800">
            <a:latin typeface="Montserrat Medium" pitchFamily="2" charset="0"/>
          </a:endParaRPr>
        </a:p>
      </dgm:t>
    </dgm:pt>
    <dgm:pt modelId="{189FD071-B333-428C-B605-23A880BEFA53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MX" sz="1200" b="0" i="0" u="none" dirty="0">
              <a:latin typeface="Montserrat Medium" pitchFamily="2" charset="0"/>
            </a:rPr>
            <a:t>Prevención de LPP</a:t>
          </a:r>
          <a:endParaRPr lang="es-AR" sz="1200" b="0" i="0" u="none" dirty="0">
            <a:latin typeface="Montserrat Medium" pitchFamily="2" charset="0"/>
          </a:endParaRPr>
        </a:p>
      </dgm:t>
    </dgm:pt>
    <dgm:pt modelId="{B7C03087-3957-42F8-8ABA-41E29A81F583}" type="parTrans" cxnId="{2D5EA246-01A9-40B6-8F5D-072C1F6CEC19}">
      <dgm:prSet/>
      <dgm:spPr/>
      <dgm:t>
        <a:bodyPr/>
        <a:lstStyle/>
        <a:p>
          <a:endParaRPr lang="es-AR" sz="1800">
            <a:latin typeface="Montserrat Medium" pitchFamily="2" charset="0"/>
          </a:endParaRPr>
        </a:p>
      </dgm:t>
    </dgm:pt>
    <dgm:pt modelId="{4BEB81B7-019B-4FF9-90B3-C9D5A8C2ED45}" type="sibTrans" cxnId="{2D5EA246-01A9-40B6-8F5D-072C1F6CEC19}">
      <dgm:prSet/>
      <dgm:spPr/>
      <dgm:t>
        <a:bodyPr/>
        <a:lstStyle/>
        <a:p>
          <a:endParaRPr lang="es-AR" sz="1800">
            <a:latin typeface="Montserrat Medium" pitchFamily="2" charset="0"/>
          </a:endParaRPr>
        </a:p>
      </dgm:t>
    </dgm:pt>
    <dgm:pt modelId="{9EF82AEF-6015-4D93-862D-CAEB122E9241}">
      <dgm:prSet custT="1"/>
      <dgm:spPr/>
      <dgm:t>
        <a:bodyPr/>
        <a:lstStyle/>
        <a:p>
          <a:pPr algn="ctr">
            <a:buFont typeface="Arial" panose="020B0604020202020204" pitchFamily="34" charset="0"/>
            <a:buNone/>
          </a:pPr>
          <a:r>
            <a:rPr lang="es-AR" sz="1800" b="0" i="0" u="none" dirty="0">
              <a:latin typeface="Montserrat Medium" pitchFamily="2" charset="0"/>
            </a:rPr>
            <a:t>ESTRATEGIAS </a:t>
          </a:r>
        </a:p>
      </dgm:t>
    </dgm:pt>
    <dgm:pt modelId="{1D5CAA7F-9E61-471E-8631-8B3CFC261D95}" type="parTrans" cxnId="{B89C88BE-8563-4F47-A6AE-CD73A6C55D26}">
      <dgm:prSet/>
      <dgm:spPr/>
      <dgm:t>
        <a:bodyPr/>
        <a:lstStyle/>
        <a:p>
          <a:endParaRPr lang="es-AR" sz="1800">
            <a:latin typeface="Montserrat Medium" pitchFamily="2" charset="0"/>
          </a:endParaRPr>
        </a:p>
      </dgm:t>
    </dgm:pt>
    <dgm:pt modelId="{687034D1-9F01-40F6-A4DA-15EC35BCC23E}" type="sibTrans" cxnId="{B89C88BE-8563-4F47-A6AE-CD73A6C55D26}">
      <dgm:prSet/>
      <dgm:spPr/>
      <dgm:t>
        <a:bodyPr/>
        <a:lstStyle/>
        <a:p>
          <a:endParaRPr lang="es-AR" sz="1800">
            <a:latin typeface="Montserrat Medium" pitchFamily="2" charset="0"/>
          </a:endParaRPr>
        </a:p>
      </dgm:t>
    </dgm:pt>
    <dgm:pt modelId="{36B110A4-8777-46C3-87A3-A3575AC997E3}">
      <dgm:prSet custT="1"/>
      <dgm:spPr/>
      <dgm:t>
        <a:bodyPr/>
        <a:lstStyle/>
        <a:p>
          <a:pPr algn="ctr">
            <a:buFont typeface="Arial" panose="020B0604020202020204" pitchFamily="34" charset="0"/>
            <a:buNone/>
          </a:pPr>
          <a:r>
            <a:rPr lang="es-MX" sz="1800" b="0" i="0" u="none" dirty="0">
              <a:latin typeface="Montserrat Medium" pitchFamily="2" charset="0"/>
            </a:rPr>
            <a:t>EVALUACION </a:t>
          </a:r>
          <a:endParaRPr lang="es-AR" sz="1800" b="0" i="0" u="none" dirty="0">
            <a:latin typeface="Montserrat Medium" pitchFamily="2" charset="0"/>
          </a:endParaRPr>
        </a:p>
      </dgm:t>
    </dgm:pt>
    <dgm:pt modelId="{7F387F25-A18D-4316-948C-8C332C0E6489}" type="parTrans" cxnId="{BE149F25-8B26-41B8-B69E-7D4AF9988706}">
      <dgm:prSet/>
      <dgm:spPr/>
      <dgm:t>
        <a:bodyPr/>
        <a:lstStyle/>
        <a:p>
          <a:endParaRPr lang="es-AR" sz="1800">
            <a:latin typeface="Montserrat Medium" pitchFamily="2" charset="0"/>
          </a:endParaRPr>
        </a:p>
      </dgm:t>
    </dgm:pt>
    <dgm:pt modelId="{1414830E-5EA8-4DC8-940A-E573519442B9}" type="sibTrans" cxnId="{BE149F25-8B26-41B8-B69E-7D4AF9988706}">
      <dgm:prSet/>
      <dgm:spPr/>
      <dgm:t>
        <a:bodyPr/>
        <a:lstStyle/>
        <a:p>
          <a:endParaRPr lang="es-AR" sz="1800">
            <a:latin typeface="Montserrat Medium" pitchFamily="2" charset="0"/>
          </a:endParaRPr>
        </a:p>
      </dgm:t>
    </dgm:pt>
    <dgm:pt modelId="{8439F504-D3D4-4306-883D-A8B02115A7B9}">
      <dgm:prSet custT="1"/>
      <dgm:spPr/>
      <dgm:t>
        <a:bodyPr/>
        <a:lstStyle/>
        <a:p>
          <a:pPr algn="l"/>
          <a:endParaRPr lang="es-AR" sz="900" dirty="0">
            <a:latin typeface="Montserrat Medium" pitchFamily="2" charset="0"/>
          </a:endParaRPr>
        </a:p>
      </dgm:t>
    </dgm:pt>
    <dgm:pt modelId="{339586C9-3E28-45C6-BF6F-BB4C6A8547BF}" type="parTrans" cxnId="{BC8E2597-0F74-40D9-8379-7F54A60E6389}">
      <dgm:prSet/>
      <dgm:spPr/>
      <dgm:t>
        <a:bodyPr/>
        <a:lstStyle/>
        <a:p>
          <a:endParaRPr lang="es-AR" sz="1800">
            <a:latin typeface="Montserrat Medium" pitchFamily="2" charset="0"/>
          </a:endParaRPr>
        </a:p>
      </dgm:t>
    </dgm:pt>
    <dgm:pt modelId="{970079F9-5C17-467D-B7B6-D594E313625F}" type="sibTrans" cxnId="{BC8E2597-0F74-40D9-8379-7F54A60E6389}">
      <dgm:prSet/>
      <dgm:spPr/>
      <dgm:t>
        <a:bodyPr/>
        <a:lstStyle/>
        <a:p>
          <a:endParaRPr lang="es-AR" sz="1800">
            <a:latin typeface="Montserrat Medium" pitchFamily="2" charset="0"/>
          </a:endParaRPr>
        </a:p>
      </dgm:t>
    </dgm:pt>
    <dgm:pt modelId="{8E30510D-C889-4ED4-9DB0-56A819FE51FE}">
      <dgm:prSet custT="1"/>
      <dgm:spPr/>
      <dgm:t>
        <a:bodyPr/>
        <a:lstStyle/>
        <a:p>
          <a:pPr algn="l">
            <a:buFont typeface="Arial" panose="020B0604020202020204" pitchFamily="34" charset="0"/>
            <a:buChar char="•"/>
          </a:pPr>
          <a:r>
            <a:rPr lang="es-MX" sz="1200" b="0" i="0" u="none" dirty="0">
              <a:latin typeface="Montserrat Medium" pitchFamily="2" charset="0"/>
            </a:rPr>
            <a:t>Reconocimiento MSAL Establecimiento Comprometido con la Calidad </a:t>
          </a:r>
          <a:endParaRPr lang="es-AR" sz="1200" dirty="0">
            <a:latin typeface="Montserrat Medium" pitchFamily="2" charset="0"/>
          </a:endParaRPr>
        </a:p>
      </dgm:t>
    </dgm:pt>
    <dgm:pt modelId="{F91EBA46-1D9F-4C25-A337-F8B8DA48AFF0}" type="parTrans" cxnId="{D870AEA9-2EC5-4586-9864-7E264A2BB562}">
      <dgm:prSet/>
      <dgm:spPr/>
      <dgm:t>
        <a:bodyPr/>
        <a:lstStyle/>
        <a:p>
          <a:endParaRPr lang="es-AR" sz="1800">
            <a:latin typeface="Montserrat Medium" pitchFamily="2" charset="0"/>
          </a:endParaRPr>
        </a:p>
      </dgm:t>
    </dgm:pt>
    <dgm:pt modelId="{0ACFE260-CDA6-4BA6-AAB8-048009A87989}" type="sibTrans" cxnId="{D870AEA9-2EC5-4586-9864-7E264A2BB562}">
      <dgm:prSet/>
      <dgm:spPr/>
      <dgm:t>
        <a:bodyPr/>
        <a:lstStyle/>
        <a:p>
          <a:endParaRPr lang="es-AR" sz="1800">
            <a:latin typeface="Montserrat Medium" pitchFamily="2" charset="0"/>
          </a:endParaRPr>
        </a:p>
      </dgm:t>
    </dgm:pt>
    <dgm:pt modelId="{9045BCC8-CE06-4EAC-B1CD-38040FE801B6}">
      <dgm:prSet custT="1"/>
      <dgm:spPr/>
      <dgm:t>
        <a:bodyPr/>
        <a:lstStyle/>
        <a:p>
          <a:pPr algn="l"/>
          <a:endParaRPr lang="es-AR" sz="900" dirty="0">
            <a:latin typeface="Montserrat Medium" pitchFamily="2" charset="0"/>
          </a:endParaRPr>
        </a:p>
      </dgm:t>
    </dgm:pt>
    <dgm:pt modelId="{1F88198B-431E-4F86-B00B-45908EEF6AC1}" type="parTrans" cxnId="{76B98BDA-B734-45D2-A849-5FB90A8DA2A7}">
      <dgm:prSet/>
      <dgm:spPr/>
      <dgm:t>
        <a:bodyPr/>
        <a:lstStyle/>
        <a:p>
          <a:endParaRPr lang="es-AR" sz="1800">
            <a:latin typeface="Montserrat Medium" pitchFamily="2" charset="0"/>
          </a:endParaRPr>
        </a:p>
      </dgm:t>
    </dgm:pt>
    <dgm:pt modelId="{1C2141A0-8F09-4EEA-9FE7-F22ADE0CAA84}" type="sibTrans" cxnId="{76B98BDA-B734-45D2-A849-5FB90A8DA2A7}">
      <dgm:prSet/>
      <dgm:spPr/>
      <dgm:t>
        <a:bodyPr/>
        <a:lstStyle/>
        <a:p>
          <a:endParaRPr lang="es-AR" sz="1800">
            <a:latin typeface="Montserrat Medium" pitchFamily="2" charset="0"/>
          </a:endParaRPr>
        </a:p>
      </dgm:t>
    </dgm:pt>
    <dgm:pt modelId="{77A625CD-E27D-487E-9AF9-9DE0FAB9C721}">
      <dgm:prSet custT="1"/>
      <dgm:spPr/>
      <dgm:t>
        <a:bodyPr/>
        <a:lstStyle/>
        <a:p>
          <a:pPr algn="l">
            <a:buFont typeface="Arial" panose="020B0604020202020204" pitchFamily="34" charset="0"/>
            <a:buChar char="•"/>
          </a:pPr>
          <a:r>
            <a:rPr lang="es-MX" sz="1200" b="0" i="0" u="none" dirty="0">
              <a:latin typeface="Montserrat Medium" pitchFamily="2" charset="0"/>
            </a:rPr>
            <a:t>Acreditación de Calidad de Establecimiento</a:t>
          </a:r>
          <a:r>
            <a:rPr lang="es-MX" sz="1100" b="0" i="0" u="none" dirty="0">
              <a:latin typeface="Montserrat Medium" pitchFamily="2" charset="0"/>
            </a:rPr>
            <a:t> </a:t>
          </a:r>
          <a:endParaRPr lang="es-AR" sz="1100" dirty="0">
            <a:latin typeface="Montserrat Medium" pitchFamily="2" charset="0"/>
          </a:endParaRPr>
        </a:p>
      </dgm:t>
    </dgm:pt>
    <dgm:pt modelId="{796D3A52-5F0C-4684-8B8C-CB285064A650}" type="parTrans" cxnId="{00644E28-2617-44FE-90B8-B86E56CF9E71}">
      <dgm:prSet/>
      <dgm:spPr/>
      <dgm:t>
        <a:bodyPr/>
        <a:lstStyle/>
        <a:p>
          <a:endParaRPr lang="es-AR" sz="1600">
            <a:latin typeface="Montserrat Medium" pitchFamily="2" charset="0"/>
          </a:endParaRPr>
        </a:p>
      </dgm:t>
    </dgm:pt>
    <dgm:pt modelId="{81A46B36-EBC7-4DDC-A598-EFFDEEB50B9D}" type="sibTrans" cxnId="{00644E28-2617-44FE-90B8-B86E56CF9E71}">
      <dgm:prSet/>
      <dgm:spPr/>
      <dgm:t>
        <a:bodyPr/>
        <a:lstStyle/>
        <a:p>
          <a:endParaRPr lang="es-AR" sz="1600">
            <a:latin typeface="Montserrat Medium" pitchFamily="2" charset="0"/>
          </a:endParaRPr>
        </a:p>
      </dgm:t>
    </dgm:pt>
    <dgm:pt modelId="{6B6DAF24-CDD4-49B7-80F7-69DEE46D4685}">
      <dgm:prSet custT="1"/>
      <dgm:spPr/>
      <dgm:t>
        <a:bodyPr/>
        <a:lstStyle/>
        <a:p>
          <a:pPr algn="l">
            <a:buFont typeface="Arial" panose="020B0604020202020204" pitchFamily="34" charset="0"/>
            <a:buChar char="•"/>
          </a:pPr>
          <a:endParaRPr lang="es-AR" sz="1200" dirty="0">
            <a:latin typeface="Montserrat Medium" pitchFamily="2" charset="0"/>
          </a:endParaRPr>
        </a:p>
      </dgm:t>
    </dgm:pt>
    <dgm:pt modelId="{CFA48F01-9C01-44A8-8D68-B890636ED2E6}" type="parTrans" cxnId="{64981146-2B7B-496C-9863-DCF737E92C53}">
      <dgm:prSet/>
      <dgm:spPr/>
      <dgm:t>
        <a:bodyPr/>
        <a:lstStyle/>
        <a:p>
          <a:endParaRPr lang="es-AR" sz="1600">
            <a:latin typeface="Montserrat Medium" pitchFamily="2" charset="0"/>
          </a:endParaRPr>
        </a:p>
      </dgm:t>
    </dgm:pt>
    <dgm:pt modelId="{1CABB6A3-E26F-472F-BBE7-70FF44AF19CA}" type="sibTrans" cxnId="{64981146-2B7B-496C-9863-DCF737E92C53}">
      <dgm:prSet/>
      <dgm:spPr/>
      <dgm:t>
        <a:bodyPr/>
        <a:lstStyle/>
        <a:p>
          <a:endParaRPr lang="es-AR" sz="1600">
            <a:latin typeface="Montserrat Medium" pitchFamily="2" charset="0"/>
          </a:endParaRPr>
        </a:p>
      </dgm:t>
    </dgm:pt>
    <dgm:pt modelId="{1FD3D71F-0C3B-4823-BE53-0447E45DDC96}">
      <dgm:prSet phldrT="[Texto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endParaRPr lang="es-AR" sz="1200" dirty="0">
            <a:latin typeface="Montserrat Medium" pitchFamily="2" charset="0"/>
          </a:endParaRPr>
        </a:p>
      </dgm:t>
    </dgm:pt>
    <dgm:pt modelId="{7AD7CAF7-BBC0-4FAC-A3D9-66DE5F1A56D9}" type="parTrans" cxnId="{1627057B-3CBE-4731-8526-ABC8E19D54A8}">
      <dgm:prSet/>
      <dgm:spPr/>
      <dgm:t>
        <a:bodyPr/>
        <a:lstStyle/>
        <a:p>
          <a:endParaRPr lang="es-AR" sz="1600">
            <a:latin typeface="Montserrat Medium" pitchFamily="2" charset="0"/>
          </a:endParaRPr>
        </a:p>
      </dgm:t>
    </dgm:pt>
    <dgm:pt modelId="{C9668F0B-7646-4252-9B6F-56066F912F5D}" type="sibTrans" cxnId="{1627057B-3CBE-4731-8526-ABC8E19D54A8}">
      <dgm:prSet/>
      <dgm:spPr/>
      <dgm:t>
        <a:bodyPr/>
        <a:lstStyle/>
        <a:p>
          <a:endParaRPr lang="es-AR" sz="1600">
            <a:latin typeface="Montserrat Medium" pitchFamily="2" charset="0"/>
          </a:endParaRPr>
        </a:p>
      </dgm:t>
    </dgm:pt>
    <dgm:pt modelId="{F46AC808-63DB-4486-A6BF-E27AEFA0FD3B}">
      <dgm:prSet phldrT="[Texto]" custT="1"/>
      <dgm:spPr/>
      <dgm:t>
        <a:bodyPr/>
        <a:lstStyle/>
        <a:p>
          <a:pPr algn="l">
            <a:buFontTx/>
            <a:buNone/>
          </a:pPr>
          <a:endParaRPr lang="es-AR" sz="900" dirty="0">
            <a:latin typeface="Montserrat Medium" pitchFamily="2" charset="0"/>
          </a:endParaRPr>
        </a:p>
      </dgm:t>
    </dgm:pt>
    <dgm:pt modelId="{FA6D1A0B-F56F-4BC7-B079-3D74C27B100E}" type="parTrans" cxnId="{A38B0502-7841-4DE0-AC58-4901B5B256C2}">
      <dgm:prSet/>
      <dgm:spPr/>
      <dgm:t>
        <a:bodyPr/>
        <a:lstStyle/>
        <a:p>
          <a:endParaRPr lang="es-AR" sz="1600">
            <a:latin typeface="Montserrat Medium" pitchFamily="2" charset="0"/>
          </a:endParaRPr>
        </a:p>
      </dgm:t>
    </dgm:pt>
    <dgm:pt modelId="{405ED9FE-C1D3-47F3-81F9-D118EABD6243}" type="sibTrans" cxnId="{A38B0502-7841-4DE0-AC58-4901B5B256C2}">
      <dgm:prSet/>
      <dgm:spPr/>
      <dgm:t>
        <a:bodyPr/>
        <a:lstStyle/>
        <a:p>
          <a:endParaRPr lang="es-AR" sz="1600">
            <a:latin typeface="Montserrat Medium" pitchFamily="2" charset="0"/>
          </a:endParaRPr>
        </a:p>
      </dgm:t>
    </dgm:pt>
    <dgm:pt modelId="{BB862434-FD22-471E-9535-1C8D458D8B0F}">
      <dgm:prSet phldrT="[Texto]" custT="1"/>
      <dgm:spPr/>
      <dgm:t>
        <a:bodyPr/>
        <a:lstStyle/>
        <a:p>
          <a:pPr algn="l">
            <a:buFontTx/>
            <a:buNone/>
          </a:pPr>
          <a:endParaRPr lang="es-AR" sz="900" dirty="0">
            <a:latin typeface="Montserrat Medium" pitchFamily="2" charset="0"/>
          </a:endParaRPr>
        </a:p>
      </dgm:t>
    </dgm:pt>
    <dgm:pt modelId="{2A0E4238-99C9-4620-913C-233AECDDE9A2}" type="parTrans" cxnId="{57C93F9F-6C87-4B59-A780-51ACFF893C88}">
      <dgm:prSet/>
      <dgm:spPr/>
      <dgm:t>
        <a:bodyPr/>
        <a:lstStyle/>
        <a:p>
          <a:endParaRPr lang="es-AR" sz="1600">
            <a:latin typeface="Montserrat Medium" pitchFamily="2" charset="0"/>
          </a:endParaRPr>
        </a:p>
      </dgm:t>
    </dgm:pt>
    <dgm:pt modelId="{42EE3B43-794C-4F92-BC0E-BCCA7486FC13}" type="sibTrans" cxnId="{57C93F9F-6C87-4B59-A780-51ACFF893C88}">
      <dgm:prSet/>
      <dgm:spPr/>
      <dgm:t>
        <a:bodyPr/>
        <a:lstStyle/>
        <a:p>
          <a:endParaRPr lang="es-AR" sz="1600">
            <a:latin typeface="Montserrat Medium" pitchFamily="2" charset="0"/>
          </a:endParaRPr>
        </a:p>
      </dgm:t>
    </dgm:pt>
    <dgm:pt modelId="{425AE594-0C30-4129-8A53-CD20645682BF}">
      <dgm:prSet phldrT="[Texto]" custT="1"/>
      <dgm:spPr/>
      <dgm:t>
        <a:bodyPr/>
        <a:lstStyle/>
        <a:p>
          <a:pPr algn="l"/>
          <a:r>
            <a:rPr lang="es-MX" sz="1200" dirty="0">
              <a:latin typeface="Montserrat Medium" pitchFamily="2" charset="0"/>
            </a:rPr>
            <a:t>Realización de Cursos de la DNCSSYRS: 18 cursos en Calidad y Seguridad </a:t>
          </a:r>
          <a:endParaRPr lang="es-AR" sz="1200" dirty="0">
            <a:latin typeface="Montserrat Medium" pitchFamily="2" charset="0"/>
          </a:endParaRPr>
        </a:p>
      </dgm:t>
    </dgm:pt>
    <dgm:pt modelId="{3D4C1870-49D5-44EE-90D2-6738A60E4C23}" type="parTrans" cxnId="{7B6EB72B-6631-4A41-9D4E-9503C1042D1D}">
      <dgm:prSet/>
      <dgm:spPr/>
      <dgm:t>
        <a:bodyPr/>
        <a:lstStyle/>
        <a:p>
          <a:endParaRPr lang="es-AR" sz="1600">
            <a:latin typeface="Montserrat Medium" pitchFamily="2" charset="0"/>
          </a:endParaRPr>
        </a:p>
      </dgm:t>
    </dgm:pt>
    <dgm:pt modelId="{4921A017-4811-46BE-A3A5-2AC21E01AA31}" type="sibTrans" cxnId="{7B6EB72B-6631-4A41-9D4E-9503C1042D1D}">
      <dgm:prSet/>
      <dgm:spPr/>
      <dgm:t>
        <a:bodyPr/>
        <a:lstStyle/>
        <a:p>
          <a:endParaRPr lang="es-AR" sz="1600">
            <a:latin typeface="Montserrat Medium" pitchFamily="2" charset="0"/>
          </a:endParaRPr>
        </a:p>
      </dgm:t>
    </dgm:pt>
    <dgm:pt modelId="{F41758EC-4EF4-46B7-A662-507AE5344D3A}">
      <dgm:prSet custT="1"/>
      <dgm:spPr/>
      <dgm:t>
        <a:bodyPr/>
        <a:lstStyle/>
        <a:p>
          <a:pPr algn="l"/>
          <a:r>
            <a:rPr lang="es-MX" sz="1400" b="0" dirty="0">
              <a:latin typeface="Montserrat Medium" pitchFamily="2" charset="0"/>
            </a:rPr>
            <a:t>Receta electrónica</a:t>
          </a:r>
          <a:endParaRPr lang="es-AR" sz="1400" dirty="0">
            <a:latin typeface="Montserrat Medium" pitchFamily="2" charset="0"/>
          </a:endParaRPr>
        </a:p>
      </dgm:t>
    </dgm:pt>
    <dgm:pt modelId="{80ABFC80-6315-46CA-8BEA-409898CA2F1D}" type="sibTrans" cxnId="{FCAF84D8-46B4-4DAF-849D-38AF9D588129}">
      <dgm:prSet/>
      <dgm:spPr/>
      <dgm:t>
        <a:bodyPr/>
        <a:lstStyle/>
        <a:p>
          <a:endParaRPr lang="es-AR" sz="1800">
            <a:latin typeface="Montserrat Medium" pitchFamily="2" charset="0"/>
          </a:endParaRPr>
        </a:p>
      </dgm:t>
    </dgm:pt>
    <dgm:pt modelId="{6B1EA734-AFD9-41B8-BED3-12703556629E}" type="parTrans" cxnId="{FCAF84D8-46B4-4DAF-849D-38AF9D588129}">
      <dgm:prSet/>
      <dgm:spPr/>
      <dgm:t>
        <a:bodyPr/>
        <a:lstStyle/>
        <a:p>
          <a:endParaRPr lang="es-AR" sz="1800">
            <a:latin typeface="Montserrat Medium" pitchFamily="2" charset="0"/>
          </a:endParaRPr>
        </a:p>
      </dgm:t>
    </dgm:pt>
    <dgm:pt modelId="{E97B646B-CB7F-43F5-A52E-EFA2FBD759A4}">
      <dgm:prSet custT="1"/>
      <dgm:spPr/>
      <dgm:t>
        <a:bodyPr/>
        <a:lstStyle/>
        <a:p>
          <a:pPr algn="l"/>
          <a:r>
            <a:rPr lang="es-MX" sz="1400" b="0" dirty="0">
              <a:latin typeface="Montserrat Medium" pitchFamily="2" charset="0"/>
            </a:rPr>
            <a:t>Historia Clínica Electrónica</a:t>
          </a:r>
          <a:endParaRPr lang="es-AR" sz="1400" b="0" dirty="0">
            <a:latin typeface="Montserrat Medium" pitchFamily="2" charset="0"/>
          </a:endParaRPr>
        </a:p>
      </dgm:t>
    </dgm:pt>
    <dgm:pt modelId="{8160EAAA-5FB0-4FF7-9520-2809213CA8F3}" type="parTrans" cxnId="{09DEAD49-0BF9-4C63-8A74-755C1581BCFF}">
      <dgm:prSet/>
      <dgm:spPr/>
      <dgm:t>
        <a:bodyPr/>
        <a:lstStyle/>
        <a:p>
          <a:endParaRPr lang="es-ES" sz="1600">
            <a:latin typeface="Montserrat Medium" pitchFamily="2" charset="0"/>
          </a:endParaRPr>
        </a:p>
      </dgm:t>
    </dgm:pt>
    <dgm:pt modelId="{7C86542D-9FFA-4993-BA93-EBE2B2AA4D5E}" type="sibTrans" cxnId="{09DEAD49-0BF9-4C63-8A74-755C1581BCFF}">
      <dgm:prSet/>
      <dgm:spPr/>
      <dgm:t>
        <a:bodyPr/>
        <a:lstStyle/>
        <a:p>
          <a:endParaRPr lang="es-ES" sz="1600">
            <a:latin typeface="Montserrat Medium" pitchFamily="2" charset="0"/>
          </a:endParaRPr>
        </a:p>
      </dgm:t>
    </dgm:pt>
    <dgm:pt modelId="{A91BFDAB-F759-42EF-89F8-599549390A05}">
      <dgm:prSet custT="1"/>
      <dgm:spPr/>
      <dgm:t>
        <a:bodyPr/>
        <a:lstStyle/>
        <a:p>
          <a:pPr algn="l"/>
          <a:r>
            <a:rPr lang="es-MX" sz="1400" dirty="0">
              <a:latin typeface="Montserrat Medium" pitchFamily="2" charset="0"/>
            </a:rPr>
            <a:t>Portal del Paciente</a:t>
          </a:r>
          <a:endParaRPr lang="es-AR" sz="1400" dirty="0">
            <a:latin typeface="Montserrat Medium" pitchFamily="2" charset="0"/>
          </a:endParaRPr>
        </a:p>
      </dgm:t>
    </dgm:pt>
    <dgm:pt modelId="{BF38EB69-15C5-4C74-87D6-56F9465CEB73}" type="parTrans" cxnId="{DAE1D124-BBAC-4091-8781-575565E58CC3}">
      <dgm:prSet/>
      <dgm:spPr/>
      <dgm:t>
        <a:bodyPr/>
        <a:lstStyle/>
        <a:p>
          <a:endParaRPr lang="es-ES" sz="1600">
            <a:latin typeface="Montserrat Medium" pitchFamily="2" charset="0"/>
          </a:endParaRPr>
        </a:p>
      </dgm:t>
    </dgm:pt>
    <dgm:pt modelId="{69490C24-4ED9-47C6-9388-C5B569A0C94B}" type="sibTrans" cxnId="{DAE1D124-BBAC-4091-8781-575565E58CC3}">
      <dgm:prSet/>
      <dgm:spPr/>
      <dgm:t>
        <a:bodyPr/>
        <a:lstStyle/>
        <a:p>
          <a:endParaRPr lang="es-ES" sz="1600">
            <a:latin typeface="Montserrat Medium" pitchFamily="2" charset="0"/>
          </a:endParaRPr>
        </a:p>
      </dgm:t>
    </dgm:pt>
    <dgm:pt modelId="{E6DDDC4D-7F7B-4D0D-9BFB-9F975B31F8BF}">
      <dgm:prSet custT="1"/>
      <dgm:spPr/>
      <dgm:t>
        <a:bodyPr/>
        <a:lstStyle/>
        <a:p>
          <a:pPr algn="l"/>
          <a:r>
            <a:rPr lang="es-AR" sz="1400" dirty="0">
              <a:latin typeface="Montserrat Medium" pitchFamily="2" charset="0"/>
            </a:rPr>
            <a:t>Gestión de cobro de prestaciones</a:t>
          </a:r>
        </a:p>
      </dgm:t>
    </dgm:pt>
    <dgm:pt modelId="{3AD788B6-49AD-4D2D-BCE2-483C33EBA28B}" type="parTrans" cxnId="{E304FD06-4192-4159-8455-888990CBEBE7}">
      <dgm:prSet/>
      <dgm:spPr/>
      <dgm:t>
        <a:bodyPr/>
        <a:lstStyle/>
        <a:p>
          <a:endParaRPr lang="es-ES" sz="1600">
            <a:latin typeface="Montserrat Medium" pitchFamily="2" charset="0"/>
          </a:endParaRPr>
        </a:p>
      </dgm:t>
    </dgm:pt>
    <dgm:pt modelId="{6CF9DEF0-36E5-4BA0-8E05-CB40093E5D8F}" type="sibTrans" cxnId="{E304FD06-4192-4159-8455-888990CBEBE7}">
      <dgm:prSet/>
      <dgm:spPr/>
      <dgm:t>
        <a:bodyPr/>
        <a:lstStyle/>
        <a:p>
          <a:endParaRPr lang="es-ES" sz="1600">
            <a:latin typeface="Montserrat Medium" pitchFamily="2" charset="0"/>
          </a:endParaRPr>
        </a:p>
      </dgm:t>
    </dgm:pt>
    <dgm:pt modelId="{E20EF885-8D3D-479F-AC76-A7937599FF48}">
      <dgm:prSet custT="1"/>
      <dgm:spPr/>
      <dgm:t>
        <a:bodyPr/>
        <a:lstStyle/>
        <a:p>
          <a:pPr algn="l"/>
          <a:endParaRPr lang="es-AR" sz="1400" dirty="0">
            <a:latin typeface="Montserrat Medium" pitchFamily="2" charset="0"/>
          </a:endParaRPr>
        </a:p>
      </dgm:t>
    </dgm:pt>
    <dgm:pt modelId="{93944C03-CA16-425D-BC80-809CD2182233}" type="parTrans" cxnId="{58BD7C2C-9B13-4011-AFD7-84C543898B3A}">
      <dgm:prSet/>
      <dgm:spPr/>
      <dgm:t>
        <a:bodyPr/>
        <a:lstStyle/>
        <a:p>
          <a:endParaRPr lang="es-ES" sz="1600">
            <a:latin typeface="Montserrat Medium" pitchFamily="2" charset="0"/>
          </a:endParaRPr>
        </a:p>
      </dgm:t>
    </dgm:pt>
    <dgm:pt modelId="{1824CCEF-E619-47F0-B54D-2B5D2A466B76}" type="sibTrans" cxnId="{58BD7C2C-9B13-4011-AFD7-84C543898B3A}">
      <dgm:prSet/>
      <dgm:spPr/>
      <dgm:t>
        <a:bodyPr/>
        <a:lstStyle/>
        <a:p>
          <a:endParaRPr lang="es-ES" sz="1600">
            <a:latin typeface="Montserrat Medium" pitchFamily="2" charset="0"/>
          </a:endParaRPr>
        </a:p>
      </dgm:t>
    </dgm:pt>
    <dgm:pt modelId="{B92DFA81-ABC5-426B-82AB-10195E256932}">
      <dgm:prSet custT="1"/>
      <dgm:spPr/>
      <dgm:t>
        <a:bodyPr/>
        <a:lstStyle/>
        <a:p>
          <a:pPr algn="l"/>
          <a:r>
            <a:rPr lang="es-AR" sz="1400" dirty="0">
              <a:latin typeface="Montserrat Medium" pitchFamily="2" charset="0"/>
            </a:rPr>
            <a:t>Investigaciones</a:t>
          </a:r>
        </a:p>
      </dgm:t>
    </dgm:pt>
    <dgm:pt modelId="{ED38DF5A-E8E1-411B-BBC1-9CE72EF7A18E}" type="parTrans" cxnId="{B510E331-52D4-452D-9978-27D184382C88}">
      <dgm:prSet/>
      <dgm:spPr/>
      <dgm:t>
        <a:bodyPr/>
        <a:lstStyle/>
        <a:p>
          <a:endParaRPr lang="es-ES" sz="1600">
            <a:latin typeface="Montserrat Medium" pitchFamily="2" charset="0"/>
          </a:endParaRPr>
        </a:p>
      </dgm:t>
    </dgm:pt>
    <dgm:pt modelId="{5718F722-CB97-4960-A489-8AF71EEE5161}" type="sibTrans" cxnId="{B510E331-52D4-452D-9978-27D184382C88}">
      <dgm:prSet/>
      <dgm:spPr/>
      <dgm:t>
        <a:bodyPr/>
        <a:lstStyle/>
        <a:p>
          <a:endParaRPr lang="es-ES" sz="1600">
            <a:latin typeface="Montserrat Medium" pitchFamily="2" charset="0"/>
          </a:endParaRPr>
        </a:p>
      </dgm:t>
    </dgm:pt>
    <dgm:pt modelId="{9688ACCA-2709-46EF-9110-CCE0FAF7A3A0}" type="pres">
      <dgm:prSet presAssocID="{05935B20-0C26-4B0A-84E6-35F8CF61EB3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8F41E065-C187-4548-A7AB-C87F55EA8B58}" type="pres">
      <dgm:prSet presAssocID="{05935B20-0C26-4B0A-84E6-35F8CF61EB32}" presName="fgShape" presStyleLbl="fgShp" presStyleIdx="0" presStyleCnt="1" custScaleX="95763" custScaleY="77479" custLinFactY="-252002" custLinFactNeighborX="-1839" custLinFactNeighborY="-300000"/>
      <dgm:spPr/>
    </dgm:pt>
    <dgm:pt modelId="{5337E80A-70BC-48DF-95A4-104A8143BF2E}" type="pres">
      <dgm:prSet presAssocID="{05935B20-0C26-4B0A-84E6-35F8CF61EB32}" presName="linComp" presStyleCnt="0"/>
      <dgm:spPr/>
    </dgm:pt>
    <dgm:pt modelId="{76B03861-E98A-4195-9BEB-97127AAF7E1B}" type="pres">
      <dgm:prSet presAssocID="{966A1FBC-15FC-413F-A69C-3A196EA000D7}" presName="compNode" presStyleCnt="0"/>
      <dgm:spPr/>
    </dgm:pt>
    <dgm:pt modelId="{1B140193-4310-4338-ADC9-3F7A34AE5618}" type="pres">
      <dgm:prSet presAssocID="{966A1FBC-15FC-413F-A69C-3A196EA000D7}" presName="bkgdShape" presStyleLbl="node1" presStyleIdx="0" presStyleCnt="5" custScaleX="88259" custLinFactNeighborY="-203"/>
      <dgm:spPr/>
      <dgm:t>
        <a:bodyPr/>
        <a:lstStyle/>
        <a:p>
          <a:endParaRPr lang="es-ES"/>
        </a:p>
      </dgm:t>
    </dgm:pt>
    <dgm:pt modelId="{5CCA51A4-40DB-49F2-A35E-9C20B3377B55}" type="pres">
      <dgm:prSet presAssocID="{966A1FBC-15FC-413F-A69C-3A196EA000D7}" presName="nodeTx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F05E6DF-B3CF-4972-A341-8EAF414A92E4}" type="pres">
      <dgm:prSet presAssocID="{966A1FBC-15FC-413F-A69C-3A196EA000D7}" presName="invisiNode" presStyleLbl="node1" presStyleIdx="0" presStyleCnt="5"/>
      <dgm:spPr/>
    </dgm:pt>
    <dgm:pt modelId="{03309FEF-3E61-449A-855C-2BC48A8834F3}" type="pres">
      <dgm:prSet presAssocID="{966A1FBC-15FC-413F-A69C-3A196EA000D7}" presName="imagNode" presStyleLbl="fgImgPlace1" presStyleIdx="0" presStyleCnt="5"/>
      <dgm:spPr>
        <a:blipFill>
          <a:blip xmlns:r="http://schemas.openxmlformats.org/officeDocument/2006/relationships" r:embed="rId1"/>
          <a:srcRect/>
          <a:stretch>
            <a:fillRect l="-60000" r="-60000"/>
          </a:stretch>
        </a:blipFill>
      </dgm:spPr>
    </dgm:pt>
    <dgm:pt modelId="{581989C5-3D6E-4C73-A420-35AE9FABA088}" type="pres">
      <dgm:prSet presAssocID="{BD1FF0C8-C72D-4E0B-8B64-AEC3B3FE5CE6}" presName="sibTrans" presStyleLbl="sibTrans2D1" presStyleIdx="0" presStyleCnt="0"/>
      <dgm:spPr/>
      <dgm:t>
        <a:bodyPr/>
        <a:lstStyle/>
        <a:p>
          <a:endParaRPr lang="es-ES"/>
        </a:p>
      </dgm:t>
    </dgm:pt>
    <dgm:pt modelId="{E74D774E-7C97-4EC8-87CD-FCFA53184001}" type="pres">
      <dgm:prSet presAssocID="{4456E319-D72C-43BF-9DC1-E99186C83022}" presName="compNode" presStyleCnt="0"/>
      <dgm:spPr/>
    </dgm:pt>
    <dgm:pt modelId="{E17CD0A9-1AFD-4E91-A572-00370311FC19}" type="pres">
      <dgm:prSet presAssocID="{4456E319-D72C-43BF-9DC1-E99186C83022}" presName="bkgdShape" presStyleLbl="node1" presStyleIdx="1" presStyleCnt="5" custScaleX="114303"/>
      <dgm:spPr/>
      <dgm:t>
        <a:bodyPr/>
        <a:lstStyle/>
        <a:p>
          <a:endParaRPr lang="es-ES"/>
        </a:p>
      </dgm:t>
    </dgm:pt>
    <dgm:pt modelId="{CA271FD5-8006-4F3F-8DB3-2F2BFCB948A6}" type="pres">
      <dgm:prSet presAssocID="{4456E319-D72C-43BF-9DC1-E99186C83022}" presName="nodeTx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9B031C5-190E-4831-B211-DAA2EB6EA427}" type="pres">
      <dgm:prSet presAssocID="{4456E319-D72C-43BF-9DC1-E99186C83022}" presName="invisiNode" presStyleLbl="node1" presStyleIdx="1" presStyleCnt="5"/>
      <dgm:spPr/>
    </dgm:pt>
    <dgm:pt modelId="{FC87C5E1-38E0-4E80-8F53-740D6EE27C68}" type="pres">
      <dgm:prSet presAssocID="{4456E319-D72C-43BF-9DC1-E99186C83022}" presName="imagNode" presStyleLbl="fgImgPlace1" presStyleIdx="1" presStyleCnt="5"/>
      <dgm:spPr>
        <a:blipFill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 l="-3000" r="-3000"/>
          </a:stretch>
        </a:blipFill>
      </dgm:spPr>
      <dgm:t>
        <a:bodyPr/>
        <a:lstStyle/>
        <a:p>
          <a:endParaRPr lang="es-ES"/>
        </a:p>
      </dgm:t>
    </dgm:pt>
    <dgm:pt modelId="{895247F7-37C2-4609-A26D-A06C429E01F6}" type="pres">
      <dgm:prSet presAssocID="{2418BCDB-E46A-436F-A371-F0E460709178}" presName="sibTrans" presStyleLbl="sibTrans2D1" presStyleIdx="0" presStyleCnt="0"/>
      <dgm:spPr/>
      <dgm:t>
        <a:bodyPr/>
        <a:lstStyle/>
        <a:p>
          <a:endParaRPr lang="es-ES"/>
        </a:p>
      </dgm:t>
    </dgm:pt>
    <dgm:pt modelId="{E8C8D0E0-0115-44CE-B789-F5D8A8070F84}" type="pres">
      <dgm:prSet presAssocID="{3BA68742-4A0F-4FAA-9890-4C6F967A2043}" presName="compNode" presStyleCnt="0"/>
      <dgm:spPr/>
    </dgm:pt>
    <dgm:pt modelId="{AEE94EFA-ADD2-4631-AC19-6BC576A32093}" type="pres">
      <dgm:prSet presAssocID="{3BA68742-4A0F-4FAA-9890-4C6F967A2043}" presName="bkgdShape" presStyleLbl="node1" presStyleIdx="2" presStyleCnt="5" custScaleX="110449"/>
      <dgm:spPr/>
      <dgm:t>
        <a:bodyPr/>
        <a:lstStyle/>
        <a:p>
          <a:endParaRPr lang="es-ES"/>
        </a:p>
      </dgm:t>
    </dgm:pt>
    <dgm:pt modelId="{224A8864-2EC2-495D-B8E5-7B60B7BE1E96}" type="pres">
      <dgm:prSet presAssocID="{3BA68742-4A0F-4FAA-9890-4C6F967A2043}" presName="nodeTx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ADD3E44-C9E6-4A5A-8DFC-768DFB1277B2}" type="pres">
      <dgm:prSet presAssocID="{3BA68742-4A0F-4FAA-9890-4C6F967A2043}" presName="invisiNode" presStyleLbl="node1" presStyleIdx="2" presStyleCnt="5"/>
      <dgm:spPr/>
    </dgm:pt>
    <dgm:pt modelId="{E1AE08FB-046D-49C1-83E9-35B1B2237288}" type="pres">
      <dgm:prSet presAssocID="{3BA68742-4A0F-4FAA-9890-4C6F967A2043}" presName="imagNode" presStyleLbl="fgImgPlace1" presStyleIdx="2" presStyleCnt="5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5000" r="-45000"/>
          </a:stretch>
        </a:blipFill>
      </dgm:spPr>
      <dgm:t>
        <a:bodyPr/>
        <a:lstStyle/>
        <a:p>
          <a:endParaRPr lang="es-ES"/>
        </a:p>
      </dgm:t>
    </dgm:pt>
    <dgm:pt modelId="{2B575D73-F378-46BF-AE48-F76BD8720D41}" type="pres">
      <dgm:prSet presAssocID="{F707A041-F089-41C8-B2CB-57F5D4B585D2}" presName="sibTrans" presStyleLbl="sibTrans2D1" presStyleIdx="0" presStyleCnt="0"/>
      <dgm:spPr/>
      <dgm:t>
        <a:bodyPr/>
        <a:lstStyle/>
        <a:p>
          <a:endParaRPr lang="es-ES"/>
        </a:p>
      </dgm:t>
    </dgm:pt>
    <dgm:pt modelId="{8AA5AEBE-E86C-4245-9F0D-F581A03843ED}" type="pres">
      <dgm:prSet presAssocID="{9EF82AEF-6015-4D93-862D-CAEB122E9241}" presName="compNode" presStyleCnt="0"/>
      <dgm:spPr/>
    </dgm:pt>
    <dgm:pt modelId="{83622BD1-EA30-49BF-98E8-E83204C6E38B}" type="pres">
      <dgm:prSet presAssocID="{9EF82AEF-6015-4D93-862D-CAEB122E9241}" presName="bkgdShape" presStyleLbl="node1" presStyleIdx="3" presStyleCnt="5"/>
      <dgm:spPr/>
      <dgm:t>
        <a:bodyPr/>
        <a:lstStyle/>
        <a:p>
          <a:endParaRPr lang="es-ES"/>
        </a:p>
      </dgm:t>
    </dgm:pt>
    <dgm:pt modelId="{82D72E56-A609-4074-8411-F9687BAB86B0}" type="pres">
      <dgm:prSet presAssocID="{9EF82AEF-6015-4D93-862D-CAEB122E9241}" presName="nodeTx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0033FFD-D74A-47EA-A48C-0709B9C3FC96}" type="pres">
      <dgm:prSet presAssocID="{9EF82AEF-6015-4D93-862D-CAEB122E9241}" presName="invisiNode" presStyleLbl="node1" presStyleIdx="3" presStyleCnt="5"/>
      <dgm:spPr/>
    </dgm:pt>
    <dgm:pt modelId="{22BE8C7B-A359-420A-926C-8A70140FB4D8}" type="pres">
      <dgm:prSet presAssocID="{9EF82AEF-6015-4D93-862D-CAEB122E9241}" presName="imagNode" presStyleLbl="fgImgPlace1" presStyleIdx="3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CD2272A6-960E-4076-B1AF-EC35462AF2A9}" type="pres">
      <dgm:prSet presAssocID="{687034D1-9F01-40F6-A4DA-15EC35BCC23E}" presName="sibTrans" presStyleLbl="sibTrans2D1" presStyleIdx="0" presStyleCnt="0"/>
      <dgm:spPr/>
      <dgm:t>
        <a:bodyPr/>
        <a:lstStyle/>
        <a:p>
          <a:endParaRPr lang="es-ES"/>
        </a:p>
      </dgm:t>
    </dgm:pt>
    <dgm:pt modelId="{01974979-E8AA-4E57-B1DF-31362819D3BD}" type="pres">
      <dgm:prSet presAssocID="{36B110A4-8777-46C3-87A3-A3575AC997E3}" presName="compNode" presStyleCnt="0"/>
      <dgm:spPr/>
    </dgm:pt>
    <dgm:pt modelId="{A91FCFAB-655B-4984-91DD-E09B3D142037}" type="pres">
      <dgm:prSet presAssocID="{36B110A4-8777-46C3-87A3-A3575AC997E3}" presName="bkgdShape" presStyleLbl="node1" presStyleIdx="4" presStyleCnt="5" custLinFactNeighborX="3400" custLinFactNeighborY="1045"/>
      <dgm:spPr/>
      <dgm:t>
        <a:bodyPr/>
        <a:lstStyle/>
        <a:p>
          <a:endParaRPr lang="es-ES"/>
        </a:p>
      </dgm:t>
    </dgm:pt>
    <dgm:pt modelId="{8C103D78-CE00-454A-8AD5-777E6288F0C2}" type="pres">
      <dgm:prSet presAssocID="{36B110A4-8777-46C3-87A3-A3575AC997E3}" presName="nodeTx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8B259CC-20BA-45B1-8FFA-C43E22EF8414}" type="pres">
      <dgm:prSet presAssocID="{36B110A4-8777-46C3-87A3-A3575AC997E3}" presName="invisiNode" presStyleLbl="node1" presStyleIdx="4" presStyleCnt="5"/>
      <dgm:spPr/>
    </dgm:pt>
    <dgm:pt modelId="{38D23A49-BA99-4F03-BD58-08839320E91A}" type="pres">
      <dgm:prSet presAssocID="{36B110A4-8777-46C3-87A3-A3575AC997E3}" presName="imagNode" presStyleLbl="fgImgPlace1" presStyleIdx="4" presStyleCnt="5" custLinFactNeighborX="4761" custLinFactNeighborY="605"/>
      <dgm:spPr>
        <a:blipFill>
          <a:blip xmlns:r="http://schemas.openxmlformats.org/officeDocument/2006/relationships"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3000" r="-23000"/>
          </a:stretch>
        </a:blipFill>
      </dgm:spPr>
      <dgm:t>
        <a:bodyPr/>
        <a:lstStyle/>
        <a:p>
          <a:endParaRPr lang="es-ES"/>
        </a:p>
      </dgm:t>
    </dgm:pt>
  </dgm:ptLst>
  <dgm:cxnLst>
    <dgm:cxn modelId="{64981146-2B7B-496C-9863-DCF737E92C53}" srcId="{36B110A4-8777-46C3-87A3-A3575AC997E3}" destId="{6B6DAF24-CDD4-49B7-80F7-69DEE46D4685}" srcOrd="1" destOrd="0" parTransId="{CFA48F01-9C01-44A8-8D68-B890636ED2E6}" sibTransId="{1CABB6A3-E26F-472F-BBE7-70FF44AF19CA}"/>
    <dgm:cxn modelId="{0EA58515-30BD-483C-9BAD-F72EF156BAA8}" type="presOf" srcId="{425AE594-0C30-4129-8A53-CD20645682BF}" destId="{1B140193-4310-4338-ADC9-3F7A34AE5618}" srcOrd="0" destOrd="3" presId="urn:microsoft.com/office/officeart/2005/8/layout/hList7"/>
    <dgm:cxn modelId="{D0627D99-715C-4F2D-844B-0F2DE2ED8D41}" type="presOf" srcId="{966A1FBC-15FC-413F-A69C-3A196EA000D7}" destId="{5CCA51A4-40DB-49F2-A35E-9C20B3377B55}" srcOrd="1" destOrd="0" presId="urn:microsoft.com/office/officeart/2005/8/layout/hList7"/>
    <dgm:cxn modelId="{3C908D42-66D9-4D1E-8723-808AD831FA51}" type="presOf" srcId="{8439F504-D3D4-4306-883D-A8B02115A7B9}" destId="{83622BD1-EA30-49BF-98E8-E83204C6E38B}" srcOrd="0" destOrd="7" presId="urn:microsoft.com/office/officeart/2005/8/layout/hList7"/>
    <dgm:cxn modelId="{2CDC3E15-184E-476B-8DF3-7936C70848AC}" type="presOf" srcId="{0C19E31B-86A2-40D0-813D-5BE8871D3A69}" destId="{E17CD0A9-1AFD-4E91-A572-00370311FC19}" srcOrd="0" destOrd="5" presId="urn:microsoft.com/office/officeart/2005/8/layout/hList7"/>
    <dgm:cxn modelId="{987E8997-4824-4B2C-BBB6-1E35163A8F96}" type="presOf" srcId="{6B6DAF24-CDD4-49B7-80F7-69DEE46D4685}" destId="{8C103D78-CE00-454A-8AD5-777E6288F0C2}" srcOrd="1" destOrd="2" presId="urn:microsoft.com/office/officeart/2005/8/layout/hList7"/>
    <dgm:cxn modelId="{DAE1D124-BBAC-4091-8781-575565E58CC3}" srcId="{9EF82AEF-6015-4D93-862D-CAEB122E9241}" destId="{A91BFDAB-F759-42EF-89F8-599549390A05}" srcOrd="2" destOrd="0" parTransId="{BF38EB69-15C5-4C74-87D6-56F9465CEB73}" sibTransId="{69490C24-4ED9-47C6-9388-C5B569A0C94B}"/>
    <dgm:cxn modelId="{FC1F6063-A240-40D9-9598-B6FE7DD81046}" type="presOf" srcId="{A91BFDAB-F759-42EF-89F8-599549390A05}" destId="{83622BD1-EA30-49BF-98E8-E83204C6E38B}" srcOrd="0" destOrd="3" presId="urn:microsoft.com/office/officeart/2005/8/layout/hList7"/>
    <dgm:cxn modelId="{6BBF629D-A497-4929-9A17-F7F614B78524}" type="presOf" srcId="{A91BFDAB-F759-42EF-89F8-599549390A05}" destId="{82D72E56-A609-4074-8411-F9687BAB86B0}" srcOrd="1" destOrd="3" presId="urn:microsoft.com/office/officeart/2005/8/layout/hList7"/>
    <dgm:cxn modelId="{785C7B66-AB4C-465D-A2E1-46A6BDFE97E1}" type="presOf" srcId="{966A1FBC-15FC-413F-A69C-3A196EA000D7}" destId="{1B140193-4310-4338-ADC9-3F7A34AE5618}" srcOrd="0" destOrd="0" presId="urn:microsoft.com/office/officeart/2005/8/layout/hList7"/>
    <dgm:cxn modelId="{CD38884A-1256-4115-895B-B4C063BD3152}" type="presOf" srcId="{F46AC808-63DB-4486-A6BF-E27AEFA0FD3B}" destId="{1B140193-4310-4338-ADC9-3F7A34AE5618}" srcOrd="0" destOrd="5" presId="urn:microsoft.com/office/officeart/2005/8/layout/hList7"/>
    <dgm:cxn modelId="{09DEAD49-0BF9-4C63-8A74-755C1581BCFF}" srcId="{9EF82AEF-6015-4D93-862D-CAEB122E9241}" destId="{E97B646B-CB7F-43F5-A52E-EFA2FBD759A4}" srcOrd="1" destOrd="0" parTransId="{8160EAAA-5FB0-4FF7-9520-2809213CA8F3}" sibTransId="{7C86542D-9FFA-4993-BA93-EBE2B2AA4D5E}"/>
    <dgm:cxn modelId="{C40CE031-4A6B-4C48-B6BD-D8CE37E087C2}" type="presOf" srcId="{63DF926D-D6FF-4E8C-97FF-246D295CAD27}" destId="{E17CD0A9-1AFD-4E91-A572-00370311FC19}" srcOrd="0" destOrd="1" presId="urn:microsoft.com/office/officeart/2005/8/layout/hList7"/>
    <dgm:cxn modelId="{85D3A997-74BB-4543-8AC6-5F57DB8A168A}" srcId="{3BA68742-4A0F-4FAA-9890-4C6F967A2043}" destId="{6B5DDE8C-7A82-46B9-81BB-4DA0B541676B}" srcOrd="2" destOrd="0" parTransId="{A5ED8EBD-DD4F-4E33-B242-7CEC248A4E2B}" sibTransId="{BA4D2E1B-AF1A-40B2-8282-230D0E8923ED}"/>
    <dgm:cxn modelId="{DEB12889-3938-4CBF-B497-E2BB0B68BE3F}" type="presOf" srcId="{EC316156-3A4B-4735-A021-6122D77451C8}" destId="{AEE94EFA-ADD2-4631-AC19-6BC576A32093}" srcOrd="0" destOrd="2" presId="urn:microsoft.com/office/officeart/2005/8/layout/hList7"/>
    <dgm:cxn modelId="{B8AC9DC4-BA6D-4F7C-B402-9B64E755390B}" type="presOf" srcId="{B92DFA81-ABC5-426B-82AB-10195E256932}" destId="{83622BD1-EA30-49BF-98E8-E83204C6E38B}" srcOrd="0" destOrd="5" presId="urn:microsoft.com/office/officeart/2005/8/layout/hList7"/>
    <dgm:cxn modelId="{B89C88BE-8563-4F47-A6AE-CD73A6C55D26}" srcId="{05935B20-0C26-4B0A-84E6-35F8CF61EB32}" destId="{9EF82AEF-6015-4D93-862D-CAEB122E9241}" srcOrd="3" destOrd="0" parTransId="{1D5CAA7F-9E61-471E-8631-8B3CFC261D95}" sibTransId="{687034D1-9F01-40F6-A4DA-15EC35BCC23E}"/>
    <dgm:cxn modelId="{6B80C171-9BFB-49D1-A5F0-BB0CF809DA4B}" type="presOf" srcId="{8B4E9B2A-D73D-4F92-AEA6-71D008D34622}" destId="{CA271FD5-8006-4F3F-8DB3-2F2BFCB948A6}" srcOrd="1" destOrd="6" presId="urn:microsoft.com/office/officeart/2005/8/layout/hList7"/>
    <dgm:cxn modelId="{610B635B-0B61-441F-A839-ED984BCAB78B}" type="presOf" srcId="{8B4E9B2A-D73D-4F92-AEA6-71D008D34622}" destId="{E17CD0A9-1AFD-4E91-A572-00370311FC19}" srcOrd="0" destOrd="6" presId="urn:microsoft.com/office/officeart/2005/8/layout/hList7"/>
    <dgm:cxn modelId="{6DF4477E-EDBA-4E94-8786-3989AC637A68}" type="presOf" srcId="{8D0F96AA-29A2-4656-9BC5-2824B64BB378}" destId="{1B140193-4310-4338-ADC9-3F7A34AE5618}" srcOrd="0" destOrd="2" presId="urn:microsoft.com/office/officeart/2005/8/layout/hList7"/>
    <dgm:cxn modelId="{FCAF84D8-46B4-4DAF-849D-38AF9D588129}" srcId="{9EF82AEF-6015-4D93-862D-CAEB122E9241}" destId="{F41758EC-4EF4-46B7-A662-507AE5344D3A}" srcOrd="0" destOrd="0" parTransId="{6B1EA734-AFD9-41B8-BED3-12703556629E}" sibTransId="{80ABFC80-6315-46CA-8BEA-409898CA2F1D}"/>
    <dgm:cxn modelId="{53AF4881-4D2B-4B47-93D1-8827945D516B}" type="presOf" srcId="{6B5DDE8C-7A82-46B9-81BB-4DA0B541676B}" destId="{224A8864-2EC2-495D-B8E5-7B60B7BE1E96}" srcOrd="1" destOrd="3" presId="urn:microsoft.com/office/officeart/2005/8/layout/hList7"/>
    <dgm:cxn modelId="{4A355F52-007C-4964-BCB6-9EB438A804A7}" srcId="{4456E319-D72C-43BF-9DC1-E99186C83022}" destId="{0C19E31B-86A2-40D0-813D-5BE8871D3A69}" srcOrd="4" destOrd="0" parTransId="{7DBDA68A-60C5-4BB9-BFCF-7707B1E6C72D}" sibTransId="{180ADA73-170E-4337-B20B-E7EEEE720C63}"/>
    <dgm:cxn modelId="{BAD3F669-2DCF-4131-98D1-479E0555BB42}" type="presOf" srcId="{332BCEEC-075C-4AB2-9083-EE554421DF6B}" destId="{224A8864-2EC2-495D-B8E5-7B60B7BE1E96}" srcOrd="1" destOrd="7" presId="urn:microsoft.com/office/officeart/2005/8/layout/hList7"/>
    <dgm:cxn modelId="{9C009140-1B96-4FC0-8195-AEBA190A1C53}" type="presOf" srcId="{36B110A4-8777-46C3-87A3-A3575AC997E3}" destId="{8C103D78-CE00-454A-8AD5-777E6288F0C2}" srcOrd="1" destOrd="0" presId="urn:microsoft.com/office/officeart/2005/8/layout/hList7"/>
    <dgm:cxn modelId="{717B0DF5-E5E8-4F34-894D-4A61C8E37173}" type="presOf" srcId="{332BCEEC-075C-4AB2-9083-EE554421DF6B}" destId="{AEE94EFA-ADD2-4631-AC19-6BC576A32093}" srcOrd="0" destOrd="7" presId="urn:microsoft.com/office/officeart/2005/8/layout/hList7"/>
    <dgm:cxn modelId="{7B6EB72B-6631-4A41-9D4E-9503C1042D1D}" srcId="{966A1FBC-15FC-413F-A69C-3A196EA000D7}" destId="{425AE594-0C30-4129-8A53-CD20645682BF}" srcOrd="2" destOrd="0" parTransId="{3D4C1870-49D5-44EE-90D2-6738A60E4C23}" sibTransId="{4921A017-4811-46BE-A3A5-2AC21E01AA31}"/>
    <dgm:cxn modelId="{D553670C-9C96-47FA-953B-C9B27296C32D}" type="presOf" srcId="{340CE6B0-14CA-4596-9E1E-DA88335C870C}" destId="{CA271FD5-8006-4F3F-8DB3-2F2BFCB948A6}" srcOrd="1" destOrd="4" presId="urn:microsoft.com/office/officeart/2005/8/layout/hList7"/>
    <dgm:cxn modelId="{BE149F25-8B26-41B8-B69E-7D4AF9988706}" srcId="{05935B20-0C26-4B0A-84E6-35F8CF61EB32}" destId="{36B110A4-8777-46C3-87A3-A3575AC997E3}" srcOrd="4" destOrd="0" parTransId="{7F387F25-A18D-4316-948C-8C332C0E6489}" sibTransId="{1414830E-5EA8-4DC8-940A-E573519442B9}"/>
    <dgm:cxn modelId="{A631EE32-E275-495A-B0CF-C95EA4712317}" type="presOf" srcId="{BD1FF0C8-C72D-4E0B-8B64-AEC3B3FE5CE6}" destId="{581989C5-3D6E-4C73-A420-35AE9FABA088}" srcOrd="0" destOrd="0" presId="urn:microsoft.com/office/officeart/2005/8/layout/hList7"/>
    <dgm:cxn modelId="{B424ADD9-25A3-4ECF-A11D-A6EB8BFB4A91}" type="presOf" srcId="{62F97302-4C8B-4BFD-B043-BDF5BA5FB736}" destId="{AEE94EFA-ADD2-4631-AC19-6BC576A32093}" srcOrd="0" destOrd="4" presId="urn:microsoft.com/office/officeart/2005/8/layout/hList7"/>
    <dgm:cxn modelId="{45A2C999-EC55-418E-A070-3B9AC2B8056B}" type="presOf" srcId="{8D0F96AA-29A2-4656-9BC5-2824B64BB378}" destId="{5CCA51A4-40DB-49F2-A35E-9C20B3377B55}" srcOrd="1" destOrd="2" presId="urn:microsoft.com/office/officeart/2005/8/layout/hList7"/>
    <dgm:cxn modelId="{AD5A2CFF-7D95-4ECA-BDCF-8AAC282E174F}" type="presOf" srcId="{EA56AAD3-9107-4265-971B-1460B4878826}" destId="{224A8864-2EC2-495D-B8E5-7B60B7BE1E96}" srcOrd="1" destOrd="5" presId="urn:microsoft.com/office/officeart/2005/8/layout/hList7"/>
    <dgm:cxn modelId="{76B98BDA-B734-45D2-A849-5FB90A8DA2A7}" srcId="{36B110A4-8777-46C3-87A3-A3575AC997E3}" destId="{9045BCC8-CE06-4EAC-B1CD-38040FE801B6}" srcOrd="3" destOrd="0" parTransId="{1F88198B-431E-4F86-B00B-45908EEF6AC1}" sibTransId="{1C2141A0-8F09-4EEA-9FE7-F22ADE0CAA84}"/>
    <dgm:cxn modelId="{4CD6761C-E5DF-49C9-A3C8-9C35BBDC01A8}" type="presOf" srcId="{474A4FA1-E90D-44D7-83EA-050FEED6CC5C}" destId="{AEE94EFA-ADD2-4631-AC19-6BC576A32093}" srcOrd="0" destOrd="1" presId="urn:microsoft.com/office/officeart/2005/8/layout/hList7"/>
    <dgm:cxn modelId="{1ECE1407-7C4A-4809-820C-7948B27BAB50}" type="presOf" srcId="{0C19E31B-86A2-40D0-813D-5BE8871D3A69}" destId="{CA271FD5-8006-4F3F-8DB3-2F2BFCB948A6}" srcOrd="1" destOrd="5" presId="urn:microsoft.com/office/officeart/2005/8/layout/hList7"/>
    <dgm:cxn modelId="{C777842D-F189-4DC2-9CFB-DFED1FFB0053}" srcId="{3BA68742-4A0F-4FAA-9890-4C6F967A2043}" destId="{62F97302-4C8B-4BFD-B043-BDF5BA5FB736}" srcOrd="3" destOrd="0" parTransId="{CE063D94-7949-49B1-8578-9D097DB18DF7}" sibTransId="{937BF3D9-72E3-4148-81B6-4FE07A7E8445}"/>
    <dgm:cxn modelId="{622C0C67-3954-4EAE-BC99-D69AB7C10490}" type="presOf" srcId="{F707A041-F089-41C8-B2CB-57F5D4B585D2}" destId="{2B575D73-F378-46BF-AE48-F76BD8720D41}" srcOrd="0" destOrd="0" presId="urn:microsoft.com/office/officeart/2005/8/layout/hList7"/>
    <dgm:cxn modelId="{D3900F11-5940-47D1-A380-16927E732F00}" type="presOf" srcId="{40B49997-918A-40B4-A18D-7F5FECFB3895}" destId="{1B140193-4310-4338-ADC9-3F7A34AE5618}" srcOrd="0" destOrd="1" presId="urn:microsoft.com/office/officeart/2005/8/layout/hList7"/>
    <dgm:cxn modelId="{6525C21A-9101-4238-8D50-86BD1A875D5B}" type="presOf" srcId="{77A625CD-E27D-487E-9AF9-9DE0FAB9C721}" destId="{8C103D78-CE00-454A-8AD5-777E6288F0C2}" srcOrd="1" destOrd="3" presId="urn:microsoft.com/office/officeart/2005/8/layout/hList7"/>
    <dgm:cxn modelId="{2D5EA246-01A9-40B6-8F5D-072C1F6CEC19}" srcId="{3BA68742-4A0F-4FAA-9890-4C6F967A2043}" destId="{189FD071-B333-428C-B605-23A880BEFA53}" srcOrd="5" destOrd="0" parTransId="{B7C03087-3957-42F8-8ABA-41E29A81F583}" sibTransId="{4BEB81B7-019B-4FF9-90B3-C9D5A8C2ED45}"/>
    <dgm:cxn modelId="{062E9534-DBD0-4761-B1A0-A76AD3663EF3}" type="presOf" srcId="{E97B646B-CB7F-43F5-A52E-EFA2FBD759A4}" destId="{83622BD1-EA30-49BF-98E8-E83204C6E38B}" srcOrd="0" destOrd="2" presId="urn:microsoft.com/office/officeart/2005/8/layout/hList7"/>
    <dgm:cxn modelId="{BC8E2597-0F74-40D9-8379-7F54A60E6389}" srcId="{9EF82AEF-6015-4D93-862D-CAEB122E9241}" destId="{8439F504-D3D4-4306-883D-A8B02115A7B9}" srcOrd="6" destOrd="0" parTransId="{339586C9-3E28-45C6-BF6F-BB4C6A8547BF}" sibTransId="{970079F9-5C17-467D-B7B6-D594E313625F}"/>
    <dgm:cxn modelId="{A38B0502-7841-4DE0-AC58-4901B5B256C2}" srcId="{966A1FBC-15FC-413F-A69C-3A196EA000D7}" destId="{F46AC808-63DB-4486-A6BF-E27AEFA0FD3B}" srcOrd="4" destOrd="0" parTransId="{FA6D1A0B-F56F-4BC7-B079-3D74C27B100E}" sibTransId="{405ED9FE-C1D3-47F3-81F9-D118EABD6243}"/>
    <dgm:cxn modelId="{28DB2BC4-C66B-4E59-BE48-EFCC6D945C13}" srcId="{05935B20-0C26-4B0A-84E6-35F8CF61EB32}" destId="{4456E319-D72C-43BF-9DC1-E99186C83022}" srcOrd="1" destOrd="0" parTransId="{35724B59-EE50-4E1C-97F0-848E3BC10B7A}" sibTransId="{2418BCDB-E46A-436F-A371-F0E460709178}"/>
    <dgm:cxn modelId="{A63CB5D8-41C1-4EAD-B2AB-7673C285A1CC}" type="presOf" srcId="{77A625CD-E27D-487E-9AF9-9DE0FAB9C721}" destId="{A91FCFAB-655B-4984-91DD-E09B3D142037}" srcOrd="0" destOrd="3" presId="urn:microsoft.com/office/officeart/2005/8/layout/hList7"/>
    <dgm:cxn modelId="{A255EC27-25AA-4862-87EF-5AED3251EB54}" type="presOf" srcId="{05935B20-0C26-4B0A-84E6-35F8CF61EB32}" destId="{9688ACCA-2709-46EF-9110-CCE0FAF7A3A0}" srcOrd="0" destOrd="0" presId="urn:microsoft.com/office/officeart/2005/8/layout/hList7"/>
    <dgm:cxn modelId="{AA10B852-D3C3-4F6A-84D9-0735D67BE583}" type="presOf" srcId="{474A4FA1-E90D-44D7-83EA-050FEED6CC5C}" destId="{224A8864-2EC2-495D-B8E5-7B60B7BE1E96}" srcOrd="1" destOrd="1" presId="urn:microsoft.com/office/officeart/2005/8/layout/hList7"/>
    <dgm:cxn modelId="{328D7B33-10A3-451D-B3AA-644A1DBC6757}" type="presOf" srcId="{E6DDDC4D-7F7B-4D0D-9BFB-9F975B31F8BF}" destId="{82D72E56-A609-4074-8411-F9687BAB86B0}" srcOrd="1" destOrd="4" presId="urn:microsoft.com/office/officeart/2005/8/layout/hList7"/>
    <dgm:cxn modelId="{1490C097-E2AC-4D71-B704-42BB19BDE479}" srcId="{4456E319-D72C-43BF-9DC1-E99186C83022}" destId="{312BE59D-B95E-4DF7-A476-05D2537B4B8F}" srcOrd="1" destOrd="0" parTransId="{45B5E513-075B-4680-886B-75F78ABD7B01}" sibTransId="{81A11A30-9205-47DB-A5DE-FD8BDE1340C1}"/>
    <dgm:cxn modelId="{5405D205-E302-4A80-8E28-86F38964FBA0}" srcId="{05935B20-0C26-4B0A-84E6-35F8CF61EB32}" destId="{966A1FBC-15FC-413F-A69C-3A196EA000D7}" srcOrd="0" destOrd="0" parTransId="{B4D16280-9228-42B5-BF8E-14FF8802BFA3}" sibTransId="{BD1FF0C8-C72D-4E0B-8B64-AEC3B3FE5CE6}"/>
    <dgm:cxn modelId="{3E396BBC-F7B3-4B00-B136-FBE74FBAAB96}" type="presOf" srcId="{6B6DAF24-CDD4-49B7-80F7-69DEE46D4685}" destId="{A91FCFAB-655B-4984-91DD-E09B3D142037}" srcOrd="0" destOrd="2" presId="urn:microsoft.com/office/officeart/2005/8/layout/hList7"/>
    <dgm:cxn modelId="{80F71B60-CEDF-4522-8B05-4F487E14690A}" type="presOf" srcId="{1FD3D71F-0C3B-4823-BE53-0447E45DDC96}" destId="{E17CD0A9-1AFD-4E91-A572-00370311FC19}" srcOrd="0" destOrd="7" presId="urn:microsoft.com/office/officeart/2005/8/layout/hList7"/>
    <dgm:cxn modelId="{DAAE93B4-E1A6-46F2-BFB5-4ADD4BB3D2CB}" type="presOf" srcId="{E20EF885-8D3D-479F-AC76-A7937599FF48}" destId="{82D72E56-A609-4074-8411-F9687BAB86B0}" srcOrd="1" destOrd="6" presId="urn:microsoft.com/office/officeart/2005/8/layout/hList7"/>
    <dgm:cxn modelId="{653F7E49-790F-442E-A90B-F91D42967862}" type="presOf" srcId="{189FD071-B333-428C-B605-23A880BEFA53}" destId="{AEE94EFA-ADD2-4631-AC19-6BC576A32093}" srcOrd="0" destOrd="6" presId="urn:microsoft.com/office/officeart/2005/8/layout/hList7"/>
    <dgm:cxn modelId="{05DCB291-72EB-4CE2-B15C-2CBAB5C9EB75}" type="presOf" srcId="{F46AC808-63DB-4486-A6BF-E27AEFA0FD3B}" destId="{5CCA51A4-40DB-49F2-A35E-9C20B3377B55}" srcOrd="1" destOrd="5" presId="urn:microsoft.com/office/officeart/2005/8/layout/hList7"/>
    <dgm:cxn modelId="{1E9F0DB9-F7A7-4898-BA28-BCC5C9D95C4B}" type="presOf" srcId="{62F97302-4C8B-4BFD-B043-BDF5BA5FB736}" destId="{224A8864-2EC2-495D-B8E5-7B60B7BE1E96}" srcOrd="1" destOrd="4" presId="urn:microsoft.com/office/officeart/2005/8/layout/hList7"/>
    <dgm:cxn modelId="{A830EB97-ECD4-48E4-B642-DC63921FC021}" type="presOf" srcId="{63DF926D-D6FF-4E8C-97FF-246D295CAD27}" destId="{CA271FD5-8006-4F3F-8DB3-2F2BFCB948A6}" srcOrd="1" destOrd="1" presId="urn:microsoft.com/office/officeart/2005/8/layout/hList7"/>
    <dgm:cxn modelId="{B510E331-52D4-452D-9978-27D184382C88}" srcId="{9EF82AEF-6015-4D93-862D-CAEB122E9241}" destId="{B92DFA81-ABC5-426B-82AB-10195E256932}" srcOrd="4" destOrd="0" parTransId="{ED38DF5A-E8E1-411B-BBC1-9CE72EF7A18E}" sibTransId="{5718F722-CB97-4960-A489-8AF71EEE5161}"/>
    <dgm:cxn modelId="{73D7F0CD-0925-4C4A-BD29-DB5C27660604}" srcId="{4456E319-D72C-43BF-9DC1-E99186C83022}" destId="{63DF926D-D6FF-4E8C-97FF-246D295CAD27}" srcOrd="0" destOrd="0" parTransId="{8AE57BDC-A80D-41DA-A3A1-77CE9C43ED4B}" sibTransId="{6BDE0B78-76E5-4524-BD4A-E789ED87E9E4}"/>
    <dgm:cxn modelId="{1627057B-3CBE-4731-8526-ABC8E19D54A8}" srcId="{4456E319-D72C-43BF-9DC1-E99186C83022}" destId="{1FD3D71F-0C3B-4823-BE53-0447E45DDC96}" srcOrd="6" destOrd="0" parTransId="{7AD7CAF7-BBC0-4FAC-A3D9-66DE5F1A56D9}" sibTransId="{C9668F0B-7646-4252-9B6F-56066F912F5D}"/>
    <dgm:cxn modelId="{C11B2B1B-85B4-4083-9465-60D9E4A0E3AF}" type="presOf" srcId="{8439F504-D3D4-4306-883D-A8B02115A7B9}" destId="{82D72E56-A609-4074-8411-F9687BAB86B0}" srcOrd="1" destOrd="7" presId="urn:microsoft.com/office/officeart/2005/8/layout/hList7"/>
    <dgm:cxn modelId="{6EA1C568-8638-467E-AC67-8999C785E375}" type="presOf" srcId="{9045BCC8-CE06-4EAC-B1CD-38040FE801B6}" destId="{8C103D78-CE00-454A-8AD5-777E6288F0C2}" srcOrd="1" destOrd="4" presId="urn:microsoft.com/office/officeart/2005/8/layout/hList7"/>
    <dgm:cxn modelId="{22C820A5-BFCA-4CD3-B853-9C417F52FC45}" type="presOf" srcId="{3BA68742-4A0F-4FAA-9890-4C6F967A2043}" destId="{AEE94EFA-ADD2-4631-AC19-6BC576A32093}" srcOrd="0" destOrd="0" presId="urn:microsoft.com/office/officeart/2005/8/layout/hList7"/>
    <dgm:cxn modelId="{D3D0F6FE-6CDC-40D5-A677-449C0CA7E222}" type="presOf" srcId="{B92DFA81-ABC5-426B-82AB-10195E256932}" destId="{82D72E56-A609-4074-8411-F9687BAB86B0}" srcOrd="1" destOrd="5" presId="urn:microsoft.com/office/officeart/2005/8/layout/hList7"/>
    <dgm:cxn modelId="{654AA194-CFC9-4D24-98E5-315B881FA018}" srcId="{4456E319-D72C-43BF-9DC1-E99186C83022}" destId="{8B4E9B2A-D73D-4F92-AEA6-71D008D34622}" srcOrd="5" destOrd="0" parTransId="{0C5A7D84-FA34-403D-8212-0A9AF1CE564A}" sibTransId="{40F333EE-C7F9-4B68-9971-0B62F1CD1F55}"/>
    <dgm:cxn modelId="{56A08338-634D-400A-AB16-142E8CE4F1AA}" type="presOf" srcId="{312BE59D-B95E-4DF7-A476-05D2537B4B8F}" destId="{E17CD0A9-1AFD-4E91-A572-00370311FC19}" srcOrd="0" destOrd="2" presId="urn:microsoft.com/office/officeart/2005/8/layout/hList7"/>
    <dgm:cxn modelId="{5D797769-7D3F-4E72-8F19-2ABBD3BA884B}" type="presOf" srcId="{3BA68742-4A0F-4FAA-9890-4C6F967A2043}" destId="{224A8864-2EC2-495D-B8E5-7B60B7BE1E96}" srcOrd="1" destOrd="0" presId="urn:microsoft.com/office/officeart/2005/8/layout/hList7"/>
    <dgm:cxn modelId="{D870AEA9-2EC5-4586-9864-7E264A2BB562}" srcId="{36B110A4-8777-46C3-87A3-A3575AC997E3}" destId="{8E30510D-C889-4ED4-9DB0-56A819FE51FE}" srcOrd="0" destOrd="0" parTransId="{F91EBA46-1D9F-4C25-A337-F8B8DA48AFF0}" sibTransId="{0ACFE260-CDA6-4BA6-AAB8-048009A87989}"/>
    <dgm:cxn modelId="{DDF9D62F-1241-4591-B41E-995A1D152933}" type="presOf" srcId="{F41758EC-4EF4-46B7-A662-507AE5344D3A}" destId="{82D72E56-A609-4074-8411-F9687BAB86B0}" srcOrd="1" destOrd="1" presId="urn:microsoft.com/office/officeart/2005/8/layout/hList7"/>
    <dgm:cxn modelId="{E07B3D21-0440-4EEE-8488-9A8BE0EA5C0A}" srcId="{4456E319-D72C-43BF-9DC1-E99186C83022}" destId="{340CE6B0-14CA-4596-9E1E-DA88335C870C}" srcOrd="3" destOrd="0" parTransId="{16F305BB-4240-4261-9800-7D0A58773327}" sibTransId="{BF86E735-6512-4341-A017-4439BEACF7CD}"/>
    <dgm:cxn modelId="{045556F2-1F24-4E2B-8592-DD241F7A7C0C}" type="presOf" srcId="{9EF82AEF-6015-4D93-862D-CAEB122E9241}" destId="{83622BD1-EA30-49BF-98E8-E83204C6E38B}" srcOrd="0" destOrd="0" presId="urn:microsoft.com/office/officeart/2005/8/layout/hList7"/>
    <dgm:cxn modelId="{5486DDA6-9399-4E4D-BB69-74B919647B3B}" srcId="{3BA68742-4A0F-4FAA-9890-4C6F967A2043}" destId="{EA56AAD3-9107-4265-971B-1460B4878826}" srcOrd="4" destOrd="0" parTransId="{D44B988D-D40D-4CC0-9E01-C09E326D3DD0}" sibTransId="{621B92D3-6FE8-4D63-9C53-E04024A231CC}"/>
    <dgm:cxn modelId="{D9217B34-F7CD-4817-8420-D5E21B4E2CCC}" srcId="{3BA68742-4A0F-4FAA-9890-4C6F967A2043}" destId="{332BCEEC-075C-4AB2-9083-EE554421DF6B}" srcOrd="6" destOrd="0" parTransId="{C928858D-89C5-4180-9FFB-8022DE027F16}" sibTransId="{C56BB0AE-665E-4907-8E7A-77822E8B8F6E}"/>
    <dgm:cxn modelId="{57C93F9F-6C87-4B59-A780-51ACFF893C88}" srcId="{966A1FBC-15FC-413F-A69C-3A196EA000D7}" destId="{BB862434-FD22-471E-9535-1C8D458D8B0F}" srcOrd="3" destOrd="0" parTransId="{2A0E4238-99C9-4620-913C-233AECDDE9A2}" sibTransId="{42EE3B43-794C-4F92-BC0E-BCCA7486FC13}"/>
    <dgm:cxn modelId="{129BC8D9-2663-4BD2-87BC-63679AF55553}" type="presOf" srcId="{9EF82AEF-6015-4D93-862D-CAEB122E9241}" destId="{82D72E56-A609-4074-8411-F9687BAB86B0}" srcOrd="1" destOrd="0" presId="urn:microsoft.com/office/officeart/2005/8/layout/hList7"/>
    <dgm:cxn modelId="{246F94A3-8EA3-417D-9625-66BE9CBA0640}" type="presOf" srcId="{36B110A4-8777-46C3-87A3-A3575AC997E3}" destId="{A91FCFAB-655B-4984-91DD-E09B3D142037}" srcOrd="0" destOrd="0" presId="urn:microsoft.com/office/officeart/2005/8/layout/hList7"/>
    <dgm:cxn modelId="{FFE64AE7-937D-4A8F-B011-10A40BD8268D}" type="presOf" srcId="{8E30510D-C889-4ED4-9DB0-56A819FE51FE}" destId="{8C103D78-CE00-454A-8AD5-777E6288F0C2}" srcOrd="1" destOrd="1" presId="urn:microsoft.com/office/officeart/2005/8/layout/hList7"/>
    <dgm:cxn modelId="{4BA0D172-D76B-4218-B5C8-2FA32CD1298C}" type="presOf" srcId="{2418BCDB-E46A-436F-A371-F0E460709178}" destId="{895247F7-37C2-4609-A26D-A06C429E01F6}" srcOrd="0" destOrd="0" presId="urn:microsoft.com/office/officeart/2005/8/layout/hList7"/>
    <dgm:cxn modelId="{B8698B14-D821-4B86-B77E-C16ECC7715B4}" type="presOf" srcId="{40B49997-918A-40B4-A18D-7F5FECFB3895}" destId="{5CCA51A4-40DB-49F2-A35E-9C20B3377B55}" srcOrd="1" destOrd="1" presId="urn:microsoft.com/office/officeart/2005/8/layout/hList7"/>
    <dgm:cxn modelId="{58BD7C2C-9B13-4011-AFD7-84C543898B3A}" srcId="{9EF82AEF-6015-4D93-862D-CAEB122E9241}" destId="{E20EF885-8D3D-479F-AC76-A7937599FF48}" srcOrd="5" destOrd="0" parTransId="{93944C03-CA16-425D-BC80-809CD2182233}" sibTransId="{1824CCEF-E619-47F0-B54D-2B5D2A466B76}"/>
    <dgm:cxn modelId="{D02B5E6F-BDA6-4D5E-9D0E-CEF07C8E7A8D}" type="presOf" srcId="{BB862434-FD22-471E-9535-1C8D458D8B0F}" destId="{5CCA51A4-40DB-49F2-A35E-9C20B3377B55}" srcOrd="1" destOrd="4" presId="urn:microsoft.com/office/officeart/2005/8/layout/hList7"/>
    <dgm:cxn modelId="{3273E9EA-8093-4216-9B2A-E9B47634F970}" type="presOf" srcId="{9045BCC8-CE06-4EAC-B1CD-38040FE801B6}" destId="{A91FCFAB-655B-4984-91DD-E09B3D142037}" srcOrd="0" destOrd="4" presId="urn:microsoft.com/office/officeart/2005/8/layout/hList7"/>
    <dgm:cxn modelId="{3A40925C-666A-4870-9C56-00A4B91B6083}" srcId="{4456E319-D72C-43BF-9DC1-E99186C83022}" destId="{B451D98F-D795-4412-B7D7-1C02FFC77283}" srcOrd="2" destOrd="0" parTransId="{A4FF6BBC-9F40-4CBA-A5EF-A2D98C362DF2}" sibTransId="{A136C479-6CB4-4183-9B07-6FD0C10025A7}"/>
    <dgm:cxn modelId="{029DF779-5D3F-497B-88A3-30EC9BD034DA}" type="presOf" srcId="{425AE594-0C30-4129-8A53-CD20645682BF}" destId="{5CCA51A4-40DB-49F2-A35E-9C20B3377B55}" srcOrd="1" destOrd="3" presId="urn:microsoft.com/office/officeart/2005/8/layout/hList7"/>
    <dgm:cxn modelId="{0D448923-AF2F-4634-9F81-E2E48279B9C4}" type="presOf" srcId="{1FD3D71F-0C3B-4823-BE53-0447E45DDC96}" destId="{CA271FD5-8006-4F3F-8DB3-2F2BFCB948A6}" srcOrd="1" destOrd="7" presId="urn:microsoft.com/office/officeart/2005/8/layout/hList7"/>
    <dgm:cxn modelId="{8DDEC0B0-B0E9-4722-A3E2-8C12E29009AA}" type="presOf" srcId="{8E30510D-C889-4ED4-9DB0-56A819FE51FE}" destId="{A91FCFAB-655B-4984-91DD-E09B3D142037}" srcOrd="0" destOrd="1" presId="urn:microsoft.com/office/officeart/2005/8/layout/hList7"/>
    <dgm:cxn modelId="{C528CC94-A7A0-4496-BD7E-460D3F3FE4A3}" type="presOf" srcId="{E20EF885-8D3D-479F-AC76-A7937599FF48}" destId="{83622BD1-EA30-49BF-98E8-E83204C6E38B}" srcOrd="0" destOrd="6" presId="urn:microsoft.com/office/officeart/2005/8/layout/hList7"/>
    <dgm:cxn modelId="{38F1991B-D00B-44F6-96DE-12108C4862F8}" srcId="{966A1FBC-15FC-413F-A69C-3A196EA000D7}" destId="{40B49997-918A-40B4-A18D-7F5FECFB3895}" srcOrd="0" destOrd="0" parTransId="{72BC21C1-0FDF-40EA-A80B-6183A117632B}" sibTransId="{B980ACD1-63CB-4028-90F6-68740E62D017}"/>
    <dgm:cxn modelId="{B3E4A2AE-44A3-44EE-8367-722E83DE5CA9}" type="presOf" srcId="{340CE6B0-14CA-4596-9E1E-DA88335C870C}" destId="{E17CD0A9-1AFD-4E91-A572-00370311FC19}" srcOrd="0" destOrd="4" presId="urn:microsoft.com/office/officeart/2005/8/layout/hList7"/>
    <dgm:cxn modelId="{29758F0D-8A87-400B-B528-FF82E5B3B556}" type="presOf" srcId="{BB862434-FD22-471E-9535-1C8D458D8B0F}" destId="{1B140193-4310-4338-ADC9-3F7A34AE5618}" srcOrd="0" destOrd="4" presId="urn:microsoft.com/office/officeart/2005/8/layout/hList7"/>
    <dgm:cxn modelId="{E304FD06-4192-4159-8455-888990CBEBE7}" srcId="{9EF82AEF-6015-4D93-862D-CAEB122E9241}" destId="{E6DDDC4D-7F7B-4D0D-9BFB-9F975B31F8BF}" srcOrd="3" destOrd="0" parTransId="{3AD788B6-49AD-4D2D-BCE2-483C33EBA28B}" sibTransId="{6CF9DEF0-36E5-4BA0-8E05-CB40093E5D8F}"/>
    <dgm:cxn modelId="{4E35F803-CB20-40BA-9E40-068EFA0BF718}" type="presOf" srcId="{B451D98F-D795-4412-B7D7-1C02FFC77283}" destId="{CA271FD5-8006-4F3F-8DB3-2F2BFCB948A6}" srcOrd="1" destOrd="3" presId="urn:microsoft.com/office/officeart/2005/8/layout/hList7"/>
    <dgm:cxn modelId="{54202CEF-02A5-4F98-AF41-238963019A84}" type="presOf" srcId="{6B5DDE8C-7A82-46B9-81BB-4DA0B541676B}" destId="{AEE94EFA-ADD2-4631-AC19-6BC576A32093}" srcOrd="0" destOrd="3" presId="urn:microsoft.com/office/officeart/2005/8/layout/hList7"/>
    <dgm:cxn modelId="{1A7502C2-AA7D-47B4-8B49-ED6486F93720}" type="presOf" srcId="{4456E319-D72C-43BF-9DC1-E99186C83022}" destId="{E17CD0A9-1AFD-4E91-A572-00370311FC19}" srcOrd="0" destOrd="0" presId="urn:microsoft.com/office/officeart/2005/8/layout/hList7"/>
    <dgm:cxn modelId="{CEAC2F19-4298-49E8-9B6E-FE48C014B354}" type="presOf" srcId="{189FD071-B333-428C-B605-23A880BEFA53}" destId="{224A8864-2EC2-495D-B8E5-7B60B7BE1E96}" srcOrd="1" destOrd="6" presId="urn:microsoft.com/office/officeart/2005/8/layout/hList7"/>
    <dgm:cxn modelId="{00644E28-2617-44FE-90B8-B86E56CF9E71}" srcId="{36B110A4-8777-46C3-87A3-A3575AC997E3}" destId="{77A625CD-E27D-487E-9AF9-9DE0FAB9C721}" srcOrd="2" destOrd="0" parTransId="{796D3A52-5F0C-4684-8B8C-CB285064A650}" sibTransId="{81A46B36-EBC7-4DDC-A598-EFFDEEB50B9D}"/>
    <dgm:cxn modelId="{C46F65C4-BDE7-443D-8D61-4CE38233FD7F}" srcId="{05935B20-0C26-4B0A-84E6-35F8CF61EB32}" destId="{3BA68742-4A0F-4FAA-9890-4C6F967A2043}" srcOrd="2" destOrd="0" parTransId="{E2A43B0D-33C5-4E43-A426-7897C4AF1A8C}" sibTransId="{F707A041-F089-41C8-B2CB-57F5D4B585D2}"/>
    <dgm:cxn modelId="{937DC474-FBE4-465C-8CE9-9B5761636483}" srcId="{3BA68742-4A0F-4FAA-9890-4C6F967A2043}" destId="{474A4FA1-E90D-44D7-83EA-050FEED6CC5C}" srcOrd="0" destOrd="0" parTransId="{2A40172D-5B6D-49DC-881E-9ABDCBAD1419}" sibTransId="{F0250ADD-13B0-4E97-A22D-039C2D62B176}"/>
    <dgm:cxn modelId="{DE828731-FC64-404D-B3AF-2CB9090BD39A}" type="presOf" srcId="{4456E319-D72C-43BF-9DC1-E99186C83022}" destId="{CA271FD5-8006-4F3F-8DB3-2F2BFCB948A6}" srcOrd="1" destOrd="0" presId="urn:microsoft.com/office/officeart/2005/8/layout/hList7"/>
    <dgm:cxn modelId="{8345D9F0-1046-43A0-8988-A354AB7CEA09}" type="presOf" srcId="{F41758EC-4EF4-46B7-A662-507AE5344D3A}" destId="{83622BD1-EA30-49BF-98E8-E83204C6E38B}" srcOrd="0" destOrd="1" presId="urn:microsoft.com/office/officeart/2005/8/layout/hList7"/>
    <dgm:cxn modelId="{9A16013C-A284-40CE-8013-AB0FD9B1A515}" type="presOf" srcId="{687034D1-9F01-40F6-A4DA-15EC35BCC23E}" destId="{CD2272A6-960E-4076-B1AF-EC35462AF2A9}" srcOrd="0" destOrd="0" presId="urn:microsoft.com/office/officeart/2005/8/layout/hList7"/>
    <dgm:cxn modelId="{0B6B1D0D-DB84-4063-A295-C8C3D2846D28}" type="presOf" srcId="{E6DDDC4D-7F7B-4D0D-9BFB-9F975B31F8BF}" destId="{83622BD1-EA30-49BF-98E8-E83204C6E38B}" srcOrd="0" destOrd="4" presId="urn:microsoft.com/office/officeart/2005/8/layout/hList7"/>
    <dgm:cxn modelId="{7F5D4AE9-FB19-4ACE-A733-82A4998EC9C3}" type="presOf" srcId="{E97B646B-CB7F-43F5-A52E-EFA2FBD759A4}" destId="{82D72E56-A609-4074-8411-F9687BAB86B0}" srcOrd="1" destOrd="2" presId="urn:microsoft.com/office/officeart/2005/8/layout/hList7"/>
    <dgm:cxn modelId="{31587C28-150E-495C-9221-65A5BF36D75E}" srcId="{3BA68742-4A0F-4FAA-9890-4C6F967A2043}" destId="{EC316156-3A4B-4735-A021-6122D77451C8}" srcOrd="1" destOrd="0" parTransId="{F73BF538-3135-476E-838D-C0A63603579C}" sibTransId="{80AF1122-CBDA-430C-A6BB-8FAD288F56E7}"/>
    <dgm:cxn modelId="{3DDE67FB-5ABF-47FC-94BD-CD47F3366D12}" type="presOf" srcId="{B451D98F-D795-4412-B7D7-1C02FFC77283}" destId="{E17CD0A9-1AFD-4E91-A572-00370311FC19}" srcOrd="0" destOrd="3" presId="urn:microsoft.com/office/officeart/2005/8/layout/hList7"/>
    <dgm:cxn modelId="{A9774E97-9523-481E-8E25-23A487D7B1D9}" srcId="{966A1FBC-15FC-413F-A69C-3A196EA000D7}" destId="{8D0F96AA-29A2-4656-9BC5-2824B64BB378}" srcOrd="1" destOrd="0" parTransId="{697DC4F9-F5D3-4AA8-B130-B626B0BF5916}" sibTransId="{1FF0081F-CB43-429D-A10E-5B6598ED1B80}"/>
    <dgm:cxn modelId="{887F82AC-695F-4554-9564-8827287DB736}" type="presOf" srcId="{312BE59D-B95E-4DF7-A476-05D2537B4B8F}" destId="{CA271FD5-8006-4F3F-8DB3-2F2BFCB948A6}" srcOrd="1" destOrd="2" presId="urn:microsoft.com/office/officeart/2005/8/layout/hList7"/>
    <dgm:cxn modelId="{FE7FCE4C-513F-4A1E-AC08-A732C29AF0C1}" type="presOf" srcId="{EA56AAD3-9107-4265-971B-1460B4878826}" destId="{AEE94EFA-ADD2-4631-AC19-6BC576A32093}" srcOrd="0" destOrd="5" presId="urn:microsoft.com/office/officeart/2005/8/layout/hList7"/>
    <dgm:cxn modelId="{90CDF8D8-B9C4-463D-B60E-8FA3ABC640BE}" type="presOf" srcId="{EC316156-3A4B-4735-A021-6122D77451C8}" destId="{224A8864-2EC2-495D-B8E5-7B60B7BE1E96}" srcOrd="1" destOrd="2" presId="urn:microsoft.com/office/officeart/2005/8/layout/hList7"/>
    <dgm:cxn modelId="{1001427B-4B8D-4EEB-BCCC-16C3D53639CE}" type="presParOf" srcId="{9688ACCA-2709-46EF-9110-CCE0FAF7A3A0}" destId="{8F41E065-C187-4548-A7AB-C87F55EA8B58}" srcOrd="0" destOrd="0" presId="urn:microsoft.com/office/officeart/2005/8/layout/hList7"/>
    <dgm:cxn modelId="{05CBD6E0-AF0C-4D02-B33C-1D5EBA994557}" type="presParOf" srcId="{9688ACCA-2709-46EF-9110-CCE0FAF7A3A0}" destId="{5337E80A-70BC-48DF-95A4-104A8143BF2E}" srcOrd="1" destOrd="0" presId="urn:microsoft.com/office/officeart/2005/8/layout/hList7"/>
    <dgm:cxn modelId="{5A9117FA-A140-42E9-A5DF-83051ABAB5AB}" type="presParOf" srcId="{5337E80A-70BC-48DF-95A4-104A8143BF2E}" destId="{76B03861-E98A-4195-9BEB-97127AAF7E1B}" srcOrd="0" destOrd="0" presId="urn:microsoft.com/office/officeart/2005/8/layout/hList7"/>
    <dgm:cxn modelId="{A3EFFC88-A32B-41A4-8AB8-5B8A23111F6B}" type="presParOf" srcId="{76B03861-E98A-4195-9BEB-97127AAF7E1B}" destId="{1B140193-4310-4338-ADC9-3F7A34AE5618}" srcOrd="0" destOrd="0" presId="urn:microsoft.com/office/officeart/2005/8/layout/hList7"/>
    <dgm:cxn modelId="{6B850854-76A6-4A19-A420-F0468AACD369}" type="presParOf" srcId="{76B03861-E98A-4195-9BEB-97127AAF7E1B}" destId="{5CCA51A4-40DB-49F2-A35E-9C20B3377B55}" srcOrd="1" destOrd="0" presId="urn:microsoft.com/office/officeart/2005/8/layout/hList7"/>
    <dgm:cxn modelId="{4ABD3D1D-BC12-40F8-8AF0-31A94DFCE1B8}" type="presParOf" srcId="{76B03861-E98A-4195-9BEB-97127AAF7E1B}" destId="{7F05E6DF-B3CF-4972-A341-8EAF414A92E4}" srcOrd="2" destOrd="0" presId="urn:microsoft.com/office/officeart/2005/8/layout/hList7"/>
    <dgm:cxn modelId="{A80F1D2E-4E78-43CE-8ED4-10E313399BBA}" type="presParOf" srcId="{76B03861-E98A-4195-9BEB-97127AAF7E1B}" destId="{03309FEF-3E61-449A-855C-2BC48A8834F3}" srcOrd="3" destOrd="0" presId="urn:microsoft.com/office/officeart/2005/8/layout/hList7"/>
    <dgm:cxn modelId="{F61C0CB2-AA40-47A9-8EC5-BE8B815A24F2}" type="presParOf" srcId="{5337E80A-70BC-48DF-95A4-104A8143BF2E}" destId="{581989C5-3D6E-4C73-A420-35AE9FABA088}" srcOrd="1" destOrd="0" presId="urn:microsoft.com/office/officeart/2005/8/layout/hList7"/>
    <dgm:cxn modelId="{36D0C2C7-0CFB-4688-946F-0FEBB27BB00E}" type="presParOf" srcId="{5337E80A-70BC-48DF-95A4-104A8143BF2E}" destId="{E74D774E-7C97-4EC8-87CD-FCFA53184001}" srcOrd="2" destOrd="0" presId="urn:microsoft.com/office/officeart/2005/8/layout/hList7"/>
    <dgm:cxn modelId="{B19FC750-4BC3-4F78-BB14-29329C712D1E}" type="presParOf" srcId="{E74D774E-7C97-4EC8-87CD-FCFA53184001}" destId="{E17CD0A9-1AFD-4E91-A572-00370311FC19}" srcOrd="0" destOrd="0" presId="urn:microsoft.com/office/officeart/2005/8/layout/hList7"/>
    <dgm:cxn modelId="{29D243F5-B8AD-4542-B829-B709AD6D30DE}" type="presParOf" srcId="{E74D774E-7C97-4EC8-87CD-FCFA53184001}" destId="{CA271FD5-8006-4F3F-8DB3-2F2BFCB948A6}" srcOrd="1" destOrd="0" presId="urn:microsoft.com/office/officeart/2005/8/layout/hList7"/>
    <dgm:cxn modelId="{1397F685-380C-4EF3-BE0C-3BE66D8EB566}" type="presParOf" srcId="{E74D774E-7C97-4EC8-87CD-FCFA53184001}" destId="{99B031C5-190E-4831-B211-DAA2EB6EA427}" srcOrd="2" destOrd="0" presId="urn:microsoft.com/office/officeart/2005/8/layout/hList7"/>
    <dgm:cxn modelId="{F42F0916-A5A9-41FF-93D0-BB3A88F2A156}" type="presParOf" srcId="{E74D774E-7C97-4EC8-87CD-FCFA53184001}" destId="{FC87C5E1-38E0-4E80-8F53-740D6EE27C68}" srcOrd="3" destOrd="0" presId="urn:microsoft.com/office/officeart/2005/8/layout/hList7"/>
    <dgm:cxn modelId="{9BB894E1-3209-4564-BC5F-E7D4B617B18A}" type="presParOf" srcId="{5337E80A-70BC-48DF-95A4-104A8143BF2E}" destId="{895247F7-37C2-4609-A26D-A06C429E01F6}" srcOrd="3" destOrd="0" presId="urn:microsoft.com/office/officeart/2005/8/layout/hList7"/>
    <dgm:cxn modelId="{9AACCC84-11DD-49C5-9191-FE7AAAA26D85}" type="presParOf" srcId="{5337E80A-70BC-48DF-95A4-104A8143BF2E}" destId="{E8C8D0E0-0115-44CE-B789-F5D8A8070F84}" srcOrd="4" destOrd="0" presId="urn:microsoft.com/office/officeart/2005/8/layout/hList7"/>
    <dgm:cxn modelId="{17989EC4-C41C-44EF-BB4D-EF7A14427ECB}" type="presParOf" srcId="{E8C8D0E0-0115-44CE-B789-F5D8A8070F84}" destId="{AEE94EFA-ADD2-4631-AC19-6BC576A32093}" srcOrd="0" destOrd="0" presId="urn:microsoft.com/office/officeart/2005/8/layout/hList7"/>
    <dgm:cxn modelId="{671D59DF-862D-4D06-8E94-D678E1114E9B}" type="presParOf" srcId="{E8C8D0E0-0115-44CE-B789-F5D8A8070F84}" destId="{224A8864-2EC2-495D-B8E5-7B60B7BE1E96}" srcOrd="1" destOrd="0" presId="urn:microsoft.com/office/officeart/2005/8/layout/hList7"/>
    <dgm:cxn modelId="{72D7D400-6F9D-44E5-9635-1F47DC844793}" type="presParOf" srcId="{E8C8D0E0-0115-44CE-B789-F5D8A8070F84}" destId="{8ADD3E44-C9E6-4A5A-8DFC-768DFB1277B2}" srcOrd="2" destOrd="0" presId="urn:microsoft.com/office/officeart/2005/8/layout/hList7"/>
    <dgm:cxn modelId="{C174F80E-B0B2-46C1-9244-B0269A023640}" type="presParOf" srcId="{E8C8D0E0-0115-44CE-B789-F5D8A8070F84}" destId="{E1AE08FB-046D-49C1-83E9-35B1B2237288}" srcOrd="3" destOrd="0" presId="urn:microsoft.com/office/officeart/2005/8/layout/hList7"/>
    <dgm:cxn modelId="{4FD13FD2-45C6-40C9-A6E6-38B85B45B428}" type="presParOf" srcId="{5337E80A-70BC-48DF-95A4-104A8143BF2E}" destId="{2B575D73-F378-46BF-AE48-F76BD8720D41}" srcOrd="5" destOrd="0" presId="urn:microsoft.com/office/officeart/2005/8/layout/hList7"/>
    <dgm:cxn modelId="{AC44ECD3-D8C1-413E-ABD9-5A7742E0D309}" type="presParOf" srcId="{5337E80A-70BC-48DF-95A4-104A8143BF2E}" destId="{8AA5AEBE-E86C-4245-9F0D-F581A03843ED}" srcOrd="6" destOrd="0" presId="urn:microsoft.com/office/officeart/2005/8/layout/hList7"/>
    <dgm:cxn modelId="{ADB4FB02-1C91-4EA1-A0A5-F85FDA1FF2E5}" type="presParOf" srcId="{8AA5AEBE-E86C-4245-9F0D-F581A03843ED}" destId="{83622BD1-EA30-49BF-98E8-E83204C6E38B}" srcOrd="0" destOrd="0" presId="urn:microsoft.com/office/officeart/2005/8/layout/hList7"/>
    <dgm:cxn modelId="{1A70E24E-FEC9-4F12-9B30-F021B67E4E7E}" type="presParOf" srcId="{8AA5AEBE-E86C-4245-9F0D-F581A03843ED}" destId="{82D72E56-A609-4074-8411-F9687BAB86B0}" srcOrd="1" destOrd="0" presId="urn:microsoft.com/office/officeart/2005/8/layout/hList7"/>
    <dgm:cxn modelId="{10FDFF3F-FBE6-4BA3-8C7A-5CDCC479A09D}" type="presParOf" srcId="{8AA5AEBE-E86C-4245-9F0D-F581A03843ED}" destId="{30033FFD-D74A-47EA-A48C-0709B9C3FC96}" srcOrd="2" destOrd="0" presId="urn:microsoft.com/office/officeart/2005/8/layout/hList7"/>
    <dgm:cxn modelId="{2DF4D95C-270B-43AB-9780-58B3FDEA89E3}" type="presParOf" srcId="{8AA5AEBE-E86C-4245-9F0D-F581A03843ED}" destId="{22BE8C7B-A359-420A-926C-8A70140FB4D8}" srcOrd="3" destOrd="0" presId="urn:microsoft.com/office/officeart/2005/8/layout/hList7"/>
    <dgm:cxn modelId="{32A9CEB9-A58A-4F7F-A49E-E760266EEBFD}" type="presParOf" srcId="{5337E80A-70BC-48DF-95A4-104A8143BF2E}" destId="{CD2272A6-960E-4076-B1AF-EC35462AF2A9}" srcOrd="7" destOrd="0" presId="urn:microsoft.com/office/officeart/2005/8/layout/hList7"/>
    <dgm:cxn modelId="{2BDA84D9-4EAB-43CF-ABAE-709BE3D02A9E}" type="presParOf" srcId="{5337E80A-70BC-48DF-95A4-104A8143BF2E}" destId="{01974979-E8AA-4E57-B1DF-31362819D3BD}" srcOrd="8" destOrd="0" presId="urn:microsoft.com/office/officeart/2005/8/layout/hList7"/>
    <dgm:cxn modelId="{CC51E453-FEF8-47E5-BDD0-DF3ECB7F135D}" type="presParOf" srcId="{01974979-E8AA-4E57-B1DF-31362819D3BD}" destId="{A91FCFAB-655B-4984-91DD-E09B3D142037}" srcOrd="0" destOrd="0" presId="urn:microsoft.com/office/officeart/2005/8/layout/hList7"/>
    <dgm:cxn modelId="{5F24C370-4E88-41C5-A2E0-9229992A15E6}" type="presParOf" srcId="{01974979-E8AA-4E57-B1DF-31362819D3BD}" destId="{8C103D78-CE00-454A-8AD5-777E6288F0C2}" srcOrd="1" destOrd="0" presId="urn:microsoft.com/office/officeart/2005/8/layout/hList7"/>
    <dgm:cxn modelId="{334A664E-D12F-4E18-9BA8-7BE336C0F254}" type="presParOf" srcId="{01974979-E8AA-4E57-B1DF-31362819D3BD}" destId="{38B259CC-20BA-45B1-8FFA-C43E22EF8414}" srcOrd="2" destOrd="0" presId="urn:microsoft.com/office/officeart/2005/8/layout/hList7"/>
    <dgm:cxn modelId="{C91BF3ED-23D4-4248-98BA-73FF97E53591}" type="presParOf" srcId="{01974979-E8AA-4E57-B1DF-31362819D3BD}" destId="{38D23A49-BA99-4F03-BD58-08839320E91A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DBF39A2-9FDE-4CD0-8A56-9ED3A86B496F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AR"/>
        </a:p>
      </dgm:t>
    </dgm:pt>
    <dgm:pt modelId="{44152630-B911-4E59-9249-455FAAF277C8}">
      <dgm:prSet phldrT="[Texto]"/>
      <dgm:spPr/>
      <dgm:t>
        <a:bodyPr/>
        <a:lstStyle/>
        <a:p>
          <a:r>
            <a:rPr lang="es-MX" dirty="0">
              <a:latin typeface="Montserrat" pitchFamily="2" charset="0"/>
            </a:rPr>
            <a:t>- Realizar un recorrido de acciones de mejora adaptada al perfil de los establecimientos</a:t>
          </a:r>
          <a:endParaRPr lang="es-AR" dirty="0">
            <a:latin typeface="Montserrat" pitchFamily="2" charset="0"/>
          </a:endParaRPr>
        </a:p>
      </dgm:t>
    </dgm:pt>
    <dgm:pt modelId="{9F9D3B62-5608-4B3E-BF54-84C34E3277BE}" type="parTrans" cxnId="{94D685EF-CD90-468E-AFA4-DEC4540F0BC5}">
      <dgm:prSet/>
      <dgm:spPr/>
      <dgm:t>
        <a:bodyPr/>
        <a:lstStyle/>
        <a:p>
          <a:endParaRPr lang="es-AR">
            <a:latin typeface="Montserrat" pitchFamily="2" charset="0"/>
          </a:endParaRPr>
        </a:p>
      </dgm:t>
    </dgm:pt>
    <dgm:pt modelId="{F1D0D350-7A6C-4507-AA3B-1E3F10AD25CD}" type="sibTrans" cxnId="{94D685EF-CD90-468E-AFA4-DEC4540F0BC5}">
      <dgm:prSet/>
      <dgm:spPr/>
      <dgm:t>
        <a:bodyPr/>
        <a:lstStyle/>
        <a:p>
          <a:endParaRPr lang="es-AR">
            <a:latin typeface="Montserrat" pitchFamily="2" charset="0"/>
          </a:endParaRPr>
        </a:p>
      </dgm:t>
    </dgm:pt>
    <dgm:pt modelId="{5C7E2B3B-5ECF-4FE5-B9C2-8F619A40F348}">
      <dgm:prSet phldrT="[Texto]"/>
      <dgm:spPr/>
      <dgm:t>
        <a:bodyPr/>
        <a:lstStyle/>
        <a:p>
          <a:r>
            <a:rPr lang="es-MX" dirty="0">
              <a:latin typeface="Montserrat" pitchFamily="2" charset="0"/>
            </a:rPr>
            <a:t>- Contar con el soporte de herramientas del Plan Nacional</a:t>
          </a:r>
        </a:p>
      </dgm:t>
    </dgm:pt>
    <dgm:pt modelId="{7AAEF15F-06DC-4A6E-BBDA-62538F406AB6}" type="parTrans" cxnId="{BF5C96A1-0CCC-4501-8BC2-A0BED3DC8D57}">
      <dgm:prSet/>
      <dgm:spPr/>
      <dgm:t>
        <a:bodyPr/>
        <a:lstStyle/>
        <a:p>
          <a:endParaRPr lang="es-AR">
            <a:latin typeface="Montserrat" pitchFamily="2" charset="0"/>
          </a:endParaRPr>
        </a:p>
      </dgm:t>
    </dgm:pt>
    <dgm:pt modelId="{FFAB9692-5C2E-42F7-8E4F-686404C0D522}" type="sibTrans" cxnId="{BF5C96A1-0CCC-4501-8BC2-A0BED3DC8D57}">
      <dgm:prSet/>
      <dgm:spPr/>
      <dgm:t>
        <a:bodyPr/>
        <a:lstStyle/>
        <a:p>
          <a:endParaRPr lang="es-AR">
            <a:latin typeface="Montserrat" pitchFamily="2" charset="0"/>
          </a:endParaRPr>
        </a:p>
      </dgm:t>
    </dgm:pt>
    <dgm:pt modelId="{FDB256A3-779B-4B43-8A8F-043C0C130F21}">
      <dgm:prSet phldrT="[Texto]"/>
      <dgm:spPr/>
      <dgm:t>
        <a:bodyPr/>
        <a:lstStyle/>
        <a:p>
          <a:r>
            <a:rPr lang="es-MX" dirty="0">
              <a:latin typeface="Montserrat" pitchFamily="2" charset="0"/>
            </a:rPr>
            <a:t>- Reconocimiento MSAL como </a:t>
          </a:r>
          <a:r>
            <a:rPr lang="es-MX" b="1" dirty="0">
              <a:latin typeface="Montserrat" pitchFamily="2" charset="0"/>
            </a:rPr>
            <a:t>“</a:t>
          </a:r>
          <a:r>
            <a:rPr lang="es-MX" b="1" u="sng" dirty="0">
              <a:latin typeface="Montserrat" pitchFamily="2" charset="0"/>
            </a:rPr>
            <a:t>Establecimiento Comprometido con la Calidad</a:t>
          </a:r>
          <a:r>
            <a:rPr lang="es-MX" b="1" dirty="0">
              <a:latin typeface="Montserrat" pitchFamily="2" charset="0"/>
            </a:rPr>
            <a:t>”</a:t>
          </a:r>
        </a:p>
      </dgm:t>
    </dgm:pt>
    <dgm:pt modelId="{B6988C51-362A-484D-BA09-92D8AC7D32D4}" type="parTrans" cxnId="{AA29249F-9B06-4903-993D-E6295B356E01}">
      <dgm:prSet/>
      <dgm:spPr/>
      <dgm:t>
        <a:bodyPr/>
        <a:lstStyle/>
        <a:p>
          <a:endParaRPr lang="es-AR">
            <a:latin typeface="Montserrat" pitchFamily="2" charset="0"/>
          </a:endParaRPr>
        </a:p>
      </dgm:t>
    </dgm:pt>
    <dgm:pt modelId="{B2017C93-D9E4-4164-BBB4-02107C04CCB0}" type="sibTrans" cxnId="{AA29249F-9B06-4903-993D-E6295B356E01}">
      <dgm:prSet/>
      <dgm:spPr/>
      <dgm:t>
        <a:bodyPr/>
        <a:lstStyle/>
        <a:p>
          <a:endParaRPr lang="es-AR">
            <a:latin typeface="Montserrat" pitchFamily="2" charset="0"/>
          </a:endParaRPr>
        </a:p>
      </dgm:t>
    </dgm:pt>
    <dgm:pt modelId="{689D6C97-A17D-49E1-9106-EA4D6D8FE894}">
      <dgm:prSet phldrT="[Texto]" custT="1"/>
      <dgm:spPr/>
      <dgm:t>
        <a:bodyPr/>
        <a:lstStyle/>
        <a:p>
          <a:pPr>
            <a:lnSpc>
              <a:spcPct val="100000"/>
            </a:lnSpc>
          </a:pPr>
          <a:r>
            <a:rPr lang="es-MX" sz="1500" dirty="0">
              <a:latin typeface="Montserrat" pitchFamily="2" charset="0"/>
            </a:rPr>
            <a:t>- Reconocimiento MSAL a los</a:t>
          </a:r>
          <a:r>
            <a:rPr lang="es-MX" sz="1500" b="1" u="sng" dirty="0">
              <a:latin typeface="Montserrat" pitchFamily="2" charset="0"/>
            </a:rPr>
            <a:t>      “Líderes de calidad y seguridad “</a:t>
          </a:r>
          <a:r>
            <a:rPr lang="es-MX" sz="1500" dirty="0">
              <a:latin typeface="Montserrat" pitchFamily="2" charset="0"/>
            </a:rPr>
            <a:t> </a:t>
          </a:r>
        </a:p>
      </dgm:t>
    </dgm:pt>
    <dgm:pt modelId="{FDB2501F-4B5E-427A-ADCA-0DED87AF686A}" type="parTrans" cxnId="{7CE4E3C6-B14D-4002-96D1-74C8AA4675A0}">
      <dgm:prSet/>
      <dgm:spPr/>
      <dgm:t>
        <a:bodyPr/>
        <a:lstStyle/>
        <a:p>
          <a:endParaRPr lang="es-AR">
            <a:latin typeface="Montserrat" pitchFamily="2" charset="0"/>
          </a:endParaRPr>
        </a:p>
      </dgm:t>
    </dgm:pt>
    <dgm:pt modelId="{FE1DBD72-10A6-4D40-8F4D-D53D3E0112AF}" type="sibTrans" cxnId="{7CE4E3C6-B14D-4002-96D1-74C8AA4675A0}">
      <dgm:prSet/>
      <dgm:spPr/>
      <dgm:t>
        <a:bodyPr/>
        <a:lstStyle/>
        <a:p>
          <a:endParaRPr lang="es-AR">
            <a:latin typeface="Montserrat" pitchFamily="2" charset="0"/>
          </a:endParaRPr>
        </a:p>
      </dgm:t>
    </dgm:pt>
    <dgm:pt modelId="{A223DC37-AA4E-41FD-ADB9-CBFF3A97F950}">
      <dgm:prSet phldrT="[Texto]"/>
      <dgm:spPr/>
      <dgm:t>
        <a:bodyPr/>
        <a:lstStyle/>
        <a:p>
          <a:r>
            <a:rPr lang="es-MX" dirty="0">
              <a:latin typeface="Montserrat" pitchFamily="2" charset="0"/>
            </a:rPr>
            <a:t>- Estándares de calidad iguales en lo público y lo privado</a:t>
          </a:r>
        </a:p>
      </dgm:t>
    </dgm:pt>
    <dgm:pt modelId="{60E8B6FB-D897-429B-A308-945C22BC4298}" type="parTrans" cxnId="{702FD2DB-6D63-4D66-AAA5-CD96D7F8EC38}">
      <dgm:prSet/>
      <dgm:spPr/>
      <dgm:t>
        <a:bodyPr/>
        <a:lstStyle/>
        <a:p>
          <a:endParaRPr lang="es-AR">
            <a:latin typeface="Montserrat" pitchFamily="2" charset="0"/>
          </a:endParaRPr>
        </a:p>
      </dgm:t>
    </dgm:pt>
    <dgm:pt modelId="{99BF3FF7-9EEA-4D34-B920-FC2DC1651B89}" type="sibTrans" cxnId="{702FD2DB-6D63-4D66-AAA5-CD96D7F8EC38}">
      <dgm:prSet/>
      <dgm:spPr/>
      <dgm:t>
        <a:bodyPr/>
        <a:lstStyle/>
        <a:p>
          <a:endParaRPr lang="es-AR">
            <a:latin typeface="Montserrat" pitchFamily="2" charset="0"/>
          </a:endParaRPr>
        </a:p>
      </dgm:t>
    </dgm:pt>
    <dgm:pt modelId="{11809EBB-F806-4BE1-97F0-DDE2EBE5C24B}">
      <dgm:prSet phldrT="[Texto]"/>
      <dgm:spPr/>
      <dgm:t>
        <a:bodyPr/>
        <a:lstStyle/>
        <a:p>
          <a:r>
            <a:rPr lang="es-MX" dirty="0">
              <a:latin typeface="Montserrat" pitchFamily="2" charset="0"/>
            </a:rPr>
            <a:t>- Adaptar  el Plan a las estrategias provinciales de calidad</a:t>
          </a:r>
        </a:p>
      </dgm:t>
    </dgm:pt>
    <dgm:pt modelId="{83335889-E847-4C65-AAA1-E80FB5E1623B}" type="parTrans" cxnId="{35A02CAD-FF2E-4DB4-8DD4-42CC27D4ED35}">
      <dgm:prSet/>
      <dgm:spPr/>
      <dgm:t>
        <a:bodyPr/>
        <a:lstStyle/>
        <a:p>
          <a:endParaRPr lang="es-AR">
            <a:latin typeface="Montserrat" pitchFamily="2" charset="0"/>
          </a:endParaRPr>
        </a:p>
      </dgm:t>
    </dgm:pt>
    <dgm:pt modelId="{A48E8BAA-AAAA-4C84-9CE3-D683F24882C7}" type="sibTrans" cxnId="{35A02CAD-FF2E-4DB4-8DD4-42CC27D4ED35}">
      <dgm:prSet/>
      <dgm:spPr/>
      <dgm:t>
        <a:bodyPr/>
        <a:lstStyle/>
        <a:p>
          <a:endParaRPr lang="es-AR">
            <a:latin typeface="Montserrat" pitchFamily="2" charset="0"/>
          </a:endParaRPr>
        </a:p>
      </dgm:t>
    </dgm:pt>
    <dgm:pt modelId="{D39FF9D5-D93F-42D5-9EBA-C4BC26C31D61}">
      <dgm:prSet phldrT="[Texto]"/>
      <dgm:spPr/>
      <dgm:t>
        <a:bodyPr/>
        <a:lstStyle/>
        <a:p>
          <a:r>
            <a:rPr lang="es-MX" dirty="0">
              <a:latin typeface="Montserrat" pitchFamily="2" charset="0"/>
            </a:rPr>
            <a:t>- Favorecer las acreditaciones de calidad de los establecimientos de salud</a:t>
          </a:r>
        </a:p>
      </dgm:t>
    </dgm:pt>
    <dgm:pt modelId="{B5E070DA-2045-4E12-84EE-30F0D76BF981}" type="parTrans" cxnId="{2AAC31E5-5C75-4522-B098-1D82146F4A2F}">
      <dgm:prSet/>
      <dgm:spPr/>
      <dgm:t>
        <a:bodyPr/>
        <a:lstStyle/>
        <a:p>
          <a:endParaRPr lang="es-AR">
            <a:latin typeface="Montserrat" pitchFamily="2" charset="0"/>
          </a:endParaRPr>
        </a:p>
      </dgm:t>
    </dgm:pt>
    <dgm:pt modelId="{DB708ADD-F5CA-4BB5-B559-BB2FCEF01919}" type="sibTrans" cxnId="{2AAC31E5-5C75-4522-B098-1D82146F4A2F}">
      <dgm:prSet/>
      <dgm:spPr/>
      <dgm:t>
        <a:bodyPr/>
        <a:lstStyle/>
        <a:p>
          <a:endParaRPr lang="es-AR">
            <a:latin typeface="Montserrat" pitchFamily="2" charset="0"/>
          </a:endParaRPr>
        </a:p>
      </dgm:t>
    </dgm:pt>
    <dgm:pt modelId="{75958747-4A6C-4092-ABF6-D5A6347DF156}">
      <dgm:prSet phldrT="[Texto]"/>
      <dgm:spPr>
        <a:solidFill>
          <a:srgbClr val="002060"/>
        </a:solidFill>
      </dgm:spPr>
      <dgm:t>
        <a:bodyPr/>
        <a:lstStyle/>
        <a:p>
          <a:r>
            <a:rPr lang="es-MX" b="1" dirty="0">
              <a:latin typeface="Montserrat" pitchFamily="2" charset="0"/>
            </a:rPr>
            <a:t>Integrar el MAPA DE CALIDAD de la República Argentina</a:t>
          </a:r>
        </a:p>
      </dgm:t>
    </dgm:pt>
    <dgm:pt modelId="{73FBC453-45D4-4E77-90D4-D9F079D71A32}" type="parTrans" cxnId="{7640D4DE-AB6E-4739-8A99-4C44DB337758}">
      <dgm:prSet/>
      <dgm:spPr/>
      <dgm:t>
        <a:bodyPr/>
        <a:lstStyle/>
        <a:p>
          <a:endParaRPr lang="es-AR">
            <a:latin typeface="Montserrat" pitchFamily="2" charset="0"/>
          </a:endParaRPr>
        </a:p>
      </dgm:t>
    </dgm:pt>
    <dgm:pt modelId="{EDEC6B5A-3252-4B54-9596-8811FFCA46DE}" type="sibTrans" cxnId="{7640D4DE-AB6E-4739-8A99-4C44DB337758}">
      <dgm:prSet/>
      <dgm:spPr/>
      <dgm:t>
        <a:bodyPr/>
        <a:lstStyle/>
        <a:p>
          <a:endParaRPr lang="es-AR">
            <a:latin typeface="Montserrat" pitchFamily="2" charset="0"/>
          </a:endParaRPr>
        </a:p>
      </dgm:t>
    </dgm:pt>
    <dgm:pt modelId="{E3897223-2AA6-407C-AA30-203FD0DEF3AA}" type="pres">
      <dgm:prSet presAssocID="{5DBF39A2-9FDE-4CD0-8A56-9ED3A86B496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5E0C1E61-46DE-4394-830E-B150CD60A24D}" type="pres">
      <dgm:prSet presAssocID="{44152630-B911-4E59-9249-455FAAF277C8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5AB83E6-3578-4F24-8F6B-AF8B5B5D62C3}" type="pres">
      <dgm:prSet presAssocID="{F1D0D350-7A6C-4507-AA3B-1E3F10AD25CD}" presName="sibTrans" presStyleCnt="0"/>
      <dgm:spPr/>
    </dgm:pt>
    <dgm:pt modelId="{5E1B26BD-F6D6-4952-BDC9-285C1507E74D}" type="pres">
      <dgm:prSet presAssocID="{5C7E2B3B-5ECF-4FE5-B9C2-8F619A40F348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4F3A810-7C94-4671-8E90-460C17B05C97}" type="pres">
      <dgm:prSet presAssocID="{FFAB9692-5C2E-42F7-8E4F-686404C0D522}" presName="sibTrans" presStyleCnt="0"/>
      <dgm:spPr/>
    </dgm:pt>
    <dgm:pt modelId="{F3069BDB-D52A-417F-A5D8-76BC9B56BCFE}" type="pres">
      <dgm:prSet presAssocID="{FDB256A3-779B-4B43-8A8F-043C0C130F21}" presName="node" presStyleLbl="node1" presStyleIdx="2" presStyleCnt="8" custLinFactNeighborX="1374" custLinFactNeighborY="46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6FE29C4-E108-4732-B99F-A68D9AFD13CA}" type="pres">
      <dgm:prSet presAssocID="{B2017C93-D9E4-4164-BBB4-02107C04CCB0}" presName="sibTrans" presStyleCnt="0"/>
      <dgm:spPr/>
    </dgm:pt>
    <dgm:pt modelId="{C0E01F09-3CA6-4E16-BB56-37C9265D96BF}" type="pres">
      <dgm:prSet presAssocID="{689D6C97-A17D-49E1-9106-EA4D6D8FE894}" presName="node" presStyleLbl="node1" presStyleIdx="3" presStyleCnt="8" custLinFactX="-9233" custLinFactY="13353" custLinFactNeighborX="-100000" custLinFactNeighborY="10000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F1E3EAB-3D7A-4E78-BB41-633A7282E99B}" type="pres">
      <dgm:prSet presAssocID="{FE1DBD72-10A6-4D40-8F4D-D53D3E0112AF}" presName="sibTrans" presStyleCnt="0"/>
      <dgm:spPr/>
    </dgm:pt>
    <dgm:pt modelId="{7E0A18E2-F664-48C4-BE69-C485C2B13739}" type="pres">
      <dgm:prSet presAssocID="{A223DC37-AA4E-41FD-ADB9-CBFF3A97F950}" presName="node" presStyleLbl="node1" presStyleIdx="4" presStyleCnt="8" custLinFactX="-10894" custLinFactNeighborX="-100000" custLinFactNeighborY="-505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7245788-6D7C-4CF3-8B14-456A40D6656C}" type="pres">
      <dgm:prSet presAssocID="{99BF3FF7-9EEA-4D34-B920-FC2DC1651B89}" presName="sibTrans" presStyleCnt="0"/>
      <dgm:spPr/>
    </dgm:pt>
    <dgm:pt modelId="{41224832-B853-4B4C-9792-11479B003214}" type="pres">
      <dgm:prSet presAssocID="{11809EBB-F806-4BE1-97F0-DDE2EBE5C24B}" presName="node" presStyleLbl="node1" presStyleIdx="5" presStyleCnt="8" custLinFactY="-16917" custLinFactNeighborX="-481" custLinFactNeighborY="-10000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A2663D0-5AF8-41E9-8214-971156F51F8B}" type="pres">
      <dgm:prSet presAssocID="{A48E8BAA-AAAA-4C84-9CE3-D683F24882C7}" presName="sibTrans" presStyleCnt="0"/>
      <dgm:spPr/>
    </dgm:pt>
    <dgm:pt modelId="{78585A6F-DDAF-42E0-9E7C-22A2A2F0E753}" type="pres">
      <dgm:prSet presAssocID="{D39FF9D5-D93F-42D5-9EBA-C4BC26C31D61}" presName="node" presStyleLbl="node1" presStyleIdx="6" presStyleCnt="8" custLinFactX="-10833" custLinFactNeighborX="-100000" custLinFactNeighborY="-558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C47F518-1FA3-4E5E-82B1-1A8A270B2A67}" type="pres">
      <dgm:prSet presAssocID="{DB708ADD-F5CA-4BB5-B559-BB2FCEF01919}" presName="sibTrans" presStyleCnt="0"/>
      <dgm:spPr/>
    </dgm:pt>
    <dgm:pt modelId="{BA4155F4-5D3E-429A-8A7F-F4803575EC76}" type="pres">
      <dgm:prSet presAssocID="{75958747-4A6C-4092-ABF6-D5A6347DF156}" presName="node" presStyleLbl="node1" presStyleIdx="7" presStyleCnt="8" custLinFactNeighborX="-3067" custLinFactNeighborY="-4792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BF5C96A1-0CCC-4501-8BC2-A0BED3DC8D57}" srcId="{5DBF39A2-9FDE-4CD0-8A56-9ED3A86B496F}" destId="{5C7E2B3B-5ECF-4FE5-B9C2-8F619A40F348}" srcOrd="1" destOrd="0" parTransId="{7AAEF15F-06DC-4A6E-BBDA-62538F406AB6}" sibTransId="{FFAB9692-5C2E-42F7-8E4F-686404C0D522}"/>
    <dgm:cxn modelId="{7CE4E3C6-B14D-4002-96D1-74C8AA4675A0}" srcId="{5DBF39A2-9FDE-4CD0-8A56-9ED3A86B496F}" destId="{689D6C97-A17D-49E1-9106-EA4D6D8FE894}" srcOrd="3" destOrd="0" parTransId="{FDB2501F-4B5E-427A-ADCA-0DED87AF686A}" sibTransId="{FE1DBD72-10A6-4D40-8F4D-D53D3E0112AF}"/>
    <dgm:cxn modelId="{2AAC31E5-5C75-4522-B098-1D82146F4A2F}" srcId="{5DBF39A2-9FDE-4CD0-8A56-9ED3A86B496F}" destId="{D39FF9D5-D93F-42D5-9EBA-C4BC26C31D61}" srcOrd="6" destOrd="0" parTransId="{B5E070DA-2045-4E12-84EE-30F0D76BF981}" sibTransId="{DB708ADD-F5CA-4BB5-B559-BB2FCEF01919}"/>
    <dgm:cxn modelId="{8B0BCA20-287E-44F6-A0F9-FF65A0CEC451}" type="presOf" srcId="{D39FF9D5-D93F-42D5-9EBA-C4BC26C31D61}" destId="{78585A6F-DDAF-42E0-9E7C-22A2A2F0E753}" srcOrd="0" destOrd="0" presId="urn:microsoft.com/office/officeart/2005/8/layout/default"/>
    <dgm:cxn modelId="{95EFAF72-70B1-4123-B710-ADD3642FCC69}" type="presOf" srcId="{5C7E2B3B-5ECF-4FE5-B9C2-8F619A40F348}" destId="{5E1B26BD-F6D6-4952-BDC9-285C1507E74D}" srcOrd="0" destOrd="0" presId="urn:microsoft.com/office/officeart/2005/8/layout/default"/>
    <dgm:cxn modelId="{AA29249F-9B06-4903-993D-E6295B356E01}" srcId="{5DBF39A2-9FDE-4CD0-8A56-9ED3A86B496F}" destId="{FDB256A3-779B-4B43-8A8F-043C0C130F21}" srcOrd="2" destOrd="0" parTransId="{B6988C51-362A-484D-BA09-92D8AC7D32D4}" sibTransId="{B2017C93-D9E4-4164-BBB4-02107C04CCB0}"/>
    <dgm:cxn modelId="{7CD80691-9F80-4765-A35C-D6672E6FE062}" type="presOf" srcId="{5DBF39A2-9FDE-4CD0-8A56-9ED3A86B496F}" destId="{E3897223-2AA6-407C-AA30-203FD0DEF3AA}" srcOrd="0" destOrd="0" presId="urn:microsoft.com/office/officeart/2005/8/layout/default"/>
    <dgm:cxn modelId="{94D685EF-CD90-468E-AFA4-DEC4540F0BC5}" srcId="{5DBF39A2-9FDE-4CD0-8A56-9ED3A86B496F}" destId="{44152630-B911-4E59-9249-455FAAF277C8}" srcOrd="0" destOrd="0" parTransId="{9F9D3B62-5608-4B3E-BF54-84C34E3277BE}" sibTransId="{F1D0D350-7A6C-4507-AA3B-1E3F10AD25CD}"/>
    <dgm:cxn modelId="{D907E5E1-4887-427A-A0D0-663955819D1A}" type="presOf" srcId="{A223DC37-AA4E-41FD-ADB9-CBFF3A97F950}" destId="{7E0A18E2-F664-48C4-BE69-C485C2B13739}" srcOrd="0" destOrd="0" presId="urn:microsoft.com/office/officeart/2005/8/layout/default"/>
    <dgm:cxn modelId="{EDA1D82A-DB93-44AC-8126-68C27D75A815}" type="presOf" srcId="{75958747-4A6C-4092-ABF6-D5A6347DF156}" destId="{BA4155F4-5D3E-429A-8A7F-F4803575EC76}" srcOrd="0" destOrd="0" presId="urn:microsoft.com/office/officeart/2005/8/layout/default"/>
    <dgm:cxn modelId="{35A02CAD-FF2E-4DB4-8DD4-42CC27D4ED35}" srcId="{5DBF39A2-9FDE-4CD0-8A56-9ED3A86B496F}" destId="{11809EBB-F806-4BE1-97F0-DDE2EBE5C24B}" srcOrd="5" destOrd="0" parTransId="{83335889-E847-4C65-AAA1-E80FB5E1623B}" sibTransId="{A48E8BAA-AAAA-4C84-9CE3-D683F24882C7}"/>
    <dgm:cxn modelId="{2525A632-B2F6-47F5-8661-BC1FDBB285DC}" type="presOf" srcId="{FDB256A3-779B-4B43-8A8F-043C0C130F21}" destId="{F3069BDB-D52A-417F-A5D8-76BC9B56BCFE}" srcOrd="0" destOrd="0" presId="urn:microsoft.com/office/officeart/2005/8/layout/default"/>
    <dgm:cxn modelId="{411A45B7-DF86-41F9-9332-472E784CEDCC}" type="presOf" srcId="{44152630-B911-4E59-9249-455FAAF277C8}" destId="{5E0C1E61-46DE-4394-830E-B150CD60A24D}" srcOrd="0" destOrd="0" presId="urn:microsoft.com/office/officeart/2005/8/layout/default"/>
    <dgm:cxn modelId="{AF3CBA7F-D562-4D12-9FAF-E41E15212480}" type="presOf" srcId="{11809EBB-F806-4BE1-97F0-DDE2EBE5C24B}" destId="{41224832-B853-4B4C-9792-11479B003214}" srcOrd="0" destOrd="0" presId="urn:microsoft.com/office/officeart/2005/8/layout/default"/>
    <dgm:cxn modelId="{702FD2DB-6D63-4D66-AAA5-CD96D7F8EC38}" srcId="{5DBF39A2-9FDE-4CD0-8A56-9ED3A86B496F}" destId="{A223DC37-AA4E-41FD-ADB9-CBFF3A97F950}" srcOrd="4" destOrd="0" parTransId="{60E8B6FB-D897-429B-A308-945C22BC4298}" sibTransId="{99BF3FF7-9EEA-4D34-B920-FC2DC1651B89}"/>
    <dgm:cxn modelId="{31E65316-EE15-4F85-89CD-80AEB0E10FF6}" type="presOf" srcId="{689D6C97-A17D-49E1-9106-EA4D6D8FE894}" destId="{C0E01F09-3CA6-4E16-BB56-37C9265D96BF}" srcOrd="0" destOrd="0" presId="urn:microsoft.com/office/officeart/2005/8/layout/default"/>
    <dgm:cxn modelId="{7640D4DE-AB6E-4739-8A99-4C44DB337758}" srcId="{5DBF39A2-9FDE-4CD0-8A56-9ED3A86B496F}" destId="{75958747-4A6C-4092-ABF6-D5A6347DF156}" srcOrd="7" destOrd="0" parTransId="{73FBC453-45D4-4E77-90D4-D9F079D71A32}" sibTransId="{EDEC6B5A-3252-4B54-9596-8811FFCA46DE}"/>
    <dgm:cxn modelId="{41717598-F980-4702-BD94-4B274B445CCF}" type="presParOf" srcId="{E3897223-2AA6-407C-AA30-203FD0DEF3AA}" destId="{5E0C1E61-46DE-4394-830E-B150CD60A24D}" srcOrd="0" destOrd="0" presId="urn:microsoft.com/office/officeart/2005/8/layout/default"/>
    <dgm:cxn modelId="{9062E005-1808-41CA-8E4C-FA46F4425C98}" type="presParOf" srcId="{E3897223-2AA6-407C-AA30-203FD0DEF3AA}" destId="{75AB83E6-3578-4F24-8F6B-AF8B5B5D62C3}" srcOrd="1" destOrd="0" presId="urn:microsoft.com/office/officeart/2005/8/layout/default"/>
    <dgm:cxn modelId="{70EACCC9-D83A-4AFD-BD70-1FD3DBD917C4}" type="presParOf" srcId="{E3897223-2AA6-407C-AA30-203FD0DEF3AA}" destId="{5E1B26BD-F6D6-4952-BDC9-285C1507E74D}" srcOrd="2" destOrd="0" presId="urn:microsoft.com/office/officeart/2005/8/layout/default"/>
    <dgm:cxn modelId="{6FE551A5-DD05-43C2-93CC-FED0E8F61782}" type="presParOf" srcId="{E3897223-2AA6-407C-AA30-203FD0DEF3AA}" destId="{74F3A810-7C94-4671-8E90-460C17B05C97}" srcOrd="3" destOrd="0" presId="urn:microsoft.com/office/officeart/2005/8/layout/default"/>
    <dgm:cxn modelId="{02D05B9C-4EC9-4AAB-B09F-13983D6AA15D}" type="presParOf" srcId="{E3897223-2AA6-407C-AA30-203FD0DEF3AA}" destId="{F3069BDB-D52A-417F-A5D8-76BC9B56BCFE}" srcOrd="4" destOrd="0" presId="urn:microsoft.com/office/officeart/2005/8/layout/default"/>
    <dgm:cxn modelId="{47F658A0-055B-4218-88A2-57BB05C66659}" type="presParOf" srcId="{E3897223-2AA6-407C-AA30-203FD0DEF3AA}" destId="{26FE29C4-E108-4732-B99F-A68D9AFD13CA}" srcOrd="5" destOrd="0" presId="urn:microsoft.com/office/officeart/2005/8/layout/default"/>
    <dgm:cxn modelId="{39192628-E1DD-483F-8426-E1C4445C3AE4}" type="presParOf" srcId="{E3897223-2AA6-407C-AA30-203FD0DEF3AA}" destId="{C0E01F09-3CA6-4E16-BB56-37C9265D96BF}" srcOrd="6" destOrd="0" presId="urn:microsoft.com/office/officeart/2005/8/layout/default"/>
    <dgm:cxn modelId="{54B1EB04-343D-4514-B6FA-19B773F0B975}" type="presParOf" srcId="{E3897223-2AA6-407C-AA30-203FD0DEF3AA}" destId="{5F1E3EAB-3D7A-4E78-BB41-633A7282E99B}" srcOrd="7" destOrd="0" presId="urn:microsoft.com/office/officeart/2005/8/layout/default"/>
    <dgm:cxn modelId="{F388E7EF-5F71-4F8A-88FC-3947F6FD7ABB}" type="presParOf" srcId="{E3897223-2AA6-407C-AA30-203FD0DEF3AA}" destId="{7E0A18E2-F664-48C4-BE69-C485C2B13739}" srcOrd="8" destOrd="0" presId="urn:microsoft.com/office/officeart/2005/8/layout/default"/>
    <dgm:cxn modelId="{3D30306A-68F8-482C-9BDA-9A8AC0EB83E8}" type="presParOf" srcId="{E3897223-2AA6-407C-AA30-203FD0DEF3AA}" destId="{D7245788-6D7C-4CF3-8B14-456A40D6656C}" srcOrd="9" destOrd="0" presId="urn:microsoft.com/office/officeart/2005/8/layout/default"/>
    <dgm:cxn modelId="{263DC478-3406-4BF5-A111-FABF45CAD695}" type="presParOf" srcId="{E3897223-2AA6-407C-AA30-203FD0DEF3AA}" destId="{41224832-B853-4B4C-9792-11479B003214}" srcOrd="10" destOrd="0" presId="urn:microsoft.com/office/officeart/2005/8/layout/default"/>
    <dgm:cxn modelId="{F582DB62-7867-473B-8BF1-7AECA731961E}" type="presParOf" srcId="{E3897223-2AA6-407C-AA30-203FD0DEF3AA}" destId="{1A2663D0-5AF8-41E9-8214-971156F51F8B}" srcOrd="11" destOrd="0" presId="urn:microsoft.com/office/officeart/2005/8/layout/default"/>
    <dgm:cxn modelId="{9DB157F2-2E41-46DB-AEEE-B786F125A97D}" type="presParOf" srcId="{E3897223-2AA6-407C-AA30-203FD0DEF3AA}" destId="{78585A6F-DDAF-42E0-9E7C-22A2A2F0E753}" srcOrd="12" destOrd="0" presId="urn:microsoft.com/office/officeart/2005/8/layout/default"/>
    <dgm:cxn modelId="{3CBB6C67-B32D-4298-9496-2AC2F09646C1}" type="presParOf" srcId="{E3897223-2AA6-407C-AA30-203FD0DEF3AA}" destId="{5C47F518-1FA3-4E5E-82B1-1A8A270B2A67}" srcOrd="13" destOrd="0" presId="urn:microsoft.com/office/officeart/2005/8/layout/default"/>
    <dgm:cxn modelId="{5F8D1384-08D0-421C-95F5-64F8E3763EAF}" type="presParOf" srcId="{E3897223-2AA6-407C-AA30-203FD0DEF3AA}" destId="{BA4155F4-5D3E-429A-8A7F-F4803575EC76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159019-7319-429E-A535-D14E61EDD31B}">
      <dsp:nvSpPr>
        <dsp:cNvPr id="0" name=""/>
        <dsp:cNvSpPr/>
      </dsp:nvSpPr>
      <dsp:spPr>
        <a:xfrm>
          <a:off x="7147" y="602781"/>
          <a:ext cx="3086888" cy="3010679"/>
        </a:xfrm>
        <a:prstGeom prst="round2SameRect">
          <a:avLst>
            <a:gd name="adj1" fmla="val 8000"/>
            <a:gd name="adj2" fmla="val 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106680" rIns="35560" bIns="35560" numCol="1" spcCol="1270" anchor="t" anchorCtr="0">
          <a:noAutofit/>
        </a:bodyPr>
        <a:lstStyle/>
        <a:p>
          <a:pPr marL="285750" lvl="1" indent="-285750" algn="ctr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800" b="1" kern="1200" dirty="0">
              <a:latin typeface="Montserrat" pitchFamily="2" charset="0"/>
            </a:rPr>
            <a:t>2,52%</a:t>
          </a:r>
          <a:endParaRPr lang="es-AR" sz="2800" b="1" kern="1200" dirty="0">
            <a:latin typeface="Montserrat" pitchFamily="2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>
              <a:latin typeface="Montserrat" pitchFamily="2" charset="0"/>
            </a:rPr>
            <a:t>Establecimientos de internación acreditados en calidad</a:t>
          </a:r>
          <a:r>
            <a:rPr lang="es-MX" sz="1400" kern="1200" dirty="0">
              <a:latin typeface="Montserrat" pitchFamily="2" charset="0"/>
            </a:rPr>
            <a:t> (1)</a:t>
          </a:r>
          <a:endParaRPr lang="es-AR" sz="1400" kern="1200" dirty="0">
            <a:latin typeface="Montserrat" pitchFamily="2" charset="0"/>
          </a:endParaRPr>
        </a:p>
      </dsp:txBody>
      <dsp:txXfrm>
        <a:off x="77691" y="673325"/>
        <a:ext cx="2945800" cy="2940135"/>
      </dsp:txXfrm>
    </dsp:sp>
    <dsp:sp modelId="{C57B7476-E6C0-4889-960A-8D4B63F1AF58}">
      <dsp:nvSpPr>
        <dsp:cNvPr id="0" name=""/>
        <dsp:cNvSpPr/>
      </dsp:nvSpPr>
      <dsp:spPr>
        <a:xfrm>
          <a:off x="7147" y="3260269"/>
          <a:ext cx="3086888" cy="990847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0" rIns="2032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>
              <a:latin typeface="Montserrat" pitchFamily="2" charset="0"/>
            </a:rPr>
            <a:t>Déficit en establecimientos de salud</a:t>
          </a:r>
          <a:endParaRPr lang="es-AR" sz="1600" b="1" kern="1200" dirty="0">
            <a:latin typeface="Montserrat" pitchFamily="2" charset="0"/>
          </a:endParaRPr>
        </a:p>
      </dsp:txBody>
      <dsp:txXfrm>
        <a:off x="7147" y="3260269"/>
        <a:ext cx="2173864" cy="990847"/>
      </dsp:txXfrm>
    </dsp:sp>
    <dsp:sp modelId="{594F3760-1AF5-4261-BAA5-048218573EC0}">
      <dsp:nvSpPr>
        <dsp:cNvPr id="0" name=""/>
        <dsp:cNvSpPr/>
      </dsp:nvSpPr>
      <dsp:spPr>
        <a:xfrm>
          <a:off x="2268335" y="3417656"/>
          <a:ext cx="1080410" cy="1080410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18CDFA-1F23-4214-A11E-1ED3FD1479E8}">
      <dsp:nvSpPr>
        <dsp:cNvPr id="0" name=""/>
        <dsp:cNvSpPr/>
      </dsp:nvSpPr>
      <dsp:spPr>
        <a:xfrm>
          <a:off x="3616411" y="600361"/>
          <a:ext cx="3086888" cy="3020357"/>
        </a:xfrm>
        <a:prstGeom prst="round2SameRect">
          <a:avLst>
            <a:gd name="adj1" fmla="val 8000"/>
            <a:gd name="adj2" fmla="val 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68580" rIns="22860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>
              <a:latin typeface="Montserrat" pitchFamily="2" charset="0"/>
            </a:rPr>
            <a:t>No </a:t>
          </a:r>
          <a:r>
            <a:rPr lang="es-MX" sz="1800" kern="1200" dirty="0" err="1">
              <a:latin typeface="Montserrat" pitchFamily="2" charset="0"/>
            </a:rPr>
            <a:t>Currícula</a:t>
          </a:r>
          <a:r>
            <a:rPr lang="es-MX" sz="1800" kern="1200" dirty="0">
              <a:latin typeface="Montserrat" pitchFamily="2" charset="0"/>
            </a:rPr>
            <a:t> de grado, escaso postgrado.</a:t>
          </a:r>
          <a:endParaRPr lang="es-AR" sz="1800" kern="1200" dirty="0">
            <a:latin typeface="Montserrat" pitchFamily="2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AR" sz="1800" kern="1200" dirty="0">
            <a:latin typeface="Montserrat" pitchFamily="2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AR" sz="1800" kern="1200" dirty="0">
            <a:latin typeface="Montserrat" pitchFamily="2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b="1" kern="1200" dirty="0">
              <a:latin typeface="Montserrat" pitchFamily="2" charset="0"/>
            </a:rPr>
            <a:t>72% </a:t>
          </a:r>
          <a:r>
            <a:rPr lang="es-MX" sz="1800" kern="1200" dirty="0">
              <a:latin typeface="Montserrat" pitchFamily="2" charset="0"/>
            </a:rPr>
            <a:t>fue su primer curso en 2022</a:t>
          </a:r>
          <a:endParaRPr lang="es-AR" sz="1800" kern="1200" dirty="0">
            <a:latin typeface="Montserrat" pitchFamily="2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>
              <a:latin typeface="Montserrat" pitchFamily="2" charset="0"/>
            </a:rPr>
            <a:t>(cursos DNCSSYRS sobre 27.000)</a:t>
          </a:r>
          <a:endParaRPr lang="es-AR" sz="1600" kern="1200" dirty="0">
            <a:latin typeface="Montserrat" pitchFamily="2" charset="0"/>
          </a:endParaRPr>
        </a:p>
      </dsp:txBody>
      <dsp:txXfrm>
        <a:off x="3687182" y="671132"/>
        <a:ext cx="2945346" cy="2949586"/>
      </dsp:txXfrm>
    </dsp:sp>
    <dsp:sp modelId="{19A36EC7-EB7C-407B-8F9E-A09863DF3716}">
      <dsp:nvSpPr>
        <dsp:cNvPr id="0" name=""/>
        <dsp:cNvSpPr/>
      </dsp:nvSpPr>
      <dsp:spPr>
        <a:xfrm>
          <a:off x="3616411" y="3262688"/>
          <a:ext cx="3086888" cy="990847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0" rIns="2032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>
              <a:latin typeface="Montserrat" pitchFamily="2" charset="0"/>
            </a:rPr>
            <a:t>Falta de Formación en Calidad</a:t>
          </a:r>
          <a:endParaRPr lang="es-AR" sz="1600" b="1" kern="1200" dirty="0">
            <a:latin typeface="Montserrat" pitchFamily="2" charset="0"/>
          </a:endParaRPr>
        </a:p>
      </dsp:txBody>
      <dsp:txXfrm>
        <a:off x="3616411" y="3262688"/>
        <a:ext cx="2173864" cy="990847"/>
      </dsp:txXfrm>
    </dsp:sp>
    <dsp:sp modelId="{409C5213-24E3-4538-B876-27806448EB24}">
      <dsp:nvSpPr>
        <dsp:cNvPr id="0" name=""/>
        <dsp:cNvSpPr/>
      </dsp:nvSpPr>
      <dsp:spPr>
        <a:xfrm>
          <a:off x="5877599" y="3420076"/>
          <a:ext cx="1080410" cy="1080410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2000" r="-32000"/>
          </a:stretch>
        </a:blip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8A6D64-9E9F-4FC3-8492-B92FEEEFB336}">
      <dsp:nvSpPr>
        <dsp:cNvPr id="0" name=""/>
        <dsp:cNvSpPr/>
      </dsp:nvSpPr>
      <dsp:spPr>
        <a:xfrm>
          <a:off x="7225675" y="569023"/>
          <a:ext cx="3086888" cy="3145710"/>
        </a:xfrm>
        <a:prstGeom prst="round2SameRect">
          <a:avLst>
            <a:gd name="adj1" fmla="val 8000"/>
            <a:gd name="adj2" fmla="val 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53340" rIns="17780" bIns="177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b="1" kern="1200" dirty="0">
              <a:latin typeface="Montserrat" pitchFamily="2" charset="0"/>
            </a:rPr>
            <a:t>15% gasto hospitalario </a:t>
          </a:r>
          <a:r>
            <a:rPr lang="es-MX" sz="1100" b="0" kern="1200" dirty="0">
              <a:latin typeface="Montserrat" pitchFamily="2" charset="0"/>
            </a:rPr>
            <a:t>(2)</a:t>
          </a:r>
          <a:endParaRPr lang="es-AR" sz="1100" b="0" kern="1200" dirty="0">
            <a:latin typeface="Montserrat" pitchFamily="2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Char char="••"/>
          </a:pPr>
          <a:endParaRPr lang="es-AR" sz="1400" kern="1200" dirty="0">
            <a:latin typeface="Montserrat" pitchFamily="2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Char char="••"/>
          </a:pPr>
          <a:r>
            <a:rPr lang="es-MX" sz="1400" b="1" kern="1200" dirty="0">
              <a:latin typeface="Montserrat" pitchFamily="2" charset="0"/>
            </a:rPr>
            <a:t>EVENTOS ADVERSOS </a:t>
          </a:r>
          <a:r>
            <a:rPr lang="es-MX" sz="1050" b="1" kern="1200" dirty="0">
              <a:latin typeface="Montserrat" pitchFamily="2" charset="0"/>
            </a:rPr>
            <a:t>(3)</a:t>
          </a:r>
          <a:r>
            <a:rPr lang="es-MX" sz="1050" kern="1200" dirty="0">
              <a:latin typeface="Montserrat" pitchFamily="2" charset="0"/>
            </a:rPr>
            <a:t>:</a:t>
          </a:r>
          <a:endParaRPr lang="es-AR" sz="1400" kern="1200" dirty="0">
            <a:latin typeface="Montserrat" pitchFamily="2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Char char="••"/>
          </a:pPr>
          <a:r>
            <a:rPr lang="es-MX" sz="1400" b="1" kern="1200" dirty="0">
              <a:latin typeface="Montserrat" pitchFamily="2" charset="0"/>
            </a:rPr>
            <a:t>12,1% </a:t>
          </a:r>
          <a:r>
            <a:rPr lang="es-MX" sz="1400" kern="1200" dirty="0">
              <a:latin typeface="Montserrat" pitchFamily="2" charset="0"/>
            </a:rPr>
            <a:t>Prevalencia</a:t>
          </a:r>
          <a:endParaRPr lang="es-AR" sz="1400" kern="1200" dirty="0">
            <a:latin typeface="Montserrat" pitchFamily="2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Char char="••"/>
          </a:pPr>
          <a:r>
            <a:rPr lang="es-MX" sz="1400" b="1" kern="1200" dirty="0">
              <a:latin typeface="Montserrat" pitchFamily="2" charset="0"/>
            </a:rPr>
            <a:t>57,5% </a:t>
          </a:r>
          <a:r>
            <a:rPr lang="es-MX" sz="1400" kern="1200" dirty="0">
              <a:latin typeface="Montserrat" pitchFamily="2" charset="0"/>
            </a:rPr>
            <a:t>aumentaron internación</a:t>
          </a:r>
          <a:endParaRPr lang="es-AR" sz="1400" kern="1200" dirty="0">
            <a:latin typeface="Montserrat" pitchFamily="2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Char char="••"/>
          </a:pPr>
          <a:r>
            <a:rPr lang="es-MX" sz="1400" b="1" kern="1200" dirty="0">
              <a:latin typeface="Montserrat" pitchFamily="2" charset="0"/>
            </a:rPr>
            <a:t>47%</a:t>
          </a:r>
          <a:r>
            <a:rPr lang="es-MX" sz="1400" kern="1200" dirty="0">
              <a:latin typeface="Montserrat" pitchFamily="2" charset="0"/>
            </a:rPr>
            <a:t> son EVITABLES</a:t>
          </a:r>
          <a:endParaRPr lang="es-AR" sz="1400" kern="1200" dirty="0">
            <a:latin typeface="Montserrat" pitchFamily="2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Char char="••"/>
          </a:pPr>
          <a:endParaRPr lang="es-AR" sz="1400" b="1" kern="1200" dirty="0">
            <a:latin typeface="Montserrat" pitchFamily="2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Char char="••"/>
          </a:pPr>
          <a:r>
            <a:rPr lang="es-MX" sz="1400" kern="1200" dirty="0">
              <a:latin typeface="Montserrat" pitchFamily="2" charset="0"/>
            </a:rPr>
            <a:t> </a:t>
          </a:r>
          <a:r>
            <a:rPr lang="es-MX" sz="1400" b="1" kern="1200" dirty="0">
              <a:latin typeface="Montserrat" pitchFamily="2" charset="0"/>
            </a:rPr>
            <a:t>INFORME OCDE </a:t>
          </a:r>
          <a:r>
            <a:rPr lang="es-MX" sz="1050" b="1" kern="1200" dirty="0">
              <a:latin typeface="Montserrat" pitchFamily="2" charset="0"/>
            </a:rPr>
            <a:t> </a:t>
          </a:r>
          <a:r>
            <a:rPr lang="es-MX" sz="1050" b="0" kern="1200" dirty="0">
              <a:latin typeface="Montserrat" pitchFamily="2" charset="0"/>
            </a:rPr>
            <a:t>(4):  </a:t>
          </a:r>
          <a:r>
            <a:rPr lang="es-MX" sz="1400" kern="1200" dirty="0">
              <a:latin typeface="Montserrat" pitchFamily="2" charset="0"/>
            </a:rPr>
            <a:t>Política Nacional</a:t>
          </a:r>
          <a:r>
            <a:rPr lang="es-MX" sz="1600" kern="1200" dirty="0">
              <a:latin typeface="Montserrat" pitchFamily="2" charset="0"/>
            </a:rPr>
            <a:t>/ </a:t>
          </a:r>
          <a:r>
            <a:rPr lang="es-MX" sz="1400" kern="1200" dirty="0">
              <a:latin typeface="Montserrat" pitchFamily="2" charset="0"/>
            </a:rPr>
            <a:t>Capacitaciones/ Acreditaciones de Calidad</a:t>
          </a:r>
          <a:endParaRPr lang="es-AR" sz="1400" b="1" kern="1200" dirty="0">
            <a:latin typeface="Montserrat" pitchFamily="2" charset="0"/>
          </a:endParaRPr>
        </a:p>
      </dsp:txBody>
      <dsp:txXfrm>
        <a:off x="7298004" y="641352"/>
        <a:ext cx="2942230" cy="3073381"/>
      </dsp:txXfrm>
    </dsp:sp>
    <dsp:sp modelId="{52290073-7AC2-42E2-90F8-F381F8F807C1}">
      <dsp:nvSpPr>
        <dsp:cNvPr id="0" name=""/>
        <dsp:cNvSpPr/>
      </dsp:nvSpPr>
      <dsp:spPr>
        <a:xfrm>
          <a:off x="7225675" y="3294027"/>
          <a:ext cx="3086888" cy="990847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0" rIns="2032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>
              <a:latin typeface="Montserrat" pitchFamily="2" charset="0"/>
            </a:rPr>
            <a:t>Costos de NO Calidad</a:t>
          </a:r>
          <a:endParaRPr lang="es-AR" sz="1600" b="1" kern="1200" dirty="0">
            <a:latin typeface="Montserrat" pitchFamily="2" charset="0"/>
          </a:endParaRPr>
        </a:p>
      </dsp:txBody>
      <dsp:txXfrm>
        <a:off x="7225675" y="3294027"/>
        <a:ext cx="2173864" cy="990847"/>
      </dsp:txXfrm>
    </dsp:sp>
    <dsp:sp modelId="{F964D77E-B3FE-41B2-8519-1A32E8567678}">
      <dsp:nvSpPr>
        <dsp:cNvPr id="0" name=""/>
        <dsp:cNvSpPr/>
      </dsp:nvSpPr>
      <dsp:spPr>
        <a:xfrm>
          <a:off x="9486863" y="3451414"/>
          <a:ext cx="1080410" cy="1080410"/>
        </a:xfrm>
        <a:prstGeom prst="ellipse">
          <a:avLst/>
        </a:prstGeom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9F3050-2B9E-4323-A0BC-40A46B768C16}">
      <dsp:nvSpPr>
        <dsp:cNvPr id="0" name=""/>
        <dsp:cNvSpPr/>
      </dsp:nvSpPr>
      <dsp:spPr>
        <a:xfrm>
          <a:off x="0" y="0"/>
          <a:ext cx="2323967" cy="1394380"/>
        </a:xfrm>
        <a:prstGeom prst="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>
              <a:latin typeface="Montserrat" pitchFamily="2" charset="0"/>
            </a:rPr>
            <a:t>Calidad y Seguridad Sanitarias</a:t>
          </a:r>
          <a:endParaRPr lang="es-AR" sz="2500" kern="1200" dirty="0">
            <a:latin typeface="Montserrat" pitchFamily="2" charset="0"/>
          </a:endParaRPr>
        </a:p>
      </dsp:txBody>
      <dsp:txXfrm>
        <a:off x="0" y="0"/>
        <a:ext cx="2323967" cy="1394380"/>
      </dsp:txXfrm>
    </dsp:sp>
    <dsp:sp modelId="{AEA2BDCE-11B8-41B3-95EA-15C7ECD94103}">
      <dsp:nvSpPr>
        <dsp:cNvPr id="0" name=""/>
        <dsp:cNvSpPr/>
      </dsp:nvSpPr>
      <dsp:spPr>
        <a:xfrm>
          <a:off x="798265" y="1630463"/>
          <a:ext cx="2323967" cy="1394380"/>
        </a:xfrm>
        <a:prstGeom prst="rect">
          <a:avLst/>
        </a:prstGeom>
        <a:solidFill>
          <a:schemeClr val="accent1">
            <a:shade val="50000"/>
            <a:hueOff val="222839"/>
            <a:satOff val="5970"/>
            <a:lumOff val="2630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>
              <a:latin typeface="Montserrat" pitchFamily="2" charset="0"/>
            </a:rPr>
            <a:t>Calidad en la gestión administrativa</a:t>
          </a:r>
          <a:endParaRPr lang="es-AR" sz="2500" kern="1200" dirty="0">
            <a:latin typeface="Montserrat" pitchFamily="2" charset="0"/>
          </a:endParaRPr>
        </a:p>
      </dsp:txBody>
      <dsp:txXfrm>
        <a:off x="798265" y="1630463"/>
        <a:ext cx="2323967" cy="1394380"/>
      </dsp:txXfrm>
    </dsp:sp>
    <dsp:sp modelId="{11F535F2-8DD6-41A4-9B51-FB9D33FC2495}">
      <dsp:nvSpPr>
        <dsp:cNvPr id="0" name=""/>
        <dsp:cNvSpPr/>
      </dsp:nvSpPr>
      <dsp:spPr>
        <a:xfrm>
          <a:off x="1596531" y="3260926"/>
          <a:ext cx="2323967" cy="1394380"/>
        </a:xfrm>
        <a:prstGeom prst="rect">
          <a:avLst/>
        </a:prstGeom>
        <a:solidFill>
          <a:schemeClr val="accent1">
            <a:shade val="50000"/>
            <a:hueOff val="222839"/>
            <a:satOff val="5970"/>
            <a:lumOff val="2630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>
              <a:latin typeface="Montserrat" pitchFamily="2" charset="0"/>
            </a:rPr>
            <a:t>Calidad asistencial</a:t>
          </a:r>
          <a:endParaRPr lang="es-AR" sz="2500" kern="1200" dirty="0">
            <a:latin typeface="Montserrat" pitchFamily="2" charset="0"/>
          </a:endParaRPr>
        </a:p>
      </dsp:txBody>
      <dsp:txXfrm>
        <a:off x="1596531" y="3260926"/>
        <a:ext cx="2323967" cy="139438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BA1D8E-5982-4825-887B-1D933A0502D9}">
      <dsp:nvSpPr>
        <dsp:cNvPr id="0" name=""/>
        <dsp:cNvSpPr/>
      </dsp:nvSpPr>
      <dsp:spPr>
        <a:xfrm>
          <a:off x="0" y="605762"/>
          <a:ext cx="3034348" cy="3034348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0892AB-8C73-4189-899E-5A941F52DC48}">
      <dsp:nvSpPr>
        <dsp:cNvPr id="0" name=""/>
        <dsp:cNvSpPr/>
      </dsp:nvSpPr>
      <dsp:spPr>
        <a:xfrm>
          <a:off x="1505987" y="584795"/>
          <a:ext cx="3540072" cy="303434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0" kern="1200" dirty="0">
              <a:solidFill>
                <a:srgbClr val="002060"/>
              </a:solidFill>
              <a:latin typeface="Montserrat" pitchFamily="2" charset="0"/>
            </a:rPr>
            <a:t>Secretaría de Calidad en Salud</a:t>
          </a:r>
          <a:endParaRPr lang="es-AR" sz="1600" b="0" kern="1200" dirty="0">
            <a:solidFill>
              <a:srgbClr val="002060"/>
            </a:solidFill>
            <a:latin typeface="Montserrat" pitchFamily="2" charset="0"/>
          </a:endParaRPr>
        </a:p>
      </dsp:txBody>
      <dsp:txXfrm>
        <a:off x="1505987" y="584795"/>
        <a:ext cx="3540072" cy="910306"/>
      </dsp:txXfrm>
    </dsp:sp>
    <dsp:sp modelId="{9867EF44-BFC9-4B8B-8882-69FA4650F605}">
      <dsp:nvSpPr>
        <dsp:cNvPr id="0" name=""/>
        <dsp:cNvSpPr/>
      </dsp:nvSpPr>
      <dsp:spPr>
        <a:xfrm>
          <a:off x="531011" y="1516068"/>
          <a:ext cx="1972324" cy="1972324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shade val="50000"/>
            <a:hueOff val="222839"/>
            <a:satOff val="5970"/>
            <a:lumOff val="2630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F32111-69E6-451A-AF30-7C0561AA37E1}">
      <dsp:nvSpPr>
        <dsp:cNvPr id="0" name=""/>
        <dsp:cNvSpPr/>
      </dsp:nvSpPr>
      <dsp:spPr>
        <a:xfrm>
          <a:off x="1517174" y="1516068"/>
          <a:ext cx="3540072" cy="197232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50000"/>
              <a:hueOff val="222839"/>
              <a:satOff val="5970"/>
              <a:lumOff val="2630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0" kern="1200" dirty="0">
              <a:solidFill>
                <a:srgbClr val="002060"/>
              </a:solidFill>
              <a:latin typeface="Montserrat" pitchFamily="2" charset="0"/>
            </a:rPr>
            <a:t>Dirección Nacional de Calidad (DNCSSYRS)</a:t>
          </a:r>
          <a:endParaRPr lang="es-AR" sz="1400" b="0" kern="1200" dirty="0">
            <a:solidFill>
              <a:srgbClr val="002060"/>
            </a:solidFill>
            <a:latin typeface="Montserrat" pitchFamily="2" charset="0"/>
          </a:endParaRPr>
        </a:p>
      </dsp:txBody>
      <dsp:txXfrm>
        <a:off x="1517174" y="1516068"/>
        <a:ext cx="3540072" cy="910303"/>
      </dsp:txXfrm>
    </dsp:sp>
    <dsp:sp modelId="{E67FF9BE-87E4-4CBC-BF58-7C3828738CFB}">
      <dsp:nvSpPr>
        <dsp:cNvPr id="0" name=""/>
        <dsp:cNvSpPr/>
      </dsp:nvSpPr>
      <dsp:spPr>
        <a:xfrm>
          <a:off x="1062022" y="2409964"/>
          <a:ext cx="835613" cy="868429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shade val="50000"/>
            <a:hueOff val="222839"/>
            <a:satOff val="5970"/>
            <a:lumOff val="26302"/>
            <a:alphaOff val="0"/>
          </a:schemeClr>
        </a:solidFill>
        <a:ln w="3175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76C15F-4299-485D-9946-F6D59ADE63FA}">
      <dsp:nvSpPr>
        <dsp:cNvPr id="0" name=""/>
        <dsp:cNvSpPr/>
      </dsp:nvSpPr>
      <dsp:spPr>
        <a:xfrm>
          <a:off x="1517174" y="2426372"/>
          <a:ext cx="3540072" cy="910303"/>
        </a:xfrm>
        <a:prstGeom prst="rect">
          <a:avLst/>
        </a:prstGeom>
        <a:solidFill>
          <a:schemeClr val="lt1"/>
        </a:solidFill>
        <a:ln w="762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>
              <a:solidFill>
                <a:srgbClr val="002060"/>
              </a:solidFill>
              <a:latin typeface="Montserrat" pitchFamily="2" charset="0"/>
            </a:rPr>
            <a:t>RED FEDERAL DE CALIDAD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>
              <a:solidFill>
                <a:srgbClr val="002060"/>
              </a:solidFill>
              <a:latin typeface="Montserrat" pitchFamily="2" charset="0"/>
            </a:rPr>
            <a:t>24 Jurisdicciones, INE, INC, INCUCAI, </a:t>
          </a:r>
          <a:r>
            <a:rPr lang="es-MX" sz="1300" kern="1200" dirty="0" err="1">
              <a:solidFill>
                <a:srgbClr val="002060"/>
              </a:solidFill>
              <a:latin typeface="Montserrat" pitchFamily="2" charset="0"/>
            </a:rPr>
            <a:t>Hosp</a:t>
          </a:r>
          <a:r>
            <a:rPr lang="es-MX" sz="1300" kern="1200" dirty="0">
              <a:solidFill>
                <a:srgbClr val="002060"/>
              </a:solidFill>
              <a:latin typeface="Montserrat" pitchFamily="2" charset="0"/>
            </a:rPr>
            <a:t> </a:t>
          </a:r>
          <a:r>
            <a:rPr lang="es-MX" sz="1300" kern="1200" dirty="0" err="1">
              <a:solidFill>
                <a:srgbClr val="002060"/>
              </a:solidFill>
              <a:latin typeface="Montserrat" pitchFamily="2" charset="0"/>
            </a:rPr>
            <a:t>Nac</a:t>
          </a:r>
          <a:r>
            <a:rPr lang="es-MX" sz="1400" kern="1200" dirty="0">
              <a:solidFill>
                <a:srgbClr val="002060"/>
              </a:solidFill>
              <a:latin typeface="Montserrat" pitchFamily="2" charset="0"/>
            </a:rPr>
            <a:t>., COSSPRA</a:t>
          </a:r>
          <a:endParaRPr lang="es-AR" sz="1400" kern="1200" dirty="0">
            <a:solidFill>
              <a:srgbClr val="002060"/>
            </a:solidFill>
            <a:latin typeface="Montserrat" pitchFamily="2" charset="0"/>
          </a:endParaRPr>
        </a:p>
      </dsp:txBody>
      <dsp:txXfrm>
        <a:off x="1517174" y="2426372"/>
        <a:ext cx="3540072" cy="91030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AF3FA9-45EB-449C-9869-272AC8485460}">
      <dsp:nvSpPr>
        <dsp:cNvPr id="0" name=""/>
        <dsp:cNvSpPr/>
      </dsp:nvSpPr>
      <dsp:spPr>
        <a:xfrm rot="5400000">
          <a:off x="70235" y="966924"/>
          <a:ext cx="1014491" cy="115496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5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EFDB3272-996B-41FB-8F3B-A9BDBF16B1E8}">
      <dsp:nvSpPr>
        <dsp:cNvPr id="0" name=""/>
        <dsp:cNvSpPr/>
      </dsp:nvSpPr>
      <dsp:spPr>
        <a:xfrm>
          <a:off x="0" y="83191"/>
          <a:ext cx="1688456" cy="645831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alpha val="9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b="1" kern="1200" dirty="0">
              <a:latin typeface="Montserrat" pitchFamily="2" charset="0"/>
            </a:rPr>
            <a:t>INSCRIPCIÓN</a:t>
          </a:r>
          <a:r>
            <a:rPr lang="es-MX" sz="1300" kern="1200" dirty="0">
              <a:latin typeface="Montserrat" pitchFamily="2" charset="0"/>
            </a:rPr>
            <a:t> – </a:t>
          </a:r>
          <a:r>
            <a:rPr lang="es-MX" sz="1300" kern="1200" dirty="0" err="1">
              <a:latin typeface="Montserrat" pitchFamily="2" charset="0"/>
            </a:rPr>
            <a:t>Redcap</a:t>
          </a:r>
          <a:r>
            <a:rPr lang="es-MX" sz="1300" kern="1200" dirty="0">
              <a:latin typeface="Montserrat" pitchFamily="2" charset="0"/>
            </a:rPr>
            <a:t> </a:t>
          </a:r>
          <a:r>
            <a:rPr lang="es-MX" sz="1300" kern="1200" dirty="0" err="1">
              <a:latin typeface="Montserrat" pitchFamily="2" charset="0"/>
            </a:rPr>
            <a:t>Msal</a:t>
          </a:r>
          <a:endParaRPr lang="es-AR" sz="1300" kern="1200" dirty="0">
            <a:latin typeface="Montserrat" pitchFamily="2" charset="0"/>
          </a:endParaRPr>
        </a:p>
      </dsp:txBody>
      <dsp:txXfrm>
        <a:off x="31533" y="114724"/>
        <a:ext cx="1625390" cy="582765"/>
      </dsp:txXfrm>
    </dsp:sp>
    <dsp:sp modelId="{9A5B3B57-7E42-48E9-99BF-F727BF09D709}">
      <dsp:nvSpPr>
        <dsp:cNvPr id="0" name=""/>
        <dsp:cNvSpPr/>
      </dsp:nvSpPr>
      <dsp:spPr>
        <a:xfrm>
          <a:off x="1728297" y="0"/>
          <a:ext cx="2446182" cy="8718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b="1" kern="1200" dirty="0">
              <a:latin typeface="Montserrat" pitchFamily="2" charset="0"/>
            </a:rPr>
            <a:t>Voluntaria</a:t>
          </a:r>
          <a:endParaRPr lang="es-AR" sz="2000" b="1" kern="1200" dirty="0">
            <a:latin typeface="Montserrat" pitchFamily="2" charset="0"/>
          </a:endParaRPr>
        </a:p>
      </dsp:txBody>
      <dsp:txXfrm>
        <a:off x="1728297" y="0"/>
        <a:ext cx="2446182" cy="871834"/>
      </dsp:txXfrm>
    </dsp:sp>
    <dsp:sp modelId="{2C4D42F4-3669-4FF4-B8C3-5ABBF0B85FE3}">
      <dsp:nvSpPr>
        <dsp:cNvPr id="0" name=""/>
        <dsp:cNvSpPr/>
      </dsp:nvSpPr>
      <dsp:spPr>
        <a:xfrm rot="5400000">
          <a:off x="1345610" y="2426409"/>
          <a:ext cx="1014491" cy="115496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5">
            <a:tint val="50000"/>
            <a:hueOff val="26189"/>
            <a:satOff val="-1446"/>
            <a:lumOff val="5583"/>
            <a:alphaOff val="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FD2A717A-5918-4E52-8038-6A6BDBBA664A}">
      <dsp:nvSpPr>
        <dsp:cNvPr id="0" name=""/>
        <dsp:cNvSpPr/>
      </dsp:nvSpPr>
      <dsp:spPr>
        <a:xfrm>
          <a:off x="1451769" y="1450155"/>
          <a:ext cx="1521740" cy="758953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-13333"/>
                <a:satMod val="103000"/>
                <a:lumMod val="102000"/>
                <a:tint val="94000"/>
              </a:schemeClr>
            </a:gs>
            <a:gs pos="50000">
              <a:schemeClr val="accent5">
                <a:alpha val="90000"/>
                <a:hueOff val="0"/>
                <a:satOff val="0"/>
                <a:lumOff val="0"/>
                <a:alphaOff val="-13333"/>
                <a:satMod val="110000"/>
                <a:lumMod val="100000"/>
                <a:shade val="10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-13333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b="1" kern="1200" dirty="0">
              <a:latin typeface="Montserrat" pitchFamily="2" charset="0"/>
            </a:rPr>
            <a:t>PERFILAMIENTO</a:t>
          </a:r>
          <a:endParaRPr lang="es-AR" sz="1300" b="1" kern="1200" dirty="0">
            <a:latin typeface="Montserrat" pitchFamily="2" charset="0"/>
          </a:endParaRPr>
        </a:p>
      </dsp:txBody>
      <dsp:txXfrm>
        <a:off x="1488825" y="1487211"/>
        <a:ext cx="1447628" cy="684841"/>
      </dsp:txXfrm>
    </dsp:sp>
    <dsp:sp modelId="{D20C8FD1-623F-404D-8072-3113D2B88B5F}">
      <dsp:nvSpPr>
        <dsp:cNvPr id="0" name=""/>
        <dsp:cNvSpPr/>
      </dsp:nvSpPr>
      <dsp:spPr>
        <a:xfrm>
          <a:off x="3035072" y="1170439"/>
          <a:ext cx="2488153" cy="12469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b="1" kern="1200" dirty="0">
              <a:latin typeface="Montserrat" pitchFamily="2" charset="0"/>
            </a:rPr>
            <a:t>S/ Categoría y Desarrollo de calidad previo</a:t>
          </a:r>
          <a:endParaRPr lang="es-AR" sz="1400" b="1" kern="1200" dirty="0">
            <a:latin typeface="Montserrat" pitchFamily="2" charset="0"/>
          </a:endParaRPr>
        </a:p>
      </dsp:txBody>
      <dsp:txXfrm>
        <a:off x="3035072" y="1170439"/>
        <a:ext cx="2488153" cy="1246935"/>
      </dsp:txXfrm>
    </dsp:sp>
    <dsp:sp modelId="{EFEDE727-A802-49B1-A7F3-BB1A5B4DF6A4}">
      <dsp:nvSpPr>
        <dsp:cNvPr id="0" name=""/>
        <dsp:cNvSpPr/>
      </dsp:nvSpPr>
      <dsp:spPr>
        <a:xfrm rot="5400000">
          <a:off x="3041690" y="3821342"/>
          <a:ext cx="1014491" cy="115496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5">
            <a:tint val="50000"/>
            <a:hueOff val="52377"/>
            <a:satOff val="-2891"/>
            <a:lumOff val="11166"/>
            <a:alphaOff val="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A0B182EC-60D6-426F-AFBD-E2B183296BA6}">
      <dsp:nvSpPr>
        <dsp:cNvPr id="0" name=""/>
        <dsp:cNvSpPr/>
      </dsp:nvSpPr>
      <dsp:spPr>
        <a:xfrm>
          <a:off x="2787050" y="2543386"/>
          <a:ext cx="2406452" cy="1195408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-26667"/>
                <a:satMod val="103000"/>
                <a:lumMod val="102000"/>
                <a:tint val="94000"/>
              </a:schemeClr>
            </a:gs>
            <a:gs pos="50000">
              <a:schemeClr val="accent5">
                <a:alpha val="90000"/>
                <a:hueOff val="0"/>
                <a:satOff val="0"/>
                <a:lumOff val="0"/>
                <a:alphaOff val="-26667"/>
                <a:satMod val="110000"/>
                <a:lumMod val="100000"/>
                <a:shade val="10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-26667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b="1" kern="1200" dirty="0">
              <a:latin typeface="Montserrat" pitchFamily="2" charset="0"/>
            </a:rPr>
            <a:t>Categoría POSTULANTE </a:t>
          </a:r>
          <a:endParaRPr lang="es-AR" sz="1300" b="1" kern="1200" dirty="0">
            <a:latin typeface="Montserrat" pitchFamily="2" charset="0"/>
          </a:endParaRPr>
        </a:p>
      </dsp:txBody>
      <dsp:txXfrm>
        <a:off x="2845416" y="2601752"/>
        <a:ext cx="2289720" cy="1078676"/>
      </dsp:txXfrm>
    </dsp:sp>
    <dsp:sp modelId="{85DFEBA5-A072-4651-B6EB-AFB3DFBA9DC7}">
      <dsp:nvSpPr>
        <dsp:cNvPr id="0" name=""/>
        <dsp:cNvSpPr/>
      </dsp:nvSpPr>
      <dsp:spPr>
        <a:xfrm>
          <a:off x="5280625" y="2636471"/>
          <a:ext cx="2701942" cy="8921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b="1" kern="1200" dirty="0">
              <a:latin typeface="Montserrat" pitchFamily="2" charset="0"/>
            </a:rPr>
            <a:t>Desarrolla o evidencia Acciones </a:t>
          </a:r>
          <a:endParaRPr lang="es-AR" sz="1400" b="1" kern="1200" dirty="0">
            <a:latin typeface="Montserrat" pitchFamily="2" charset="0"/>
          </a:endParaRPr>
        </a:p>
      </dsp:txBody>
      <dsp:txXfrm>
        <a:off x="5280625" y="2636471"/>
        <a:ext cx="2701942" cy="892143"/>
      </dsp:txXfrm>
    </dsp:sp>
    <dsp:sp modelId="{C7D91491-4CC5-422F-A384-7A3367FC0ABE}">
      <dsp:nvSpPr>
        <dsp:cNvPr id="0" name=""/>
        <dsp:cNvSpPr/>
      </dsp:nvSpPr>
      <dsp:spPr>
        <a:xfrm>
          <a:off x="4317823" y="3941510"/>
          <a:ext cx="2817572" cy="1195408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-40000"/>
                <a:satMod val="103000"/>
                <a:lumMod val="102000"/>
                <a:tint val="94000"/>
              </a:schemeClr>
            </a:gs>
            <a:gs pos="50000">
              <a:schemeClr val="accent5">
                <a:alpha val="90000"/>
                <a:hueOff val="0"/>
                <a:satOff val="0"/>
                <a:lumOff val="0"/>
                <a:alphaOff val="-40000"/>
                <a:satMod val="110000"/>
                <a:lumMod val="100000"/>
                <a:shade val="10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-4000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dirty="0">
              <a:latin typeface="Montserrat" pitchFamily="2" charset="0"/>
            </a:rPr>
            <a:t>Categoría ACTIVO.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>
              <a:latin typeface="Montserrat" pitchFamily="2" charset="0"/>
            </a:rPr>
            <a:t>Observa Estándares de calidad del PLAN NACIONAL DE CALIDAD EN SALUD </a:t>
          </a:r>
          <a:endParaRPr lang="es-AR" sz="1200" kern="1200" dirty="0">
            <a:latin typeface="Montserrat" pitchFamily="2" charset="0"/>
          </a:endParaRPr>
        </a:p>
      </dsp:txBody>
      <dsp:txXfrm>
        <a:off x="4376189" y="3999876"/>
        <a:ext cx="2700840" cy="1078676"/>
      </dsp:txXfrm>
    </dsp:sp>
    <dsp:sp modelId="{DAAC170F-3702-4460-B036-AF047134EC93}">
      <dsp:nvSpPr>
        <dsp:cNvPr id="0" name=""/>
        <dsp:cNvSpPr/>
      </dsp:nvSpPr>
      <dsp:spPr>
        <a:xfrm>
          <a:off x="7500367" y="4477705"/>
          <a:ext cx="1212558" cy="5198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b="1" kern="1200" dirty="0">
              <a:latin typeface="Montserrat" pitchFamily="2" charset="0"/>
              <a:cs typeface="Aharoni" panose="02010803020104030203" pitchFamily="2" charset="-79"/>
            </a:rPr>
            <a:t>MAPA DE CALIDAD</a:t>
          </a:r>
          <a:endParaRPr lang="es-AR" sz="1200" b="1" kern="1200" dirty="0">
            <a:latin typeface="Montserrat" pitchFamily="2" charset="0"/>
            <a:cs typeface="Aharoni" panose="02010803020104030203" pitchFamily="2" charset="-79"/>
          </a:endParaRPr>
        </a:p>
      </dsp:txBody>
      <dsp:txXfrm>
        <a:off x="7500367" y="4477705"/>
        <a:ext cx="1212558" cy="51989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140193-4310-4338-ADC9-3F7A34AE5618}">
      <dsp:nvSpPr>
        <dsp:cNvPr id="0" name=""/>
        <dsp:cNvSpPr/>
      </dsp:nvSpPr>
      <dsp:spPr>
        <a:xfrm>
          <a:off x="55155" y="0"/>
          <a:ext cx="1798730" cy="4602758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1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>
              <a:latin typeface="Montserrat Medium" pitchFamily="2" charset="0"/>
            </a:rPr>
            <a:t>FORMACION </a:t>
          </a:r>
          <a:endParaRPr lang="es-AR" sz="1800" kern="1200" dirty="0">
            <a:latin typeface="Montserrat Medium" pitchFamily="2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dirty="0">
              <a:latin typeface="Montserrat Medium" pitchFamily="2" charset="0"/>
            </a:rPr>
            <a:t>Programa anual</a:t>
          </a:r>
          <a:endParaRPr lang="es-AR" sz="1200" kern="1200" dirty="0">
            <a:latin typeface="Montserrat Medium" pitchFamily="2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dirty="0">
              <a:latin typeface="Montserrat Medium" pitchFamily="2" charset="0"/>
            </a:rPr>
            <a:t>Postulación de Líderes de Calidad</a:t>
          </a:r>
          <a:endParaRPr lang="es-AR" sz="1200" kern="1200" dirty="0">
            <a:latin typeface="Montserrat Medium" pitchFamily="2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dirty="0">
              <a:latin typeface="Montserrat Medium" pitchFamily="2" charset="0"/>
            </a:rPr>
            <a:t>Realización de Cursos de la DNCSSYRS: 18 cursos en Calidad y Seguridad </a:t>
          </a:r>
          <a:endParaRPr lang="es-AR" sz="1200" kern="1200" dirty="0">
            <a:latin typeface="Montserrat Medium" pitchFamily="2" charset="0"/>
          </a:endParaRP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Char char="••"/>
          </a:pPr>
          <a:endParaRPr lang="es-AR" sz="900" kern="1200" dirty="0">
            <a:latin typeface="Montserrat Medium" pitchFamily="2" charset="0"/>
          </a:endParaRP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Char char="••"/>
          </a:pPr>
          <a:endParaRPr lang="es-AR" sz="900" kern="1200" dirty="0">
            <a:latin typeface="Montserrat Medium" pitchFamily="2" charset="0"/>
          </a:endParaRPr>
        </a:p>
      </dsp:txBody>
      <dsp:txXfrm>
        <a:off x="55155" y="1841103"/>
        <a:ext cx="1798730" cy="1841103"/>
      </dsp:txXfrm>
    </dsp:sp>
    <dsp:sp modelId="{03309FEF-3E61-449A-855C-2BC48A8834F3}">
      <dsp:nvSpPr>
        <dsp:cNvPr id="0" name=""/>
        <dsp:cNvSpPr/>
      </dsp:nvSpPr>
      <dsp:spPr>
        <a:xfrm>
          <a:off x="188161" y="276165"/>
          <a:ext cx="1532718" cy="1532718"/>
        </a:xfrm>
        <a:prstGeom prst="ellipse">
          <a:avLst/>
        </a:prstGeom>
        <a:blipFill>
          <a:blip xmlns:r="http://schemas.openxmlformats.org/officeDocument/2006/relationships" r:embed="rId1"/>
          <a:srcRect/>
          <a:stretch>
            <a:fillRect l="-60000" r="-60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7CD0A9-1AFD-4E91-A572-00370311FC19}">
      <dsp:nvSpPr>
        <dsp:cNvPr id="0" name=""/>
        <dsp:cNvSpPr/>
      </dsp:nvSpPr>
      <dsp:spPr>
        <a:xfrm>
          <a:off x="1915026" y="0"/>
          <a:ext cx="2038014" cy="4602758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67816"/>
            <a:satOff val="1294"/>
            <a:lumOff val="57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1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>
              <a:latin typeface="Montserrat Medium" pitchFamily="2" charset="0"/>
            </a:rPr>
            <a:t>CALIDAD </a:t>
          </a:r>
          <a:endParaRPr lang="es-AR" sz="1800" kern="1200" dirty="0">
            <a:latin typeface="Montserrat Medium" pitchFamily="2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dirty="0">
              <a:latin typeface="Montserrat Medium" pitchFamily="2" charset="0"/>
            </a:rPr>
            <a:t>Comité</a:t>
          </a:r>
          <a:endParaRPr lang="es-AR" sz="1200" kern="1200" dirty="0">
            <a:latin typeface="Montserrat Medium" pitchFamily="2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dirty="0">
              <a:latin typeface="Montserrat Medium" pitchFamily="2" charset="0"/>
            </a:rPr>
            <a:t>Quejas</a:t>
          </a:r>
          <a:endParaRPr lang="es-AR" sz="1200" kern="1200" dirty="0">
            <a:latin typeface="Montserrat Medium" pitchFamily="2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dirty="0">
              <a:latin typeface="Montserrat Medium" pitchFamily="2" charset="0"/>
            </a:rPr>
            <a:t>Bienestar ocupacional </a:t>
          </a:r>
          <a:endParaRPr lang="es-AR" sz="1200" kern="1200" dirty="0">
            <a:latin typeface="Montserrat Medium" pitchFamily="2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dirty="0">
              <a:latin typeface="Montserrat Medium" pitchFamily="2" charset="0"/>
            </a:rPr>
            <a:t>Inmunización del personal</a:t>
          </a:r>
          <a:endParaRPr lang="es-AR" sz="1200" kern="1200" dirty="0">
            <a:latin typeface="Montserrat Medium" pitchFamily="2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kern="1200" dirty="0">
              <a:latin typeface="Montserrat Medium" pitchFamily="2" charset="0"/>
            </a:rPr>
            <a:t>Gestión de Medicamentos</a:t>
          </a:r>
          <a:endParaRPr lang="es-AR" sz="1200" kern="1200" dirty="0">
            <a:latin typeface="Montserrat Medium" pitchFamily="2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•"/>
          </a:pPr>
          <a:r>
            <a:rPr lang="es-MX" sz="1200" b="0" i="0" u="none" kern="1200" dirty="0" err="1">
              <a:latin typeface="Montserrat Medium" pitchFamily="2" charset="0"/>
            </a:rPr>
            <a:t>Triage</a:t>
          </a:r>
          <a:r>
            <a:rPr lang="es-MX" sz="1200" b="0" i="0" u="none" kern="1200" dirty="0">
              <a:latin typeface="Montserrat Medium" pitchFamily="2" charset="0"/>
            </a:rPr>
            <a:t> en Guardia</a:t>
          </a:r>
          <a:endParaRPr lang="es-AR" sz="1200" kern="1200" dirty="0">
            <a:latin typeface="Montserrat Medium" pitchFamily="2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•"/>
          </a:pPr>
          <a:endParaRPr lang="es-AR" sz="1200" kern="1200" dirty="0">
            <a:latin typeface="Montserrat Medium" pitchFamily="2" charset="0"/>
          </a:endParaRPr>
        </a:p>
      </dsp:txBody>
      <dsp:txXfrm>
        <a:off x="1915026" y="1841103"/>
        <a:ext cx="2038014" cy="1841103"/>
      </dsp:txXfrm>
    </dsp:sp>
    <dsp:sp modelId="{FC87C5E1-38E0-4E80-8F53-740D6EE27C68}">
      <dsp:nvSpPr>
        <dsp:cNvPr id="0" name=""/>
        <dsp:cNvSpPr/>
      </dsp:nvSpPr>
      <dsp:spPr>
        <a:xfrm>
          <a:off x="2167674" y="276165"/>
          <a:ext cx="1532718" cy="1532718"/>
        </a:xfrm>
        <a:prstGeom prst="ellipse">
          <a:avLst/>
        </a:prstGeom>
        <a:blipFill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 l="-3000" r="-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E94EFA-ADD2-4631-AC19-6BC576A32093}">
      <dsp:nvSpPr>
        <dsp:cNvPr id="0" name=""/>
        <dsp:cNvSpPr/>
      </dsp:nvSpPr>
      <dsp:spPr>
        <a:xfrm>
          <a:off x="4014181" y="0"/>
          <a:ext cx="2038014" cy="4602758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135632"/>
            <a:satOff val="2588"/>
            <a:lumOff val="114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1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>
              <a:latin typeface="Montserrat Medium" pitchFamily="2" charset="0"/>
            </a:rPr>
            <a:t>SEGURIDAD </a:t>
          </a:r>
          <a:endParaRPr lang="es-AR" sz="1800" kern="1200" dirty="0">
            <a:latin typeface="Montserrat Medium" pitchFamily="2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•"/>
          </a:pPr>
          <a:r>
            <a:rPr lang="es-MX" sz="1200" b="0" i="0" u="none" kern="1200" dirty="0">
              <a:latin typeface="Montserrat Medium" pitchFamily="2" charset="0"/>
            </a:rPr>
            <a:t>Programa de Control de Infecciones (IACS)</a:t>
          </a:r>
          <a:endParaRPr lang="es-AR" sz="1200" kern="1200" dirty="0">
            <a:latin typeface="Montserrat Medium" pitchFamily="2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•"/>
          </a:pPr>
          <a:r>
            <a:rPr lang="es-MX" sz="1200" b="0" i="0" u="none" kern="1200" dirty="0">
              <a:latin typeface="Montserrat Medium" pitchFamily="2" charset="0"/>
            </a:rPr>
            <a:t>Medicación de alto riesgo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•"/>
          </a:pPr>
          <a:r>
            <a:rPr lang="es-AR" sz="1200" b="0" i="0" u="none" kern="1200" dirty="0">
              <a:latin typeface="Montserrat Medium" pitchFamily="2" charset="0"/>
            </a:rPr>
            <a:t>Sistema de Receta Electrónica Registrado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•"/>
          </a:pPr>
          <a:r>
            <a:rPr lang="es-MX" sz="1200" b="0" i="0" u="none" kern="1200" dirty="0">
              <a:latin typeface="Montserrat Medium" pitchFamily="2" charset="0"/>
            </a:rPr>
            <a:t>Lista de verificación quirúrgica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•"/>
          </a:pPr>
          <a:r>
            <a:rPr lang="es-AR" sz="1200" b="0" i="0" u="none" kern="1200" dirty="0">
              <a:latin typeface="Montserrat Medium" pitchFamily="2" charset="0"/>
            </a:rPr>
            <a:t>Prevención de caídas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•"/>
          </a:pPr>
          <a:r>
            <a:rPr lang="es-MX" sz="1200" b="0" i="0" u="none" kern="1200" dirty="0">
              <a:latin typeface="Montserrat Medium" pitchFamily="2" charset="0"/>
            </a:rPr>
            <a:t>Prevención de LPP</a:t>
          </a:r>
          <a:endParaRPr lang="es-AR" sz="1200" b="0" i="0" u="none" kern="1200" dirty="0">
            <a:latin typeface="Montserrat Medium" pitchFamily="2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•"/>
          </a:pPr>
          <a:r>
            <a:rPr lang="es-AR" sz="1200" b="0" i="0" u="none" kern="1200" dirty="0">
              <a:latin typeface="Montserrat Medium" pitchFamily="2" charset="0"/>
            </a:rPr>
            <a:t>Identificación</a:t>
          </a:r>
        </a:p>
      </dsp:txBody>
      <dsp:txXfrm>
        <a:off x="4014181" y="1841103"/>
        <a:ext cx="2038014" cy="1841103"/>
      </dsp:txXfrm>
    </dsp:sp>
    <dsp:sp modelId="{E1AE08FB-046D-49C1-83E9-35B1B2237288}">
      <dsp:nvSpPr>
        <dsp:cNvPr id="0" name=""/>
        <dsp:cNvSpPr/>
      </dsp:nvSpPr>
      <dsp:spPr>
        <a:xfrm>
          <a:off x="4266829" y="276165"/>
          <a:ext cx="1532718" cy="1532718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5000" r="-4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622BD1-EA30-49BF-98E8-E83204C6E38B}">
      <dsp:nvSpPr>
        <dsp:cNvPr id="0" name=""/>
        <dsp:cNvSpPr/>
      </dsp:nvSpPr>
      <dsp:spPr>
        <a:xfrm>
          <a:off x="6113335" y="0"/>
          <a:ext cx="2038014" cy="4602758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203448"/>
            <a:satOff val="3881"/>
            <a:lumOff val="171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1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AR" sz="1800" b="0" i="0" u="none" kern="1200" dirty="0">
              <a:latin typeface="Montserrat Medium" pitchFamily="2" charset="0"/>
            </a:rPr>
            <a:t>ESTRATEGIAS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b="0" kern="1200" dirty="0">
              <a:latin typeface="Montserrat Medium" pitchFamily="2" charset="0"/>
            </a:rPr>
            <a:t>Receta electrónica</a:t>
          </a:r>
          <a:endParaRPr lang="es-AR" sz="1400" kern="1200" dirty="0">
            <a:latin typeface="Montserrat Medium" pitchFamily="2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b="0" kern="1200" dirty="0">
              <a:latin typeface="Montserrat Medium" pitchFamily="2" charset="0"/>
            </a:rPr>
            <a:t>Historia Clínica Electrónica</a:t>
          </a:r>
          <a:endParaRPr lang="es-AR" sz="1400" b="0" kern="1200" dirty="0">
            <a:latin typeface="Montserrat Medium" pitchFamily="2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>
              <a:latin typeface="Montserrat Medium" pitchFamily="2" charset="0"/>
            </a:rPr>
            <a:t>Portal del Paciente</a:t>
          </a:r>
          <a:endParaRPr lang="es-AR" sz="1400" kern="1200" dirty="0">
            <a:latin typeface="Montserrat Medium" pitchFamily="2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AR" sz="1400" kern="1200" dirty="0">
              <a:latin typeface="Montserrat Medium" pitchFamily="2" charset="0"/>
            </a:rPr>
            <a:t>Gestión de cobro de prestaciones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AR" sz="1400" kern="1200" dirty="0">
              <a:latin typeface="Montserrat Medium" pitchFamily="2" charset="0"/>
            </a:rPr>
            <a:t>Investigaciones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AR" sz="1400" kern="1200" dirty="0">
            <a:latin typeface="Montserrat Medium" pitchFamily="2" charset="0"/>
          </a:endParaRP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AR" sz="900" kern="1200" dirty="0">
            <a:latin typeface="Montserrat Medium" pitchFamily="2" charset="0"/>
          </a:endParaRPr>
        </a:p>
      </dsp:txBody>
      <dsp:txXfrm>
        <a:off x="6113335" y="1841103"/>
        <a:ext cx="2038014" cy="1841103"/>
      </dsp:txXfrm>
    </dsp:sp>
    <dsp:sp modelId="{22BE8C7B-A359-420A-926C-8A70140FB4D8}">
      <dsp:nvSpPr>
        <dsp:cNvPr id="0" name=""/>
        <dsp:cNvSpPr/>
      </dsp:nvSpPr>
      <dsp:spPr>
        <a:xfrm>
          <a:off x="6365983" y="276165"/>
          <a:ext cx="1532718" cy="1532718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1FCFAB-655B-4984-91DD-E09B3D142037}">
      <dsp:nvSpPr>
        <dsp:cNvPr id="0" name=""/>
        <dsp:cNvSpPr/>
      </dsp:nvSpPr>
      <dsp:spPr>
        <a:xfrm>
          <a:off x="8267645" y="0"/>
          <a:ext cx="2038014" cy="4602758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271263"/>
            <a:satOff val="5175"/>
            <a:lumOff val="2285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1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MX" sz="1800" b="0" i="0" u="none" kern="1200" dirty="0">
              <a:latin typeface="Montserrat Medium" pitchFamily="2" charset="0"/>
            </a:rPr>
            <a:t>EVALUACION </a:t>
          </a:r>
          <a:endParaRPr lang="es-AR" sz="1800" b="0" i="0" u="none" kern="1200" dirty="0">
            <a:latin typeface="Montserrat Medium" pitchFamily="2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•"/>
          </a:pPr>
          <a:r>
            <a:rPr lang="es-MX" sz="1200" b="0" i="0" u="none" kern="1200" dirty="0">
              <a:latin typeface="Montserrat Medium" pitchFamily="2" charset="0"/>
            </a:rPr>
            <a:t>Reconocimiento MSAL Establecimiento Comprometido con la Calidad </a:t>
          </a:r>
          <a:endParaRPr lang="es-AR" sz="1200" kern="1200" dirty="0">
            <a:latin typeface="Montserrat Medium" pitchFamily="2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•"/>
          </a:pPr>
          <a:endParaRPr lang="es-AR" sz="1200" kern="1200" dirty="0">
            <a:latin typeface="Montserrat Medium" pitchFamily="2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•"/>
          </a:pPr>
          <a:r>
            <a:rPr lang="es-MX" sz="1200" b="0" i="0" u="none" kern="1200" dirty="0">
              <a:latin typeface="Montserrat Medium" pitchFamily="2" charset="0"/>
            </a:rPr>
            <a:t>Acreditación de Calidad de Establecimiento</a:t>
          </a:r>
          <a:r>
            <a:rPr lang="es-MX" sz="1100" b="0" i="0" u="none" kern="1200" dirty="0">
              <a:latin typeface="Montserrat Medium" pitchFamily="2" charset="0"/>
            </a:rPr>
            <a:t> </a:t>
          </a:r>
          <a:endParaRPr lang="es-AR" sz="1100" kern="1200" dirty="0">
            <a:latin typeface="Montserrat Medium" pitchFamily="2" charset="0"/>
          </a:endParaRP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AR" sz="900" kern="1200" dirty="0">
            <a:latin typeface="Montserrat Medium" pitchFamily="2" charset="0"/>
          </a:endParaRPr>
        </a:p>
      </dsp:txBody>
      <dsp:txXfrm>
        <a:off x="8267645" y="1841103"/>
        <a:ext cx="2038014" cy="1841103"/>
      </dsp:txXfrm>
    </dsp:sp>
    <dsp:sp modelId="{38D23A49-BA99-4F03-BD58-08839320E91A}">
      <dsp:nvSpPr>
        <dsp:cNvPr id="0" name=""/>
        <dsp:cNvSpPr/>
      </dsp:nvSpPr>
      <dsp:spPr>
        <a:xfrm>
          <a:off x="8538110" y="285438"/>
          <a:ext cx="1532718" cy="1532718"/>
        </a:xfrm>
        <a:prstGeom prst="ellipse">
          <a:avLst/>
        </a:prstGeom>
        <a:blipFill>
          <a:blip xmlns:r="http://schemas.openxmlformats.org/officeDocument/2006/relationships"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3000" r="-2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41E065-C187-4548-A7AB-C87F55EA8B58}">
      <dsp:nvSpPr>
        <dsp:cNvPr id="0" name=""/>
        <dsp:cNvSpPr/>
      </dsp:nvSpPr>
      <dsp:spPr>
        <a:xfrm>
          <a:off x="488984" y="0"/>
          <a:ext cx="8982689" cy="534925"/>
        </a:xfrm>
        <a:prstGeom prst="left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0C1E61-46DE-4394-830E-B150CD60A24D}">
      <dsp:nvSpPr>
        <dsp:cNvPr id="0" name=""/>
        <dsp:cNvSpPr/>
      </dsp:nvSpPr>
      <dsp:spPr>
        <a:xfrm>
          <a:off x="2750" y="474097"/>
          <a:ext cx="2181939" cy="13091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>
              <a:latin typeface="Montserrat" pitchFamily="2" charset="0"/>
            </a:rPr>
            <a:t>- Realizar un recorrido de acciones de mejora adaptada al perfil de los establecimientos</a:t>
          </a:r>
          <a:endParaRPr lang="es-AR" sz="1500" kern="1200" dirty="0">
            <a:latin typeface="Montserrat" pitchFamily="2" charset="0"/>
          </a:endParaRPr>
        </a:p>
      </dsp:txBody>
      <dsp:txXfrm>
        <a:off x="2750" y="474097"/>
        <a:ext cx="2181939" cy="1309163"/>
      </dsp:txXfrm>
    </dsp:sp>
    <dsp:sp modelId="{5E1B26BD-F6D6-4952-BDC9-285C1507E74D}">
      <dsp:nvSpPr>
        <dsp:cNvPr id="0" name=""/>
        <dsp:cNvSpPr/>
      </dsp:nvSpPr>
      <dsp:spPr>
        <a:xfrm>
          <a:off x="2402883" y="474097"/>
          <a:ext cx="2181939" cy="13091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>
              <a:latin typeface="Montserrat" pitchFamily="2" charset="0"/>
            </a:rPr>
            <a:t>- Contar con el soporte de herramientas del Plan Nacional</a:t>
          </a:r>
        </a:p>
      </dsp:txBody>
      <dsp:txXfrm>
        <a:off x="2402883" y="474097"/>
        <a:ext cx="2181939" cy="1309163"/>
      </dsp:txXfrm>
    </dsp:sp>
    <dsp:sp modelId="{F3069BDB-D52A-417F-A5D8-76BC9B56BCFE}">
      <dsp:nvSpPr>
        <dsp:cNvPr id="0" name=""/>
        <dsp:cNvSpPr/>
      </dsp:nvSpPr>
      <dsp:spPr>
        <a:xfrm>
          <a:off x="4832996" y="480132"/>
          <a:ext cx="2181939" cy="13091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>
              <a:latin typeface="Montserrat" pitchFamily="2" charset="0"/>
            </a:rPr>
            <a:t>- Reconocimiento MSAL como </a:t>
          </a:r>
          <a:r>
            <a:rPr lang="es-MX" sz="1500" b="1" kern="1200" dirty="0">
              <a:latin typeface="Montserrat" pitchFamily="2" charset="0"/>
            </a:rPr>
            <a:t>“</a:t>
          </a:r>
          <a:r>
            <a:rPr lang="es-MX" sz="1500" b="1" u="sng" kern="1200" dirty="0">
              <a:latin typeface="Montserrat" pitchFamily="2" charset="0"/>
            </a:rPr>
            <a:t>Establecimiento Comprometido con la Calidad</a:t>
          </a:r>
          <a:r>
            <a:rPr lang="es-MX" sz="1500" b="1" kern="1200" dirty="0">
              <a:latin typeface="Montserrat" pitchFamily="2" charset="0"/>
            </a:rPr>
            <a:t>”</a:t>
          </a:r>
        </a:p>
      </dsp:txBody>
      <dsp:txXfrm>
        <a:off x="4832996" y="480132"/>
        <a:ext cx="2181939" cy="1309163"/>
      </dsp:txXfrm>
    </dsp:sp>
    <dsp:sp modelId="{C0E01F09-3CA6-4E16-BB56-37C9265D96BF}">
      <dsp:nvSpPr>
        <dsp:cNvPr id="0" name=""/>
        <dsp:cNvSpPr/>
      </dsp:nvSpPr>
      <dsp:spPr>
        <a:xfrm>
          <a:off x="4819751" y="1958073"/>
          <a:ext cx="2181939" cy="13091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>
              <a:latin typeface="Montserrat" pitchFamily="2" charset="0"/>
            </a:rPr>
            <a:t>- Reconocimiento MSAL a los</a:t>
          </a:r>
          <a:r>
            <a:rPr lang="es-MX" sz="1500" b="1" u="sng" kern="1200" dirty="0">
              <a:latin typeface="Montserrat" pitchFamily="2" charset="0"/>
            </a:rPr>
            <a:t>      “Líderes de calidad y seguridad “</a:t>
          </a:r>
          <a:r>
            <a:rPr lang="es-MX" sz="1500" kern="1200" dirty="0">
              <a:latin typeface="Montserrat" pitchFamily="2" charset="0"/>
            </a:rPr>
            <a:t> </a:t>
          </a:r>
        </a:p>
      </dsp:txBody>
      <dsp:txXfrm>
        <a:off x="4819751" y="1958073"/>
        <a:ext cx="2181939" cy="1309163"/>
      </dsp:txXfrm>
    </dsp:sp>
    <dsp:sp modelId="{7E0A18E2-F664-48C4-BE69-C485C2B13739}">
      <dsp:nvSpPr>
        <dsp:cNvPr id="0" name=""/>
        <dsp:cNvSpPr/>
      </dsp:nvSpPr>
      <dsp:spPr>
        <a:xfrm>
          <a:off x="0" y="1935302"/>
          <a:ext cx="2181939" cy="13091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>
              <a:latin typeface="Montserrat" pitchFamily="2" charset="0"/>
            </a:rPr>
            <a:t>- Estándares de calidad iguales en lo público y lo privado</a:t>
          </a:r>
        </a:p>
      </dsp:txBody>
      <dsp:txXfrm>
        <a:off x="0" y="1935302"/>
        <a:ext cx="2181939" cy="1309163"/>
      </dsp:txXfrm>
    </dsp:sp>
    <dsp:sp modelId="{41224832-B853-4B4C-9792-11479B003214}">
      <dsp:nvSpPr>
        <dsp:cNvPr id="0" name=""/>
        <dsp:cNvSpPr/>
      </dsp:nvSpPr>
      <dsp:spPr>
        <a:xfrm>
          <a:off x="2392388" y="470819"/>
          <a:ext cx="2181939" cy="13091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>
              <a:latin typeface="Montserrat" pitchFamily="2" charset="0"/>
            </a:rPr>
            <a:t>- Adaptar  el Plan a las estrategias provinciales de calidad</a:t>
          </a:r>
        </a:p>
      </dsp:txBody>
      <dsp:txXfrm>
        <a:off x="2392388" y="470819"/>
        <a:ext cx="2181939" cy="1309163"/>
      </dsp:txXfrm>
    </dsp:sp>
    <dsp:sp modelId="{78585A6F-DDAF-42E0-9E7C-22A2A2F0E753}">
      <dsp:nvSpPr>
        <dsp:cNvPr id="0" name=""/>
        <dsp:cNvSpPr/>
      </dsp:nvSpPr>
      <dsp:spPr>
        <a:xfrm>
          <a:off x="2384707" y="1928298"/>
          <a:ext cx="2181939" cy="13091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>
              <a:latin typeface="Montserrat" pitchFamily="2" charset="0"/>
            </a:rPr>
            <a:t>- Favorecer las acreditaciones de calidad de los establecimientos de salud</a:t>
          </a:r>
        </a:p>
      </dsp:txBody>
      <dsp:txXfrm>
        <a:off x="2384707" y="1928298"/>
        <a:ext cx="2181939" cy="1309163"/>
      </dsp:txXfrm>
    </dsp:sp>
    <dsp:sp modelId="{BA4155F4-5D3E-429A-8A7F-F4803575EC76}">
      <dsp:nvSpPr>
        <dsp:cNvPr id="0" name=""/>
        <dsp:cNvSpPr/>
      </dsp:nvSpPr>
      <dsp:spPr>
        <a:xfrm>
          <a:off x="7136229" y="1374103"/>
          <a:ext cx="2181939" cy="1309163"/>
        </a:xfrm>
        <a:prstGeom prst="rect">
          <a:avLst/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b="1" kern="1200" dirty="0">
              <a:latin typeface="Montserrat" pitchFamily="2" charset="0"/>
            </a:rPr>
            <a:t>Integrar el MAPA DE CALIDAD de la República Argentina</a:t>
          </a:r>
        </a:p>
      </dsp:txBody>
      <dsp:txXfrm>
        <a:off x="7136229" y="1374103"/>
        <a:ext cx="2181939" cy="13091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68A9CA-5507-4A93-978D-53B7C989E797}" type="datetimeFigureOut">
              <a:rPr lang="es-ES"/>
              <a:pPr>
                <a:defRPr/>
              </a:pPr>
              <a:t>24/03/2024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782280-664F-444D-87D6-7E98178B0E7C}" type="slidenum">
              <a:rPr lang="es-ES" altLang="es-ES"/>
              <a:pPr/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678720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057E0C-53D9-4B10-A5D4-41A1EA5B7C52}" type="datetimeFigureOut">
              <a:rPr lang="es-ES"/>
              <a:pPr>
                <a:defRPr/>
              </a:pPr>
              <a:t>24/03/2024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7449CF-7A15-419A-A5E9-CBD7DEB0AF2A}" type="slidenum">
              <a:rPr lang="es-ES" altLang="es-ES"/>
              <a:pPr/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37805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C0B53-D2ED-45FB-874A-45BFA95D784B}" type="datetimeFigureOut">
              <a:rPr lang="es-ES"/>
              <a:pPr>
                <a:defRPr/>
              </a:pPr>
              <a:t>24/03/2024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DC3312-EE19-4220-B033-C4834F61789A}" type="slidenum">
              <a:rPr lang="es-ES" altLang="es-ES"/>
              <a:pPr/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14783199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D79213-B1CA-478F-BEA0-BEFB1F844BFF}" type="datetimeFigureOut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24/03/2024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93841F-DB30-4847-A980-19DBE7329862}" type="slidenum">
              <a:rPr kumimoji="0" lang="es-ES" altLang="es-E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altLang="es-E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88749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6B206D-91D2-4DBA-B645-37CF34184B23}" type="datetimeFigureOut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24/03/2024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F25588B-2EFB-4A7E-9FFA-945472969BCE}" type="slidenum">
              <a:rPr kumimoji="0" lang="es-ES" altLang="es-E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altLang="es-E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097896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B1AD77-2DBF-4860-AC3B-8137AE2EF7D0}" type="datetimeFigureOut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24/03/2024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2DEFFDD-E69D-483D-B242-45D6D86E6D02}" type="slidenum">
              <a:rPr kumimoji="0" lang="es-ES" altLang="es-E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altLang="es-E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20643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5C6F797-48E9-4C0B-8296-1A0E5F5E0CCF}" type="datetimeFigureOut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24/03/2024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EFF6ED2-3144-4E25-98C4-08A7470C19C1}" type="slidenum">
              <a:rPr kumimoji="0" lang="es-ES" altLang="es-E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altLang="es-E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83189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92B876-7AA6-4871-B100-483E3357E018}" type="datetimeFigureOut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24/03/2024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AD0CDDF-9E5D-4F4F-8CC6-74BF4126EB30}" type="slidenum">
              <a:rPr kumimoji="0" lang="es-ES" altLang="es-E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altLang="es-E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57729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5B408B-B80E-4A6A-89C2-C3D1A7E1914B}" type="datetimeFigureOut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24/03/2024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1A3C090-366F-45E1-9271-8B93987F9E82}" type="slidenum">
              <a:rPr kumimoji="0" lang="es-ES" altLang="es-E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altLang="es-E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15649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BB3F1DF-6ACB-44EA-B418-056ADA5F8992}" type="datetimeFigureOut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24/03/2024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0E023-F586-4CBD-9CFA-BFE311B096FD}" type="slidenum">
              <a:rPr kumimoji="0" lang="es-ES" altLang="es-E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altLang="es-E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17467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E73333-2562-4954-908A-6E0F2E7FC979}" type="datetimeFigureOut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24/03/2024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4A96ABC-D420-498B-85F1-2159EBF487D4}" type="slidenum">
              <a:rPr kumimoji="0" lang="es-ES" altLang="es-E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altLang="es-E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4698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A19FE7-1A97-4855-BF74-2D1CAA19C039}" type="datetimeFigureOut">
              <a:rPr lang="es-ES"/>
              <a:pPr>
                <a:defRPr/>
              </a:pPr>
              <a:t>24/03/2024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465193-422D-4D91-A232-F6084F82B691}" type="slidenum">
              <a:rPr lang="es-ES" altLang="es-ES"/>
              <a:pPr/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7894128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9B6DFC-D74B-4023-9FA7-456B525A3103}" type="datetimeFigureOut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24/03/2024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1AD4D5E-BA32-4794-9706-4E378480337E}" type="slidenum">
              <a:rPr kumimoji="0" lang="es-ES" altLang="es-E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altLang="es-E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606701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D1D2BB-28B0-498E-9B9F-7377555A88A9}" type="datetimeFigureOut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24/03/2024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0A99A5D-79B7-48F2-80D6-B14D2171BF54}" type="slidenum">
              <a:rPr kumimoji="0" lang="es-ES" altLang="es-E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altLang="es-E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296652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CCFDCB4-D547-486B-A22E-E45EAF73955E}" type="datetimeFigureOut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24/03/2024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7121A99-7FEE-42C1-9E68-F5FB3AD87F2F}" type="slidenum">
              <a:rPr kumimoji="0" lang="es-ES" altLang="es-E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altLang="es-E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35306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D79213-B1CA-478F-BEA0-BEFB1F844BFF}" type="datetimeFigureOut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24/03/2024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93841F-DB30-4847-A980-19DBE7329862}" type="slidenum">
              <a:rPr kumimoji="0" lang="es-ES" altLang="es-E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altLang="es-E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278679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6B206D-91D2-4DBA-B645-37CF34184B23}" type="datetimeFigureOut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24/03/2024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F25588B-2EFB-4A7E-9FFA-945472969BCE}" type="slidenum">
              <a:rPr kumimoji="0" lang="es-ES" altLang="es-E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altLang="es-E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310264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B1AD77-2DBF-4860-AC3B-8137AE2EF7D0}" type="datetimeFigureOut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24/03/2024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2DEFFDD-E69D-483D-B242-45D6D86E6D02}" type="slidenum">
              <a:rPr kumimoji="0" lang="es-ES" altLang="es-E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altLang="es-E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76310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5C6F797-48E9-4C0B-8296-1A0E5F5E0CCF}" type="datetimeFigureOut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24/03/2024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EFF6ED2-3144-4E25-98C4-08A7470C19C1}" type="slidenum">
              <a:rPr kumimoji="0" lang="es-ES" altLang="es-E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altLang="es-E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4342915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92B876-7AA6-4871-B100-483E3357E018}" type="datetimeFigureOut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24/03/2024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AD0CDDF-9E5D-4F4F-8CC6-74BF4126EB30}" type="slidenum">
              <a:rPr kumimoji="0" lang="es-ES" altLang="es-E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altLang="es-E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230745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5B408B-B80E-4A6A-89C2-C3D1A7E1914B}" type="datetimeFigureOut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24/03/2024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1A3C090-366F-45E1-9271-8B93987F9E82}" type="slidenum">
              <a:rPr kumimoji="0" lang="es-ES" altLang="es-E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altLang="es-E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766842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BB3F1DF-6ACB-44EA-B418-056ADA5F8992}" type="datetimeFigureOut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24/03/2024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0E023-F586-4CBD-9CFA-BFE311B096FD}" type="slidenum">
              <a:rPr kumimoji="0" lang="es-ES" altLang="es-E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altLang="es-E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19171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12200-4F7A-4915-8255-C6852B514BF5}" type="datetimeFigureOut">
              <a:rPr lang="es-ES"/>
              <a:pPr>
                <a:defRPr/>
              </a:pPr>
              <a:t>24/03/2024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5B8F3B-C5C4-4DB8-9E42-4363DC6EC745}" type="slidenum">
              <a:rPr lang="es-ES" altLang="es-ES"/>
              <a:pPr/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42930246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E73333-2562-4954-908A-6E0F2E7FC979}" type="datetimeFigureOut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24/03/2024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4A96ABC-D420-498B-85F1-2159EBF487D4}" type="slidenum">
              <a:rPr kumimoji="0" lang="es-ES" altLang="es-E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altLang="es-E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156797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9B6DFC-D74B-4023-9FA7-456B525A3103}" type="datetimeFigureOut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24/03/2024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1AD4D5E-BA32-4794-9706-4E378480337E}" type="slidenum">
              <a:rPr kumimoji="0" lang="es-ES" altLang="es-E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altLang="es-E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971688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D1D2BB-28B0-498E-9B9F-7377555A88A9}" type="datetimeFigureOut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24/03/2024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0A99A5D-79B7-48F2-80D6-B14D2171BF54}" type="slidenum">
              <a:rPr kumimoji="0" lang="es-ES" altLang="es-E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altLang="es-E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336610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CCFDCB4-D547-486B-A22E-E45EAF73955E}" type="datetimeFigureOut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24/03/2024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7121A99-7FEE-42C1-9E68-F5FB3AD87F2F}" type="slidenum">
              <a:rPr kumimoji="0" lang="es-ES" altLang="es-E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altLang="es-E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561755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D79213-B1CA-478F-BEA0-BEFB1F844BFF}" type="datetimeFigureOut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24/03/2024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93841F-DB30-4847-A980-19DBE7329862}" type="slidenum">
              <a:rPr kumimoji="0" lang="es-ES" altLang="es-E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altLang="es-E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1849623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6B206D-91D2-4DBA-B645-37CF34184B23}" type="datetimeFigureOut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24/03/2024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F25588B-2EFB-4A7E-9FFA-945472969BCE}" type="slidenum">
              <a:rPr kumimoji="0" lang="es-ES" altLang="es-E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altLang="es-E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372322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B1AD77-2DBF-4860-AC3B-8137AE2EF7D0}" type="datetimeFigureOut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24/03/2024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2DEFFDD-E69D-483D-B242-45D6D86E6D02}" type="slidenum">
              <a:rPr kumimoji="0" lang="es-ES" altLang="es-E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altLang="es-E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394563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5C6F797-48E9-4C0B-8296-1A0E5F5E0CCF}" type="datetimeFigureOut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24/03/2024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EFF6ED2-3144-4E25-98C4-08A7470C19C1}" type="slidenum">
              <a:rPr kumimoji="0" lang="es-ES" altLang="es-E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altLang="es-E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478349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92B876-7AA6-4871-B100-483E3357E018}" type="datetimeFigureOut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24/03/2024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AD0CDDF-9E5D-4F4F-8CC6-74BF4126EB30}" type="slidenum">
              <a:rPr kumimoji="0" lang="es-ES" altLang="es-E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altLang="es-E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917484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5B408B-B80E-4A6A-89C2-C3D1A7E1914B}" type="datetimeFigureOut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24/03/2024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1A3C090-366F-45E1-9271-8B93987F9E82}" type="slidenum">
              <a:rPr kumimoji="0" lang="es-ES" altLang="es-E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altLang="es-E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6287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4737AF-6992-4F3D-BCE4-42437F036B8C}" type="datetimeFigureOut">
              <a:rPr lang="es-ES"/>
              <a:pPr>
                <a:defRPr/>
              </a:pPr>
              <a:t>24/03/2024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7F3D35-45C8-47AE-834B-F5C3A890807C}" type="slidenum">
              <a:rPr lang="es-ES" altLang="es-ES"/>
              <a:pPr/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68028282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BB3F1DF-6ACB-44EA-B418-056ADA5F8992}" type="datetimeFigureOut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24/03/2024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60E023-F586-4CBD-9CFA-BFE311B096FD}" type="slidenum">
              <a:rPr kumimoji="0" lang="es-ES" altLang="es-E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altLang="es-E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8581464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E73333-2562-4954-908A-6E0F2E7FC979}" type="datetimeFigureOut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24/03/2024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4A96ABC-D420-498B-85F1-2159EBF487D4}" type="slidenum">
              <a:rPr kumimoji="0" lang="es-ES" altLang="es-E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altLang="es-E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068264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9B6DFC-D74B-4023-9FA7-456B525A3103}" type="datetimeFigureOut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24/03/2024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1AD4D5E-BA32-4794-9706-4E378480337E}" type="slidenum">
              <a:rPr kumimoji="0" lang="es-ES" altLang="es-E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altLang="es-E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410299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D1D2BB-28B0-498E-9B9F-7377555A88A9}" type="datetimeFigureOut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24/03/2024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0A99A5D-79B7-48F2-80D6-B14D2171BF54}" type="slidenum">
              <a:rPr kumimoji="0" lang="es-ES" altLang="es-E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altLang="es-E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8513720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CCFDCB4-D547-486B-A22E-E45EAF73955E}" type="datetimeFigureOut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24/03/2024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7121A99-7FEE-42C1-9E68-F5FB3AD87F2F}" type="slidenum">
              <a:rPr kumimoji="0" lang="es-ES" altLang="es-E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altLang="es-E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131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B3A579-7F4E-4E20-AA99-8B27624B2E56}" type="datetimeFigureOut">
              <a:rPr lang="es-ES"/>
              <a:pPr>
                <a:defRPr/>
              </a:pPr>
              <a:t>24/03/2024</a:t>
            </a:fld>
            <a:endParaRPr lang="es-ES"/>
          </a:p>
        </p:txBody>
      </p:sp>
      <p:sp>
        <p:nvSpPr>
          <p:cNvPr id="8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643405-DCF9-4AFC-858C-E16419B9B5E8}" type="slidenum">
              <a:rPr lang="es-ES" altLang="es-ES"/>
              <a:pPr/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3847137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E3EAB-0658-4250-ADB9-502BE0C06F20}" type="datetimeFigureOut">
              <a:rPr lang="es-ES"/>
              <a:pPr>
                <a:defRPr/>
              </a:pPr>
              <a:t>24/03/2024</a:t>
            </a:fld>
            <a:endParaRPr lang="es-ES"/>
          </a:p>
        </p:txBody>
      </p:sp>
      <p:sp>
        <p:nvSpPr>
          <p:cNvPr id="4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F287F3-F1F7-472A-A18C-0078DEC2F672}" type="slidenum">
              <a:rPr lang="es-ES" altLang="es-ES"/>
              <a:pPr/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1756507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39C9A9-F711-4099-B6D5-CCA9B57CCA48}" type="datetimeFigureOut">
              <a:rPr lang="es-ES"/>
              <a:pPr>
                <a:defRPr/>
              </a:pPr>
              <a:t>24/03/2024</a:t>
            </a:fld>
            <a:endParaRPr lang="es-ES"/>
          </a:p>
        </p:txBody>
      </p:sp>
      <p:sp>
        <p:nvSpPr>
          <p:cNvPr id="3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FA85E2-9C92-469A-92ED-79222A790363}" type="slidenum">
              <a:rPr lang="es-ES" altLang="es-ES"/>
              <a:pPr/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3713687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FD2E3-9A77-409E-B8A8-6A790443D7AB}" type="datetimeFigureOut">
              <a:rPr lang="es-ES"/>
              <a:pPr>
                <a:defRPr/>
              </a:pPr>
              <a:t>24/03/2024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88A47B-63C5-4054-AF31-5B46EF21B50E}" type="slidenum">
              <a:rPr lang="es-ES" altLang="es-ES"/>
              <a:pPr/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4236068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98657E-6F40-4C3D-BEDA-F9479351744E}" type="datetimeFigureOut">
              <a:rPr lang="es-ES"/>
              <a:pPr>
                <a:defRPr/>
              </a:pPr>
              <a:t>24/03/2024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C48431-0A63-4F81-8667-DDFD58F11B7F}" type="slidenum">
              <a:rPr lang="es-ES" altLang="es-ES"/>
              <a:pPr/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1077375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Marcador de título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título del patrón</a:t>
            </a:r>
          </a:p>
        </p:txBody>
      </p:sp>
      <p:sp>
        <p:nvSpPr>
          <p:cNvPr id="1027" name="Marcador de texto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texto del patrón</a:t>
            </a:r>
          </a:p>
          <a:p>
            <a:pPr lvl="1"/>
            <a:r>
              <a:rPr lang="es-ES" altLang="es-ES"/>
              <a:t>Segundo nivel</a:t>
            </a:r>
          </a:p>
          <a:p>
            <a:pPr lvl="2"/>
            <a:r>
              <a:rPr lang="es-ES" altLang="es-ES"/>
              <a:t>Tercer nivel</a:t>
            </a:r>
          </a:p>
          <a:p>
            <a:pPr lvl="3"/>
            <a:r>
              <a:rPr lang="es-ES" altLang="es-ES"/>
              <a:t>Cuarto nivel</a:t>
            </a:r>
          </a:p>
          <a:p>
            <a:pPr lvl="4"/>
            <a:r>
              <a:rPr lang="es-ES" alt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33A0F6C-49E9-47B6-BED3-8AE87807B769}" type="datetimeFigureOut">
              <a:rPr lang="es-ES"/>
              <a:pPr>
                <a:defRPr/>
              </a:pPr>
              <a:t>24/03/2024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4BB03C74-AF3D-489E-A59F-6E87653303AE}" type="slidenum">
              <a:rPr lang="es-ES" altLang="es-ES"/>
              <a:pPr/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984083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Marcador de título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smtClean="0"/>
              <a:t>Haga clic para modificar el estilo de título del patrón</a:t>
            </a:r>
          </a:p>
        </p:txBody>
      </p:sp>
      <p:sp>
        <p:nvSpPr>
          <p:cNvPr id="1027" name="Marcador de texto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smtClean="0"/>
              <a:t>Haga clic para modificar el estilo de texto del patrón</a:t>
            </a:r>
          </a:p>
          <a:p>
            <a:pPr lvl="1"/>
            <a:r>
              <a:rPr lang="es-ES" altLang="es-ES" smtClean="0"/>
              <a:t>Segundo nivel</a:t>
            </a:r>
          </a:p>
          <a:p>
            <a:pPr lvl="2"/>
            <a:r>
              <a:rPr lang="es-ES" altLang="es-ES" smtClean="0"/>
              <a:t>Tercer nivel</a:t>
            </a:r>
          </a:p>
          <a:p>
            <a:pPr lvl="3"/>
            <a:r>
              <a:rPr lang="es-ES" altLang="es-ES" smtClean="0"/>
              <a:t>Cuarto nivel</a:t>
            </a:r>
          </a:p>
          <a:p>
            <a:pPr lvl="4"/>
            <a:r>
              <a:rPr lang="es-ES" altLang="es-ES" smtClean="0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C00953D-4714-4691-A6E0-F1AA0C919A85}" type="datetimeFigureOut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24/03/2024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29EB961-F9E0-4F8F-8951-3F810040E867}" type="slidenum">
              <a:rPr kumimoji="0" lang="es-ES" altLang="es-E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altLang="es-E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84252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Marcador de título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smtClean="0"/>
              <a:t>Haga clic para modificar el estilo de título del patrón</a:t>
            </a:r>
          </a:p>
        </p:txBody>
      </p:sp>
      <p:sp>
        <p:nvSpPr>
          <p:cNvPr id="1027" name="Marcador de texto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smtClean="0"/>
              <a:t>Haga clic para modificar el estilo de texto del patrón</a:t>
            </a:r>
          </a:p>
          <a:p>
            <a:pPr lvl="1"/>
            <a:r>
              <a:rPr lang="es-ES" altLang="es-ES" smtClean="0"/>
              <a:t>Segundo nivel</a:t>
            </a:r>
          </a:p>
          <a:p>
            <a:pPr lvl="2"/>
            <a:r>
              <a:rPr lang="es-ES" altLang="es-ES" smtClean="0"/>
              <a:t>Tercer nivel</a:t>
            </a:r>
          </a:p>
          <a:p>
            <a:pPr lvl="3"/>
            <a:r>
              <a:rPr lang="es-ES" altLang="es-ES" smtClean="0"/>
              <a:t>Cuarto nivel</a:t>
            </a:r>
          </a:p>
          <a:p>
            <a:pPr lvl="4"/>
            <a:r>
              <a:rPr lang="es-ES" altLang="es-ES" smtClean="0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C00953D-4714-4691-A6E0-F1AA0C919A85}" type="datetimeFigureOut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24/03/2024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29EB961-F9E0-4F8F-8951-3F810040E867}" type="slidenum">
              <a:rPr kumimoji="0" lang="es-ES" altLang="es-E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altLang="es-E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4979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Marcador de título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smtClean="0"/>
              <a:t>Haga clic para modificar el estilo de título del patrón</a:t>
            </a:r>
          </a:p>
        </p:txBody>
      </p:sp>
      <p:sp>
        <p:nvSpPr>
          <p:cNvPr id="1027" name="Marcador de texto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smtClean="0"/>
              <a:t>Haga clic para modificar el estilo de texto del patrón</a:t>
            </a:r>
          </a:p>
          <a:p>
            <a:pPr lvl="1"/>
            <a:r>
              <a:rPr lang="es-ES" altLang="es-ES" smtClean="0"/>
              <a:t>Segundo nivel</a:t>
            </a:r>
          </a:p>
          <a:p>
            <a:pPr lvl="2"/>
            <a:r>
              <a:rPr lang="es-ES" altLang="es-ES" smtClean="0"/>
              <a:t>Tercer nivel</a:t>
            </a:r>
          </a:p>
          <a:p>
            <a:pPr lvl="3"/>
            <a:r>
              <a:rPr lang="es-ES" altLang="es-ES" smtClean="0"/>
              <a:t>Cuarto nivel</a:t>
            </a:r>
          </a:p>
          <a:p>
            <a:pPr lvl="4"/>
            <a:r>
              <a:rPr lang="es-ES" altLang="es-ES" smtClean="0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C00953D-4714-4691-A6E0-F1AA0C919A85}" type="datetimeFigureOut"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24/03/2024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29EB961-F9E0-4F8F-8951-3F810040E867}" type="slidenum">
              <a:rPr kumimoji="0" lang="es-ES" altLang="es-E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altLang="es-E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35100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10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Japanese_Red_Cross_Nagoya_Daini_hospital.JPG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razonpublica.com/no-somos-heroes-guerra-derechos-deberes-los-trabajadores-la-salud-medio-la-pandemia/" TargetMode="External"/><Relationship Id="rId4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Layout" Target="../diagrams/layout2.xml"/><Relationship Id="rId7" Type="http://schemas.openxmlformats.org/officeDocument/2006/relationships/image" Target="../media/image9.png"/><Relationship Id="rId12" Type="http://schemas.microsoft.com/office/2007/relationships/diagramDrawing" Target="../diagrams/drawing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11" Type="http://schemas.openxmlformats.org/officeDocument/2006/relationships/diagramColors" Target="../diagrams/colors3.xml"/><Relationship Id="rId5" Type="http://schemas.openxmlformats.org/officeDocument/2006/relationships/diagramColors" Target="../diagrams/colors2.xml"/><Relationship Id="rId10" Type="http://schemas.openxmlformats.org/officeDocument/2006/relationships/diagramQuickStyle" Target="../diagrams/quickStyle3.xml"/><Relationship Id="rId4" Type="http://schemas.openxmlformats.org/officeDocument/2006/relationships/diagramQuickStyle" Target="../diagrams/quickStyle2.xml"/><Relationship Id="rId9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10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93;p15"/>
          <p:cNvSpPr txBox="1">
            <a:spLocks noChangeArrowheads="1"/>
          </p:cNvSpPr>
          <p:nvPr/>
        </p:nvSpPr>
        <p:spPr bwMode="auto">
          <a:xfrm>
            <a:off x="1225550" y="3135115"/>
            <a:ext cx="8790647" cy="1292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5" tIns="45700" rIns="91425" bIns="45700"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100"/>
              <a:buFontTx/>
              <a:buNone/>
              <a:tabLst/>
              <a:defRPr/>
            </a:pPr>
            <a:r>
              <a:rPr kumimoji="0" lang="en-US" altLang="es-AR" sz="4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Calibri" panose="020F0502020204030204" pitchFamily="34" charset="0"/>
              </a:rPr>
              <a:t>Presentació</a:t>
            </a:r>
            <a:r>
              <a:rPr lang="en-US" altLang="es-AR" sz="4600" b="1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alibri" panose="020F0502020204030204" pitchFamily="34" charset="0"/>
              </a:rPr>
              <a:t>n </a:t>
            </a:r>
            <a:r>
              <a:rPr lang="en-US" altLang="es-AR" sz="4600" b="1" dirty="0" err="1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alibri" panose="020F0502020204030204" pitchFamily="34" charset="0"/>
              </a:rPr>
              <a:t>institucional</a:t>
            </a:r>
            <a:endParaRPr kumimoji="0" lang="en-US" altLang="es-AR" sz="4600" b="1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100"/>
              <a:buFontTx/>
              <a:buNone/>
              <a:tabLst/>
              <a:defRPr/>
            </a:pPr>
            <a:r>
              <a:rPr lang="en-US" altLang="es-AR" sz="3200" dirty="0" err="1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alibri" panose="020F0502020204030204" pitchFamily="34" charset="0"/>
              </a:rPr>
              <a:t>Ministerio</a:t>
            </a:r>
            <a:r>
              <a:rPr lang="en-US" altLang="es-AR" sz="320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alibri" panose="020F0502020204030204" pitchFamily="34" charset="0"/>
              </a:rPr>
              <a:t> de </a:t>
            </a:r>
            <a:r>
              <a:rPr lang="en-US" altLang="es-AR" sz="3200" dirty="0" err="1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alibri" panose="020F0502020204030204" pitchFamily="34" charset="0"/>
              </a:rPr>
              <a:t>Salud</a:t>
            </a:r>
            <a:r>
              <a:rPr lang="en-US" altLang="es-AR"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alibri" panose="020F0502020204030204" pitchFamily="34" charset="0"/>
              </a:rPr>
              <a:t> </a:t>
            </a:r>
            <a:r>
              <a:rPr lang="en-US" altLang="es-AR" sz="320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alibri" panose="020F0502020204030204" pitchFamily="34" charset="0"/>
              </a:rPr>
              <a:t>de la </a:t>
            </a:r>
            <a:r>
              <a:rPr lang="en-US" altLang="es-AR" sz="3200" dirty="0" err="1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alibri" panose="020F0502020204030204" pitchFamily="34" charset="0"/>
              </a:rPr>
              <a:t>Nación</a:t>
            </a:r>
            <a:endParaRPr kumimoji="0" lang="es-AR" altLang="es-AR" sz="32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1608841"/>
      </p:ext>
    </p:extLst>
  </p:cSld>
  <p:clrMapOvr>
    <a:masterClrMapping/>
  </p:clrMapOvr>
  <p:transition spd="med" advClick="0" advTm="1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3">
            <a:extLst>
              <a:ext uri="{FF2B5EF4-FFF2-40B4-BE49-F238E27FC236}">
                <a16:creationId xmlns:a16="http://schemas.microsoft.com/office/drawing/2014/main" id="{1A3FEF3A-B8E4-F92E-D887-C6882FB02C62}"/>
              </a:ext>
            </a:extLst>
          </p:cNvPr>
          <p:cNvSpPr/>
          <p:nvPr/>
        </p:nvSpPr>
        <p:spPr>
          <a:xfrm>
            <a:off x="0" y="1"/>
            <a:ext cx="12192000" cy="214578"/>
          </a:xfrm>
          <a:prstGeom prst="rect">
            <a:avLst/>
          </a:prstGeom>
          <a:solidFill>
            <a:srgbClr val="252C4F"/>
          </a:solidFill>
          <a:ln>
            <a:solidFill>
              <a:srgbClr val="252C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A730D4A-AEB2-692B-4EE4-9C41F5455ECE}"/>
              </a:ext>
            </a:extLst>
          </p:cNvPr>
          <p:cNvCxnSpPr/>
          <p:nvPr/>
        </p:nvCxnSpPr>
        <p:spPr>
          <a:xfrm>
            <a:off x="4244050" y="764809"/>
            <a:ext cx="3367977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1D839477-BD39-C9E0-96C1-F9C88039F8D0}"/>
              </a:ext>
            </a:extLst>
          </p:cNvPr>
          <p:cNvSpPr/>
          <p:nvPr/>
        </p:nvSpPr>
        <p:spPr>
          <a:xfrm>
            <a:off x="753446" y="5233368"/>
            <a:ext cx="10685107" cy="610384"/>
          </a:xfrm>
          <a:prstGeom prst="roundRect">
            <a:avLst/>
          </a:prstGeom>
          <a:solidFill>
            <a:schemeClr val="bg2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>
                <a:solidFill>
                  <a:srgbClr val="000000"/>
                </a:solidFill>
                <a:latin typeface="Montserrat" pitchFamily="2" charset="0"/>
              </a:rPr>
              <a:t>L</a:t>
            </a:r>
            <a:r>
              <a:rPr lang="es-MX" sz="1600" b="0" i="0" u="none" strike="noStrike" dirty="0">
                <a:solidFill>
                  <a:srgbClr val="000000"/>
                </a:solidFill>
                <a:effectLst/>
                <a:latin typeface="Montserrat" pitchFamily="2" charset="0"/>
              </a:rPr>
              <a:t>os establecimientos </a:t>
            </a:r>
            <a:r>
              <a:rPr lang="es-MX" sz="1600" b="1" i="0" u="none" strike="noStrike" dirty="0">
                <a:solidFill>
                  <a:srgbClr val="002060"/>
                </a:solidFill>
                <a:effectLst/>
                <a:latin typeface="Montserrat" pitchFamily="2" charset="0"/>
              </a:rPr>
              <a:t>POSTULANTES</a:t>
            </a:r>
            <a:r>
              <a:rPr lang="es-MX" sz="1600" b="0" i="0" u="none" strike="noStrike" dirty="0">
                <a:solidFill>
                  <a:srgbClr val="000000"/>
                </a:solidFill>
                <a:effectLst/>
                <a:latin typeface="Montserrat" pitchFamily="2" charset="0"/>
              </a:rPr>
              <a:t> que demostraron la implementación de las acciones de mejora, podrán acceder a la categoría </a:t>
            </a:r>
            <a:r>
              <a:rPr lang="es-MX" sz="1600" b="1" i="0" u="none" strike="noStrike" dirty="0">
                <a:solidFill>
                  <a:srgbClr val="002060"/>
                </a:solidFill>
                <a:effectLst/>
                <a:latin typeface="Montserrat" pitchFamily="2" charset="0"/>
              </a:rPr>
              <a:t>ACTIVO</a:t>
            </a:r>
            <a:r>
              <a:rPr lang="es-MX" sz="1600" b="0" i="0" u="none" strike="noStrike" dirty="0">
                <a:solidFill>
                  <a:srgbClr val="000000"/>
                </a:solidFill>
                <a:effectLst/>
                <a:latin typeface="Montserrat" pitchFamily="2" charset="0"/>
              </a:rPr>
              <a:t> y </a:t>
            </a:r>
            <a:r>
              <a:rPr lang="es-MX" sz="1600" dirty="0">
                <a:solidFill>
                  <a:srgbClr val="000000"/>
                </a:solidFill>
                <a:latin typeface="Montserrat" pitchFamily="2" charset="0"/>
              </a:rPr>
              <a:t>pasan a integrar el</a:t>
            </a:r>
            <a:r>
              <a:rPr lang="es-MX" sz="1600" b="0" i="0" u="none" strike="noStrike" dirty="0">
                <a:solidFill>
                  <a:srgbClr val="000000"/>
                </a:solidFill>
                <a:effectLst/>
                <a:latin typeface="Montserrat" pitchFamily="2" charset="0"/>
              </a:rPr>
              <a:t> </a:t>
            </a:r>
            <a:r>
              <a:rPr lang="es-MX" sz="1600" b="1" i="0" u="none" strike="noStrike" dirty="0">
                <a:solidFill>
                  <a:srgbClr val="002060"/>
                </a:solidFill>
                <a:effectLst/>
                <a:latin typeface="Montserrat" pitchFamily="2" charset="0"/>
              </a:rPr>
              <a:t>MAPA DE CALIDAD</a:t>
            </a:r>
            <a:endParaRPr lang="es-AR" sz="1600" b="1" dirty="0">
              <a:solidFill>
                <a:srgbClr val="002060"/>
              </a:solidFill>
              <a:latin typeface="Montserrat" pitchFamily="2" charset="0"/>
            </a:endParaRP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CB53D992-7DB3-997E-6CE8-7586019BD19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43756973"/>
              </p:ext>
            </p:extLst>
          </p:nvPr>
        </p:nvGraphicFramePr>
        <p:xfrm>
          <a:off x="856326" y="310008"/>
          <a:ext cx="10305660" cy="46027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Elipse 5">
            <a:extLst>
              <a:ext uri="{FF2B5EF4-FFF2-40B4-BE49-F238E27FC236}">
                <a16:creationId xmlns:a16="http://schemas.microsoft.com/office/drawing/2014/main" id="{DF50CA4F-6FBF-3712-8785-B97CDA06CBF8}"/>
              </a:ext>
            </a:extLst>
          </p:cNvPr>
          <p:cNvSpPr/>
          <p:nvPr/>
        </p:nvSpPr>
        <p:spPr>
          <a:xfrm>
            <a:off x="6538719" y="310008"/>
            <a:ext cx="2938403" cy="4523250"/>
          </a:xfrm>
          <a:prstGeom prst="ellipse">
            <a:avLst/>
          </a:prstGeom>
          <a:noFill/>
          <a:ln w="57150">
            <a:solidFill>
              <a:schemeClr val="accent5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4" name="CuadroTexto 6">
            <a:extLst>
              <a:ext uri="{FF2B5EF4-FFF2-40B4-BE49-F238E27FC236}">
                <a16:creationId xmlns:a16="http://schemas.microsoft.com/office/drawing/2014/main" id="{E1E7A528-10E1-9C2A-6347-0425E4BA0AB6}"/>
              </a:ext>
            </a:extLst>
          </p:cNvPr>
          <p:cNvSpPr txBox="1"/>
          <p:nvPr/>
        </p:nvSpPr>
        <p:spPr>
          <a:xfrm>
            <a:off x="3865566" y="364699"/>
            <a:ext cx="69414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>
                <a:solidFill>
                  <a:srgbClr val="252C4F"/>
                </a:solidFill>
                <a:latin typeface="Montserrat" pitchFamily="2" charset="0"/>
              </a:rPr>
              <a:t>ACCIONES PARA POSTULANTES</a:t>
            </a:r>
            <a:endParaRPr lang="es-AR" sz="2800" b="1" dirty="0">
              <a:solidFill>
                <a:srgbClr val="252C4F"/>
              </a:solidFill>
              <a:latin typeface="Montserra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5101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3">
            <a:extLst>
              <a:ext uri="{FF2B5EF4-FFF2-40B4-BE49-F238E27FC236}">
                <a16:creationId xmlns:a16="http://schemas.microsoft.com/office/drawing/2014/main" id="{1A3FEF3A-B8E4-F92E-D887-C6882FB02C62}"/>
              </a:ext>
            </a:extLst>
          </p:cNvPr>
          <p:cNvSpPr/>
          <p:nvPr/>
        </p:nvSpPr>
        <p:spPr>
          <a:xfrm>
            <a:off x="0" y="1"/>
            <a:ext cx="12192000" cy="214578"/>
          </a:xfrm>
          <a:prstGeom prst="rect">
            <a:avLst/>
          </a:prstGeom>
          <a:solidFill>
            <a:srgbClr val="252C4F"/>
          </a:solidFill>
          <a:ln>
            <a:solidFill>
              <a:srgbClr val="252C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6" name="CuadroTexto 6">
            <a:extLst>
              <a:ext uri="{FF2B5EF4-FFF2-40B4-BE49-F238E27FC236}">
                <a16:creationId xmlns:a16="http://schemas.microsoft.com/office/drawing/2014/main" id="{3638C705-E637-CF54-E43D-30D2CE5DA2E4}"/>
              </a:ext>
            </a:extLst>
          </p:cNvPr>
          <p:cNvSpPr txBox="1"/>
          <p:nvPr/>
        </p:nvSpPr>
        <p:spPr>
          <a:xfrm>
            <a:off x="0" y="321868"/>
            <a:ext cx="45132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>
                <a:solidFill>
                  <a:srgbClr val="252C4F"/>
                </a:solidFill>
                <a:latin typeface="Montserrat" pitchFamily="2" charset="0"/>
              </a:rPr>
              <a:t>Metas a alcanzar</a:t>
            </a:r>
            <a:endParaRPr lang="es-AR" sz="3200" b="1" dirty="0">
              <a:solidFill>
                <a:srgbClr val="252C4F"/>
              </a:solidFill>
              <a:latin typeface="Montserrat" pitchFamily="2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A730D4A-AEB2-692B-4EE4-9C41F5455ECE}"/>
              </a:ext>
            </a:extLst>
          </p:cNvPr>
          <p:cNvCxnSpPr/>
          <p:nvPr/>
        </p:nvCxnSpPr>
        <p:spPr>
          <a:xfrm>
            <a:off x="-165324" y="906643"/>
            <a:ext cx="3367977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: Rounded Corners 1">
            <a:extLst>
              <a:ext uri="{FF2B5EF4-FFF2-40B4-BE49-F238E27FC236}">
                <a16:creationId xmlns:a16="http://schemas.microsoft.com/office/drawing/2014/main" id="{D730BBA0-3125-1ADF-50EF-DB1F81F636E0}"/>
              </a:ext>
            </a:extLst>
          </p:cNvPr>
          <p:cNvSpPr/>
          <p:nvPr/>
        </p:nvSpPr>
        <p:spPr>
          <a:xfrm>
            <a:off x="44454" y="4989975"/>
            <a:ext cx="12147546" cy="795884"/>
          </a:xfrm>
          <a:prstGeom prst="roundRect">
            <a:avLst/>
          </a:prstGeom>
          <a:solidFill>
            <a:schemeClr val="bg2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tserrat" pitchFamily="2" charset="0"/>
              </a:rPr>
              <a:t>     Participar </a:t>
            </a:r>
            <a:r>
              <a:rPr lang="es-MX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" pitchFamily="2" charset="0"/>
              </a:rPr>
              <a:t>de las estrategias nacionales en calidad y seguridad de la atención sanitaria</a:t>
            </a:r>
            <a:endParaRPr lang="es-AR" sz="1600" dirty="0">
              <a:solidFill>
                <a:schemeClr val="tx1">
                  <a:lumMod val="95000"/>
                  <a:lumOff val="5000"/>
                </a:schemeClr>
              </a:solidFill>
              <a:latin typeface="Montserrat" pitchFamily="2" charset="0"/>
            </a:endParaRPr>
          </a:p>
        </p:txBody>
      </p:sp>
      <p:sp>
        <p:nvSpPr>
          <p:cNvPr id="2" name="Cinta: inclinada hacia arriba 1">
            <a:extLst>
              <a:ext uri="{FF2B5EF4-FFF2-40B4-BE49-F238E27FC236}">
                <a16:creationId xmlns:a16="http://schemas.microsoft.com/office/drawing/2014/main" id="{8A26EAF9-56E6-892A-E60D-2CA48C370C5B}"/>
              </a:ext>
            </a:extLst>
          </p:cNvPr>
          <p:cNvSpPr/>
          <p:nvPr/>
        </p:nvSpPr>
        <p:spPr>
          <a:xfrm>
            <a:off x="157018" y="5159332"/>
            <a:ext cx="951342" cy="400960"/>
          </a:xfrm>
          <a:prstGeom prst="ribbon2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B2977548-CE70-F526-DAF3-0B27F959278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23125992"/>
              </p:ext>
            </p:extLst>
          </p:nvPr>
        </p:nvGraphicFramePr>
        <p:xfrm>
          <a:off x="827314" y="1137554"/>
          <a:ext cx="9387839" cy="37847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Elipse 8">
            <a:extLst>
              <a:ext uri="{FF2B5EF4-FFF2-40B4-BE49-F238E27FC236}">
                <a16:creationId xmlns:a16="http://schemas.microsoft.com/office/drawing/2014/main" id="{2643BD54-C4E6-B9FC-4893-FF3BF7D31D82}"/>
              </a:ext>
            </a:extLst>
          </p:cNvPr>
          <p:cNvSpPr/>
          <p:nvPr/>
        </p:nvSpPr>
        <p:spPr>
          <a:xfrm>
            <a:off x="11156470" y="4028571"/>
            <a:ext cx="45719" cy="45719"/>
          </a:xfrm>
          <a:prstGeom prst="ellips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7"/>
          <a:srcRect l="27435" t="55742" r="64784" b="19025"/>
          <a:stretch/>
        </p:blipFill>
        <p:spPr>
          <a:xfrm>
            <a:off x="10529520" y="2029096"/>
            <a:ext cx="1274776" cy="2325189"/>
          </a:xfrm>
          <a:prstGeom prst="rect">
            <a:avLst/>
          </a:prstGeom>
        </p:spPr>
      </p:pic>
      <p:sp>
        <p:nvSpPr>
          <p:cNvPr id="11" name="Elipse 10">
            <a:extLst>
              <a:ext uri="{FF2B5EF4-FFF2-40B4-BE49-F238E27FC236}">
                <a16:creationId xmlns:a16="http://schemas.microsoft.com/office/drawing/2014/main" id="{7AE79EB0-328E-671A-BB1F-777E2A35BDA4}"/>
              </a:ext>
            </a:extLst>
          </p:cNvPr>
          <p:cNvSpPr/>
          <p:nvPr/>
        </p:nvSpPr>
        <p:spPr>
          <a:xfrm>
            <a:off x="11125700" y="4002191"/>
            <a:ext cx="45719" cy="45719"/>
          </a:xfrm>
          <a:prstGeom prst="ellipse">
            <a:avLst/>
          </a:prstGeom>
          <a:noFill/>
          <a:ln w="3175"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2" name="Elipse 11">
            <a:extLst>
              <a:ext uri="{FF2B5EF4-FFF2-40B4-BE49-F238E27FC236}">
                <a16:creationId xmlns:a16="http://schemas.microsoft.com/office/drawing/2014/main" id="{7AE79EB0-328E-671A-BB1F-777E2A35BDA4}"/>
              </a:ext>
            </a:extLst>
          </p:cNvPr>
          <p:cNvSpPr/>
          <p:nvPr/>
        </p:nvSpPr>
        <p:spPr>
          <a:xfrm>
            <a:off x="11157383" y="4002191"/>
            <a:ext cx="45719" cy="45719"/>
          </a:xfrm>
          <a:prstGeom prst="ellipse">
            <a:avLst/>
          </a:prstGeom>
          <a:noFill/>
          <a:ln w="3175"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143198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6453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3">
            <a:extLst>
              <a:ext uri="{FF2B5EF4-FFF2-40B4-BE49-F238E27FC236}">
                <a16:creationId xmlns:a16="http://schemas.microsoft.com/office/drawing/2014/main" id="{1A3FEF3A-B8E4-F92E-D887-C6882FB02C62}"/>
              </a:ext>
            </a:extLst>
          </p:cNvPr>
          <p:cNvSpPr/>
          <p:nvPr/>
        </p:nvSpPr>
        <p:spPr>
          <a:xfrm>
            <a:off x="0" y="1"/>
            <a:ext cx="12192000" cy="214578"/>
          </a:xfrm>
          <a:prstGeom prst="rect">
            <a:avLst/>
          </a:prstGeom>
          <a:solidFill>
            <a:srgbClr val="252C4F"/>
          </a:solidFill>
          <a:ln>
            <a:solidFill>
              <a:srgbClr val="252C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6" name="CuadroTexto 6">
            <a:extLst>
              <a:ext uri="{FF2B5EF4-FFF2-40B4-BE49-F238E27FC236}">
                <a16:creationId xmlns:a16="http://schemas.microsoft.com/office/drawing/2014/main" id="{3638C705-E637-CF54-E43D-30D2CE5DA2E4}"/>
              </a:ext>
            </a:extLst>
          </p:cNvPr>
          <p:cNvSpPr txBox="1"/>
          <p:nvPr/>
        </p:nvSpPr>
        <p:spPr>
          <a:xfrm>
            <a:off x="0" y="593896"/>
            <a:ext cx="45132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solidFill>
                  <a:srgbClr val="252C4F"/>
                </a:solidFill>
                <a:latin typeface="Montserrat SemiBold" pitchFamily="2" charset="0"/>
              </a:rPr>
              <a:t>Primeros 100 días</a:t>
            </a:r>
            <a:endParaRPr lang="es-AR" sz="2800" b="1" dirty="0">
              <a:solidFill>
                <a:srgbClr val="252C4F"/>
              </a:solidFill>
              <a:latin typeface="Montserrat SemiBold" pitchFamily="2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A730D4A-AEB2-692B-4EE4-9C41F5455ECE}"/>
              </a:ext>
            </a:extLst>
          </p:cNvPr>
          <p:cNvCxnSpPr/>
          <p:nvPr/>
        </p:nvCxnSpPr>
        <p:spPr>
          <a:xfrm>
            <a:off x="0" y="1117116"/>
            <a:ext cx="3367977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uadroTexto 7"/>
          <p:cNvSpPr txBox="1"/>
          <p:nvPr/>
        </p:nvSpPr>
        <p:spPr>
          <a:xfrm>
            <a:off x="794328" y="1339276"/>
            <a:ext cx="1113905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s-AR" sz="2800" dirty="0" smtClean="0"/>
              <a:t>Diagnóstico estado de situación y asuntos urgentes</a:t>
            </a:r>
            <a:r>
              <a:rPr lang="es-AR" sz="3200" dirty="0" smtClean="0"/>
              <a:t>:</a:t>
            </a:r>
          </a:p>
          <a:p>
            <a:pPr marL="914400" lvl="1" indent="-45720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es-AR" sz="2400" dirty="0"/>
              <a:t>Actores claves de gestión </a:t>
            </a:r>
            <a:endParaRPr lang="es-AR" sz="2400" dirty="0" smtClean="0"/>
          </a:p>
          <a:p>
            <a:pPr marL="914400" lvl="1" indent="-45720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es-AR" sz="2400" dirty="0" smtClean="0"/>
              <a:t>Relevamiento de </a:t>
            </a:r>
            <a:r>
              <a:rPr lang="es-AR" sz="2400" dirty="0"/>
              <a:t>información y </a:t>
            </a:r>
            <a:r>
              <a:rPr lang="es-AR" sz="2400" dirty="0" smtClean="0"/>
              <a:t>documentación </a:t>
            </a:r>
            <a:endParaRPr lang="es-AR" sz="2400" dirty="0"/>
          </a:p>
          <a:p>
            <a:pPr marL="914400" lvl="1" indent="-45720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es-AR" sz="2400" dirty="0"/>
              <a:t>Recursos </a:t>
            </a:r>
            <a:r>
              <a:rPr lang="es-AR" sz="2400" dirty="0" smtClean="0"/>
              <a:t>humanos  </a:t>
            </a:r>
          </a:p>
          <a:p>
            <a:pPr marL="914400" lvl="1" indent="-45720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es-AR" sz="2400" dirty="0" smtClean="0"/>
              <a:t>Presupuesto prorrogado </a:t>
            </a:r>
            <a:r>
              <a:rPr lang="es-AR" sz="2400" dirty="0"/>
              <a:t>y deuda </a:t>
            </a:r>
            <a:r>
              <a:rPr lang="es-AR" sz="2400" dirty="0" smtClean="0"/>
              <a:t>identificada </a:t>
            </a:r>
          </a:p>
          <a:p>
            <a:pPr marL="914400" lvl="1" indent="-45720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es-AR" sz="2400" dirty="0" smtClean="0"/>
              <a:t>Adecuación de resoluciones ministeriales (DNU)   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s-AR" sz="2800" dirty="0" smtClean="0"/>
              <a:t>Readecuación de la estructura. 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s-AR" sz="2800" dirty="0" smtClean="0"/>
              <a:t>Definición de líneas estratégicas.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s-AR" sz="2800" dirty="0" smtClean="0"/>
              <a:t>Aspectos relevantes de la Vigilancia Epidemiológica argentina.</a:t>
            </a:r>
            <a:endParaRPr lang="es-AR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AR" sz="3200" dirty="0"/>
          </a:p>
        </p:txBody>
      </p:sp>
      <p:grpSp>
        <p:nvGrpSpPr>
          <p:cNvPr id="19" name="Google Shape;6813;p85"/>
          <p:cNvGrpSpPr/>
          <p:nvPr/>
        </p:nvGrpSpPr>
        <p:grpSpPr>
          <a:xfrm>
            <a:off x="5039646" y="2002490"/>
            <a:ext cx="350079" cy="350079"/>
            <a:chOff x="2037825" y="3254050"/>
            <a:chExt cx="296175" cy="296175"/>
          </a:xfrm>
          <a:solidFill>
            <a:schemeClr val="tx1"/>
          </a:solidFill>
        </p:grpSpPr>
        <p:sp>
          <p:nvSpPr>
            <p:cNvPr id="20" name="Google Shape;6814;p85"/>
            <p:cNvSpPr/>
            <p:nvPr/>
          </p:nvSpPr>
          <p:spPr>
            <a:xfrm>
              <a:off x="2063825" y="3254050"/>
              <a:ext cx="86675" cy="86675"/>
            </a:xfrm>
            <a:custGeom>
              <a:avLst/>
              <a:gdLst/>
              <a:ahLst/>
              <a:cxnLst/>
              <a:rect l="l" t="t" r="r" b="b"/>
              <a:pathLst>
                <a:path w="3467" h="3467" extrusionOk="0">
                  <a:moveTo>
                    <a:pt x="1733" y="1"/>
                  </a:moveTo>
                  <a:cubicBezTo>
                    <a:pt x="788" y="1"/>
                    <a:pt x="1" y="788"/>
                    <a:pt x="1" y="1733"/>
                  </a:cubicBezTo>
                  <a:cubicBezTo>
                    <a:pt x="1" y="2679"/>
                    <a:pt x="788" y="3466"/>
                    <a:pt x="1733" y="3466"/>
                  </a:cubicBezTo>
                  <a:cubicBezTo>
                    <a:pt x="2678" y="3466"/>
                    <a:pt x="3466" y="2679"/>
                    <a:pt x="3466" y="1733"/>
                  </a:cubicBezTo>
                  <a:cubicBezTo>
                    <a:pt x="3466" y="788"/>
                    <a:pt x="2678" y="1"/>
                    <a:pt x="173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6815;p85"/>
            <p:cNvSpPr/>
            <p:nvPr/>
          </p:nvSpPr>
          <p:spPr>
            <a:xfrm>
              <a:off x="2178025" y="3289500"/>
              <a:ext cx="104000" cy="67950"/>
            </a:xfrm>
            <a:custGeom>
              <a:avLst/>
              <a:gdLst/>
              <a:ahLst/>
              <a:cxnLst/>
              <a:rect l="l" t="t" r="r" b="b"/>
              <a:pathLst>
                <a:path w="4160" h="2718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95" y="662"/>
                    <a:pt x="316" y="662"/>
                  </a:cubicBezTo>
                  <a:lnTo>
                    <a:pt x="2395" y="662"/>
                  </a:lnTo>
                  <a:cubicBezTo>
                    <a:pt x="2584" y="662"/>
                    <a:pt x="2742" y="820"/>
                    <a:pt x="2742" y="1009"/>
                  </a:cubicBezTo>
                  <a:lnTo>
                    <a:pt x="2742" y="1576"/>
                  </a:lnTo>
                  <a:lnTo>
                    <a:pt x="2616" y="1450"/>
                  </a:lnTo>
                  <a:cubicBezTo>
                    <a:pt x="2568" y="1387"/>
                    <a:pt x="2482" y="1355"/>
                    <a:pt x="2391" y="1355"/>
                  </a:cubicBezTo>
                  <a:cubicBezTo>
                    <a:pt x="2301" y="1355"/>
                    <a:pt x="2206" y="1387"/>
                    <a:pt x="2143" y="1450"/>
                  </a:cubicBezTo>
                  <a:cubicBezTo>
                    <a:pt x="2049" y="1576"/>
                    <a:pt x="2049" y="1796"/>
                    <a:pt x="2143" y="1922"/>
                  </a:cubicBezTo>
                  <a:lnTo>
                    <a:pt x="2868" y="2647"/>
                  </a:lnTo>
                  <a:cubicBezTo>
                    <a:pt x="2931" y="2694"/>
                    <a:pt x="3017" y="2718"/>
                    <a:pt x="3104" y="2718"/>
                  </a:cubicBezTo>
                  <a:cubicBezTo>
                    <a:pt x="3191" y="2718"/>
                    <a:pt x="3277" y="2694"/>
                    <a:pt x="3340" y="2647"/>
                  </a:cubicBezTo>
                  <a:lnTo>
                    <a:pt x="4033" y="1922"/>
                  </a:lnTo>
                  <a:cubicBezTo>
                    <a:pt x="4159" y="1796"/>
                    <a:pt x="4159" y="1576"/>
                    <a:pt x="4033" y="1450"/>
                  </a:cubicBezTo>
                  <a:cubicBezTo>
                    <a:pt x="3986" y="1387"/>
                    <a:pt x="3899" y="1355"/>
                    <a:pt x="3809" y="1355"/>
                  </a:cubicBezTo>
                  <a:cubicBezTo>
                    <a:pt x="3718" y="1355"/>
                    <a:pt x="3624" y="1387"/>
                    <a:pt x="3561" y="1450"/>
                  </a:cubicBezTo>
                  <a:lnTo>
                    <a:pt x="3466" y="1576"/>
                  </a:lnTo>
                  <a:lnTo>
                    <a:pt x="3466" y="1009"/>
                  </a:lnTo>
                  <a:cubicBezTo>
                    <a:pt x="3466" y="441"/>
                    <a:pt x="2994" y="0"/>
                    <a:pt x="2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6816;p85"/>
            <p:cNvSpPr/>
            <p:nvPr/>
          </p:nvSpPr>
          <p:spPr>
            <a:xfrm>
              <a:off x="2070125" y="3444225"/>
              <a:ext cx="106350" cy="69075"/>
            </a:xfrm>
            <a:custGeom>
              <a:avLst/>
              <a:gdLst/>
              <a:ahLst/>
              <a:cxnLst/>
              <a:rect l="l" t="t" r="r" b="b"/>
              <a:pathLst>
                <a:path w="4254" h="2763" extrusionOk="0">
                  <a:moveTo>
                    <a:pt x="1095" y="0"/>
                  </a:moveTo>
                  <a:cubicBezTo>
                    <a:pt x="1002" y="0"/>
                    <a:pt x="904" y="28"/>
                    <a:pt x="820" y="112"/>
                  </a:cubicBezTo>
                  <a:lnTo>
                    <a:pt x="127" y="805"/>
                  </a:lnTo>
                  <a:cubicBezTo>
                    <a:pt x="1" y="931"/>
                    <a:pt x="1" y="1184"/>
                    <a:pt x="127" y="1278"/>
                  </a:cubicBezTo>
                  <a:cubicBezTo>
                    <a:pt x="190" y="1341"/>
                    <a:pt x="276" y="1373"/>
                    <a:pt x="363" y="1373"/>
                  </a:cubicBezTo>
                  <a:cubicBezTo>
                    <a:pt x="449" y="1373"/>
                    <a:pt x="536" y="1341"/>
                    <a:pt x="599" y="1278"/>
                  </a:cubicBezTo>
                  <a:lnTo>
                    <a:pt x="725" y="1184"/>
                  </a:lnTo>
                  <a:lnTo>
                    <a:pt x="725" y="1719"/>
                  </a:lnTo>
                  <a:cubicBezTo>
                    <a:pt x="725" y="2318"/>
                    <a:pt x="1198" y="2759"/>
                    <a:pt x="1733" y="2759"/>
                  </a:cubicBezTo>
                  <a:lnTo>
                    <a:pt x="3813" y="2759"/>
                  </a:lnTo>
                  <a:cubicBezTo>
                    <a:pt x="3837" y="2761"/>
                    <a:pt x="3861" y="2763"/>
                    <a:pt x="3883" y="2763"/>
                  </a:cubicBezTo>
                  <a:cubicBezTo>
                    <a:pt x="4122" y="2763"/>
                    <a:pt x="4254" y="2616"/>
                    <a:pt x="4254" y="2444"/>
                  </a:cubicBezTo>
                  <a:cubicBezTo>
                    <a:pt x="4254" y="2223"/>
                    <a:pt x="4096" y="2066"/>
                    <a:pt x="3907" y="2066"/>
                  </a:cubicBezTo>
                  <a:lnTo>
                    <a:pt x="1828" y="2066"/>
                  </a:lnTo>
                  <a:cubicBezTo>
                    <a:pt x="1639" y="2066"/>
                    <a:pt x="1481" y="1908"/>
                    <a:pt x="1481" y="1719"/>
                  </a:cubicBezTo>
                  <a:lnTo>
                    <a:pt x="1481" y="1184"/>
                  </a:lnTo>
                  <a:lnTo>
                    <a:pt x="1576" y="1278"/>
                  </a:lnTo>
                  <a:cubicBezTo>
                    <a:pt x="1639" y="1341"/>
                    <a:pt x="1733" y="1373"/>
                    <a:pt x="1824" y="1373"/>
                  </a:cubicBezTo>
                  <a:cubicBezTo>
                    <a:pt x="1914" y="1373"/>
                    <a:pt x="2001" y="1341"/>
                    <a:pt x="2048" y="1278"/>
                  </a:cubicBezTo>
                  <a:cubicBezTo>
                    <a:pt x="2174" y="1184"/>
                    <a:pt x="2174" y="931"/>
                    <a:pt x="2048" y="805"/>
                  </a:cubicBezTo>
                  <a:lnTo>
                    <a:pt x="1355" y="112"/>
                  </a:lnTo>
                  <a:cubicBezTo>
                    <a:pt x="1292" y="81"/>
                    <a:pt x="1261" y="81"/>
                    <a:pt x="1229" y="18"/>
                  </a:cubicBezTo>
                  <a:cubicBezTo>
                    <a:pt x="1187" y="7"/>
                    <a:pt x="1142" y="0"/>
                    <a:pt x="109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6817;p85"/>
            <p:cNvSpPr/>
            <p:nvPr/>
          </p:nvSpPr>
          <p:spPr>
            <a:xfrm>
              <a:off x="2219775" y="3375350"/>
              <a:ext cx="89025" cy="85875"/>
            </a:xfrm>
            <a:custGeom>
              <a:avLst/>
              <a:gdLst/>
              <a:ahLst/>
              <a:cxnLst/>
              <a:rect l="l" t="t" r="r" b="b"/>
              <a:pathLst>
                <a:path w="3561" h="3435" extrusionOk="0">
                  <a:moveTo>
                    <a:pt x="1796" y="0"/>
                  </a:moveTo>
                  <a:cubicBezTo>
                    <a:pt x="788" y="0"/>
                    <a:pt x="0" y="788"/>
                    <a:pt x="0" y="1733"/>
                  </a:cubicBezTo>
                  <a:cubicBezTo>
                    <a:pt x="0" y="2647"/>
                    <a:pt x="788" y="3434"/>
                    <a:pt x="1796" y="3434"/>
                  </a:cubicBezTo>
                  <a:cubicBezTo>
                    <a:pt x="2741" y="3434"/>
                    <a:pt x="3561" y="2647"/>
                    <a:pt x="3561" y="1733"/>
                  </a:cubicBezTo>
                  <a:cubicBezTo>
                    <a:pt x="3561" y="788"/>
                    <a:pt x="2773" y="0"/>
                    <a:pt x="179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6818;p85"/>
            <p:cNvSpPr/>
            <p:nvPr/>
          </p:nvSpPr>
          <p:spPr>
            <a:xfrm>
              <a:off x="2037825" y="3339125"/>
              <a:ext cx="138650" cy="88225"/>
            </a:xfrm>
            <a:custGeom>
              <a:avLst/>
              <a:gdLst/>
              <a:ahLst/>
              <a:cxnLst/>
              <a:rect l="l" t="t" r="r" b="b"/>
              <a:pathLst>
                <a:path w="5546" h="3529" extrusionOk="0">
                  <a:moveTo>
                    <a:pt x="1072" y="0"/>
                  </a:moveTo>
                  <a:cubicBezTo>
                    <a:pt x="442" y="536"/>
                    <a:pt x="32" y="1292"/>
                    <a:pt x="32" y="2143"/>
                  </a:cubicBezTo>
                  <a:lnTo>
                    <a:pt x="32" y="3182"/>
                  </a:lnTo>
                  <a:cubicBezTo>
                    <a:pt x="1" y="3371"/>
                    <a:pt x="158" y="3529"/>
                    <a:pt x="347" y="3529"/>
                  </a:cubicBezTo>
                  <a:lnTo>
                    <a:pt x="5199" y="3529"/>
                  </a:lnTo>
                  <a:cubicBezTo>
                    <a:pt x="5388" y="3529"/>
                    <a:pt x="5546" y="3371"/>
                    <a:pt x="5546" y="3182"/>
                  </a:cubicBezTo>
                  <a:lnTo>
                    <a:pt x="5546" y="2143"/>
                  </a:lnTo>
                  <a:cubicBezTo>
                    <a:pt x="5546" y="1292"/>
                    <a:pt x="5168" y="536"/>
                    <a:pt x="4538" y="0"/>
                  </a:cubicBezTo>
                  <a:cubicBezTo>
                    <a:pt x="4096" y="473"/>
                    <a:pt x="3466" y="756"/>
                    <a:pt x="2805" y="756"/>
                  </a:cubicBezTo>
                  <a:cubicBezTo>
                    <a:pt x="2143" y="756"/>
                    <a:pt x="1513" y="504"/>
                    <a:pt x="10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6819;p85"/>
            <p:cNvSpPr/>
            <p:nvPr/>
          </p:nvSpPr>
          <p:spPr>
            <a:xfrm>
              <a:off x="2193775" y="3460400"/>
              <a:ext cx="140225" cy="89825"/>
            </a:xfrm>
            <a:custGeom>
              <a:avLst/>
              <a:gdLst/>
              <a:ahLst/>
              <a:cxnLst/>
              <a:rect l="l" t="t" r="r" b="b"/>
              <a:pathLst>
                <a:path w="5609" h="3593" extrusionOk="0">
                  <a:moveTo>
                    <a:pt x="1009" y="1"/>
                  </a:moveTo>
                  <a:cubicBezTo>
                    <a:pt x="379" y="537"/>
                    <a:pt x="1" y="1261"/>
                    <a:pt x="1" y="2143"/>
                  </a:cubicBezTo>
                  <a:lnTo>
                    <a:pt x="1" y="3246"/>
                  </a:lnTo>
                  <a:cubicBezTo>
                    <a:pt x="1" y="3435"/>
                    <a:pt x="158" y="3592"/>
                    <a:pt x="347" y="3592"/>
                  </a:cubicBezTo>
                  <a:lnTo>
                    <a:pt x="5262" y="3592"/>
                  </a:lnTo>
                  <a:cubicBezTo>
                    <a:pt x="5451" y="3592"/>
                    <a:pt x="5609" y="3435"/>
                    <a:pt x="5609" y="3246"/>
                  </a:cubicBezTo>
                  <a:lnTo>
                    <a:pt x="5609" y="2143"/>
                  </a:lnTo>
                  <a:cubicBezTo>
                    <a:pt x="5577" y="1261"/>
                    <a:pt x="5199" y="537"/>
                    <a:pt x="4569" y="1"/>
                  </a:cubicBezTo>
                  <a:cubicBezTo>
                    <a:pt x="4128" y="474"/>
                    <a:pt x="3498" y="757"/>
                    <a:pt x="2773" y="757"/>
                  </a:cubicBezTo>
                  <a:cubicBezTo>
                    <a:pt x="2080" y="757"/>
                    <a:pt x="1450" y="474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" name="Google Shape;6471;p85"/>
          <p:cNvGrpSpPr/>
          <p:nvPr/>
        </p:nvGrpSpPr>
        <p:grpSpPr>
          <a:xfrm>
            <a:off x="7444095" y="3578249"/>
            <a:ext cx="406813" cy="356442"/>
            <a:chOff x="-62511900" y="4129100"/>
            <a:chExt cx="304050" cy="282000"/>
          </a:xfrm>
          <a:solidFill>
            <a:schemeClr val="tx1"/>
          </a:solidFill>
        </p:grpSpPr>
        <p:sp>
          <p:nvSpPr>
            <p:cNvPr id="27" name="Google Shape;6472;p85"/>
            <p:cNvSpPr/>
            <p:nvPr/>
          </p:nvSpPr>
          <p:spPr>
            <a:xfrm>
              <a:off x="-62414225" y="4203925"/>
              <a:ext cx="206375" cy="207175"/>
            </a:xfrm>
            <a:custGeom>
              <a:avLst/>
              <a:gdLst/>
              <a:ahLst/>
              <a:cxnLst/>
              <a:rect l="l" t="t" r="r" b="b"/>
              <a:pathLst>
                <a:path w="8255" h="8287" extrusionOk="0">
                  <a:moveTo>
                    <a:pt x="4128" y="1229"/>
                  </a:moveTo>
                  <a:cubicBezTo>
                    <a:pt x="4348" y="1229"/>
                    <a:pt x="4506" y="1418"/>
                    <a:pt x="4506" y="1670"/>
                  </a:cubicBezTo>
                  <a:lnTo>
                    <a:pt x="4506" y="1922"/>
                  </a:lnTo>
                  <a:cubicBezTo>
                    <a:pt x="4978" y="2080"/>
                    <a:pt x="5356" y="2552"/>
                    <a:pt x="5356" y="3119"/>
                  </a:cubicBezTo>
                  <a:cubicBezTo>
                    <a:pt x="5356" y="3340"/>
                    <a:pt x="5136" y="3498"/>
                    <a:pt x="4947" y="3498"/>
                  </a:cubicBezTo>
                  <a:cubicBezTo>
                    <a:pt x="4726" y="3498"/>
                    <a:pt x="4506" y="3308"/>
                    <a:pt x="4506" y="3119"/>
                  </a:cubicBezTo>
                  <a:cubicBezTo>
                    <a:pt x="4506" y="2867"/>
                    <a:pt x="4317" y="2710"/>
                    <a:pt x="4128" y="2710"/>
                  </a:cubicBezTo>
                  <a:cubicBezTo>
                    <a:pt x="3939" y="2710"/>
                    <a:pt x="3687" y="2930"/>
                    <a:pt x="3687" y="3119"/>
                  </a:cubicBezTo>
                  <a:cubicBezTo>
                    <a:pt x="3718" y="3340"/>
                    <a:pt x="4033" y="3592"/>
                    <a:pt x="4411" y="3813"/>
                  </a:cubicBezTo>
                  <a:cubicBezTo>
                    <a:pt x="4821" y="4128"/>
                    <a:pt x="5388" y="4537"/>
                    <a:pt x="5388" y="5199"/>
                  </a:cubicBezTo>
                  <a:cubicBezTo>
                    <a:pt x="5388" y="5766"/>
                    <a:pt x="5041" y="6175"/>
                    <a:pt x="4569" y="6396"/>
                  </a:cubicBezTo>
                  <a:lnTo>
                    <a:pt x="4569" y="6648"/>
                  </a:lnTo>
                  <a:cubicBezTo>
                    <a:pt x="4569" y="6900"/>
                    <a:pt x="4348" y="7089"/>
                    <a:pt x="4159" y="7089"/>
                  </a:cubicBezTo>
                  <a:cubicBezTo>
                    <a:pt x="3970" y="7089"/>
                    <a:pt x="3718" y="6900"/>
                    <a:pt x="3718" y="6648"/>
                  </a:cubicBezTo>
                  <a:lnTo>
                    <a:pt x="3718" y="6396"/>
                  </a:lnTo>
                  <a:cubicBezTo>
                    <a:pt x="3245" y="6238"/>
                    <a:pt x="2899" y="5766"/>
                    <a:pt x="2899" y="5199"/>
                  </a:cubicBezTo>
                  <a:cubicBezTo>
                    <a:pt x="2899" y="4978"/>
                    <a:pt x="3088" y="4821"/>
                    <a:pt x="3308" y="4821"/>
                  </a:cubicBezTo>
                  <a:cubicBezTo>
                    <a:pt x="3498" y="4821"/>
                    <a:pt x="3687" y="5010"/>
                    <a:pt x="3687" y="5199"/>
                  </a:cubicBezTo>
                  <a:cubicBezTo>
                    <a:pt x="3687" y="5451"/>
                    <a:pt x="3876" y="5608"/>
                    <a:pt x="4128" y="5608"/>
                  </a:cubicBezTo>
                  <a:cubicBezTo>
                    <a:pt x="4348" y="5608"/>
                    <a:pt x="4506" y="5388"/>
                    <a:pt x="4506" y="5199"/>
                  </a:cubicBezTo>
                  <a:cubicBezTo>
                    <a:pt x="4506" y="4978"/>
                    <a:pt x="4191" y="4726"/>
                    <a:pt x="3844" y="4506"/>
                  </a:cubicBezTo>
                  <a:cubicBezTo>
                    <a:pt x="3403" y="4191"/>
                    <a:pt x="2867" y="3781"/>
                    <a:pt x="2867" y="3119"/>
                  </a:cubicBezTo>
                  <a:cubicBezTo>
                    <a:pt x="2867" y="2552"/>
                    <a:pt x="3214" y="2143"/>
                    <a:pt x="3687" y="1922"/>
                  </a:cubicBezTo>
                  <a:lnTo>
                    <a:pt x="3687" y="1670"/>
                  </a:lnTo>
                  <a:cubicBezTo>
                    <a:pt x="3687" y="1418"/>
                    <a:pt x="3876" y="1229"/>
                    <a:pt x="4128" y="1229"/>
                  </a:cubicBezTo>
                  <a:close/>
                  <a:moveTo>
                    <a:pt x="4128" y="0"/>
                  </a:moveTo>
                  <a:cubicBezTo>
                    <a:pt x="1828" y="0"/>
                    <a:pt x="0" y="1859"/>
                    <a:pt x="0" y="4128"/>
                  </a:cubicBezTo>
                  <a:cubicBezTo>
                    <a:pt x="0" y="6427"/>
                    <a:pt x="1828" y="8286"/>
                    <a:pt x="4128" y="8286"/>
                  </a:cubicBezTo>
                  <a:cubicBezTo>
                    <a:pt x="6396" y="8286"/>
                    <a:pt x="8255" y="6427"/>
                    <a:pt x="8255" y="4128"/>
                  </a:cubicBezTo>
                  <a:cubicBezTo>
                    <a:pt x="8255" y="1859"/>
                    <a:pt x="6396" y="0"/>
                    <a:pt x="41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6473;p85"/>
            <p:cNvSpPr/>
            <p:nvPr/>
          </p:nvSpPr>
          <p:spPr>
            <a:xfrm>
              <a:off x="-62511100" y="4129100"/>
              <a:ext cx="159900" cy="74850"/>
            </a:xfrm>
            <a:custGeom>
              <a:avLst/>
              <a:gdLst/>
              <a:ahLst/>
              <a:cxnLst/>
              <a:rect l="l" t="t" r="r" b="b"/>
              <a:pathLst>
                <a:path w="6396" h="2994" extrusionOk="0">
                  <a:moveTo>
                    <a:pt x="3214" y="1"/>
                  </a:moveTo>
                  <a:cubicBezTo>
                    <a:pt x="1450" y="1"/>
                    <a:pt x="0" y="662"/>
                    <a:pt x="0" y="1513"/>
                  </a:cubicBezTo>
                  <a:cubicBezTo>
                    <a:pt x="0" y="2332"/>
                    <a:pt x="1450" y="2993"/>
                    <a:pt x="3214" y="2993"/>
                  </a:cubicBezTo>
                  <a:cubicBezTo>
                    <a:pt x="4947" y="2993"/>
                    <a:pt x="6396" y="2332"/>
                    <a:pt x="6396" y="1513"/>
                  </a:cubicBezTo>
                  <a:cubicBezTo>
                    <a:pt x="6396" y="662"/>
                    <a:pt x="4947" y="1"/>
                    <a:pt x="321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6474;p85"/>
            <p:cNvSpPr/>
            <p:nvPr/>
          </p:nvSpPr>
          <p:spPr>
            <a:xfrm>
              <a:off x="-62511100" y="4207075"/>
              <a:ext cx="110275" cy="59875"/>
            </a:xfrm>
            <a:custGeom>
              <a:avLst/>
              <a:gdLst/>
              <a:ahLst/>
              <a:cxnLst/>
              <a:rect l="l" t="t" r="r" b="b"/>
              <a:pathLst>
                <a:path w="4411" h="2395" extrusionOk="0">
                  <a:moveTo>
                    <a:pt x="0" y="0"/>
                  </a:moveTo>
                  <a:lnTo>
                    <a:pt x="0" y="1135"/>
                  </a:lnTo>
                  <a:cubicBezTo>
                    <a:pt x="0" y="1450"/>
                    <a:pt x="347" y="1765"/>
                    <a:pt x="882" y="2017"/>
                  </a:cubicBezTo>
                  <a:cubicBezTo>
                    <a:pt x="1355" y="2237"/>
                    <a:pt x="2332" y="2395"/>
                    <a:pt x="3151" y="2395"/>
                  </a:cubicBezTo>
                  <a:lnTo>
                    <a:pt x="3308" y="2395"/>
                  </a:lnTo>
                  <a:cubicBezTo>
                    <a:pt x="3560" y="1733"/>
                    <a:pt x="3907" y="1135"/>
                    <a:pt x="4411" y="631"/>
                  </a:cubicBezTo>
                  <a:lnTo>
                    <a:pt x="4411" y="631"/>
                  </a:lnTo>
                  <a:cubicBezTo>
                    <a:pt x="4033" y="694"/>
                    <a:pt x="3623" y="757"/>
                    <a:pt x="3182" y="757"/>
                  </a:cubicBezTo>
                  <a:cubicBezTo>
                    <a:pt x="2363" y="757"/>
                    <a:pt x="1261" y="599"/>
                    <a:pt x="567" y="316"/>
                  </a:cubicBezTo>
                  <a:cubicBezTo>
                    <a:pt x="347" y="221"/>
                    <a:pt x="158" y="127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6475;p85"/>
            <p:cNvSpPr/>
            <p:nvPr/>
          </p:nvSpPr>
          <p:spPr>
            <a:xfrm>
              <a:off x="-62511100" y="4329950"/>
              <a:ext cx="106350" cy="59875"/>
            </a:xfrm>
            <a:custGeom>
              <a:avLst/>
              <a:gdLst/>
              <a:ahLst/>
              <a:cxnLst/>
              <a:rect l="l" t="t" r="r" b="b"/>
              <a:pathLst>
                <a:path w="4254" h="2395" extrusionOk="0">
                  <a:moveTo>
                    <a:pt x="0" y="0"/>
                  </a:moveTo>
                  <a:lnTo>
                    <a:pt x="0" y="1197"/>
                  </a:lnTo>
                  <a:cubicBezTo>
                    <a:pt x="0" y="1701"/>
                    <a:pt x="1355" y="2395"/>
                    <a:pt x="3182" y="2395"/>
                  </a:cubicBezTo>
                  <a:cubicBezTo>
                    <a:pt x="3560" y="2395"/>
                    <a:pt x="3907" y="2363"/>
                    <a:pt x="4254" y="2332"/>
                  </a:cubicBezTo>
                  <a:cubicBezTo>
                    <a:pt x="3875" y="1859"/>
                    <a:pt x="3560" y="1355"/>
                    <a:pt x="3340" y="756"/>
                  </a:cubicBezTo>
                  <a:lnTo>
                    <a:pt x="3182" y="756"/>
                  </a:lnTo>
                  <a:cubicBezTo>
                    <a:pt x="2363" y="756"/>
                    <a:pt x="1261" y="599"/>
                    <a:pt x="567" y="315"/>
                  </a:cubicBezTo>
                  <a:cubicBezTo>
                    <a:pt x="347" y="252"/>
                    <a:pt x="158" y="12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6476;p85"/>
            <p:cNvSpPr/>
            <p:nvPr/>
          </p:nvSpPr>
          <p:spPr>
            <a:xfrm>
              <a:off x="-62511900" y="4268500"/>
              <a:ext cx="78000" cy="60675"/>
            </a:xfrm>
            <a:custGeom>
              <a:avLst/>
              <a:gdLst/>
              <a:ahLst/>
              <a:cxnLst/>
              <a:rect l="l" t="t" r="r" b="b"/>
              <a:pathLst>
                <a:path w="3120" h="2427" extrusionOk="0">
                  <a:moveTo>
                    <a:pt x="1" y="1"/>
                  </a:moveTo>
                  <a:lnTo>
                    <a:pt x="1" y="1167"/>
                  </a:lnTo>
                  <a:lnTo>
                    <a:pt x="32" y="1167"/>
                  </a:lnTo>
                  <a:cubicBezTo>
                    <a:pt x="32" y="1482"/>
                    <a:pt x="379" y="1797"/>
                    <a:pt x="914" y="2017"/>
                  </a:cubicBezTo>
                  <a:cubicBezTo>
                    <a:pt x="1387" y="2238"/>
                    <a:pt x="2332" y="2395"/>
                    <a:pt x="3120" y="2427"/>
                  </a:cubicBezTo>
                  <a:cubicBezTo>
                    <a:pt x="3057" y="2143"/>
                    <a:pt x="3025" y="1860"/>
                    <a:pt x="3025" y="1608"/>
                  </a:cubicBezTo>
                  <a:cubicBezTo>
                    <a:pt x="3025" y="1324"/>
                    <a:pt x="3088" y="1041"/>
                    <a:pt x="3120" y="757"/>
                  </a:cubicBezTo>
                  <a:cubicBezTo>
                    <a:pt x="2332" y="757"/>
                    <a:pt x="1230" y="599"/>
                    <a:pt x="536" y="316"/>
                  </a:cubicBezTo>
                  <a:cubicBezTo>
                    <a:pt x="347" y="253"/>
                    <a:pt x="158" y="127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2" name="Google Shape;6853;p85"/>
          <p:cNvGrpSpPr/>
          <p:nvPr/>
        </p:nvGrpSpPr>
        <p:grpSpPr>
          <a:xfrm>
            <a:off x="7738684" y="2515092"/>
            <a:ext cx="329601" cy="327739"/>
            <a:chOff x="5727850" y="3609275"/>
            <a:chExt cx="278850" cy="277275"/>
          </a:xfrm>
          <a:solidFill>
            <a:schemeClr val="tx1"/>
          </a:solidFill>
        </p:grpSpPr>
        <p:sp>
          <p:nvSpPr>
            <p:cNvPr id="33" name="Google Shape;6854;p85"/>
            <p:cNvSpPr/>
            <p:nvPr/>
          </p:nvSpPr>
          <p:spPr>
            <a:xfrm>
              <a:off x="5884600" y="3765225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6" y="662"/>
                  </a:moveTo>
                  <a:cubicBezTo>
                    <a:pt x="2646" y="662"/>
                    <a:pt x="2804" y="819"/>
                    <a:pt x="2804" y="1008"/>
                  </a:cubicBezTo>
                  <a:cubicBezTo>
                    <a:pt x="2804" y="1197"/>
                    <a:pt x="2646" y="1355"/>
                    <a:pt x="2426" y="1355"/>
                  </a:cubicBezTo>
                  <a:cubicBezTo>
                    <a:pt x="2237" y="1355"/>
                    <a:pt x="2079" y="1197"/>
                    <a:pt x="2079" y="1008"/>
                  </a:cubicBezTo>
                  <a:cubicBezTo>
                    <a:pt x="2079" y="819"/>
                    <a:pt x="2237" y="662"/>
                    <a:pt x="2426" y="662"/>
                  </a:cubicBezTo>
                  <a:close/>
                  <a:moveTo>
                    <a:pt x="2426" y="1670"/>
                  </a:moveTo>
                  <a:cubicBezTo>
                    <a:pt x="2646" y="1670"/>
                    <a:pt x="2804" y="1828"/>
                    <a:pt x="2804" y="2048"/>
                  </a:cubicBezTo>
                  <a:lnTo>
                    <a:pt x="2804" y="3781"/>
                  </a:lnTo>
                  <a:cubicBezTo>
                    <a:pt x="2804" y="3970"/>
                    <a:pt x="2646" y="4127"/>
                    <a:pt x="2426" y="4127"/>
                  </a:cubicBezTo>
                  <a:cubicBezTo>
                    <a:pt x="2237" y="4127"/>
                    <a:pt x="2079" y="3970"/>
                    <a:pt x="2079" y="3781"/>
                  </a:cubicBezTo>
                  <a:lnTo>
                    <a:pt x="2079" y="2048"/>
                  </a:lnTo>
                  <a:cubicBezTo>
                    <a:pt x="2079" y="1828"/>
                    <a:pt x="2237" y="1670"/>
                    <a:pt x="2426" y="1670"/>
                  </a:cubicBezTo>
                  <a:close/>
                  <a:moveTo>
                    <a:pt x="2426" y="0"/>
                  </a:moveTo>
                  <a:cubicBezTo>
                    <a:pt x="1103" y="0"/>
                    <a:pt x="0" y="1103"/>
                    <a:pt x="0" y="2426"/>
                  </a:cubicBezTo>
                  <a:cubicBezTo>
                    <a:pt x="0" y="3749"/>
                    <a:pt x="1103" y="4852"/>
                    <a:pt x="2426" y="4852"/>
                  </a:cubicBezTo>
                  <a:cubicBezTo>
                    <a:pt x="3781" y="4852"/>
                    <a:pt x="4883" y="3749"/>
                    <a:pt x="4883" y="2426"/>
                  </a:cubicBezTo>
                  <a:cubicBezTo>
                    <a:pt x="4883" y="1040"/>
                    <a:pt x="3781" y="0"/>
                    <a:pt x="24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6855;p85"/>
            <p:cNvSpPr/>
            <p:nvPr/>
          </p:nvSpPr>
          <p:spPr>
            <a:xfrm>
              <a:off x="5727850" y="3669125"/>
              <a:ext cx="35475" cy="216625"/>
            </a:xfrm>
            <a:custGeom>
              <a:avLst/>
              <a:gdLst/>
              <a:ahLst/>
              <a:cxnLst/>
              <a:rect l="l" t="t" r="r" b="b"/>
              <a:pathLst>
                <a:path w="1419" h="8665" extrusionOk="0">
                  <a:moveTo>
                    <a:pt x="32" y="1"/>
                  </a:moveTo>
                  <a:lnTo>
                    <a:pt x="32" y="7310"/>
                  </a:lnTo>
                  <a:cubicBezTo>
                    <a:pt x="1" y="8034"/>
                    <a:pt x="631" y="8665"/>
                    <a:pt x="1418" y="8665"/>
                  </a:cubicBezTo>
                  <a:lnTo>
                    <a:pt x="1418" y="347"/>
                  </a:lnTo>
                  <a:lnTo>
                    <a:pt x="1072" y="347"/>
                  </a:lnTo>
                  <a:cubicBezTo>
                    <a:pt x="662" y="347"/>
                    <a:pt x="316" y="25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6856;p85"/>
            <p:cNvSpPr/>
            <p:nvPr/>
          </p:nvSpPr>
          <p:spPr>
            <a:xfrm>
              <a:off x="5779825" y="3677800"/>
              <a:ext cx="174900" cy="207950"/>
            </a:xfrm>
            <a:custGeom>
              <a:avLst/>
              <a:gdLst/>
              <a:ahLst/>
              <a:cxnLst/>
              <a:rect l="l" t="t" r="r" b="b"/>
              <a:pathLst>
                <a:path w="6996" h="8318" extrusionOk="0">
                  <a:moveTo>
                    <a:pt x="5262" y="693"/>
                  </a:moveTo>
                  <a:cubicBezTo>
                    <a:pt x="5451" y="693"/>
                    <a:pt x="5609" y="851"/>
                    <a:pt x="5609" y="1040"/>
                  </a:cubicBezTo>
                  <a:cubicBezTo>
                    <a:pt x="5609" y="1229"/>
                    <a:pt x="5451" y="1386"/>
                    <a:pt x="5262" y="1386"/>
                  </a:cubicBezTo>
                  <a:lnTo>
                    <a:pt x="1072" y="1386"/>
                  </a:lnTo>
                  <a:cubicBezTo>
                    <a:pt x="883" y="1386"/>
                    <a:pt x="726" y="1229"/>
                    <a:pt x="726" y="1040"/>
                  </a:cubicBezTo>
                  <a:cubicBezTo>
                    <a:pt x="726" y="851"/>
                    <a:pt x="883" y="693"/>
                    <a:pt x="1072" y="693"/>
                  </a:cubicBezTo>
                  <a:close/>
                  <a:moveTo>
                    <a:pt x="5262" y="2080"/>
                  </a:moveTo>
                  <a:cubicBezTo>
                    <a:pt x="5451" y="2080"/>
                    <a:pt x="5609" y="2237"/>
                    <a:pt x="5609" y="2426"/>
                  </a:cubicBezTo>
                  <a:cubicBezTo>
                    <a:pt x="5609" y="2615"/>
                    <a:pt x="5451" y="2773"/>
                    <a:pt x="5262" y="2773"/>
                  </a:cubicBezTo>
                  <a:lnTo>
                    <a:pt x="1072" y="2773"/>
                  </a:lnTo>
                  <a:cubicBezTo>
                    <a:pt x="883" y="2773"/>
                    <a:pt x="726" y="2615"/>
                    <a:pt x="726" y="2426"/>
                  </a:cubicBezTo>
                  <a:cubicBezTo>
                    <a:pt x="726" y="2237"/>
                    <a:pt x="883" y="2080"/>
                    <a:pt x="1072" y="2080"/>
                  </a:cubicBezTo>
                  <a:close/>
                  <a:moveTo>
                    <a:pt x="1" y="0"/>
                  </a:moveTo>
                  <a:lnTo>
                    <a:pt x="1" y="8318"/>
                  </a:lnTo>
                  <a:lnTo>
                    <a:pt x="4695" y="8318"/>
                  </a:lnTo>
                  <a:cubicBezTo>
                    <a:pt x="4002" y="7750"/>
                    <a:pt x="3498" y="6868"/>
                    <a:pt x="3498" y="5892"/>
                  </a:cubicBezTo>
                  <a:cubicBezTo>
                    <a:pt x="3498" y="5766"/>
                    <a:pt x="3561" y="5640"/>
                    <a:pt x="3561" y="5545"/>
                  </a:cubicBezTo>
                  <a:lnTo>
                    <a:pt x="1072" y="5545"/>
                  </a:lnTo>
                  <a:cubicBezTo>
                    <a:pt x="883" y="5545"/>
                    <a:pt x="726" y="5388"/>
                    <a:pt x="726" y="5167"/>
                  </a:cubicBezTo>
                  <a:lnTo>
                    <a:pt x="726" y="3812"/>
                  </a:lnTo>
                  <a:cubicBezTo>
                    <a:pt x="726" y="3592"/>
                    <a:pt x="883" y="3434"/>
                    <a:pt x="1072" y="3434"/>
                  </a:cubicBezTo>
                  <a:lnTo>
                    <a:pt x="4695" y="3434"/>
                  </a:lnTo>
                  <a:cubicBezTo>
                    <a:pt x="5199" y="3056"/>
                    <a:pt x="5861" y="2773"/>
                    <a:pt x="6617" y="2773"/>
                  </a:cubicBezTo>
                  <a:cubicBezTo>
                    <a:pt x="6743" y="2773"/>
                    <a:pt x="6869" y="2804"/>
                    <a:pt x="6995" y="2804"/>
                  </a:cubicBezTo>
                  <a:lnTo>
                    <a:pt x="69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6857;p85"/>
            <p:cNvSpPr/>
            <p:nvPr/>
          </p:nvSpPr>
          <p:spPr>
            <a:xfrm>
              <a:off x="5815275" y="3781750"/>
              <a:ext cx="66200" cy="17350"/>
            </a:xfrm>
            <a:custGeom>
              <a:avLst/>
              <a:gdLst/>
              <a:ahLst/>
              <a:cxnLst/>
              <a:rect l="l" t="t" r="r" b="b"/>
              <a:pathLst>
                <a:path w="2648" h="694" extrusionOk="0">
                  <a:moveTo>
                    <a:pt x="1" y="1"/>
                  </a:moveTo>
                  <a:lnTo>
                    <a:pt x="1" y="694"/>
                  </a:lnTo>
                  <a:lnTo>
                    <a:pt x="2301" y="694"/>
                  </a:lnTo>
                  <a:cubicBezTo>
                    <a:pt x="2364" y="473"/>
                    <a:pt x="2490" y="221"/>
                    <a:pt x="26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6858;p85"/>
            <p:cNvSpPr/>
            <p:nvPr/>
          </p:nvSpPr>
          <p:spPr>
            <a:xfrm>
              <a:off x="5727850" y="3609275"/>
              <a:ext cx="226075" cy="51225"/>
            </a:xfrm>
            <a:custGeom>
              <a:avLst/>
              <a:gdLst/>
              <a:ahLst/>
              <a:cxnLst/>
              <a:rect l="l" t="t" r="r" b="b"/>
              <a:pathLst>
                <a:path w="9043" h="2049" extrusionOk="0">
                  <a:moveTo>
                    <a:pt x="1072" y="0"/>
                  </a:moveTo>
                  <a:cubicBezTo>
                    <a:pt x="473" y="0"/>
                    <a:pt x="32" y="473"/>
                    <a:pt x="32" y="1040"/>
                  </a:cubicBezTo>
                  <a:cubicBezTo>
                    <a:pt x="1" y="1576"/>
                    <a:pt x="473" y="2048"/>
                    <a:pt x="1072" y="2048"/>
                  </a:cubicBezTo>
                  <a:lnTo>
                    <a:pt x="9043" y="2048"/>
                  </a:lnTo>
                  <a:cubicBezTo>
                    <a:pt x="8475" y="2048"/>
                    <a:pt x="8034" y="1576"/>
                    <a:pt x="8034" y="1040"/>
                  </a:cubicBezTo>
                  <a:cubicBezTo>
                    <a:pt x="8034" y="441"/>
                    <a:pt x="8507" y="0"/>
                    <a:pt x="90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8" name="Google Shape;6760;p85"/>
          <p:cNvGrpSpPr/>
          <p:nvPr/>
        </p:nvGrpSpPr>
        <p:grpSpPr>
          <a:xfrm>
            <a:off x="4291552" y="3062145"/>
            <a:ext cx="350079" cy="350079"/>
            <a:chOff x="3497300" y="3227275"/>
            <a:chExt cx="296175" cy="296175"/>
          </a:xfrm>
          <a:solidFill>
            <a:schemeClr val="tx1"/>
          </a:solidFill>
        </p:grpSpPr>
        <p:sp>
          <p:nvSpPr>
            <p:cNvPr id="39" name="Google Shape;6761;p85"/>
            <p:cNvSpPr/>
            <p:nvPr/>
          </p:nvSpPr>
          <p:spPr>
            <a:xfrm>
              <a:off x="3609925" y="3339900"/>
              <a:ext cx="69350" cy="68550"/>
            </a:xfrm>
            <a:custGeom>
              <a:avLst/>
              <a:gdLst/>
              <a:ahLst/>
              <a:cxnLst/>
              <a:rect l="l" t="t" r="r" b="b"/>
              <a:pathLst>
                <a:path w="2774" h="2742" extrusionOk="0">
                  <a:moveTo>
                    <a:pt x="1387" y="1"/>
                  </a:moveTo>
                  <a:cubicBezTo>
                    <a:pt x="631" y="1"/>
                    <a:pt x="1" y="631"/>
                    <a:pt x="1" y="1355"/>
                  </a:cubicBezTo>
                  <a:cubicBezTo>
                    <a:pt x="1" y="2112"/>
                    <a:pt x="631" y="2742"/>
                    <a:pt x="1387" y="2742"/>
                  </a:cubicBezTo>
                  <a:cubicBezTo>
                    <a:pt x="2143" y="2742"/>
                    <a:pt x="2773" y="2112"/>
                    <a:pt x="2773" y="1355"/>
                  </a:cubicBezTo>
                  <a:cubicBezTo>
                    <a:pt x="2773" y="631"/>
                    <a:pt x="2143" y="1"/>
                    <a:pt x="138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6762;p85"/>
            <p:cNvSpPr/>
            <p:nvPr/>
          </p:nvSpPr>
          <p:spPr>
            <a:xfrm>
              <a:off x="3531175" y="3227275"/>
              <a:ext cx="86650" cy="86675"/>
            </a:xfrm>
            <a:custGeom>
              <a:avLst/>
              <a:gdLst/>
              <a:ahLst/>
              <a:cxnLst/>
              <a:rect l="l" t="t" r="r" b="b"/>
              <a:pathLst>
                <a:path w="3466" h="3467" extrusionOk="0">
                  <a:moveTo>
                    <a:pt x="1733" y="1"/>
                  </a:moveTo>
                  <a:cubicBezTo>
                    <a:pt x="788" y="1"/>
                    <a:pt x="0" y="788"/>
                    <a:pt x="0" y="1733"/>
                  </a:cubicBezTo>
                  <a:cubicBezTo>
                    <a:pt x="0" y="2678"/>
                    <a:pt x="788" y="3466"/>
                    <a:pt x="1733" y="3466"/>
                  </a:cubicBezTo>
                  <a:cubicBezTo>
                    <a:pt x="2741" y="3466"/>
                    <a:pt x="3466" y="2678"/>
                    <a:pt x="3466" y="1733"/>
                  </a:cubicBezTo>
                  <a:cubicBezTo>
                    <a:pt x="3466" y="788"/>
                    <a:pt x="2678" y="1"/>
                    <a:pt x="173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6763;p85"/>
            <p:cNvSpPr/>
            <p:nvPr/>
          </p:nvSpPr>
          <p:spPr>
            <a:xfrm>
              <a:off x="3670575" y="3227275"/>
              <a:ext cx="86675" cy="86675"/>
            </a:xfrm>
            <a:custGeom>
              <a:avLst/>
              <a:gdLst/>
              <a:ahLst/>
              <a:cxnLst/>
              <a:rect l="l" t="t" r="r" b="b"/>
              <a:pathLst>
                <a:path w="3467" h="3467" extrusionOk="0">
                  <a:moveTo>
                    <a:pt x="1733" y="1"/>
                  </a:moveTo>
                  <a:cubicBezTo>
                    <a:pt x="788" y="1"/>
                    <a:pt x="1" y="788"/>
                    <a:pt x="1" y="1733"/>
                  </a:cubicBezTo>
                  <a:cubicBezTo>
                    <a:pt x="1" y="2678"/>
                    <a:pt x="788" y="3466"/>
                    <a:pt x="1733" y="3466"/>
                  </a:cubicBezTo>
                  <a:cubicBezTo>
                    <a:pt x="2679" y="3466"/>
                    <a:pt x="3466" y="2678"/>
                    <a:pt x="3466" y="1733"/>
                  </a:cubicBezTo>
                  <a:cubicBezTo>
                    <a:pt x="3466" y="788"/>
                    <a:pt x="2679" y="1"/>
                    <a:pt x="173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6764;p85"/>
            <p:cNvSpPr/>
            <p:nvPr/>
          </p:nvSpPr>
          <p:spPr>
            <a:xfrm>
              <a:off x="3622525" y="3421825"/>
              <a:ext cx="41775" cy="25225"/>
            </a:xfrm>
            <a:custGeom>
              <a:avLst/>
              <a:gdLst/>
              <a:ahLst/>
              <a:cxnLst/>
              <a:rect l="l" t="t" r="r" b="b"/>
              <a:pathLst>
                <a:path w="1671" h="1009" extrusionOk="0">
                  <a:moveTo>
                    <a:pt x="1" y="0"/>
                  </a:moveTo>
                  <a:lnTo>
                    <a:pt x="851" y="1008"/>
                  </a:lnTo>
                  <a:lnTo>
                    <a:pt x="1671" y="0"/>
                  </a:lnTo>
                  <a:lnTo>
                    <a:pt x="1671" y="0"/>
                  </a:lnTo>
                  <a:cubicBezTo>
                    <a:pt x="1450" y="126"/>
                    <a:pt x="1167" y="158"/>
                    <a:pt x="851" y="158"/>
                  </a:cubicBezTo>
                  <a:cubicBezTo>
                    <a:pt x="568" y="158"/>
                    <a:pt x="284" y="95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6765;p85"/>
            <p:cNvSpPr/>
            <p:nvPr/>
          </p:nvSpPr>
          <p:spPr>
            <a:xfrm>
              <a:off x="3566600" y="3416300"/>
              <a:ext cx="70125" cy="106350"/>
            </a:xfrm>
            <a:custGeom>
              <a:avLst/>
              <a:gdLst/>
              <a:ahLst/>
              <a:cxnLst/>
              <a:rect l="l" t="t" r="r" b="b"/>
              <a:pathLst>
                <a:path w="2805" h="4254" extrusionOk="0">
                  <a:moveTo>
                    <a:pt x="1261" y="1"/>
                  </a:moveTo>
                  <a:cubicBezTo>
                    <a:pt x="474" y="599"/>
                    <a:pt x="1" y="1513"/>
                    <a:pt x="1" y="2490"/>
                  </a:cubicBezTo>
                  <a:lnTo>
                    <a:pt x="1" y="3907"/>
                  </a:lnTo>
                  <a:cubicBezTo>
                    <a:pt x="1" y="4096"/>
                    <a:pt x="158" y="4254"/>
                    <a:pt x="379" y="4254"/>
                  </a:cubicBezTo>
                  <a:lnTo>
                    <a:pt x="2805" y="4254"/>
                  </a:lnTo>
                  <a:lnTo>
                    <a:pt x="2805" y="1891"/>
                  </a:lnTo>
                  <a:lnTo>
                    <a:pt x="126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6766;p85"/>
            <p:cNvSpPr/>
            <p:nvPr/>
          </p:nvSpPr>
          <p:spPr>
            <a:xfrm>
              <a:off x="3653250" y="3417100"/>
              <a:ext cx="70125" cy="106350"/>
            </a:xfrm>
            <a:custGeom>
              <a:avLst/>
              <a:gdLst/>
              <a:ahLst/>
              <a:cxnLst/>
              <a:rect l="l" t="t" r="r" b="b"/>
              <a:pathLst>
                <a:path w="2805" h="4254" extrusionOk="0">
                  <a:moveTo>
                    <a:pt x="1544" y="0"/>
                  </a:moveTo>
                  <a:lnTo>
                    <a:pt x="1" y="1890"/>
                  </a:lnTo>
                  <a:lnTo>
                    <a:pt x="1" y="4253"/>
                  </a:lnTo>
                  <a:lnTo>
                    <a:pt x="2458" y="4253"/>
                  </a:lnTo>
                  <a:cubicBezTo>
                    <a:pt x="2647" y="4253"/>
                    <a:pt x="2804" y="4096"/>
                    <a:pt x="2804" y="3907"/>
                  </a:cubicBezTo>
                  <a:lnTo>
                    <a:pt x="2804" y="2489"/>
                  </a:lnTo>
                  <a:cubicBezTo>
                    <a:pt x="2773" y="1481"/>
                    <a:pt x="2300" y="567"/>
                    <a:pt x="154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6767;p85"/>
            <p:cNvSpPr/>
            <p:nvPr/>
          </p:nvSpPr>
          <p:spPr>
            <a:xfrm>
              <a:off x="3655625" y="3310775"/>
              <a:ext cx="137850" cy="108700"/>
            </a:xfrm>
            <a:custGeom>
              <a:avLst/>
              <a:gdLst/>
              <a:ahLst/>
              <a:cxnLst/>
              <a:rect l="l" t="t" r="r" b="b"/>
              <a:pathLst>
                <a:path w="5514" h="4348" extrusionOk="0">
                  <a:moveTo>
                    <a:pt x="3686" y="1512"/>
                  </a:moveTo>
                  <a:cubicBezTo>
                    <a:pt x="3907" y="1512"/>
                    <a:pt x="4064" y="1670"/>
                    <a:pt x="4064" y="1859"/>
                  </a:cubicBezTo>
                  <a:cubicBezTo>
                    <a:pt x="4064" y="2048"/>
                    <a:pt x="3907" y="2205"/>
                    <a:pt x="3686" y="2205"/>
                  </a:cubicBezTo>
                  <a:lnTo>
                    <a:pt x="2993" y="2205"/>
                  </a:lnTo>
                  <a:cubicBezTo>
                    <a:pt x="2804" y="2205"/>
                    <a:pt x="2646" y="2048"/>
                    <a:pt x="2646" y="1859"/>
                  </a:cubicBezTo>
                  <a:cubicBezTo>
                    <a:pt x="2646" y="1670"/>
                    <a:pt x="2804" y="1512"/>
                    <a:pt x="2993" y="1512"/>
                  </a:cubicBezTo>
                  <a:close/>
                  <a:moveTo>
                    <a:pt x="4127" y="0"/>
                  </a:moveTo>
                  <a:cubicBezTo>
                    <a:pt x="3686" y="536"/>
                    <a:pt x="3056" y="851"/>
                    <a:pt x="2331" y="851"/>
                  </a:cubicBezTo>
                  <a:cubicBezTo>
                    <a:pt x="1607" y="851"/>
                    <a:pt x="977" y="504"/>
                    <a:pt x="536" y="63"/>
                  </a:cubicBezTo>
                  <a:cubicBezTo>
                    <a:pt x="347" y="221"/>
                    <a:pt x="158" y="378"/>
                    <a:pt x="0" y="567"/>
                  </a:cubicBezTo>
                  <a:cubicBezTo>
                    <a:pt x="945" y="756"/>
                    <a:pt x="1638" y="1575"/>
                    <a:pt x="1638" y="2615"/>
                  </a:cubicBezTo>
                  <a:cubicBezTo>
                    <a:pt x="1638" y="2930"/>
                    <a:pt x="1575" y="3214"/>
                    <a:pt x="1449" y="3466"/>
                  </a:cubicBezTo>
                  <a:cubicBezTo>
                    <a:pt x="1859" y="3718"/>
                    <a:pt x="2205" y="4001"/>
                    <a:pt x="2520" y="4348"/>
                  </a:cubicBezTo>
                  <a:lnTo>
                    <a:pt x="5167" y="4348"/>
                  </a:lnTo>
                  <a:cubicBezTo>
                    <a:pt x="5356" y="4348"/>
                    <a:pt x="5513" y="4190"/>
                    <a:pt x="5513" y="4001"/>
                  </a:cubicBezTo>
                  <a:lnTo>
                    <a:pt x="5513" y="2615"/>
                  </a:lnTo>
                  <a:cubicBezTo>
                    <a:pt x="5482" y="1512"/>
                    <a:pt x="4915" y="567"/>
                    <a:pt x="41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6768;p85"/>
            <p:cNvSpPr/>
            <p:nvPr/>
          </p:nvSpPr>
          <p:spPr>
            <a:xfrm>
              <a:off x="3497300" y="3309975"/>
              <a:ext cx="136275" cy="108725"/>
            </a:xfrm>
            <a:custGeom>
              <a:avLst/>
              <a:gdLst/>
              <a:ahLst/>
              <a:cxnLst/>
              <a:rect l="l" t="t" r="r" b="b"/>
              <a:pathLst>
                <a:path w="5451" h="4349" extrusionOk="0">
                  <a:moveTo>
                    <a:pt x="2426" y="1544"/>
                  </a:moveTo>
                  <a:cubicBezTo>
                    <a:pt x="2615" y="1544"/>
                    <a:pt x="2773" y="1702"/>
                    <a:pt x="2773" y="1891"/>
                  </a:cubicBezTo>
                  <a:cubicBezTo>
                    <a:pt x="2773" y="2080"/>
                    <a:pt x="2615" y="2237"/>
                    <a:pt x="2426" y="2237"/>
                  </a:cubicBezTo>
                  <a:lnTo>
                    <a:pt x="1733" y="2237"/>
                  </a:lnTo>
                  <a:cubicBezTo>
                    <a:pt x="1513" y="2237"/>
                    <a:pt x="1355" y="2080"/>
                    <a:pt x="1355" y="1891"/>
                  </a:cubicBezTo>
                  <a:cubicBezTo>
                    <a:pt x="1355" y="1702"/>
                    <a:pt x="1513" y="1544"/>
                    <a:pt x="1733" y="1544"/>
                  </a:cubicBezTo>
                  <a:close/>
                  <a:moveTo>
                    <a:pt x="1324" y="1"/>
                  </a:moveTo>
                  <a:cubicBezTo>
                    <a:pt x="536" y="568"/>
                    <a:pt x="1" y="1513"/>
                    <a:pt x="1" y="2552"/>
                  </a:cubicBezTo>
                  <a:lnTo>
                    <a:pt x="1" y="3939"/>
                  </a:lnTo>
                  <a:cubicBezTo>
                    <a:pt x="1" y="4191"/>
                    <a:pt x="95" y="4348"/>
                    <a:pt x="316" y="4348"/>
                  </a:cubicBezTo>
                  <a:lnTo>
                    <a:pt x="2930" y="4348"/>
                  </a:lnTo>
                  <a:cubicBezTo>
                    <a:pt x="3214" y="3970"/>
                    <a:pt x="3561" y="3655"/>
                    <a:pt x="4002" y="3466"/>
                  </a:cubicBezTo>
                  <a:cubicBezTo>
                    <a:pt x="3876" y="3183"/>
                    <a:pt x="3813" y="2930"/>
                    <a:pt x="3813" y="2615"/>
                  </a:cubicBezTo>
                  <a:cubicBezTo>
                    <a:pt x="3813" y="1607"/>
                    <a:pt x="4506" y="757"/>
                    <a:pt x="5451" y="568"/>
                  </a:cubicBezTo>
                  <a:cubicBezTo>
                    <a:pt x="5293" y="347"/>
                    <a:pt x="5104" y="190"/>
                    <a:pt x="4915" y="32"/>
                  </a:cubicBezTo>
                  <a:cubicBezTo>
                    <a:pt x="4474" y="505"/>
                    <a:pt x="3844" y="820"/>
                    <a:pt x="3151" y="820"/>
                  </a:cubicBezTo>
                  <a:cubicBezTo>
                    <a:pt x="2426" y="820"/>
                    <a:pt x="1796" y="505"/>
                    <a:pt x="13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7" name="Google Shape;6542;p85"/>
          <p:cNvGrpSpPr/>
          <p:nvPr/>
        </p:nvGrpSpPr>
        <p:grpSpPr>
          <a:xfrm>
            <a:off x="7804732" y="4076948"/>
            <a:ext cx="445877" cy="411925"/>
            <a:chOff x="-63679950" y="4093450"/>
            <a:chExt cx="320600" cy="317650"/>
          </a:xfrm>
          <a:solidFill>
            <a:schemeClr val="tx1"/>
          </a:solidFill>
        </p:grpSpPr>
        <p:sp>
          <p:nvSpPr>
            <p:cNvPr id="48" name="Google Shape;6543;p85"/>
            <p:cNvSpPr/>
            <p:nvPr/>
          </p:nvSpPr>
          <p:spPr>
            <a:xfrm>
              <a:off x="-63595650" y="4093450"/>
              <a:ext cx="236300" cy="230425"/>
            </a:xfrm>
            <a:custGeom>
              <a:avLst/>
              <a:gdLst/>
              <a:ahLst/>
              <a:cxnLst/>
              <a:rect l="l" t="t" r="r" b="b"/>
              <a:pathLst>
                <a:path w="9452" h="9217" extrusionOk="0">
                  <a:moveTo>
                    <a:pt x="3387" y="836"/>
                  </a:moveTo>
                  <a:cubicBezTo>
                    <a:pt x="3497" y="836"/>
                    <a:pt x="3607" y="875"/>
                    <a:pt x="3686" y="954"/>
                  </a:cubicBezTo>
                  <a:cubicBezTo>
                    <a:pt x="3844" y="1111"/>
                    <a:pt x="3844" y="1395"/>
                    <a:pt x="3686" y="1553"/>
                  </a:cubicBezTo>
                  <a:lnTo>
                    <a:pt x="1638" y="3600"/>
                  </a:lnTo>
                  <a:cubicBezTo>
                    <a:pt x="1560" y="3679"/>
                    <a:pt x="1449" y="3718"/>
                    <a:pt x="1339" y="3718"/>
                  </a:cubicBezTo>
                  <a:cubicBezTo>
                    <a:pt x="1229" y="3718"/>
                    <a:pt x="1118" y="3679"/>
                    <a:pt x="1040" y="3600"/>
                  </a:cubicBezTo>
                  <a:cubicBezTo>
                    <a:pt x="882" y="3443"/>
                    <a:pt x="882" y="3159"/>
                    <a:pt x="1040" y="3002"/>
                  </a:cubicBezTo>
                  <a:lnTo>
                    <a:pt x="3088" y="954"/>
                  </a:lnTo>
                  <a:cubicBezTo>
                    <a:pt x="3166" y="875"/>
                    <a:pt x="3277" y="836"/>
                    <a:pt x="3387" y="836"/>
                  </a:cubicBezTo>
                  <a:close/>
                  <a:moveTo>
                    <a:pt x="8081" y="5530"/>
                  </a:moveTo>
                  <a:cubicBezTo>
                    <a:pt x="8191" y="5530"/>
                    <a:pt x="8302" y="5569"/>
                    <a:pt x="8380" y="5648"/>
                  </a:cubicBezTo>
                  <a:cubicBezTo>
                    <a:pt x="8538" y="5806"/>
                    <a:pt x="8538" y="6089"/>
                    <a:pt x="8380" y="6247"/>
                  </a:cubicBezTo>
                  <a:lnTo>
                    <a:pt x="6333" y="8295"/>
                  </a:lnTo>
                  <a:cubicBezTo>
                    <a:pt x="6254" y="8358"/>
                    <a:pt x="6143" y="8389"/>
                    <a:pt x="6033" y="8389"/>
                  </a:cubicBezTo>
                  <a:cubicBezTo>
                    <a:pt x="5923" y="8389"/>
                    <a:pt x="5813" y="8358"/>
                    <a:pt x="5734" y="8295"/>
                  </a:cubicBezTo>
                  <a:cubicBezTo>
                    <a:pt x="5576" y="8137"/>
                    <a:pt x="5576" y="7853"/>
                    <a:pt x="5734" y="7696"/>
                  </a:cubicBezTo>
                  <a:lnTo>
                    <a:pt x="7782" y="5648"/>
                  </a:lnTo>
                  <a:cubicBezTo>
                    <a:pt x="7861" y="5569"/>
                    <a:pt x="7971" y="5530"/>
                    <a:pt x="8081" y="5530"/>
                  </a:cubicBezTo>
                  <a:close/>
                  <a:moveTo>
                    <a:pt x="3414" y="1"/>
                  </a:moveTo>
                  <a:cubicBezTo>
                    <a:pt x="3095" y="1"/>
                    <a:pt x="2772" y="119"/>
                    <a:pt x="2520" y="355"/>
                  </a:cubicBezTo>
                  <a:lnTo>
                    <a:pt x="473" y="2403"/>
                  </a:lnTo>
                  <a:cubicBezTo>
                    <a:pt x="0" y="2876"/>
                    <a:pt x="0" y="3663"/>
                    <a:pt x="473" y="4199"/>
                  </a:cubicBezTo>
                  <a:cubicBezTo>
                    <a:pt x="700" y="4406"/>
                    <a:pt x="1008" y="4544"/>
                    <a:pt x="1345" y="4544"/>
                  </a:cubicBezTo>
                  <a:cubicBezTo>
                    <a:pt x="1522" y="4544"/>
                    <a:pt x="1706" y="4506"/>
                    <a:pt x="1890" y="4419"/>
                  </a:cubicBezTo>
                  <a:lnTo>
                    <a:pt x="4915" y="7444"/>
                  </a:lnTo>
                  <a:cubicBezTo>
                    <a:pt x="4663" y="7980"/>
                    <a:pt x="4789" y="8515"/>
                    <a:pt x="5135" y="8862"/>
                  </a:cubicBezTo>
                  <a:cubicBezTo>
                    <a:pt x="5372" y="9098"/>
                    <a:pt x="5687" y="9216"/>
                    <a:pt x="6010" y="9216"/>
                  </a:cubicBezTo>
                  <a:cubicBezTo>
                    <a:pt x="6333" y="9216"/>
                    <a:pt x="6663" y="9098"/>
                    <a:pt x="6931" y="8862"/>
                  </a:cubicBezTo>
                  <a:lnTo>
                    <a:pt x="8979" y="6814"/>
                  </a:lnTo>
                  <a:cubicBezTo>
                    <a:pt x="9452" y="6341"/>
                    <a:pt x="9452" y="5554"/>
                    <a:pt x="8979" y="5050"/>
                  </a:cubicBezTo>
                  <a:cubicBezTo>
                    <a:pt x="8757" y="4828"/>
                    <a:pt x="8445" y="4696"/>
                    <a:pt x="8117" y="4696"/>
                  </a:cubicBezTo>
                  <a:cubicBezTo>
                    <a:pt x="7933" y="4696"/>
                    <a:pt x="7743" y="4738"/>
                    <a:pt x="7561" y="4829"/>
                  </a:cubicBezTo>
                  <a:lnTo>
                    <a:pt x="4505" y="1773"/>
                  </a:lnTo>
                  <a:cubicBezTo>
                    <a:pt x="4757" y="1269"/>
                    <a:pt x="4631" y="733"/>
                    <a:pt x="4285" y="355"/>
                  </a:cubicBezTo>
                  <a:cubicBezTo>
                    <a:pt x="4048" y="119"/>
                    <a:pt x="3733" y="1"/>
                    <a:pt x="341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6544;p85"/>
            <p:cNvSpPr/>
            <p:nvPr/>
          </p:nvSpPr>
          <p:spPr>
            <a:xfrm>
              <a:off x="-63679950" y="4233850"/>
              <a:ext cx="177250" cy="177250"/>
            </a:xfrm>
            <a:custGeom>
              <a:avLst/>
              <a:gdLst/>
              <a:ahLst/>
              <a:cxnLst/>
              <a:rect l="l" t="t" r="r" b="b"/>
              <a:pathLst>
                <a:path w="7090" h="7090" extrusionOk="0">
                  <a:moveTo>
                    <a:pt x="5325" y="1"/>
                  </a:moveTo>
                  <a:lnTo>
                    <a:pt x="4160" y="1166"/>
                  </a:lnTo>
                  <a:cubicBezTo>
                    <a:pt x="4081" y="1088"/>
                    <a:pt x="3971" y="1048"/>
                    <a:pt x="3860" y="1048"/>
                  </a:cubicBezTo>
                  <a:cubicBezTo>
                    <a:pt x="3750" y="1048"/>
                    <a:pt x="3640" y="1088"/>
                    <a:pt x="3561" y="1166"/>
                  </a:cubicBezTo>
                  <a:lnTo>
                    <a:pt x="474" y="4254"/>
                  </a:lnTo>
                  <a:cubicBezTo>
                    <a:pt x="159" y="4569"/>
                    <a:pt x="1" y="4947"/>
                    <a:pt x="1" y="5419"/>
                  </a:cubicBezTo>
                  <a:cubicBezTo>
                    <a:pt x="1" y="5861"/>
                    <a:pt x="159" y="6302"/>
                    <a:pt x="474" y="6617"/>
                  </a:cubicBezTo>
                  <a:cubicBezTo>
                    <a:pt x="789" y="6932"/>
                    <a:pt x="1214" y="7089"/>
                    <a:pt x="1639" y="7089"/>
                  </a:cubicBezTo>
                  <a:cubicBezTo>
                    <a:pt x="2065" y="7089"/>
                    <a:pt x="2490" y="6932"/>
                    <a:pt x="2805" y="6617"/>
                  </a:cubicBezTo>
                  <a:lnTo>
                    <a:pt x="5892" y="3529"/>
                  </a:lnTo>
                  <a:cubicBezTo>
                    <a:pt x="6081" y="3372"/>
                    <a:pt x="6081" y="3088"/>
                    <a:pt x="5924" y="2931"/>
                  </a:cubicBezTo>
                  <a:lnTo>
                    <a:pt x="7090" y="1765"/>
                  </a:lnTo>
                  <a:lnTo>
                    <a:pt x="5325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6545;p85"/>
            <p:cNvSpPr/>
            <p:nvPr/>
          </p:nvSpPr>
          <p:spPr>
            <a:xfrm>
              <a:off x="-63548400" y="4348850"/>
              <a:ext cx="185900" cy="62250"/>
            </a:xfrm>
            <a:custGeom>
              <a:avLst/>
              <a:gdLst/>
              <a:ahLst/>
              <a:cxnLst/>
              <a:rect l="l" t="t" r="r" b="b"/>
              <a:pathLst>
                <a:path w="7436" h="2490" extrusionOk="0">
                  <a:moveTo>
                    <a:pt x="2048" y="0"/>
                  </a:moveTo>
                  <a:cubicBezTo>
                    <a:pt x="1355" y="0"/>
                    <a:pt x="819" y="536"/>
                    <a:pt x="819" y="1229"/>
                  </a:cubicBezTo>
                  <a:lnTo>
                    <a:pt x="819" y="1639"/>
                  </a:lnTo>
                  <a:lnTo>
                    <a:pt x="410" y="1639"/>
                  </a:lnTo>
                  <a:cubicBezTo>
                    <a:pt x="189" y="1639"/>
                    <a:pt x="0" y="1859"/>
                    <a:pt x="0" y="2048"/>
                  </a:cubicBezTo>
                  <a:cubicBezTo>
                    <a:pt x="0" y="2269"/>
                    <a:pt x="189" y="2489"/>
                    <a:pt x="410" y="2489"/>
                  </a:cubicBezTo>
                  <a:lnTo>
                    <a:pt x="7026" y="2489"/>
                  </a:lnTo>
                  <a:cubicBezTo>
                    <a:pt x="7278" y="2489"/>
                    <a:pt x="7435" y="2269"/>
                    <a:pt x="7435" y="2048"/>
                  </a:cubicBezTo>
                  <a:cubicBezTo>
                    <a:pt x="7435" y="1859"/>
                    <a:pt x="7246" y="1639"/>
                    <a:pt x="6994" y="1639"/>
                  </a:cubicBezTo>
                  <a:lnTo>
                    <a:pt x="6616" y="1639"/>
                  </a:lnTo>
                  <a:lnTo>
                    <a:pt x="6616" y="1229"/>
                  </a:lnTo>
                  <a:cubicBezTo>
                    <a:pt x="6616" y="536"/>
                    <a:pt x="6049" y="0"/>
                    <a:pt x="535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324305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3">
            <a:extLst>
              <a:ext uri="{FF2B5EF4-FFF2-40B4-BE49-F238E27FC236}">
                <a16:creationId xmlns:a16="http://schemas.microsoft.com/office/drawing/2014/main" id="{1A3FEF3A-B8E4-F92E-D887-C6882FB02C62}"/>
              </a:ext>
            </a:extLst>
          </p:cNvPr>
          <p:cNvSpPr/>
          <p:nvPr/>
        </p:nvSpPr>
        <p:spPr>
          <a:xfrm>
            <a:off x="0" y="1"/>
            <a:ext cx="12192000" cy="214578"/>
          </a:xfrm>
          <a:prstGeom prst="rect">
            <a:avLst/>
          </a:prstGeom>
          <a:solidFill>
            <a:srgbClr val="252C4F"/>
          </a:solidFill>
          <a:ln>
            <a:solidFill>
              <a:srgbClr val="252C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6" name="CuadroTexto 6">
            <a:extLst>
              <a:ext uri="{FF2B5EF4-FFF2-40B4-BE49-F238E27FC236}">
                <a16:creationId xmlns:a16="http://schemas.microsoft.com/office/drawing/2014/main" id="{3638C705-E637-CF54-E43D-30D2CE5DA2E4}"/>
              </a:ext>
            </a:extLst>
          </p:cNvPr>
          <p:cNvSpPr txBox="1"/>
          <p:nvPr/>
        </p:nvSpPr>
        <p:spPr>
          <a:xfrm>
            <a:off x="0" y="593896"/>
            <a:ext cx="53940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solidFill>
                  <a:srgbClr val="252C4F"/>
                </a:solidFill>
                <a:latin typeface="Montserrat SemiBold" pitchFamily="2" charset="0"/>
              </a:rPr>
              <a:t>Readecuación de Estructura</a:t>
            </a:r>
            <a:endParaRPr lang="es-AR" sz="2800" b="1" dirty="0">
              <a:solidFill>
                <a:srgbClr val="252C4F"/>
              </a:solidFill>
              <a:latin typeface="Montserrat SemiBold" pitchFamily="2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A730D4A-AEB2-692B-4EE4-9C41F5455ECE}"/>
              </a:ext>
            </a:extLst>
          </p:cNvPr>
          <p:cNvCxnSpPr/>
          <p:nvPr/>
        </p:nvCxnSpPr>
        <p:spPr>
          <a:xfrm>
            <a:off x="0" y="1117116"/>
            <a:ext cx="4678079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object 4"/>
          <p:cNvSpPr/>
          <p:nvPr/>
        </p:nvSpPr>
        <p:spPr>
          <a:xfrm flipH="1">
            <a:off x="6058381" y="2347669"/>
            <a:ext cx="40303" cy="302843"/>
          </a:xfrm>
          <a:custGeom>
            <a:avLst/>
            <a:gdLst/>
            <a:ahLst/>
            <a:cxnLst/>
            <a:rect l="l" t="t" r="r" b="b"/>
            <a:pathLst>
              <a:path h="1110614">
                <a:moveTo>
                  <a:pt x="0" y="0"/>
                </a:moveTo>
                <a:lnTo>
                  <a:pt x="0" y="1110234"/>
                </a:lnTo>
              </a:path>
            </a:pathLst>
          </a:custGeom>
          <a:ln w="9144">
            <a:solidFill>
              <a:schemeClr val="tx1"/>
            </a:solidFill>
          </a:ln>
        </p:spPr>
        <p:txBody>
          <a:bodyPr wrap="square" lIns="0" tIns="0" rIns="0" bIns="0" rtlCol="0"/>
          <a:lstStyle/>
          <a:p>
            <a:endParaRPr sz="1587"/>
          </a:p>
        </p:txBody>
      </p:sp>
      <p:grpSp>
        <p:nvGrpSpPr>
          <p:cNvPr id="9" name="object 15"/>
          <p:cNvGrpSpPr/>
          <p:nvPr/>
        </p:nvGrpSpPr>
        <p:grpSpPr>
          <a:xfrm>
            <a:off x="4678079" y="2653904"/>
            <a:ext cx="5448335" cy="742268"/>
            <a:chOff x="4372355" y="1293685"/>
            <a:chExt cx="6180455" cy="842010"/>
          </a:xfrm>
        </p:grpSpPr>
        <p:sp>
          <p:nvSpPr>
            <p:cNvPr id="10" name="object 16"/>
            <p:cNvSpPr/>
            <p:nvPr/>
          </p:nvSpPr>
          <p:spPr>
            <a:xfrm>
              <a:off x="10547603" y="1298447"/>
              <a:ext cx="0" cy="274320"/>
            </a:xfrm>
            <a:custGeom>
              <a:avLst/>
              <a:gdLst/>
              <a:ahLst/>
              <a:cxnLst/>
              <a:rect l="l" t="t" r="r" b="b"/>
              <a:pathLst>
                <a:path h="274319">
                  <a:moveTo>
                    <a:pt x="0" y="0"/>
                  </a:moveTo>
                  <a:lnTo>
                    <a:pt x="0" y="274192"/>
                  </a:lnTo>
                </a:path>
              </a:pathLst>
            </a:custGeom>
            <a:ln w="9144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>
              <a:endParaRPr sz="1587"/>
            </a:p>
          </p:txBody>
        </p:sp>
        <p:sp>
          <p:nvSpPr>
            <p:cNvPr id="11" name="object 17"/>
            <p:cNvSpPr/>
            <p:nvPr/>
          </p:nvSpPr>
          <p:spPr>
            <a:xfrm>
              <a:off x="4372355" y="1415795"/>
              <a:ext cx="1511935" cy="719455"/>
            </a:xfrm>
            <a:custGeom>
              <a:avLst/>
              <a:gdLst/>
              <a:ahLst/>
              <a:cxnLst/>
              <a:rect l="l" t="t" r="r" b="b"/>
              <a:pathLst>
                <a:path w="1511935" h="719455">
                  <a:moveTo>
                    <a:pt x="1391920" y="0"/>
                  </a:moveTo>
                  <a:lnTo>
                    <a:pt x="119888" y="0"/>
                  </a:lnTo>
                  <a:lnTo>
                    <a:pt x="73241" y="9427"/>
                  </a:lnTo>
                  <a:lnTo>
                    <a:pt x="35131" y="35131"/>
                  </a:lnTo>
                  <a:lnTo>
                    <a:pt x="9427" y="73241"/>
                  </a:lnTo>
                  <a:lnTo>
                    <a:pt x="0" y="119887"/>
                  </a:lnTo>
                  <a:lnTo>
                    <a:pt x="0" y="599439"/>
                  </a:lnTo>
                  <a:lnTo>
                    <a:pt x="9427" y="646086"/>
                  </a:lnTo>
                  <a:lnTo>
                    <a:pt x="35131" y="684196"/>
                  </a:lnTo>
                  <a:lnTo>
                    <a:pt x="73241" y="709900"/>
                  </a:lnTo>
                  <a:lnTo>
                    <a:pt x="119888" y="719327"/>
                  </a:lnTo>
                  <a:lnTo>
                    <a:pt x="1391920" y="719327"/>
                  </a:lnTo>
                  <a:lnTo>
                    <a:pt x="1438566" y="709900"/>
                  </a:lnTo>
                  <a:lnTo>
                    <a:pt x="1476676" y="684196"/>
                  </a:lnTo>
                  <a:lnTo>
                    <a:pt x="1502380" y="646086"/>
                  </a:lnTo>
                  <a:lnTo>
                    <a:pt x="1511808" y="599439"/>
                  </a:lnTo>
                  <a:lnTo>
                    <a:pt x="1511808" y="119887"/>
                  </a:lnTo>
                  <a:lnTo>
                    <a:pt x="1502380" y="73241"/>
                  </a:lnTo>
                  <a:lnTo>
                    <a:pt x="1476676" y="35131"/>
                  </a:lnTo>
                  <a:lnTo>
                    <a:pt x="1438566" y="9427"/>
                  </a:lnTo>
                  <a:lnTo>
                    <a:pt x="1391920" y="0"/>
                  </a:lnTo>
                  <a:close/>
                </a:path>
              </a:pathLst>
            </a:custGeom>
            <a:solidFill>
              <a:srgbClr val="16BAEE"/>
            </a:solidFill>
          </p:spPr>
          <p:txBody>
            <a:bodyPr wrap="square" lIns="0" tIns="0" rIns="0" bIns="0" rtlCol="0"/>
            <a:lstStyle/>
            <a:p>
              <a:endParaRPr sz="1587"/>
            </a:p>
          </p:txBody>
        </p:sp>
      </p:grpSp>
      <p:sp>
        <p:nvSpPr>
          <p:cNvPr id="12" name="object 19"/>
          <p:cNvSpPr txBox="1"/>
          <p:nvPr/>
        </p:nvSpPr>
        <p:spPr>
          <a:xfrm>
            <a:off x="4771841" y="2928499"/>
            <a:ext cx="1085972" cy="255347"/>
          </a:xfrm>
          <a:prstGeom prst="rect">
            <a:avLst/>
          </a:prstGeom>
        </p:spPr>
        <p:txBody>
          <a:bodyPr vert="horz" wrap="square" lIns="0" tIns="11196" rIns="0" bIns="0" rtlCol="0">
            <a:spAutoFit/>
          </a:bodyPr>
          <a:lstStyle/>
          <a:p>
            <a:pPr marL="123705" marR="117548" indent="-1120" algn="ctr">
              <a:spcBef>
                <a:spcPts val="88"/>
              </a:spcBef>
            </a:pPr>
            <a:r>
              <a:rPr sz="793" b="1" spc="-9" dirty="0">
                <a:solidFill>
                  <a:srgbClr val="FFFFFF"/>
                </a:solidFill>
                <a:latin typeface="Calibri"/>
                <a:cs typeface="Calibri"/>
              </a:rPr>
              <a:t>SECRETARÍA</a:t>
            </a:r>
            <a:r>
              <a:rPr sz="793" b="1" spc="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793" b="1" spc="-22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lang="es-AR" sz="793" b="1" spc="-22" dirty="0">
                <a:solidFill>
                  <a:srgbClr val="FFFFFF"/>
                </a:solidFill>
                <a:latin typeface="Calibri"/>
                <a:cs typeface="Calibri"/>
              </a:rPr>
              <a:t> CALIDAD </a:t>
            </a:r>
            <a:r>
              <a:rPr sz="793" b="1" dirty="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sz="793" b="1" spc="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793" b="1" spc="-9" dirty="0">
                <a:solidFill>
                  <a:srgbClr val="FFFFFF"/>
                </a:solidFill>
                <a:latin typeface="Calibri"/>
                <a:cs typeface="Calibri"/>
              </a:rPr>
              <a:t>SALUD</a:t>
            </a:r>
            <a:endParaRPr sz="793" dirty="0">
              <a:latin typeface="Calibri"/>
              <a:cs typeface="Calibri"/>
            </a:endParaRPr>
          </a:p>
        </p:txBody>
      </p:sp>
      <p:sp>
        <p:nvSpPr>
          <p:cNvPr id="13" name="object 25"/>
          <p:cNvSpPr/>
          <p:nvPr/>
        </p:nvSpPr>
        <p:spPr>
          <a:xfrm>
            <a:off x="7730378" y="4180392"/>
            <a:ext cx="1858644" cy="504178"/>
          </a:xfrm>
          <a:custGeom>
            <a:avLst/>
            <a:gdLst/>
            <a:ahLst/>
            <a:cxnLst/>
            <a:rect l="l" t="t" r="r" b="b"/>
            <a:pathLst>
              <a:path w="1440179" h="719454">
                <a:moveTo>
                  <a:pt x="1320292" y="0"/>
                </a:moveTo>
                <a:lnTo>
                  <a:pt x="119888" y="0"/>
                </a:lnTo>
                <a:lnTo>
                  <a:pt x="73241" y="9427"/>
                </a:lnTo>
                <a:lnTo>
                  <a:pt x="35131" y="35131"/>
                </a:lnTo>
                <a:lnTo>
                  <a:pt x="9427" y="73241"/>
                </a:lnTo>
                <a:lnTo>
                  <a:pt x="0" y="119887"/>
                </a:lnTo>
                <a:lnTo>
                  <a:pt x="0" y="599439"/>
                </a:lnTo>
                <a:lnTo>
                  <a:pt x="9427" y="646086"/>
                </a:lnTo>
                <a:lnTo>
                  <a:pt x="35131" y="684196"/>
                </a:lnTo>
                <a:lnTo>
                  <a:pt x="73241" y="709900"/>
                </a:lnTo>
                <a:lnTo>
                  <a:pt x="119888" y="719327"/>
                </a:lnTo>
                <a:lnTo>
                  <a:pt x="1320292" y="719327"/>
                </a:lnTo>
                <a:lnTo>
                  <a:pt x="1366938" y="709900"/>
                </a:lnTo>
                <a:lnTo>
                  <a:pt x="1405048" y="684196"/>
                </a:lnTo>
                <a:lnTo>
                  <a:pt x="1430752" y="646086"/>
                </a:lnTo>
                <a:lnTo>
                  <a:pt x="1440180" y="599439"/>
                </a:lnTo>
                <a:lnTo>
                  <a:pt x="1440180" y="119887"/>
                </a:lnTo>
                <a:lnTo>
                  <a:pt x="1430752" y="73241"/>
                </a:lnTo>
                <a:lnTo>
                  <a:pt x="1405048" y="35131"/>
                </a:lnTo>
                <a:lnTo>
                  <a:pt x="1366938" y="9427"/>
                </a:lnTo>
                <a:lnTo>
                  <a:pt x="1320292" y="0"/>
                </a:lnTo>
                <a:close/>
              </a:path>
            </a:pathLst>
          </a:custGeom>
          <a:solidFill>
            <a:srgbClr val="B8E6F8"/>
          </a:solidFill>
        </p:spPr>
        <p:txBody>
          <a:bodyPr wrap="square" lIns="0" tIns="0" rIns="0" bIns="0" rtlCol="0"/>
          <a:lstStyle/>
          <a:p>
            <a:endParaRPr sz="1587"/>
          </a:p>
        </p:txBody>
      </p:sp>
      <p:sp>
        <p:nvSpPr>
          <p:cNvPr id="16" name="object 28"/>
          <p:cNvSpPr/>
          <p:nvPr/>
        </p:nvSpPr>
        <p:spPr>
          <a:xfrm>
            <a:off x="7045163" y="2755302"/>
            <a:ext cx="1332835" cy="635910"/>
          </a:xfrm>
          <a:custGeom>
            <a:avLst/>
            <a:gdLst/>
            <a:ahLst/>
            <a:cxnLst/>
            <a:rect l="l" t="t" r="r" b="b"/>
            <a:pathLst>
              <a:path w="1511934" h="721360">
                <a:moveTo>
                  <a:pt x="1391666" y="0"/>
                </a:moveTo>
                <a:lnTo>
                  <a:pt x="120142" y="0"/>
                </a:lnTo>
                <a:lnTo>
                  <a:pt x="73402" y="9449"/>
                </a:lnTo>
                <a:lnTo>
                  <a:pt x="35210" y="35210"/>
                </a:lnTo>
                <a:lnTo>
                  <a:pt x="9449" y="73402"/>
                </a:lnTo>
                <a:lnTo>
                  <a:pt x="0" y="120141"/>
                </a:lnTo>
                <a:lnTo>
                  <a:pt x="0" y="600710"/>
                </a:lnTo>
                <a:lnTo>
                  <a:pt x="9449" y="647449"/>
                </a:lnTo>
                <a:lnTo>
                  <a:pt x="35210" y="685641"/>
                </a:lnTo>
                <a:lnTo>
                  <a:pt x="73402" y="711402"/>
                </a:lnTo>
                <a:lnTo>
                  <a:pt x="120142" y="720851"/>
                </a:lnTo>
                <a:lnTo>
                  <a:pt x="1391666" y="720851"/>
                </a:lnTo>
                <a:lnTo>
                  <a:pt x="1438405" y="711402"/>
                </a:lnTo>
                <a:lnTo>
                  <a:pt x="1476597" y="685641"/>
                </a:lnTo>
                <a:lnTo>
                  <a:pt x="1502358" y="647449"/>
                </a:lnTo>
                <a:lnTo>
                  <a:pt x="1511808" y="600710"/>
                </a:lnTo>
                <a:lnTo>
                  <a:pt x="1511808" y="120141"/>
                </a:lnTo>
                <a:lnTo>
                  <a:pt x="1502358" y="73402"/>
                </a:lnTo>
                <a:lnTo>
                  <a:pt x="1476597" y="35210"/>
                </a:lnTo>
                <a:lnTo>
                  <a:pt x="1438405" y="9449"/>
                </a:lnTo>
                <a:lnTo>
                  <a:pt x="1391666" y="0"/>
                </a:lnTo>
                <a:close/>
              </a:path>
            </a:pathLst>
          </a:custGeom>
          <a:solidFill>
            <a:srgbClr val="16BAEE"/>
          </a:solidFill>
        </p:spPr>
        <p:txBody>
          <a:bodyPr wrap="square" lIns="0" tIns="0" rIns="0" bIns="0" rtlCol="0"/>
          <a:lstStyle/>
          <a:p>
            <a:endParaRPr sz="1587"/>
          </a:p>
        </p:txBody>
      </p:sp>
      <p:sp>
        <p:nvSpPr>
          <p:cNvPr id="17" name="object 29"/>
          <p:cNvSpPr txBox="1"/>
          <p:nvPr/>
        </p:nvSpPr>
        <p:spPr>
          <a:xfrm>
            <a:off x="7127365" y="2878962"/>
            <a:ext cx="1136073" cy="377368"/>
          </a:xfrm>
          <a:prstGeom prst="rect">
            <a:avLst/>
          </a:prstGeom>
        </p:spPr>
        <p:txBody>
          <a:bodyPr vert="horz" wrap="square" lIns="0" tIns="11196" rIns="0" bIns="0" rtlCol="0">
            <a:spAutoFit/>
          </a:bodyPr>
          <a:lstStyle/>
          <a:p>
            <a:pPr marL="64372" marR="57094" indent="-1120" algn="ctr">
              <a:spcBef>
                <a:spcPts val="88"/>
              </a:spcBef>
            </a:pPr>
            <a:r>
              <a:rPr sz="793" b="1" spc="-9" dirty="0">
                <a:solidFill>
                  <a:srgbClr val="FFFFFF"/>
                </a:solidFill>
                <a:latin typeface="Calibri"/>
                <a:cs typeface="Calibri"/>
              </a:rPr>
              <a:t>SECRETARÍA</a:t>
            </a:r>
            <a:r>
              <a:rPr lang="es-AR" sz="793" b="1" spc="40" dirty="0">
                <a:solidFill>
                  <a:srgbClr val="FFFFFF"/>
                </a:solidFill>
                <a:latin typeface="Calibri"/>
                <a:cs typeface="Calibri"/>
              </a:rPr>
              <a:t> DE ACCESO Y </a:t>
            </a:r>
            <a:r>
              <a:rPr lang="es-AR" sz="793" b="1" dirty="0">
                <a:solidFill>
                  <a:srgbClr val="FFFFFF"/>
                </a:solidFill>
                <a:latin typeface="Calibri"/>
                <a:cs typeface="Calibri"/>
              </a:rPr>
              <a:t>EQUIDAD </a:t>
            </a:r>
            <a:r>
              <a:rPr sz="793" b="1" spc="-22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793" b="1" dirty="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sz="793" b="1" spc="-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793" b="1" spc="-9" dirty="0">
                <a:solidFill>
                  <a:srgbClr val="FFFFFF"/>
                </a:solidFill>
                <a:latin typeface="Calibri"/>
                <a:cs typeface="Calibri"/>
              </a:rPr>
              <a:t>SALUD</a:t>
            </a:r>
            <a:endParaRPr sz="793" dirty="0">
              <a:latin typeface="Calibri"/>
              <a:cs typeface="Calibri"/>
            </a:endParaRPr>
          </a:p>
        </p:txBody>
      </p:sp>
      <p:sp>
        <p:nvSpPr>
          <p:cNvPr id="18" name="object 52"/>
          <p:cNvSpPr/>
          <p:nvPr/>
        </p:nvSpPr>
        <p:spPr>
          <a:xfrm>
            <a:off x="896399" y="2765551"/>
            <a:ext cx="1332835" cy="635910"/>
          </a:xfrm>
          <a:custGeom>
            <a:avLst/>
            <a:gdLst/>
            <a:ahLst/>
            <a:cxnLst/>
            <a:rect l="l" t="t" r="r" b="b"/>
            <a:pathLst>
              <a:path w="1511935" h="721360">
                <a:moveTo>
                  <a:pt x="1391665" y="0"/>
                </a:moveTo>
                <a:lnTo>
                  <a:pt x="120142" y="0"/>
                </a:lnTo>
                <a:lnTo>
                  <a:pt x="73402" y="9449"/>
                </a:lnTo>
                <a:lnTo>
                  <a:pt x="35210" y="35210"/>
                </a:lnTo>
                <a:lnTo>
                  <a:pt x="9449" y="73402"/>
                </a:lnTo>
                <a:lnTo>
                  <a:pt x="0" y="120141"/>
                </a:lnTo>
                <a:lnTo>
                  <a:pt x="0" y="600710"/>
                </a:lnTo>
                <a:lnTo>
                  <a:pt x="9449" y="647449"/>
                </a:lnTo>
                <a:lnTo>
                  <a:pt x="35210" y="685641"/>
                </a:lnTo>
                <a:lnTo>
                  <a:pt x="73402" y="711402"/>
                </a:lnTo>
                <a:lnTo>
                  <a:pt x="120142" y="720851"/>
                </a:lnTo>
                <a:lnTo>
                  <a:pt x="1391665" y="720851"/>
                </a:lnTo>
                <a:lnTo>
                  <a:pt x="1438405" y="711402"/>
                </a:lnTo>
                <a:lnTo>
                  <a:pt x="1476597" y="685641"/>
                </a:lnTo>
                <a:lnTo>
                  <a:pt x="1502358" y="647449"/>
                </a:lnTo>
                <a:lnTo>
                  <a:pt x="1511808" y="600710"/>
                </a:lnTo>
                <a:lnTo>
                  <a:pt x="1511808" y="120141"/>
                </a:lnTo>
                <a:lnTo>
                  <a:pt x="1502358" y="73402"/>
                </a:lnTo>
                <a:lnTo>
                  <a:pt x="1476597" y="35210"/>
                </a:lnTo>
                <a:lnTo>
                  <a:pt x="1438405" y="9449"/>
                </a:lnTo>
                <a:lnTo>
                  <a:pt x="1391665" y="0"/>
                </a:lnTo>
                <a:close/>
              </a:path>
            </a:pathLst>
          </a:custGeom>
          <a:solidFill>
            <a:srgbClr val="16BAEE"/>
          </a:solidFill>
        </p:spPr>
        <p:txBody>
          <a:bodyPr wrap="square" lIns="0" tIns="0" rIns="0" bIns="0" rtlCol="0"/>
          <a:lstStyle/>
          <a:p>
            <a:endParaRPr sz="1587"/>
          </a:p>
        </p:txBody>
      </p:sp>
      <p:sp>
        <p:nvSpPr>
          <p:cNvPr id="19" name="object 53"/>
          <p:cNvSpPr txBox="1"/>
          <p:nvPr/>
        </p:nvSpPr>
        <p:spPr>
          <a:xfrm>
            <a:off x="1104557" y="2925347"/>
            <a:ext cx="813360" cy="255347"/>
          </a:xfrm>
          <a:prstGeom prst="rect">
            <a:avLst/>
          </a:prstGeom>
        </p:spPr>
        <p:txBody>
          <a:bodyPr vert="horz" wrap="square" lIns="0" tIns="11196" rIns="0" bIns="0" rtlCol="0">
            <a:spAutoFit/>
          </a:bodyPr>
          <a:lstStyle/>
          <a:p>
            <a:pPr marL="126504" marR="4478" indent="-115869">
              <a:spcBef>
                <a:spcPts val="88"/>
              </a:spcBef>
            </a:pPr>
            <a:r>
              <a:rPr sz="793" b="1" dirty="0">
                <a:solidFill>
                  <a:srgbClr val="FFFFFF"/>
                </a:solidFill>
                <a:latin typeface="Calibri"/>
                <a:cs typeface="Calibri"/>
              </a:rPr>
              <a:t>UNIDAD</a:t>
            </a:r>
            <a:r>
              <a:rPr sz="793" b="1" spc="-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793" b="1" spc="-9" dirty="0">
                <a:solidFill>
                  <a:srgbClr val="FFFFFF"/>
                </a:solidFill>
                <a:latin typeface="Calibri"/>
                <a:cs typeface="Calibri"/>
              </a:rPr>
              <a:t>GABINETE</a:t>
            </a:r>
            <a:r>
              <a:rPr sz="793" b="1" spc="44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793" b="1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793" b="1" spc="-22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793" b="1" spc="-9" dirty="0">
                <a:solidFill>
                  <a:srgbClr val="FFFFFF"/>
                </a:solidFill>
                <a:latin typeface="Calibri"/>
                <a:cs typeface="Calibri"/>
              </a:rPr>
              <a:t>ASESORES</a:t>
            </a:r>
            <a:endParaRPr sz="793" dirty="0">
              <a:latin typeface="Calibri"/>
              <a:cs typeface="Calibri"/>
            </a:endParaRPr>
          </a:p>
        </p:txBody>
      </p:sp>
      <p:sp>
        <p:nvSpPr>
          <p:cNvPr id="20" name="object 12"/>
          <p:cNvSpPr txBox="1"/>
          <p:nvPr/>
        </p:nvSpPr>
        <p:spPr>
          <a:xfrm>
            <a:off x="7769029" y="4314569"/>
            <a:ext cx="1762815" cy="255347"/>
          </a:xfrm>
          <a:prstGeom prst="rect">
            <a:avLst/>
          </a:prstGeom>
        </p:spPr>
        <p:txBody>
          <a:bodyPr vert="horz" wrap="square" lIns="0" tIns="11196" rIns="0" bIns="0" rtlCol="0">
            <a:spAutoFit/>
          </a:bodyPr>
          <a:lstStyle/>
          <a:p>
            <a:pPr marL="180240" marR="4478" indent="-169605">
              <a:spcBef>
                <a:spcPts val="88"/>
              </a:spcBef>
            </a:pPr>
            <a:r>
              <a:rPr sz="793" b="1" dirty="0">
                <a:latin typeface="Calibri"/>
                <a:cs typeface="Calibri"/>
              </a:rPr>
              <a:t>SS.</a:t>
            </a:r>
            <a:r>
              <a:rPr sz="793" b="1" spc="-13" dirty="0">
                <a:latin typeface="Calibri"/>
                <a:cs typeface="Calibri"/>
              </a:rPr>
              <a:t> </a:t>
            </a:r>
            <a:r>
              <a:rPr lang="es-ES" sz="793" b="1" dirty="0">
                <a:latin typeface="Calibri"/>
                <a:cs typeface="Calibri"/>
              </a:rPr>
              <a:t>SUBSECRETARÍA DE RELACIONES SECTORIALES Y ARTICULACIÓN</a:t>
            </a:r>
            <a:endParaRPr sz="793" dirty="0">
              <a:latin typeface="Calibri"/>
              <a:cs typeface="Calibri"/>
            </a:endParaRPr>
          </a:p>
        </p:txBody>
      </p:sp>
      <p:sp>
        <p:nvSpPr>
          <p:cNvPr id="21" name="object 25"/>
          <p:cNvSpPr/>
          <p:nvPr/>
        </p:nvSpPr>
        <p:spPr>
          <a:xfrm>
            <a:off x="7730379" y="3606596"/>
            <a:ext cx="1858646" cy="461193"/>
          </a:xfrm>
          <a:custGeom>
            <a:avLst/>
            <a:gdLst/>
            <a:ahLst/>
            <a:cxnLst/>
            <a:rect l="l" t="t" r="r" b="b"/>
            <a:pathLst>
              <a:path w="1440179" h="719454">
                <a:moveTo>
                  <a:pt x="1320292" y="0"/>
                </a:moveTo>
                <a:lnTo>
                  <a:pt x="119888" y="0"/>
                </a:lnTo>
                <a:lnTo>
                  <a:pt x="73241" y="9427"/>
                </a:lnTo>
                <a:lnTo>
                  <a:pt x="35131" y="35131"/>
                </a:lnTo>
                <a:lnTo>
                  <a:pt x="9427" y="73241"/>
                </a:lnTo>
                <a:lnTo>
                  <a:pt x="0" y="119887"/>
                </a:lnTo>
                <a:lnTo>
                  <a:pt x="0" y="599439"/>
                </a:lnTo>
                <a:lnTo>
                  <a:pt x="9427" y="646086"/>
                </a:lnTo>
                <a:lnTo>
                  <a:pt x="35131" y="684196"/>
                </a:lnTo>
                <a:lnTo>
                  <a:pt x="73241" y="709900"/>
                </a:lnTo>
                <a:lnTo>
                  <a:pt x="119888" y="719327"/>
                </a:lnTo>
                <a:lnTo>
                  <a:pt x="1320292" y="719327"/>
                </a:lnTo>
                <a:lnTo>
                  <a:pt x="1366938" y="709900"/>
                </a:lnTo>
                <a:lnTo>
                  <a:pt x="1405048" y="684196"/>
                </a:lnTo>
                <a:lnTo>
                  <a:pt x="1430752" y="646086"/>
                </a:lnTo>
                <a:lnTo>
                  <a:pt x="1440180" y="599439"/>
                </a:lnTo>
                <a:lnTo>
                  <a:pt x="1440180" y="119887"/>
                </a:lnTo>
                <a:lnTo>
                  <a:pt x="1430752" y="73241"/>
                </a:lnTo>
                <a:lnTo>
                  <a:pt x="1405048" y="35131"/>
                </a:lnTo>
                <a:lnTo>
                  <a:pt x="1366938" y="9427"/>
                </a:lnTo>
                <a:lnTo>
                  <a:pt x="1320292" y="0"/>
                </a:lnTo>
                <a:close/>
              </a:path>
            </a:pathLst>
          </a:custGeom>
          <a:solidFill>
            <a:srgbClr val="B8E6F8"/>
          </a:solidFill>
        </p:spPr>
        <p:txBody>
          <a:bodyPr wrap="square" lIns="0" tIns="0" rIns="0" bIns="0" rtlCol="0"/>
          <a:lstStyle/>
          <a:p>
            <a:endParaRPr sz="1587"/>
          </a:p>
        </p:txBody>
      </p:sp>
      <p:sp>
        <p:nvSpPr>
          <p:cNvPr id="22" name="object 25"/>
          <p:cNvSpPr/>
          <p:nvPr/>
        </p:nvSpPr>
        <p:spPr>
          <a:xfrm>
            <a:off x="5095744" y="4120189"/>
            <a:ext cx="1830053" cy="535712"/>
          </a:xfrm>
          <a:custGeom>
            <a:avLst/>
            <a:gdLst/>
            <a:ahLst/>
            <a:cxnLst/>
            <a:rect l="l" t="t" r="r" b="b"/>
            <a:pathLst>
              <a:path w="1440179" h="719454">
                <a:moveTo>
                  <a:pt x="1320292" y="0"/>
                </a:moveTo>
                <a:lnTo>
                  <a:pt x="119888" y="0"/>
                </a:lnTo>
                <a:lnTo>
                  <a:pt x="73241" y="9427"/>
                </a:lnTo>
                <a:lnTo>
                  <a:pt x="35131" y="35131"/>
                </a:lnTo>
                <a:lnTo>
                  <a:pt x="9427" y="73241"/>
                </a:lnTo>
                <a:lnTo>
                  <a:pt x="0" y="119887"/>
                </a:lnTo>
                <a:lnTo>
                  <a:pt x="0" y="599439"/>
                </a:lnTo>
                <a:lnTo>
                  <a:pt x="9427" y="646086"/>
                </a:lnTo>
                <a:lnTo>
                  <a:pt x="35131" y="684196"/>
                </a:lnTo>
                <a:lnTo>
                  <a:pt x="73241" y="709900"/>
                </a:lnTo>
                <a:lnTo>
                  <a:pt x="119888" y="719327"/>
                </a:lnTo>
                <a:lnTo>
                  <a:pt x="1320292" y="719327"/>
                </a:lnTo>
                <a:lnTo>
                  <a:pt x="1366938" y="709900"/>
                </a:lnTo>
                <a:lnTo>
                  <a:pt x="1405048" y="684196"/>
                </a:lnTo>
                <a:lnTo>
                  <a:pt x="1430752" y="646086"/>
                </a:lnTo>
                <a:lnTo>
                  <a:pt x="1440180" y="599439"/>
                </a:lnTo>
                <a:lnTo>
                  <a:pt x="1440180" y="119887"/>
                </a:lnTo>
                <a:lnTo>
                  <a:pt x="1430752" y="73241"/>
                </a:lnTo>
                <a:lnTo>
                  <a:pt x="1405048" y="35131"/>
                </a:lnTo>
                <a:lnTo>
                  <a:pt x="1366938" y="9427"/>
                </a:lnTo>
                <a:lnTo>
                  <a:pt x="1320292" y="0"/>
                </a:lnTo>
                <a:close/>
              </a:path>
            </a:pathLst>
          </a:custGeom>
          <a:solidFill>
            <a:srgbClr val="B8E6F8"/>
          </a:solidFill>
        </p:spPr>
        <p:txBody>
          <a:bodyPr wrap="square" lIns="0" tIns="0" rIns="0" bIns="0" rtlCol="0"/>
          <a:lstStyle/>
          <a:p>
            <a:endParaRPr sz="1587"/>
          </a:p>
        </p:txBody>
      </p:sp>
      <p:cxnSp>
        <p:nvCxnSpPr>
          <p:cNvPr id="23" name="Conector recto 22"/>
          <p:cNvCxnSpPr/>
          <p:nvPr/>
        </p:nvCxnSpPr>
        <p:spPr>
          <a:xfrm>
            <a:off x="1456435" y="2658102"/>
            <a:ext cx="866538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bject 15"/>
          <p:cNvSpPr/>
          <p:nvPr/>
        </p:nvSpPr>
        <p:spPr>
          <a:xfrm>
            <a:off x="4359563" y="1738295"/>
            <a:ext cx="3491904" cy="634230"/>
          </a:xfrm>
          <a:custGeom>
            <a:avLst/>
            <a:gdLst/>
            <a:ahLst/>
            <a:cxnLst/>
            <a:rect l="l" t="t" r="r" b="b"/>
            <a:pathLst>
              <a:path w="3961129" h="719455">
                <a:moveTo>
                  <a:pt x="3840988" y="0"/>
                </a:moveTo>
                <a:lnTo>
                  <a:pt x="119887" y="0"/>
                </a:lnTo>
                <a:lnTo>
                  <a:pt x="73241" y="9427"/>
                </a:lnTo>
                <a:lnTo>
                  <a:pt x="35131" y="35131"/>
                </a:lnTo>
                <a:lnTo>
                  <a:pt x="9427" y="73241"/>
                </a:lnTo>
                <a:lnTo>
                  <a:pt x="0" y="119888"/>
                </a:lnTo>
                <a:lnTo>
                  <a:pt x="0" y="599440"/>
                </a:lnTo>
                <a:lnTo>
                  <a:pt x="9427" y="646086"/>
                </a:lnTo>
                <a:lnTo>
                  <a:pt x="35131" y="684196"/>
                </a:lnTo>
                <a:lnTo>
                  <a:pt x="73241" y="709900"/>
                </a:lnTo>
                <a:lnTo>
                  <a:pt x="119887" y="719327"/>
                </a:lnTo>
                <a:lnTo>
                  <a:pt x="3840988" y="719327"/>
                </a:lnTo>
                <a:lnTo>
                  <a:pt x="3887634" y="709900"/>
                </a:lnTo>
                <a:lnTo>
                  <a:pt x="3925744" y="684196"/>
                </a:lnTo>
                <a:lnTo>
                  <a:pt x="3951448" y="646086"/>
                </a:lnTo>
                <a:lnTo>
                  <a:pt x="3960876" y="599440"/>
                </a:lnTo>
                <a:lnTo>
                  <a:pt x="3960876" y="119888"/>
                </a:lnTo>
                <a:lnTo>
                  <a:pt x="3951448" y="73241"/>
                </a:lnTo>
                <a:lnTo>
                  <a:pt x="3925744" y="35131"/>
                </a:lnTo>
                <a:lnTo>
                  <a:pt x="3887634" y="9427"/>
                </a:lnTo>
                <a:lnTo>
                  <a:pt x="3840988" y="0"/>
                </a:lnTo>
                <a:close/>
              </a:path>
            </a:pathLst>
          </a:custGeom>
          <a:solidFill>
            <a:srgbClr val="0775B8"/>
          </a:solidFill>
        </p:spPr>
        <p:txBody>
          <a:bodyPr wrap="square" lIns="0" tIns="0" rIns="0" bIns="0" rtlCol="0"/>
          <a:lstStyle/>
          <a:p>
            <a:endParaRPr sz="1587"/>
          </a:p>
        </p:txBody>
      </p:sp>
      <p:cxnSp>
        <p:nvCxnSpPr>
          <p:cNvPr id="25" name="Conector recto 24"/>
          <p:cNvCxnSpPr/>
          <p:nvPr/>
        </p:nvCxnSpPr>
        <p:spPr>
          <a:xfrm>
            <a:off x="4886876" y="3410535"/>
            <a:ext cx="0" cy="10465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25"/>
          <p:cNvCxnSpPr/>
          <p:nvPr/>
        </p:nvCxnSpPr>
        <p:spPr>
          <a:xfrm>
            <a:off x="4886876" y="3693985"/>
            <a:ext cx="22749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/>
          <p:cNvCxnSpPr/>
          <p:nvPr/>
        </p:nvCxnSpPr>
        <p:spPr>
          <a:xfrm>
            <a:off x="4886876" y="4457055"/>
            <a:ext cx="22749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27"/>
          <p:cNvCxnSpPr/>
          <p:nvPr/>
        </p:nvCxnSpPr>
        <p:spPr>
          <a:xfrm>
            <a:off x="7506645" y="3404688"/>
            <a:ext cx="0" cy="10465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28"/>
          <p:cNvCxnSpPr/>
          <p:nvPr/>
        </p:nvCxnSpPr>
        <p:spPr>
          <a:xfrm>
            <a:off x="7506645" y="3837192"/>
            <a:ext cx="22749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bject 23"/>
          <p:cNvSpPr txBox="1"/>
          <p:nvPr/>
        </p:nvSpPr>
        <p:spPr>
          <a:xfrm>
            <a:off x="5131024" y="4235753"/>
            <a:ext cx="1781052" cy="255347"/>
          </a:xfrm>
          <a:prstGeom prst="rect">
            <a:avLst/>
          </a:prstGeom>
        </p:spPr>
        <p:txBody>
          <a:bodyPr vert="horz" wrap="square" lIns="0" tIns="11196" rIns="0" bIns="0" rtlCol="0">
            <a:spAutoFit/>
          </a:bodyPr>
          <a:lstStyle/>
          <a:p>
            <a:pPr marL="11195" marR="4478" indent="120907">
              <a:spcBef>
                <a:spcPts val="88"/>
              </a:spcBef>
            </a:pPr>
            <a:r>
              <a:rPr sz="793" b="1" dirty="0">
                <a:latin typeface="Calibri"/>
                <a:cs typeface="Calibri"/>
              </a:rPr>
              <a:t>SS.</a:t>
            </a:r>
            <a:r>
              <a:rPr sz="793" b="1" spc="-18" dirty="0">
                <a:latin typeface="Calibri"/>
                <a:cs typeface="Calibri"/>
              </a:rPr>
              <a:t> </a:t>
            </a:r>
            <a:r>
              <a:rPr sz="793" b="1" dirty="0">
                <a:latin typeface="Calibri"/>
                <a:cs typeface="Calibri"/>
              </a:rPr>
              <a:t>DE</a:t>
            </a:r>
            <a:r>
              <a:rPr sz="793" b="1" spc="-22" dirty="0">
                <a:latin typeface="Calibri"/>
                <a:cs typeface="Calibri"/>
              </a:rPr>
              <a:t> </a:t>
            </a:r>
            <a:r>
              <a:rPr lang="es-AR" sz="793" b="1" dirty="0">
                <a:latin typeface="Calibri"/>
                <a:cs typeface="Calibri"/>
              </a:rPr>
              <a:t>VIGILANCIA EPIDEMIOLÓGICA, INFORMACIÓN Y ESTADÍSTICAS DE SALUD</a:t>
            </a:r>
            <a:endParaRPr sz="793" dirty="0">
              <a:latin typeface="Calibri"/>
              <a:cs typeface="Calibri"/>
            </a:endParaRPr>
          </a:p>
        </p:txBody>
      </p:sp>
      <p:sp>
        <p:nvSpPr>
          <p:cNvPr id="31" name="object 41"/>
          <p:cNvSpPr txBox="1"/>
          <p:nvPr/>
        </p:nvSpPr>
        <p:spPr>
          <a:xfrm>
            <a:off x="7920568" y="3678304"/>
            <a:ext cx="1614541" cy="255347"/>
          </a:xfrm>
          <a:prstGeom prst="rect">
            <a:avLst/>
          </a:prstGeom>
        </p:spPr>
        <p:txBody>
          <a:bodyPr vert="horz" wrap="square" lIns="0" tIns="11196" rIns="0" bIns="0" rtlCol="0">
            <a:spAutoFit/>
          </a:bodyPr>
          <a:lstStyle/>
          <a:p>
            <a:pPr marL="11195" marR="4478" indent="15673">
              <a:spcBef>
                <a:spcPts val="88"/>
              </a:spcBef>
            </a:pPr>
            <a:r>
              <a:rPr sz="793" b="1" dirty="0">
                <a:latin typeface="Calibri"/>
                <a:cs typeface="Calibri"/>
              </a:rPr>
              <a:t>SS.</a:t>
            </a:r>
            <a:r>
              <a:rPr sz="793" b="1" spc="4" dirty="0">
                <a:latin typeface="Calibri"/>
                <a:cs typeface="Calibri"/>
              </a:rPr>
              <a:t> </a:t>
            </a:r>
            <a:r>
              <a:rPr lang="es-AR" sz="793" b="1" dirty="0">
                <a:latin typeface="Calibri"/>
                <a:cs typeface="Calibri"/>
              </a:rPr>
              <a:t>DE PLANIFICACIÓN y PROGRAMACIÓN SANITARIA</a:t>
            </a:r>
            <a:endParaRPr sz="793" dirty="0">
              <a:latin typeface="Calibri"/>
              <a:cs typeface="Calibri"/>
            </a:endParaRPr>
          </a:p>
        </p:txBody>
      </p:sp>
      <p:sp>
        <p:nvSpPr>
          <p:cNvPr id="32" name="object 28"/>
          <p:cNvSpPr/>
          <p:nvPr/>
        </p:nvSpPr>
        <p:spPr>
          <a:xfrm>
            <a:off x="9359011" y="2755302"/>
            <a:ext cx="1332835" cy="635910"/>
          </a:xfrm>
          <a:custGeom>
            <a:avLst/>
            <a:gdLst/>
            <a:ahLst/>
            <a:cxnLst/>
            <a:rect l="l" t="t" r="r" b="b"/>
            <a:pathLst>
              <a:path w="1511934" h="721360">
                <a:moveTo>
                  <a:pt x="1391666" y="0"/>
                </a:moveTo>
                <a:lnTo>
                  <a:pt x="120142" y="0"/>
                </a:lnTo>
                <a:lnTo>
                  <a:pt x="73402" y="9449"/>
                </a:lnTo>
                <a:lnTo>
                  <a:pt x="35210" y="35210"/>
                </a:lnTo>
                <a:lnTo>
                  <a:pt x="9449" y="73402"/>
                </a:lnTo>
                <a:lnTo>
                  <a:pt x="0" y="120141"/>
                </a:lnTo>
                <a:lnTo>
                  <a:pt x="0" y="600710"/>
                </a:lnTo>
                <a:lnTo>
                  <a:pt x="9449" y="647449"/>
                </a:lnTo>
                <a:lnTo>
                  <a:pt x="35210" y="685641"/>
                </a:lnTo>
                <a:lnTo>
                  <a:pt x="73402" y="711402"/>
                </a:lnTo>
                <a:lnTo>
                  <a:pt x="120142" y="720851"/>
                </a:lnTo>
                <a:lnTo>
                  <a:pt x="1391666" y="720851"/>
                </a:lnTo>
                <a:lnTo>
                  <a:pt x="1438405" y="711402"/>
                </a:lnTo>
                <a:lnTo>
                  <a:pt x="1476597" y="685641"/>
                </a:lnTo>
                <a:lnTo>
                  <a:pt x="1502358" y="647449"/>
                </a:lnTo>
                <a:lnTo>
                  <a:pt x="1511808" y="600710"/>
                </a:lnTo>
                <a:lnTo>
                  <a:pt x="1511808" y="120141"/>
                </a:lnTo>
                <a:lnTo>
                  <a:pt x="1502358" y="73402"/>
                </a:lnTo>
                <a:lnTo>
                  <a:pt x="1476597" y="35210"/>
                </a:lnTo>
                <a:lnTo>
                  <a:pt x="1438405" y="9449"/>
                </a:lnTo>
                <a:lnTo>
                  <a:pt x="1391666" y="0"/>
                </a:lnTo>
                <a:close/>
              </a:path>
            </a:pathLst>
          </a:custGeom>
          <a:solidFill>
            <a:srgbClr val="16BAEE"/>
          </a:solidFill>
        </p:spPr>
        <p:txBody>
          <a:bodyPr wrap="square" lIns="0" tIns="0" rIns="0" bIns="0" rtlCol="0"/>
          <a:lstStyle/>
          <a:p>
            <a:endParaRPr sz="1587"/>
          </a:p>
        </p:txBody>
      </p:sp>
      <p:sp>
        <p:nvSpPr>
          <p:cNvPr id="33" name="object 19"/>
          <p:cNvSpPr txBox="1"/>
          <p:nvPr/>
        </p:nvSpPr>
        <p:spPr>
          <a:xfrm>
            <a:off x="9471975" y="2865896"/>
            <a:ext cx="1085972" cy="377368"/>
          </a:xfrm>
          <a:prstGeom prst="rect">
            <a:avLst/>
          </a:prstGeom>
        </p:spPr>
        <p:txBody>
          <a:bodyPr vert="horz" wrap="square" lIns="0" tIns="11196" rIns="0" bIns="0" rtlCol="0">
            <a:spAutoFit/>
          </a:bodyPr>
          <a:lstStyle/>
          <a:p>
            <a:pPr marL="123705" marR="117548" indent="-1120" algn="ctr">
              <a:spcBef>
                <a:spcPts val="88"/>
              </a:spcBef>
            </a:pPr>
            <a:r>
              <a:rPr sz="793" b="1" spc="-9" dirty="0">
                <a:solidFill>
                  <a:srgbClr val="FFFFFF"/>
                </a:solidFill>
                <a:latin typeface="Calibri"/>
                <a:cs typeface="Calibri"/>
              </a:rPr>
              <a:t>SECRETARÍA</a:t>
            </a:r>
            <a:r>
              <a:rPr sz="793" b="1" spc="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793" b="1" spc="-22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lang="es-AR" sz="793" b="1" spc="-22" dirty="0">
                <a:solidFill>
                  <a:srgbClr val="FFFFFF"/>
                </a:solidFill>
                <a:latin typeface="Calibri"/>
                <a:cs typeface="Calibri"/>
              </a:rPr>
              <a:t> GESTIÓN ADMINISTRATIVA</a:t>
            </a:r>
            <a:endParaRPr sz="793" dirty="0">
              <a:latin typeface="Calibri"/>
              <a:cs typeface="Calibri"/>
            </a:endParaRPr>
          </a:p>
        </p:txBody>
      </p:sp>
      <p:cxnSp>
        <p:nvCxnSpPr>
          <p:cNvPr id="34" name="Conector recto 33"/>
          <p:cNvCxnSpPr/>
          <p:nvPr/>
        </p:nvCxnSpPr>
        <p:spPr>
          <a:xfrm>
            <a:off x="5314315" y="2670787"/>
            <a:ext cx="0" cy="10344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bject 52"/>
          <p:cNvSpPr/>
          <p:nvPr/>
        </p:nvSpPr>
        <p:spPr>
          <a:xfrm>
            <a:off x="2746359" y="2760709"/>
            <a:ext cx="1332835" cy="635910"/>
          </a:xfrm>
          <a:custGeom>
            <a:avLst/>
            <a:gdLst/>
            <a:ahLst/>
            <a:cxnLst/>
            <a:rect l="l" t="t" r="r" b="b"/>
            <a:pathLst>
              <a:path w="1511935" h="721360">
                <a:moveTo>
                  <a:pt x="1391665" y="0"/>
                </a:moveTo>
                <a:lnTo>
                  <a:pt x="120142" y="0"/>
                </a:lnTo>
                <a:lnTo>
                  <a:pt x="73402" y="9449"/>
                </a:lnTo>
                <a:lnTo>
                  <a:pt x="35210" y="35210"/>
                </a:lnTo>
                <a:lnTo>
                  <a:pt x="9449" y="73402"/>
                </a:lnTo>
                <a:lnTo>
                  <a:pt x="0" y="120141"/>
                </a:lnTo>
                <a:lnTo>
                  <a:pt x="0" y="600710"/>
                </a:lnTo>
                <a:lnTo>
                  <a:pt x="9449" y="647449"/>
                </a:lnTo>
                <a:lnTo>
                  <a:pt x="35210" y="685641"/>
                </a:lnTo>
                <a:lnTo>
                  <a:pt x="73402" y="711402"/>
                </a:lnTo>
                <a:lnTo>
                  <a:pt x="120142" y="720851"/>
                </a:lnTo>
                <a:lnTo>
                  <a:pt x="1391665" y="720851"/>
                </a:lnTo>
                <a:lnTo>
                  <a:pt x="1438405" y="711402"/>
                </a:lnTo>
                <a:lnTo>
                  <a:pt x="1476597" y="685641"/>
                </a:lnTo>
                <a:lnTo>
                  <a:pt x="1502358" y="647449"/>
                </a:lnTo>
                <a:lnTo>
                  <a:pt x="1511808" y="600710"/>
                </a:lnTo>
                <a:lnTo>
                  <a:pt x="1511808" y="120141"/>
                </a:lnTo>
                <a:lnTo>
                  <a:pt x="1502358" y="73402"/>
                </a:lnTo>
                <a:lnTo>
                  <a:pt x="1476597" y="35210"/>
                </a:lnTo>
                <a:lnTo>
                  <a:pt x="1438405" y="9449"/>
                </a:lnTo>
                <a:lnTo>
                  <a:pt x="1391665" y="0"/>
                </a:lnTo>
                <a:close/>
              </a:path>
            </a:pathLst>
          </a:custGeom>
          <a:solidFill>
            <a:srgbClr val="16BAEE"/>
          </a:solidFill>
        </p:spPr>
        <p:txBody>
          <a:bodyPr wrap="square" lIns="0" tIns="0" rIns="0" bIns="0" rtlCol="0"/>
          <a:lstStyle/>
          <a:p>
            <a:endParaRPr sz="1587"/>
          </a:p>
        </p:txBody>
      </p:sp>
      <p:sp>
        <p:nvSpPr>
          <p:cNvPr id="36" name="object 53"/>
          <p:cNvSpPr txBox="1"/>
          <p:nvPr/>
        </p:nvSpPr>
        <p:spPr>
          <a:xfrm>
            <a:off x="2746358" y="2846911"/>
            <a:ext cx="1275723" cy="499388"/>
          </a:xfrm>
          <a:prstGeom prst="rect">
            <a:avLst/>
          </a:prstGeom>
        </p:spPr>
        <p:txBody>
          <a:bodyPr vert="horz" wrap="square" lIns="0" tIns="11196" rIns="0" bIns="0" rtlCol="0">
            <a:spAutoFit/>
          </a:bodyPr>
          <a:lstStyle/>
          <a:p>
            <a:pPr marL="126504" marR="4478" indent="-115869" algn="ctr">
              <a:spcBef>
                <a:spcPts val="88"/>
              </a:spcBef>
            </a:pPr>
            <a:r>
              <a:rPr lang="es-AR" sz="793" b="1" dirty="0">
                <a:solidFill>
                  <a:srgbClr val="FFFFFF"/>
                </a:solidFill>
                <a:latin typeface="Calibri"/>
                <a:cs typeface="Calibri"/>
              </a:rPr>
              <a:t>SECRETARÍA DE POLITICAS INTEGRALES SOBRE DROGAS DE LA NACIÓN ARGENTINA</a:t>
            </a:r>
            <a:endParaRPr sz="793" dirty="0">
              <a:latin typeface="Calibri"/>
              <a:cs typeface="Calibri"/>
            </a:endParaRPr>
          </a:p>
        </p:txBody>
      </p:sp>
      <p:cxnSp>
        <p:nvCxnSpPr>
          <p:cNvPr id="37" name="Conector recto 36">
            <a:extLst>
              <a:ext uri="{FF2B5EF4-FFF2-40B4-BE49-F238E27FC236}">
                <a16:creationId xmlns:a16="http://schemas.microsoft.com/office/drawing/2014/main" id="{729CEB27-3F5F-4A81-BE49-55F5D103FCC7}"/>
              </a:ext>
            </a:extLst>
          </p:cNvPr>
          <p:cNvCxnSpPr/>
          <p:nvPr/>
        </p:nvCxnSpPr>
        <p:spPr>
          <a:xfrm>
            <a:off x="2938843" y="3391212"/>
            <a:ext cx="0" cy="10465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37">
            <a:extLst>
              <a:ext uri="{FF2B5EF4-FFF2-40B4-BE49-F238E27FC236}">
                <a16:creationId xmlns:a16="http://schemas.microsoft.com/office/drawing/2014/main" id="{AD43127F-04A4-4F23-B5F2-160CF4742E5D}"/>
              </a:ext>
            </a:extLst>
          </p:cNvPr>
          <p:cNvCxnSpPr/>
          <p:nvPr/>
        </p:nvCxnSpPr>
        <p:spPr>
          <a:xfrm>
            <a:off x="2938843" y="3693985"/>
            <a:ext cx="22749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bject 25">
            <a:extLst>
              <a:ext uri="{FF2B5EF4-FFF2-40B4-BE49-F238E27FC236}">
                <a16:creationId xmlns:a16="http://schemas.microsoft.com/office/drawing/2014/main" id="{9CB34879-EE47-4099-998A-7E0EFD9C5414}"/>
              </a:ext>
            </a:extLst>
          </p:cNvPr>
          <p:cNvSpPr/>
          <p:nvPr/>
        </p:nvSpPr>
        <p:spPr>
          <a:xfrm>
            <a:off x="3162047" y="3555255"/>
            <a:ext cx="1426005" cy="394601"/>
          </a:xfrm>
          <a:custGeom>
            <a:avLst/>
            <a:gdLst/>
            <a:ahLst/>
            <a:cxnLst/>
            <a:rect l="l" t="t" r="r" b="b"/>
            <a:pathLst>
              <a:path w="1440179" h="719454">
                <a:moveTo>
                  <a:pt x="1320292" y="0"/>
                </a:moveTo>
                <a:lnTo>
                  <a:pt x="119888" y="0"/>
                </a:lnTo>
                <a:lnTo>
                  <a:pt x="73241" y="9427"/>
                </a:lnTo>
                <a:lnTo>
                  <a:pt x="35131" y="35131"/>
                </a:lnTo>
                <a:lnTo>
                  <a:pt x="9427" y="73241"/>
                </a:lnTo>
                <a:lnTo>
                  <a:pt x="0" y="119887"/>
                </a:lnTo>
                <a:lnTo>
                  <a:pt x="0" y="599439"/>
                </a:lnTo>
                <a:lnTo>
                  <a:pt x="9427" y="646086"/>
                </a:lnTo>
                <a:lnTo>
                  <a:pt x="35131" y="684196"/>
                </a:lnTo>
                <a:lnTo>
                  <a:pt x="73241" y="709900"/>
                </a:lnTo>
                <a:lnTo>
                  <a:pt x="119888" y="719327"/>
                </a:lnTo>
                <a:lnTo>
                  <a:pt x="1320292" y="719327"/>
                </a:lnTo>
                <a:lnTo>
                  <a:pt x="1366938" y="709900"/>
                </a:lnTo>
                <a:lnTo>
                  <a:pt x="1405048" y="684196"/>
                </a:lnTo>
                <a:lnTo>
                  <a:pt x="1430752" y="646086"/>
                </a:lnTo>
                <a:lnTo>
                  <a:pt x="1440180" y="599439"/>
                </a:lnTo>
                <a:lnTo>
                  <a:pt x="1440180" y="119887"/>
                </a:lnTo>
                <a:lnTo>
                  <a:pt x="1430752" y="73241"/>
                </a:lnTo>
                <a:lnTo>
                  <a:pt x="1405048" y="35131"/>
                </a:lnTo>
                <a:lnTo>
                  <a:pt x="1366938" y="9427"/>
                </a:lnTo>
                <a:lnTo>
                  <a:pt x="1320292" y="0"/>
                </a:lnTo>
                <a:close/>
              </a:path>
            </a:pathLst>
          </a:custGeom>
          <a:solidFill>
            <a:srgbClr val="B8E6F8"/>
          </a:solidFill>
        </p:spPr>
        <p:txBody>
          <a:bodyPr wrap="square" lIns="0" tIns="0" rIns="0" bIns="0" rtlCol="0"/>
          <a:lstStyle/>
          <a:p>
            <a:pPr algn="ctr"/>
            <a:r>
              <a:rPr lang="es-ES" sz="793" b="1" dirty="0">
                <a:latin typeface="Calibri"/>
                <a:cs typeface="Calibri"/>
              </a:rPr>
              <a:t>SS. DE ATENCIÓN Y ACOMPAÑAMIENTO EN MATERIA DE DROGAS</a:t>
            </a:r>
            <a:endParaRPr sz="793" b="1" dirty="0">
              <a:latin typeface="Calibri"/>
              <a:cs typeface="Calibri"/>
            </a:endParaRPr>
          </a:p>
        </p:txBody>
      </p:sp>
      <p:sp>
        <p:nvSpPr>
          <p:cNvPr id="40" name="object 25">
            <a:extLst>
              <a:ext uri="{FF2B5EF4-FFF2-40B4-BE49-F238E27FC236}">
                <a16:creationId xmlns:a16="http://schemas.microsoft.com/office/drawing/2014/main" id="{E0A8D84F-F9A1-4E23-82D8-9345272A2FA3}"/>
              </a:ext>
            </a:extLst>
          </p:cNvPr>
          <p:cNvSpPr/>
          <p:nvPr/>
        </p:nvSpPr>
        <p:spPr>
          <a:xfrm>
            <a:off x="3167031" y="4111685"/>
            <a:ext cx="1421020" cy="535712"/>
          </a:xfrm>
          <a:custGeom>
            <a:avLst/>
            <a:gdLst/>
            <a:ahLst/>
            <a:cxnLst/>
            <a:rect l="l" t="t" r="r" b="b"/>
            <a:pathLst>
              <a:path w="1440179" h="719454">
                <a:moveTo>
                  <a:pt x="1320292" y="0"/>
                </a:moveTo>
                <a:lnTo>
                  <a:pt x="119888" y="0"/>
                </a:lnTo>
                <a:lnTo>
                  <a:pt x="73241" y="9427"/>
                </a:lnTo>
                <a:lnTo>
                  <a:pt x="35131" y="35131"/>
                </a:lnTo>
                <a:lnTo>
                  <a:pt x="9427" y="73241"/>
                </a:lnTo>
                <a:lnTo>
                  <a:pt x="0" y="119887"/>
                </a:lnTo>
                <a:lnTo>
                  <a:pt x="0" y="599439"/>
                </a:lnTo>
                <a:lnTo>
                  <a:pt x="9427" y="646086"/>
                </a:lnTo>
                <a:lnTo>
                  <a:pt x="35131" y="684196"/>
                </a:lnTo>
                <a:lnTo>
                  <a:pt x="73241" y="709900"/>
                </a:lnTo>
                <a:lnTo>
                  <a:pt x="119888" y="719327"/>
                </a:lnTo>
                <a:lnTo>
                  <a:pt x="1320292" y="719327"/>
                </a:lnTo>
                <a:lnTo>
                  <a:pt x="1366938" y="709900"/>
                </a:lnTo>
                <a:lnTo>
                  <a:pt x="1405048" y="684196"/>
                </a:lnTo>
                <a:lnTo>
                  <a:pt x="1430752" y="646086"/>
                </a:lnTo>
                <a:lnTo>
                  <a:pt x="1440180" y="599439"/>
                </a:lnTo>
                <a:lnTo>
                  <a:pt x="1440180" y="119887"/>
                </a:lnTo>
                <a:lnTo>
                  <a:pt x="1430752" y="73241"/>
                </a:lnTo>
                <a:lnTo>
                  <a:pt x="1405048" y="35131"/>
                </a:lnTo>
                <a:lnTo>
                  <a:pt x="1366938" y="9427"/>
                </a:lnTo>
                <a:lnTo>
                  <a:pt x="1320292" y="0"/>
                </a:lnTo>
                <a:close/>
              </a:path>
            </a:pathLst>
          </a:custGeom>
          <a:solidFill>
            <a:srgbClr val="B8E6F8"/>
          </a:solidFill>
        </p:spPr>
        <p:txBody>
          <a:bodyPr wrap="square" lIns="0" tIns="0" rIns="0" bIns="0" rtlCol="0"/>
          <a:lstStyle/>
          <a:p>
            <a:pPr algn="ctr"/>
            <a:r>
              <a:rPr lang="es-ES" sz="793" b="1" dirty="0">
                <a:latin typeface="Calibri"/>
                <a:cs typeface="Calibri"/>
              </a:rPr>
              <a:t>SS. DE PREVENCIÓN, INVESTIGACIÓN Y ESTADÍSTICAS EN MATERIA DE DROGAS</a:t>
            </a:r>
            <a:endParaRPr sz="793" b="1" dirty="0">
              <a:latin typeface="Calibri"/>
              <a:cs typeface="Calibri"/>
            </a:endParaRPr>
          </a:p>
        </p:txBody>
      </p:sp>
      <p:sp>
        <p:nvSpPr>
          <p:cNvPr id="41" name="object 16"/>
          <p:cNvSpPr txBox="1"/>
          <p:nvPr/>
        </p:nvSpPr>
        <p:spPr>
          <a:xfrm>
            <a:off x="5294397" y="1943633"/>
            <a:ext cx="1494612" cy="201229"/>
          </a:xfrm>
          <a:prstGeom prst="rect">
            <a:avLst/>
          </a:prstGeom>
        </p:spPr>
        <p:txBody>
          <a:bodyPr vert="horz" wrap="square" lIns="0" tIns="11196" rIns="0" bIns="0" rtlCol="0">
            <a:spAutoFit/>
          </a:bodyPr>
          <a:lstStyle/>
          <a:p>
            <a:pPr algn="ctr">
              <a:spcBef>
                <a:spcPts val="88"/>
              </a:spcBef>
            </a:pPr>
            <a:r>
              <a:rPr sz="1234" b="1" dirty="0">
                <a:solidFill>
                  <a:srgbClr val="FFFFFF"/>
                </a:solidFill>
                <a:latin typeface="Calibri"/>
                <a:cs typeface="Calibri"/>
              </a:rPr>
              <a:t>MINISTERIO</a:t>
            </a:r>
            <a:r>
              <a:rPr sz="1234" b="1" spc="-26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34" b="1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234" b="1" spc="-31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34" b="1" spc="-18" dirty="0">
                <a:solidFill>
                  <a:srgbClr val="FFFFFF"/>
                </a:solidFill>
                <a:latin typeface="Calibri"/>
                <a:cs typeface="Calibri"/>
              </a:rPr>
              <a:t>SALUD</a:t>
            </a:r>
            <a:endParaRPr sz="1234" dirty="0">
              <a:latin typeface="Calibri"/>
              <a:cs typeface="Calibri"/>
            </a:endParaRPr>
          </a:p>
        </p:txBody>
      </p:sp>
      <p:cxnSp>
        <p:nvCxnSpPr>
          <p:cNvPr id="42" name="Conector recto 41"/>
          <p:cNvCxnSpPr/>
          <p:nvPr/>
        </p:nvCxnSpPr>
        <p:spPr>
          <a:xfrm>
            <a:off x="1456435" y="2648865"/>
            <a:ext cx="0" cy="1161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42"/>
          <p:cNvCxnSpPr/>
          <p:nvPr/>
        </p:nvCxnSpPr>
        <p:spPr>
          <a:xfrm>
            <a:off x="3384220" y="2648863"/>
            <a:ext cx="0" cy="10344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43"/>
          <p:cNvCxnSpPr/>
          <p:nvPr/>
        </p:nvCxnSpPr>
        <p:spPr>
          <a:xfrm>
            <a:off x="7642199" y="2658106"/>
            <a:ext cx="0" cy="10344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cto 44">
            <a:extLst>
              <a:ext uri="{FF2B5EF4-FFF2-40B4-BE49-F238E27FC236}">
                <a16:creationId xmlns:a16="http://schemas.microsoft.com/office/drawing/2014/main" id="{06885172-1DDF-4FA5-9AC8-E41D0EC7DC6E}"/>
              </a:ext>
            </a:extLst>
          </p:cNvPr>
          <p:cNvCxnSpPr/>
          <p:nvPr/>
        </p:nvCxnSpPr>
        <p:spPr>
          <a:xfrm>
            <a:off x="2938843" y="4437737"/>
            <a:ext cx="22749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object 14"/>
          <p:cNvSpPr/>
          <p:nvPr/>
        </p:nvSpPr>
        <p:spPr>
          <a:xfrm>
            <a:off x="5110610" y="3485174"/>
            <a:ext cx="1234339" cy="497825"/>
          </a:xfrm>
          <a:custGeom>
            <a:avLst/>
            <a:gdLst/>
            <a:ahLst/>
            <a:cxnLst/>
            <a:rect l="l" t="t" r="r" b="b"/>
            <a:pathLst>
              <a:path w="1440179" h="719455">
                <a:moveTo>
                  <a:pt x="1320292" y="0"/>
                </a:moveTo>
                <a:lnTo>
                  <a:pt x="119887" y="0"/>
                </a:lnTo>
                <a:lnTo>
                  <a:pt x="73241" y="9427"/>
                </a:lnTo>
                <a:lnTo>
                  <a:pt x="35131" y="35131"/>
                </a:lnTo>
                <a:lnTo>
                  <a:pt x="9427" y="73241"/>
                </a:lnTo>
                <a:lnTo>
                  <a:pt x="0" y="119887"/>
                </a:lnTo>
                <a:lnTo>
                  <a:pt x="0" y="599439"/>
                </a:lnTo>
                <a:lnTo>
                  <a:pt x="9427" y="646086"/>
                </a:lnTo>
                <a:lnTo>
                  <a:pt x="35131" y="684196"/>
                </a:lnTo>
                <a:lnTo>
                  <a:pt x="73241" y="709900"/>
                </a:lnTo>
                <a:lnTo>
                  <a:pt x="119887" y="719328"/>
                </a:lnTo>
                <a:lnTo>
                  <a:pt x="1320292" y="719328"/>
                </a:lnTo>
                <a:lnTo>
                  <a:pt x="1366938" y="709900"/>
                </a:lnTo>
                <a:lnTo>
                  <a:pt x="1405048" y="684196"/>
                </a:lnTo>
                <a:lnTo>
                  <a:pt x="1430752" y="646086"/>
                </a:lnTo>
                <a:lnTo>
                  <a:pt x="1440180" y="599439"/>
                </a:lnTo>
                <a:lnTo>
                  <a:pt x="1440180" y="119887"/>
                </a:lnTo>
                <a:lnTo>
                  <a:pt x="1430752" y="73241"/>
                </a:lnTo>
                <a:lnTo>
                  <a:pt x="1405048" y="35131"/>
                </a:lnTo>
                <a:lnTo>
                  <a:pt x="1366938" y="9427"/>
                </a:lnTo>
                <a:lnTo>
                  <a:pt x="1320292" y="0"/>
                </a:lnTo>
                <a:close/>
              </a:path>
            </a:pathLst>
          </a:custGeom>
          <a:solidFill>
            <a:srgbClr val="B8E6F8"/>
          </a:solidFill>
        </p:spPr>
        <p:txBody>
          <a:bodyPr wrap="square" lIns="0" tIns="0" rIns="0" bIns="0" rtlCol="0"/>
          <a:lstStyle/>
          <a:p>
            <a:endParaRPr sz="1587"/>
          </a:p>
        </p:txBody>
      </p:sp>
      <p:sp>
        <p:nvSpPr>
          <p:cNvPr id="48" name="object 26"/>
          <p:cNvSpPr txBox="1"/>
          <p:nvPr/>
        </p:nvSpPr>
        <p:spPr>
          <a:xfrm>
            <a:off x="5168899" y="3599763"/>
            <a:ext cx="1176050" cy="255347"/>
          </a:xfrm>
          <a:prstGeom prst="rect">
            <a:avLst/>
          </a:prstGeom>
        </p:spPr>
        <p:txBody>
          <a:bodyPr vert="horz" wrap="square" lIns="0" tIns="11196" rIns="0" bIns="0" rtlCol="0">
            <a:spAutoFit/>
          </a:bodyPr>
          <a:lstStyle/>
          <a:p>
            <a:pPr marL="69969" marR="4478" indent="-59334" algn="ctr">
              <a:spcBef>
                <a:spcPts val="88"/>
              </a:spcBef>
            </a:pPr>
            <a:r>
              <a:rPr sz="793" b="1" dirty="0">
                <a:latin typeface="Calibri"/>
                <a:cs typeface="Calibri"/>
              </a:rPr>
              <a:t>SS.</a:t>
            </a:r>
            <a:r>
              <a:rPr sz="793" b="1" spc="-13" dirty="0">
                <a:latin typeface="Calibri"/>
                <a:cs typeface="Calibri"/>
              </a:rPr>
              <a:t> </a:t>
            </a:r>
            <a:r>
              <a:rPr sz="793" b="1" dirty="0">
                <a:latin typeface="Calibri"/>
                <a:cs typeface="Calibri"/>
              </a:rPr>
              <a:t>DE</a:t>
            </a:r>
            <a:r>
              <a:rPr sz="793" b="1" spc="-18" dirty="0">
                <a:latin typeface="Calibri"/>
                <a:cs typeface="Calibri"/>
              </a:rPr>
              <a:t> </a:t>
            </a:r>
            <a:r>
              <a:rPr lang="es-AR" sz="793" b="1" spc="-9" dirty="0">
                <a:latin typeface="Calibri"/>
                <a:cs typeface="Calibri"/>
              </a:rPr>
              <a:t>INSTITUTOS Y FISCALIZACIÓN</a:t>
            </a:r>
            <a:endParaRPr sz="793" dirty="0">
              <a:latin typeface="Calibri"/>
              <a:cs typeface="Calibri"/>
            </a:endParaRPr>
          </a:p>
        </p:txBody>
      </p:sp>
      <p:cxnSp>
        <p:nvCxnSpPr>
          <p:cNvPr id="49" name="Conector recto 48"/>
          <p:cNvCxnSpPr/>
          <p:nvPr/>
        </p:nvCxnSpPr>
        <p:spPr>
          <a:xfrm>
            <a:off x="7508597" y="4460443"/>
            <a:ext cx="22749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1582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3">
            <a:extLst>
              <a:ext uri="{FF2B5EF4-FFF2-40B4-BE49-F238E27FC236}">
                <a16:creationId xmlns:a16="http://schemas.microsoft.com/office/drawing/2014/main" id="{1A3FEF3A-B8E4-F92E-D887-C6882FB02C62}"/>
              </a:ext>
            </a:extLst>
          </p:cNvPr>
          <p:cNvSpPr/>
          <p:nvPr/>
        </p:nvSpPr>
        <p:spPr>
          <a:xfrm>
            <a:off x="0" y="1"/>
            <a:ext cx="12192000" cy="214578"/>
          </a:xfrm>
          <a:prstGeom prst="rect">
            <a:avLst/>
          </a:prstGeom>
          <a:solidFill>
            <a:srgbClr val="252C4F"/>
          </a:solidFill>
          <a:ln>
            <a:solidFill>
              <a:srgbClr val="252C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6" name="CuadroTexto 6">
            <a:extLst>
              <a:ext uri="{FF2B5EF4-FFF2-40B4-BE49-F238E27FC236}">
                <a16:creationId xmlns:a16="http://schemas.microsoft.com/office/drawing/2014/main" id="{3638C705-E637-CF54-E43D-30D2CE5DA2E4}"/>
              </a:ext>
            </a:extLst>
          </p:cNvPr>
          <p:cNvSpPr txBox="1"/>
          <p:nvPr/>
        </p:nvSpPr>
        <p:spPr>
          <a:xfrm>
            <a:off x="0" y="593897"/>
            <a:ext cx="6557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solidFill>
                  <a:srgbClr val="252C4F"/>
                </a:solidFill>
                <a:latin typeface="Montserrat SemiBold" pitchFamily="2" charset="0"/>
              </a:rPr>
              <a:t>Definición de líneas estratégicas</a:t>
            </a:r>
            <a:endParaRPr lang="es-AR" sz="2800" b="1" dirty="0">
              <a:solidFill>
                <a:srgbClr val="252C4F"/>
              </a:solidFill>
              <a:latin typeface="Montserrat SemiBold" pitchFamily="2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A730D4A-AEB2-692B-4EE4-9C41F5455ECE}"/>
              </a:ext>
            </a:extLst>
          </p:cNvPr>
          <p:cNvCxnSpPr/>
          <p:nvPr/>
        </p:nvCxnSpPr>
        <p:spPr>
          <a:xfrm>
            <a:off x="0" y="1117116"/>
            <a:ext cx="5551055" cy="1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uadroTexto 7"/>
          <p:cNvSpPr txBox="1"/>
          <p:nvPr/>
        </p:nvSpPr>
        <p:spPr>
          <a:xfrm>
            <a:off x="794327" y="1366986"/>
            <a:ext cx="10917381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spcBef>
                <a:spcPts val="600"/>
              </a:spcBef>
              <a:buFont typeface="+mj-lt"/>
              <a:buAutoNum type="arabicPeriod"/>
            </a:pPr>
            <a:r>
              <a:rPr lang="es-AR" sz="2400" dirty="0" smtClean="0"/>
              <a:t>Fortalecer </a:t>
            </a:r>
            <a:r>
              <a:rPr lang="es-AR" sz="2400" dirty="0"/>
              <a:t>la rectoría sobre el sistema de salud a partir de </a:t>
            </a:r>
            <a:r>
              <a:rPr lang="es-AR" sz="2400" b="1" dirty="0"/>
              <a:t>sistemas de información </a:t>
            </a:r>
            <a:r>
              <a:rPr lang="es-AR" sz="2400" b="1" dirty="0" smtClean="0"/>
              <a:t>integrales </a:t>
            </a:r>
            <a:r>
              <a:rPr lang="es-AR" sz="2400" dirty="0"/>
              <a:t>que permitan la toma de decisión sobre políticas </a:t>
            </a:r>
            <a:r>
              <a:rPr lang="es-AR" sz="2400" dirty="0" smtClean="0"/>
              <a:t>sanitarias</a:t>
            </a:r>
            <a:r>
              <a:rPr lang="es-AR" sz="2400" dirty="0"/>
              <a:t>, </a:t>
            </a:r>
            <a:r>
              <a:rPr lang="es-AR" sz="2400" dirty="0" smtClean="0"/>
              <a:t>consolidar </a:t>
            </a:r>
            <a:r>
              <a:rPr lang="es-AR" sz="2400" dirty="0"/>
              <a:t>y compartir la información </a:t>
            </a:r>
            <a:r>
              <a:rPr lang="es-AR" sz="2400" dirty="0" smtClean="0"/>
              <a:t>de </a:t>
            </a:r>
            <a:r>
              <a:rPr lang="es-AR" sz="2400" dirty="0"/>
              <a:t>vigilancia epidemiológica </a:t>
            </a:r>
            <a:r>
              <a:rPr lang="es-AR" sz="2400" dirty="0" smtClean="0"/>
              <a:t>con </a:t>
            </a:r>
            <a:r>
              <a:rPr lang="es-AR" sz="2400" dirty="0"/>
              <a:t>las </a:t>
            </a:r>
            <a:r>
              <a:rPr lang="es-AR" sz="2400" dirty="0" smtClean="0"/>
              <a:t>jurisdicciones y la </a:t>
            </a:r>
            <a:r>
              <a:rPr lang="es-AR" sz="2400" dirty="0"/>
              <a:t>disponibilidad digital de la información para el </a:t>
            </a:r>
            <a:r>
              <a:rPr lang="es-AR" sz="2400" dirty="0" smtClean="0"/>
              <a:t>ciudadano.</a:t>
            </a:r>
          </a:p>
          <a:p>
            <a:pPr marL="514350" indent="-514350" algn="just">
              <a:spcBef>
                <a:spcPts val="600"/>
              </a:spcBef>
              <a:buFont typeface="+mj-lt"/>
              <a:buAutoNum type="arabicPeriod"/>
            </a:pPr>
            <a:endParaRPr lang="es-AR" sz="800" dirty="0" smtClean="0"/>
          </a:p>
          <a:p>
            <a:pPr marL="514350" indent="-514350" algn="just">
              <a:spcBef>
                <a:spcPts val="600"/>
              </a:spcBef>
              <a:buFont typeface="+mj-lt"/>
              <a:buAutoNum type="arabicPeriod"/>
            </a:pPr>
            <a:r>
              <a:rPr lang="es-AR" sz="2400" dirty="0" smtClean="0"/>
              <a:t>Garantizar </a:t>
            </a:r>
            <a:r>
              <a:rPr lang="es-AR" sz="2400" dirty="0"/>
              <a:t>el acceso a cuidados, tratamientos y servicios de salud de calidad a través de </a:t>
            </a:r>
            <a:r>
              <a:rPr lang="es-AR" sz="2400" b="1" dirty="0"/>
              <a:t>redes integradas de salud de alta complejidad</a:t>
            </a:r>
            <a:r>
              <a:rPr lang="es-AR" sz="2400" dirty="0" smtClean="0"/>
              <a:t>.</a:t>
            </a:r>
          </a:p>
          <a:p>
            <a:pPr marL="514350" indent="-514350" algn="just">
              <a:spcBef>
                <a:spcPts val="600"/>
              </a:spcBef>
              <a:buFont typeface="+mj-lt"/>
              <a:buAutoNum type="arabicPeriod"/>
            </a:pPr>
            <a:endParaRPr lang="es-AR" sz="800" dirty="0"/>
          </a:p>
          <a:p>
            <a:pPr marL="514350" indent="-514350" algn="just">
              <a:spcBef>
                <a:spcPts val="1200"/>
              </a:spcBef>
              <a:buFont typeface="+mj-lt"/>
              <a:buAutoNum type="arabicPeriod"/>
            </a:pPr>
            <a:r>
              <a:rPr lang="es-AR" sz="2400" dirty="0" smtClean="0"/>
              <a:t>Implementar </a:t>
            </a:r>
            <a:r>
              <a:rPr lang="es-AR" sz="2400" dirty="0"/>
              <a:t>políticas vinculadas al </a:t>
            </a:r>
            <a:r>
              <a:rPr lang="es-AR" sz="2400" b="1" dirty="0"/>
              <a:t>desarrollo del talento humano </a:t>
            </a:r>
            <a:r>
              <a:rPr lang="es-AR" sz="2400" dirty="0"/>
              <a:t>en salud para dar respuesta a demandas sanitarias del sistema</a:t>
            </a:r>
            <a:r>
              <a:rPr lang="es-AR" sz="2400" dirty="0" smtClean="0"/>
              <a:t>.</a:t>
            </a:r>
          </a:p>
          <a:p>
            <a:pPr marL="514350" indent="-514350" algn="just">
              <a:spcBef>
                <a:spcPts val="1200"/>
              </a:spcBef>
              <a:buFont typeface="+mj-lt"/>
              <a:buAutoNum type="arabicPeriod"/>
            </a:pPr>
            <a:endParaRPr lang="es-AR" sz="800" dirty="0"/>
          </a:p>
          <a:p>
            <a:pPr marL="514350" indent="-514350" algn="just">
              <a:spcBef>
                <a:spcPts val="600"/>
              </a:spcBef>
              <a:buFont typeface="+mj-lt"/>
              <a:buAutoNum type="arabicPeriod"/>
            </a:pPr>
            <a:r>
              <a:rPr lang="es-AR" sz="2400" dirty="0" smtClean="0"/>
              <a:t>Reorientar </a:t>
            </a:r>
            <a:r>
              <a:rPr lang="es-AR" sz="2400" dirty="0"/>
              <a:t>los mecanismos de </a:t>
            </a:r>
            <a:r>
              <a:rPr lang="es-AR" sz="2400" b="1" dirty="0"/>
              <a:t>financiamiento del sistema de salud </a:t>
            </a:r>
            <a:r>
              <a:rPr lang="es-AR" sz="2400" dirty="0"/>
              <a:t>bajo criterios de </a:t>
            </a:r>
            <a:r>
              <a:rPr lang="es-AR" sz="2400" dirty="0" smtClean="0"/>
              <a:t>carga de enfermedad</a:t>
            </a:r>
            <a:r>
              <a:rPr lang="es-AR" sz="2400" dirty="0"/>
              <a:t>, inequidad en el </a:t>
            </a:r>
            <a:r>
              <a:rPr lang="es-AR" sz="2400" dirty="0" smtClean="0"/>
              <a:t>acceso, calidad  </a:t>
            </a:r>
            <a:r>
              <a:rPr lang="es-AR" sz="2400" dirty="0"/>
              <a:t>y transparencia. </a:t>
            </a:r>
          </a:p>
          <a:p>
            <a:pPr marL="514350" indent="-514350">
              <a:buFont typeface="+mj-lt"/>
              <a:buAutoNum type="arabicPeriod"/>
            </a:pPr>
            <a:endParaRPr lang="es-AR" sz="3200" dirty="0"/>
          </a:p>
        </p:txBody>
      </p:sp>
    </p:spTree>
    <p:extLst>
      <p:ext uri="{BB962C8B-B14F-4D97-AF65-F5344CB8AC3E}">
        <p14:creationId xmlns:p14="http://schemas.microsoft.com/office/powerpoint/2010/main" val="159368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93;p15"/>
          <p:cNvSpPr txBox="1">
            <a:spLocks noChangeArrowheads="1"/>
          </p:cNvSpPr>
          <p:nvPr/>
        </p:nvSpPr>
        <p:spPr bwMode="auto">
          <a:xfrm>
            <a:off x="1225550" y="3135115"/>
            <a:ext cx="8790647" cy="1292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5" tIns="45700" rIns="91425" bIns="45700"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100"/>
              <a:buFontTx/>
              <a:buNone/>
              <a:tabLst/>
              <a:defRPr/>
            </a:pPr>
            <a:r>
              <a:rPr kumimoji="0" lang="en-US" altLang="es-AR" sz="4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Calibri" panose="020F0502020204030204" pitchFamily="34" charset="0"/>
              </a:rPr>
              <a:t>Plan</a:t>
            </a:r>
            <a:r>
              <a:rPr kumimoji="0" lang="en-US" altLang="es-AR" sz="4600" b="1" i="0" u="none" strike="noStrike" kern="120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Calibri" panose="020F0502020204030204" pitchFamily="34" charset="0"/>
              </a:rPr>
              <a:t> Nacional de </a:t>
            </a:r>
            <a:r>
              <a:rPr kumimoji="0" lang="en-US" altLang="es-AR" sz="4600" b="1" i="0" u="none" strike="noStrike" kern="1200" cap="none" spc="0" normalizeH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Calibri" panose="020F0502020204030204" pitchFamily="34" charset="0"/>
              </a:rPr>
              <a:t>calidad</a:t>
            </a:r>
            <a:r>
              <a:rPr kumimoji="0" lang="en-US" altLang="es-AR" sz="4600" b="1" i="0" u="none" strike="noStrike" kern="120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Calibri" panose="020F0502020204030204" pitchFamily="34" charset="0"/>
              </a:rPr>
              <a:t> </a:t>
            </a:r>
            <a:r>
              <a:rPr kumimoji="0" lang="en-US" altLang="es-AR" sz="4600" b="1" i="0" u="none" strike="noStrike" kern="1200" cap="none" spc="0" normalizeH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Calibri" panose="020F0502020204030204" pitchFamily="34" charset="0"/>
              </a:rPr>
              <a:t>en</a:t>
            </a:r>
            <a:r>
              <a:rPr kumimoji="0" lang="en-US" altLang="es-AR" sz="4600" b="1" i="0" u="none" strike="noStrike" kern="120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Calibri" panose="020F0502020204030204" pitchFamily="34" charset="0"/>
              </a:rPr>
              <a:t> </a:t>
            </a:r>
            <a:r>
              <a:rPr kumimoji="0" lang="en-US" altLang="es-AR" sz="4600" b="1" i="0" u="none" strike="noStrike" kern="1200" cap="none" spc="0" normalizeH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Calibri" panose="020F0502020204030204" pitchFamily="34" charset="0"/>
              </a:rPr>
              <a:t>salud</a:t>
            </a:r>
            <a:endParaRPr kumimoji="0" lang="en-US" altLang="es-AR" sz="4600" b="1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100"/>
              <a:buFontTx/>
              <a:buNone/>
              <a:tabLst/>
              <a:defRPr/>
            </a:pPr>
            <a:r>
              <a:rPr kumimoji="0" lang="en-US" altLang="es-AR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Calibri" panose="020F0502020204030204" pitchFamily="34" charset="0"/>
              </a:rPr>
              <a:t>Estrategias</a:t>
            </a:r>
            <a:r>
              <a:rPr kumimoji="0" lang="en-US" altLang="es-A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Calibri" panose="020F0502020204030204" pitchFamily="34" charset="0"/>
              </a:rPr>
              <a:t> para </a:t>
            </a:r>
            <a:r>
              <a:rPr kumimoji="0" lang="en-US" altLang="es-AR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Calibri" panose="020F0502020204030204" pitchFamily="34" charset="0"/>
              </a:rPr>
              <a:t>su</a:t>
            </a:r>
            <a:r>
              <a:rPr kumimoji="0" lang="en-US" altLang="es-A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Calibri" panose="020F0502020204030204" pitchFamily="34" charset="0"/>
              </a:rPr>
              <a:t> </a:t>
            </a:r>
            <a:r>
              <a:rPr kumimoji="0" lang="en-US" altLang="es-AR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Calibri" panose="020F0502020204030204" pitchFamily="34" charset="0"/>
              </a:rPr>
              <a:t>implementación</a:t>
            </a:r>
            <a:r>
              <a:rPr kumimoji="0" lang="en-US" altLang="es-A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Calibri" panose="020F0502020204030204" pitchFamily="34" charset="0"/>
              </a:rPr>
              <a:t> 2024</a:t>
            </a:r>
            <a:endParaRPr kumimoji="0" lang="es-AR" altLang="es-AR" sz="32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  <a:sym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9931931"/>
      </p:ext>
    </p:extLst>
  </p:cSld>
  <p:clrMapOvr>
    <a:masterClrMapping/>
  </p:clrMapOvr>
  <p:transition spd="med" advClick="0" advTm="1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3">
            <a:extLst>
              <a:ext uri="{FF2B5EF4-FFF2-40B4-BE49-F238E27FC236}">
                <a16:creationId xmlns:a16="http://schemas.microsoft.com/office/drawing/2014/main" id="{1A3FEF3A-B8E4-F92E-D887-C6882FB02C62}"/>
              </a:ext>
            </a:extLst>
          </p:cNvPr>
          <p:cNvSpPr/>
          <p:nvPr/>
        </p:nvSpPr>
        <p:spPr>
          <a:xfrm>
            <a:off x="0" y="1"/>
            <a:ext cx="12192000" cy="214578"/>
          </a:xfrm>
          <a:prstGeom prst="rect">
            <a:avLst/>
          </a:prstGeom>
          <a:solidFill>
            <a:srgbClr val="252C4F"/>
          </a:solidFill>
          <a:ln>
            <a:solidFill>
              <a:srgbClr val="252C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6" name="CuadroTexto 6">
            <a:extLst>
              <a:ext uri="{FF2B5EF4-FFF2-40B4-BE49-F238E27FC236}">
                <a16:creationId xmlns:a16="http://schemas.microsoft.com/office/drawing/2014/main" id="{3638C705-E637-CF54-E43D-30D2CE5DA2E4}"/>
              </a:ext>
            </a:extLst>
          </p:cNvPr>
          <p:cNvSpPr txBox="1"/>
          <p:nvPr/>
        </p:nvSpPr>
        <p:spPr>
          <a:xfrm>
            <a:off x="0" y="593896"/>
            <a:ext cx="45132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>
                <a:solidFill>
                  <a:srgbClr val="252C4F"/>
                </a:solidFill>
                <a:latin typeface="Montserrat SemiBold" pitchFamily="2" charset="0"/>
              </a:rPr>
              <a:t>JUSTIFICACIÓN</a:t>
            </a:r>
            <a:endParaRPr lang="es-AR" sz="2800" b="1" dirty="0">
              <a:solidFill>
                <a:srgbClr val="252C4F"/>
              </a:solidFill>
              <a:latin typeface="Montserrat SemiBold" pitchFamily="2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A730D4A-AEB2-692B-4EE4-9C41F5455ECE}"/>
              </a:ext>
            </a:extLst>
          </p:cNvPr>
          <p:cNvCxnSpPr/>
          <p:nvPr/>
        </p:nvCxnSpPr>
        <p:spPr>
          <a:xfrm>
            <a:off x="0" y="1117116"/>
            <a:ext cx="3367977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7A3FED53-C2F4-6A17-02D4-6AE3F6C0577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44668533"/>
              </p:ext>
            </p:extLst>
          </p:nvPr>
        </p:nvGraphicFramePr>
        <p:xfrm>
          <a:off x="753979" y="1117116"/>
          <a:ext cx="10574421" cy="51008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AB5881B7-8A26-CD95-A547-D5154E950529}"/>
              </a:ext>
            </a:extLst>
          </p:cNvPr>
          <p:cNvSpPr txBox="1"/>
          <p:nvPr/>
        </p:nvSpPr>
        <p:spPr>
          <a:xfrm>
            <a:off x="2047242" y="5639751"/>
            <a:ext cx="56717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100" dirty="0">
                <a:latin typeface="Montserrat" pitchFamily="2" charset="0"/>
              </a:rPr>
              <a:t>(3)Estudio IBEAS Prevalencia de efectos adversos en países de América Latina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0E753300-0C7B-34DD-C3E3-F84E7C390DEF}"/>
              </a:ext>
            </a:extLst>
          </p:cNvPr>
          <p:cNvSpPr txBox="1"/>
          <p:nvPr/>
        </p:nvSpPr>
        <p:spPr>
          <a:xfrm>
            <a:off x="2232494" y="5890032"/>
            <a:ext cx="105744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>
                <a:latin typeface="Montserrat" pitchFamily="2" charset="0"/>
              </a:rPr>
              <a:t>(4) OCDE </a:t>
            </a:r>
            <a:r>
              <a:rPr lang="es-MX" sz="1100" dirty="0" err="1">
                <a:latin typeface="Montserrat" pitchFamily="2" charset="0"/>
              </a:rPr>
              <a:t>Patients</a:t>
            </a:r>
            <a:r>
              <a:rPr lang="es-MX" sz="1100" dirty="0">
                <a:latin typeface="Montserrat" pitchFamily="2" charset="0"/>
              </a:rPr>
              <a:t> Safety </a:t>
            </a:r>
            <a:r>
              <a:rPr lang="es-MX" sz="1100" dirty="0" err="1">
                <a:latin typeface="Montserrat" pitchFamily="2" charset="0"/>
              </a:rPr>
              <a:t>Snapshot</a:t>
            </a:r>
            <a:r>
              <a:rPr lang="es-MX" sz="1100" dirty="0">
                <a:latin typeface="Montserrat" pitchFamily="2" charset="0"/>
              </a:rPr>
              <a:t> </a:t>
            </a:r>
            <a:r>
              <a:rPr lang="es-MX" sz="1100" dirty="0" err="1">
                <a:latin typeface="Montserrat" pitchFamily="2" charset="0"/>
              </a:rPr>
              <a:t>survey</a:t>
            </a:r>
            <a:r>
              <a:rPr lang="es-MX" sz="1100" dirty="0">
                <a:latin typeface="Montserrat" pitchFamily="2" charset="0"/>
              </a:rPr>
              <a:t> 2017 Paquete de medidas costo efectivas para países de ingresos bajos y medios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A3F07D31-E099-7194-37ED-758C2D94B0A5}"/>
              </a:ext>
            </a:extLst>
          </p:cNvPr>
          <p:cNvSpPr txBox="1"/>
          <p:nvPr/>
        </p:nvSpPr>
        <p:spPr>
          <a:xfrm>
            <a:off x="140053" y="5643741"/>
            <a:ext cx="173477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100" dirty="0">
                <a:latin typeface="Montserrat" pitchFamily="2" charset="0"/>
              </a:rPr>
              <a:t>(1) Información REFES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EAC32EE8-4BF4-8AE2-27F2-8149CE4AE4B2}"/>
              </a:ext>
            </a:extLst>
          </p:cNvPr>
          <p:cNvSpPr txBox="1"/>
          <p:nvPr/>
        </p:nvSpPr>
        <p:spPr>
          <a:xfrm>
            <a:off x="120160" y="5907748"/>
            <a:ext cx="19880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100" dirty="0">
                <a:latin typeface="Montserrat" pitchFamily="2" charset="0"/>
              </a:rPr>
              <a:t>(2) Información OPS/OMS</a:t>
            </a:r>
          </a:p>
        </p:txBody>
      </p:sp>
    </p:spTree>
    <p:extLst>
      <p:ext uri="{BB962C8B-B14F-4D97-AF65-F5344CB8AC3E}">
        <p14:creationId xmlns:p14="http://schemas.microsoft.com/office/powerpoint/2010/main" val="612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3">
            <a:extLst>
              <a:ext uri="{FF2B5EF4-FFF2-40B4-BE49-F238E27FC236}">
                <a16:creationId xmlns:a16="http://schemas.microsoft.com/office/drawing/2014/main" id="{1A3FEF3A-B8E4-F92E-D887-C6882FB02C62}"/>
              </a:ext>
            </a:extLst>
          </p:cNvPr>
          <p:cNvSpPr/>
          <p:nvPr/>
        </p:nvSpPr>
        <p:spPr>
          <a:xfrm>
            <a:off x="0" y="1"/>
            <a:ext cx="12192000" cy="214578"/>
          </a:xfrm>
          <a:prstGeom prst="rect">
            <a:avLst/>
          </a:prstGeom>
          <a:solidFill>
            <a:srgbClr val="252C4F"/>
          </a:solidFill>
          <a:ln>
            <a:solidFill>
              <a:srgbClr val="252C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A730D4A-AEB2-692B-4EE4-9C41F5455ECE}"/>
              </a:ext>
            </a:extLst>
          </p:cNvPr>
          <p:cNvCxnSpPr/>
          <p:nvPr/>
        </p:nvCxnSpPr>
        <p:spPr>
          <a:xfrm>
            <a:off x="-432707" y="859756"/>
            <a:ext cx="2853691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35529E89-11B9-6A5D-B346-31B0C7F2AB58}"/>
              </a:ext>
            </a:extLst>
          </p:cNvPr>
          <p:cNvSpPr/>
          <p:nvPr/>
        </p:nvSpPr>
        <p:spPr>
          <a:xfrm>
            <a:off x="11612880" y="2489200"/>
            <a:ext cx="439067" cy="16357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1D839477-BD39-C9E0-96C1-F9C88039F8D0}"/>
              </a:ext>
            </a:extLst>
          </p:cNvPr>
          <p:cNvSpPr/>
          <p:nvPr/>
        </p:nvSpPr>
        <p:spPr>
          <a:xfrm>
            <a:off x="1188604" y="1041976"/>
            <a:ext cx="9766253" cy="1585828"/>
          </a:xfrm>
          <a:prstGeom prst="roundRect">
            <a:avLst/>
          </a:prstGeom>
          <a:solidFill>
            <a:schemeClr val="bg2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8" name="CuadroTexto 6">
            <a:extLst>
              <a:ext uri="{FF2B5EF4-FFF2-40B4-BE49-F238E27FC236}">
                <a16:creationId xmlns:a16="http://schemas.microsoft.com/office/drawing/2014/main" id="{E1E7A528-10E1-9C2A-6347-0425E4BA0AB6}"/>
              </a:ext>
            </a:extLst>
          </p:cNvPr>
          <p:cNvSpPr txBox="1"/>
          <p:nvPr/>
        </p:nvSpPr>
        <p:spPr>
          <a:xfrm>
            <a:off x="91576" y="336536"/>
            <a:ext cx="2329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>
                <a:solidFill>
                  <a:srgbClr val="252C4F"/>
                </a:solidFill>
                <a:latin typeface="Montserrat SemiBold" pitchFamily="2" charset="0"/>
              </a:rPr>
              <a:t>OBJETIVO</a:t>
            </a:r>
            <a:endParaRPr lang="es-AR" sz="2800" b="1" dirty="0">
              <a:solidFill>
                <a:srgbClr val="252C4F"/>
              </a:solidFill>
              <a:latin typeface="Montserrat SemiBold" pitchFamily="2" charset="0"/>
            </a:endParaRPr>
          </a:p>
        </p:txBody>
      </p:sp>
      <p:sp>
        <p:nvSpPr>
          <p:cNvPr id="17" name="CuadroTexto 6">
            <a:extLst>
              <a:ext uri="{FF2B5EF4-FFF2-40B4-BE49-F238E27FC236}">
                <a16:creationId xmlns:a16="http://schemas.microsoft.com/office/drawing/2014/main" id="{5BF34FB6-D943-4B35-BFCE-F2953E5EE969}"/>
              </a:ext>
            </a:extLst>
          </p:cNvPr>
          <p:cNvSpPr txBox="1"/>
          <p:nvPr/>
        </p:nvSpPr>
        <p:spPr>
          <a:xfrm>
            <a:off x="91576" y="3174390"/>
            <a:ext cx="69414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>
                <a:solidFill>
                  <a:srgbClr val="252C4F"/>
                </a:solidFill>
                <a:latin typeface="Montserrat SemiBold" pitchFamily="2" charset="0"/>
              </a:rPr>
              <a:t>ALCANCE</a:t>
            </a:r>
            <a:endParaRPr lang="es-AR" sz="2800" b="1" dirty="0">
              <a:solidFill>
                <a:srgbClr val="252C4F"/>
              </a:solidFill>
              <a:latin typeface="Montserrat SemiBold" pitchFamily="2" charset="0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7AA65DD-840A-B53E-85DC-4F31D25ABDEE}"/>
              </a:ext>
            </a:extLst>
          </p:cNvPr>
          <p:cNvCxnSpPr>
            <a:cxnSpLocks/>
          </p:cNvCxnSpPr>
          <p:nvPr/>
        </p:nvCxnSpPr>
        <p:spPr>
          <a:xfrm flipV="1">
            <a:off x="0" y="3676466"/>
            <a:ext cx="2140811" cy="21144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6">
            <a:extLst>
              <a:ext uri="{FF2B5EF4-FFF2-40B4-BE49-F238E27FC236}">
                <a16:creationId xmlns:a16="http://schemas.microsoft.com/office/drawing/2014/main" id="{2A4A41AF-7766-ED98-A1C5-2774D6727523}"/>
              </a:ext>
            </a:extLst>
          </p:cNvPr>
          <p:cNvSpPr txBox="1"/>
          <p:nvPr/>
        </p:nvSpPr>
        <p:spPr>
          <a:xfrm>
            <a:off x="1329246" y="1255095"/>
            <a:ext cx="953350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b="1" dirty="0">
                <a:solidFill>
                  <a:srgbClr val="252C4F"/>
                </a:solidFill>
                <a:latin typeface="Montserrat SemiBold" pitchFamily="2" charset="0"/>
              </a:rPr>
              <a:t>EJERCER LA RECTORÍA EN CALIDAD Y SEGURIDAD DE LA ATENCIÓN SANITARIA, PARA PROMOVER LA MEJORA DEL SISTEMA SANITARIO Y BRINDAR INFORMACIÓN SOBRE EL DESARROLLO DE LA CALIDAD EN TODO EL TERRITORIO.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0BC9B507-E500-0A21-972A-16FC2C132C8A}"/>
              </a:ext>
            </a:extLst>
          </p:cNvPr>
          <p:cNvSpPr txBox="1"/>
          <p:nvPr/>
        </p:nvSpPr>
        <p:spPr>
          <a:xfrm>
            <a:off x="2318938" y="3821117"/>
            <a:ext cx="9765631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>
                <a:solidFill>
                  <a:srgbClr val="252C4F"/>
                </a:solidFill>
                <a:latin typeface="Montserrat SemiBold" panose="00000700000000000000" pitchFamily="2" charset="0"/>
              </a:rPr>
              <a:t>Establecimientos de salud PÚBLICOS Y PRIVADOS.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AR" dirty="0">
              <a:solidFill>
                <a:srgbClr val="252C4F"/>
              </a:solidFill>
              <a:latin typeface="Montserrat SemiBold" panose="000007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>
                <a:solidFill>
                  <a:srgbClr val="252C4F"/>
                </a:solidFill>
                <a:latin typeface="Montserrat SemiBold" panose="00000700000000000000" pitchFamily="2" charset="0"/>
              </a:rPr>
              <a:t>Pueden acceder en forma independiente o a través de la </a:t>
            </a:r>
            <a:r>
              <a:rPr lang="es-AR" b="1" dirty="0">
                <a:solidFill>
                  <a:srgbClr val="252C4F"/>
                </a:solidFill>
                <a:latin typeface="Montserrat SemiBold" panose="00000700000000000000" pitchFamily="2" charset="0"/>
              </a:rPr>
              <a:t>planificación provincial</a:t>
            </a:r>
            <a:r>
              <a:rPr lang="es-AR" dirty="0">
                <a:solidFill>
                  <a:srgbClr val="252C4F"/>
                </a:solidFill>
                <a:latin typeface="Montserrat SemiBold" panose="00000700000000000000" pitchFamily="2" charset="0"/>
              </a:rPr>
              <a:t> o de obras sociales.</a:t>
            </a:r>
          </a:p>
          <a:p>
            <a:endParaRPr lang="es-AR" dirty="0">
              <a:solidFill>
                <a:srgbClr val="252C4F"/>
              </a:solidFill>
              <a:latin typeface="Montserrat SemiBold" panose="000007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>
                <a:solidFill>
                  <a:srgbClr val="252C4F"/>
                </a:solidFill>
                <a:latin typeface="Montserrat SemiBold" panose="00000700000000000000" pitchFamily="2" charset="0"/>
              </a:rPr>
              <a:t>Personal de salud de los establecimientos o ministerios de salud o de las Obras Sociales, para reconocimiento como LIDERES DE CALIDAD.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02F40B13-F9E3-60A3-9FDC-47C7E44B4627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3"/>
              </a:ext>
            </a:extLst>
          </a:blip>
          <a:stretch>
            <a:fillRect/>
          </a:stretch>
        </p:blipFill>
        <p:spPr>
          <a:xfrm>
            <a:off x="236397" y="3819602"/>
            <a:ext cx="1904414" cy="1071233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75A065F0-368B-D05B-1CCE-3BDD29BF1DB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5"/>
              </a:ext>
            </a:extLst>
          </a:blip>
          <a:stretch>
            <a:fillRect/>
          </a:stretch>
        </p:blipFill>
        <p:spPr>
          <a:xfrm>
            <a:off x="236397" y="5134820"/>
            <a:ext cx="1974420" cy="112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99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3">
            <a:extLst>
              <a:ext uri="{FF2B5EF4-FFF2-40B4-BE49-F238E27FC236}">
                <a16:creationId xmlns:a16="http://schemas.microsoft.com/office/drawing/2014/main" id="{1A3FEF3A-B8E4-F92E-D887-C6882FB02C62}"/>
              </a:ext>
            </a:extLst>
          </p:cNvPr>
          <p:cNvSpPr/>
          <p:nvPr/>
        </p:nvSpPr>
        <p:spPr>
          <a:xfrm>
            <a:off x="0" y="1"/>
            <a:ext cx="12192000" cy="214578"/>
          </a:xfrm>
          <a:prstGeom prst="rect">
            <a:avLst/>
          </a:prstGeom>
          <a:solidFill>
            <a:srgbClr val="252C4F"/>
          </a:solidFill>
          <a:ln>
            <a:solidFill>
              <a:srgbClr val="252C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A730D4A-AEB2-692B-4EE4-9C41F5455ECE}"/>
              </a:ext>
            </a:extLst>
          </p:cNvPr>
          <p:cNvCxnSpPr/>
          <p:nvPr/>
        </p:nvCxnSpPr>
        <p:spPr>
          <a:xfrm>
            <a:off x="1482180" y="985379"/>
            <a:ext cx="4392204" cy="1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CuadroTexto 6">
            <a:extLst>
              <a:ext uri="{FF2B5EF4-FFF2-40B4-BE49-F238E27FC236}">
                <a16:creationId xmlns:a16="http://schemas.microsoft.com/office/drawing/2014/main" id="{5BF34FB6-D943-4B35-BFCE-F2953E5EE969}"/>
              </a:ext>
            </a:extLst>
          </p:cNvPr>
          <p:cNvSpPr txBox="1"/>
          <p:nvPr/>
        </p:nvSpPr>
        <p:spPr>
          <a:xfrm>
            <a:off x="1387157" y="603484"/>
            <a:ext cx="462475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100" b="1" dirty="0">
                <a:solidFill>
                  <a:srgbClr val="252C4F"/>
                </a:solidFill>
                <a:latin typeface="Montserrat SemiBold" pitchFamily="2" charset="0"/>
              </a:rPr>
              <a:t>DIMENSIONES DE LA CALIDAD</a:t>
            </a:r>
            <a:endParaRPr lang="es-AR" sz="2100" b="1" dirty="0">
              <a:solidFill>
                <a:srgbClr val="252C4F"/>
              </a:solidFill>
              <a:latin typeface="Montserrat SemiBold" pitchFamily="2" charset="0"/>
            </a:endParaRPr>
          </a:p>
        </p:txBody>
      </p:sp>
      <p:graphicFrame>
        <p:nvGraphicFramePr>
          <p:cNvPr id="9" name="Diagrama 8">
            <a:extLst>
              <a:ext uri="{FF2B5EF4-FFF2-40B4-BE49-F238E27FC236}">
                <a16:creationId xmlns:a16="http://schemas.microsoft.com/office/drawing/2014/main" id="{463F2F20-67E7-3457-6B2F-8B1A19DABBA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50663078"/>
              </p:ext>
            </p:extLst>
          </p:nvPr>
        </p:nvGraphicFramePr>
        <p:xfrm>
          <a:off x="1391729" y="1423276"/>
          <a:ext cx="3920499" cy="46553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" name="Imagen 1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14131" y="41503"/>
            <a:ext cx="2754553" cy="1729696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6657910" y="1125237"/>
            <a:ext cx="350084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MX" sz="2100" b="1" dirty="0">
                <a:solidFill>
                  <a:srgbClr val="252C4F"/>
                </a:solidFill>
                <a:latin typeface="Montserrat SemiBold" pitchFamily="2" charset="0"/>
              </a:rPr>
              <a:t>IMPLEMENTACIÓN</a:t>
            </a:r>
            <a:endParaRPr lang="es-AR" sz="2100" b="1" dirty="0">
              <a:solidFill>
                <a:srgbClr val="252C4F"/>
              </a:solidFill>
              <a:latin typeface="Montserrat SemiBold" pitchFamily="2" charset="0"/>
            </a:endParaRPr>
          </a:p>
        </p:txBody>
      </p:sp>
      <p:graphicFrame>
        <p:nvGraphicFramePr>
          <p:cNvPr id="11" name="Diagrama 10">
            <a:extLst>
              <a:ext uri="{FF2B5EF4-FFF2-40B4-BE49-F238E27FC236}">
                <a16:creationId xmlns:a16="http://schemas.microsoft.com/office/drawing/2014/main" id="{463F2F20-67E7-3457-6B2F-8B1A19DABBA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78158836"/>
              </p:ext>
            </p:extLst>
          </p:nvPr>
        </p:nvGraphicFramePr>
        <p:xfrm>
          <a:off x="6096000" y="1627992"/>
          <a:ext cx="5057247" cy="42458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cxnSp>
        <p:nvCxnSpPr>
          <p:cNvPr id="13" name="Straight Connector 13">
            <a:extLst>
              <a:ext uri="{FF2B5EF4-FFF2-40B4-BE49-F238E27FC236}">
                <a16:creationId xmlns:a16="http://schemas.microsoft.com/office/drawing/2014/main" id="{5A730D4A-AEB2-692B-4EE4-9C41F5455ECE}"/>
              </a:ext>
            </a:extLst>
          </p:cNvPr>
          <p:cNvCxnSpPr/>
          <p:nvPr/>
        </p:nvCxnSpPr>
        <p:spPr>
          <a:xfrm>
            <a:off x="6794816" y="1517052"/>
            <a:ext cx="2526984" cy="23683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3047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3">
            <a:extLst>
              <a:ext uri="{FF2B5EF4-FFF2-40B4-BE49-F238E27FC236}">
                <a16:creationId xmlns:a16="http://schemas.microsoft.com/office/drawing/2014/main" id="{1A3FEF3A-B8E4-F92E-D887-C6882FB02C62}"/>
              </a:ext>
            </a:extLst>
          </p:cNvPr>
          <p:cNvSpPr/>
          <p:nvPr/>
        </p:nvSpPr>
        <p:spPr>
          <a:xfrm>
            <a:off x="0" y="1"/>
            <a:ext cx="12192000" cy="214578"/>
          </a:xfrm>
          <a:prstGeom prst="rect">
            <a:avLst/>
          </a:prstGeom>
          <a:solidFill>
            <a:srgbClr val="252C4F"/>
          </a:solidFill>
          <a:ln>
            <a:solidFill>
              <a:srgbClr val="252C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A730D4A-AEB2-692B-4EE4-9C41F5455ECE}"/>
              </a:ext>
            </a:extLst>
          </p:cNvPr>
          <p:cNvCxnSpPr/>
          <p:nvPr/>
        </p:nvCxnSpPr>
        <p:spPr>
          <a:xfrm flipV="1">
            <a:off x="48775" y="694592"/>
            <a:ext cx="2509787" cy="1088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CuadroTexto 6">
            <a:extLst>
              <a:ext uri="{FF2B5EF4-FFF2-40B4-BE49-F238E27FC236}">
                <a16:creationId xmlns:a16="http://schemas.microsoft.com/office/drawing/2014/main" id="{5BF34FB6-D943-4B35-BFCE-F2953E5EE969}"/>
              </a:ext>
            </a:extLst>
          </p:cNvPr>
          <p:cNvSpPr txBox="1"/>
          <p:nvPr/>
        </p:nvSpPr>
        <p:spPr>
          <a:xfrm>
            <a:off x="-73573" y="264827"/>
            <a:ext cx="69414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>
                <a:solidFill>
                  <a:srgbClr val="252C4F"/>
                </a:solidFill>
                <a:latin typeface="Montserrat SemiBold" pitchFamily="2" charset="0"/>
              </a:rPr>
              <a:t>PROCEDIMIENTO</a:t>
            </a:r>
            <a:endParaRPr lang="es-AR" sz="2400" b="1" dirty="0">
              <a:solidFill>
                <a:srgbClr val="252C4F"/>
              </a:solidFill>
              <a:latin typeface="Montserrat SemiBold" pitchFamily="2" charset="0"/>
            </a:endParaRP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111A9D39-77DE-0E8A-FF9C-52A65967E10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34047914"/>
              </p:ext>
            </p:extLst>
          </p:nvPr>
        </p:nvGraphicFramePr>
        <p:xfrm>
          <a:off x="1014152" y="913495"/>
          <a:ext cx="8712926" cy="51369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1" name="Elipse 20">
            <a:extLst>
              <a:ext uri="{FF2B5EF4-FFF2-40B4-BE49-F238E27FC236}">
                <a16:creationId xmlns:a16="http://schemas.microsoft.com/office/drawing/2014/main" id="{2643BD54-C4E6-B9FC-4893-FF3BF7D31D82}"/>
              </a:ext>
            </a:extLst>
          </p:cNvPr>
          <p:cNvSpPr/>
          <p:nvPr/>
        </p:nvSpPr>
        <p:spPr>
          <a:xfrm>
            <a:off x="10903922" y="5500319"/>
            <a:ext cx="45719" cy="45719"/>
          </a:xfrm>
          <a:prstGeom prst="ellips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7"/>
          <a:srcRect l="27435" t="55742" r="64784" b="19025"/>
          <a:stretch/>
        </p:blipFill>
        <p:spPr>
          <a:xfrm>
            <a:off x="10119359" y="3213360"/>
            <a:ext cx="1432389" cy="2612674"/>
          </a:xfrm>
          <a:prstGeom prst="rect">
            <a:avLst/>
          </a:prstGeom>
        </p:spPr>
      </p:pic>
      <p:sp>
        <p:nvSpPr>
          <p:cNvPr id="15" name="Elipse 14">
            <a:extLst>
              <a:ext uri="{FF2B5EF4-FFF2-40B4-BE49-F238E27FC236}">
                <a16:creationId xmlns:a16="http://schemas.microsoft.com/office/drawing/2014/main" id="{7AE79EB0-328E-671A-BB1F-777E2A35BDA4}"/>
              </a:ext>
            </a:extLst>
          </p:cNvPr>
          <p:cNvSpPr/>
          <p:nvPr/>
        </p:nvSpPr>
        <p:spPr>
          <a:xfrm>
            <a:off x="10873152" y="5473939"/>
            <a:ext cx="45719" cy="45719"/>
          </a:xfrm>
          <a:prstGeom prst="ellipse">
            <a:avLst/>
          </a:prstGeom>
          <a:noFill/>
          <a:ln w="3175"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6" name="Elipse 15">
            <a:extLst>
              <a:ext uri="{FF2B5EF4-FFF2-40B4-BE49-F238E27FC236}">
                <a16:creationId xmlns:a16="http://schemas.microsoft.com/office/drawing/2014/main" id="{7AE79EB0-328E-671A-BB1F-777E2A35BDA4}"/>
              </a:ext>
            </a:extLst>
          </p:cNvPr>
          <p:cNvSpPr/>
          <p:nvPr/>
        </p:nvSpPr>
        <p:spPr>
          <a:xfrm>
            <a:off x="10904835" y="5473939"/>
            <a:ext cx="45719" cy="45719"/>
          </a:xfrm>
          <a:prstGeom prst="ellipse">
            <a:avLst/>
          </a:prstGeom>
          <a:noFill/>
          <a:ln w="3175"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8" name="Flecha derecha 7"/>
          <p:cNvSpPr/>
          <p:nvPr/>
        </p:nvSpPr>
        <p:spPr>
          <a:xfrm>
            <a:off x="8194772" y="5482974"/>
            <a:ext cx="252549" cy="2799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800202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618</TotalTime>
  <Words>786</Words>
  <Application>Microsoft Office PowerPoint</Application>
  <PresentationFormat>Panorámica</PresentationFormat>
  <Paragraphs>121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4</vt:i4>
      </vt:variant>
      <vt:variant>
        <vt:lpstr>Títulos de diapositiva</vt:lpstr>
      </vt:variant>
      <vt:variant>
        <vt:i4>12</vt:i4>
      </vt:variant>
    </vt:vector>
  </HeadingPairs>
  <TitlesOfParts>
    <vt:vector size="25" baseType="lpstr">
      <vt:lpstr>Aharoni</vt:lpstr>
      <vt:lpstr>Arial</vt:lpstr>
      <vt:lpstr>Calibri</vt:lpstr>
      <vt:lpstr>Calibri Light</vt:lpstr>
      <vt:lpstr>Montserrat</vt:lpstr>
      <vt:lpstr>Montserrat Medium</vt:lpstr>
      <vt:lpstr>Montserrat SemiBold</vt:lpstr>
      <vt:lpstr>Times New Roman</vt:lpstr>
      <vt:lpstr>Wingdings</vt:lpstr>
      <vt:lpstr>Tema de Office</vt:lpstr>
      <vt:lpstr>1_Tema de Office</vt:lpstr>
      <vt:lpstr>2_Tema de Office</vt:lpstr>
      <vt:lpstr>3_Tema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Morella Lanari</dc:creator>
  <cp:lastModifiedBy>Barbara Laplana</cp:lastModifiedBy>
  <cp:revision>47</cp:revision>
  <dcterms:created xsi:type="dcterms:W3CDTF">2024-03-19T21:51:59Z</dcterms:created>
  <dcterms:modified xsi:type="dcterms:W3CDTF">2024-03-24T18:26:31Z</dcterms:modified>
</cp:coreProperties>
</file>