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  <p:sldMasterId id="2147483669" r:id="rId2"/>
  </p:sldMasterIdLst>
  <p:notesMasterIdLst>
    <p:notesMasterId r:id="rId30"/>
  </p:notesMasterIdLst>
  <p:sldIdLst>
    <p:sldId id="280" r:id="rId3"/>
    <p:sldId id="281" r:id="rId4"/>
    <p:sldId id="282" r:id="rId5"/>
    <p:sldId id="283" r:id="rId6"/>
    <p:sldId id="256" r:id="rId7"/>
    <p:sldId id="292" r:id="rId8"/>
    <p:sldId id="285" r:id="rId9"/>
    <p:sldId id="289" r:id="rId10"/>
    <p:sldId id="290" r:id="rId11"/>
    <p:sldId id="293" r:id="rId12"/>
    <p:sldId id="284" r:id="rId13"/>
    <p:sldId id="294" r:id="rId14"/>
    <p:sldId id="297" r:id="rId15"/>
    <p:sldId id="299" r:id="rId16"/>
    <p:sldId id="298" r:id="rId17"/>
    <p:sldId id="300" r:id="rId18"/>
    <p:sldId id="286" r:id="rId19"/>
    <p:sldId id="301" r:id="rId20"/>
    <p:sldId id="302" r:id="rId21"/>
    <p:sldId id="303" r:id="rId22"/>
    <p:sldId id="296" r:id="rId23"/>
    <p:sldId id="295" r:id="rId24"/>
    <p:sldId id="271" r:id="rId25"/>
    <p:sldId id="287" r:id="rId26"/>
    <p:sldId id="288" r:id="rId27"/>
    <p:sldId id="276" r:id="rId28"/>
    <p:sldId id="279" r:id="rId29"/>
  </p:sldIdLst>
  <p:sldSz cx="9144000" cy="5143500" type="screen16x9"/>
  <p:notesSz cx="6858000" cy="9144000"/>
  <p:embeddedFontLst>
    <p:embeddedFont>
      <p:font typeface="Montserrat" pitchFamily="2" charset="0"/>
      <p:regular r:id="rId31"/>
      <p:bold r:id="rId32"/>
      <p:italic r:id="rId33"/>
      <p:boldItalic r:id="rId34"/>
    </p:embeddedFont>
    <p:embeddedFont>
      <p:font typeface="Montserrat Medium" pitchFamily="2" charset="0"/>
      <p:regular r:id="rId35"/>
      <p:bold r:id="rId36"/>
      <p:italic r:id="rId37"/>
      <p:boldItalic r:id="rId38"/>
    </p:embeddedFont>
    <p:embeddedFont>
      <p:font typeface="Georgia" panose="02040502050405020303" pitchFamily="18" charset="0"/>
      <p:regular r:id="rId39"/>
      <p:bold r:id="rId40"/>
      <p:italic r:id="rId41"/>
      <p:bold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Lora" pitchFamily="2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62">
          <p15:clr>
            <a:srgbClr val="747775"/>
          </p15:clr>
        </p15:guide>
        <p15:guide id="4" orient="horz" pos="479">
          <p15:clr>
            <a:srgbClr val="747775"/>
          </p15:clr>
        </p15:guide>
        <p15:guide id="5" orient="horz" pos="413">
          <p15:clr>
            <a:srgbClr val="747775"/>
          </p15:clr>
        </p15:guide>
        <p15:guide id="6" pos="4142">
          <p15:clr>
            <a:srgbClr val="747775"/>
          </p15:clr>
        </p15:guide>
        <p15:guide id="7" orient="horz" pos="305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79" autoAdjust="0"/>
    <p:restoredTop sz="94660"/>
  </p:normalViewPr>
  <p:slideViewPr>
    <p:cSldViewPr snapToGrid="0">
      <p:cViewPr varScale="1">
        <p:scale>
          <a:sx n="85" d="100"/>
          <a:sy n="85" d="100"/>
        </p:scale>
        <p:origin x="462" y="84"/>
      </p:cViewPr>
      <p:guideLst>
        <p:guide orient="horz" pos="1620"/>
        <p:guide pos="2880"/>
        <p:guide pos="562"/>
        <p:guide orient="horz" pos="479"/>
        <p:guide orient="horz" pos="413"/>
        <p:guide pos="4142"/>
        <p:guide orient="horz" pos="30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99" name="Google Shape;39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74" name="Google Shape;4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9" name="Google Shape;145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PTMON title">
  <p:cSld name="PPTMON titl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5" name="Google Shape;45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2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PTMON slide">
  <p:cSld name="1_PPTMON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3"/>
          <p:cNvSpPr>
            <a:spLocks noGrp="1"/>
          </p:cNvSpPr>
          <p:nvPr>
            <p:ph type="pic" idx="2"/>
          </p:nvPr>
        </p:nvSpPr>
        <p:spPr>
          <a:xfrm>
            <a:off x="5364812" y="428770"/>
            <a:ext cx="2895600" cy="4285961"/>
          </a:xfrm>
          <a:prstGeom prst="roundRect">
            <a:avLst>
              <a:gd name="adj" fmla="val 6282"/>
            </a:avLst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PPTMON slide">
  <p:cSld name="2_PPTMON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>
            <a:spLocks noGrp="1"/>
          </p:cNvSpPr>
          <p:nvPr>
            <p:ph type="pic" idx="2"/>
          </p:nvPr>
        </p:nvSpPr>
        <p:spPr>
          <a:xfrm>
            <a:off x="390524" y="2571750"/>
            <a:ext cx="8362951" cy="217169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PPTMON slide">
  <p:cSld name="6_PPTMON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8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35427" y="5297943"/>
            <a:ext cx="1853804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/>
        </p:nvSpPr>
        <p:spPr>
          <a:xfrm>
            <a:off x="3054769" y="5297943"/>
            <a:ext cx="2017973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ko" sz="8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Presentation template by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8"/>
          <p:cNvSpPr>
            <a:spLocks noGrp="1"/>
          </p:cNvSpPr>
          <p:nvPr>
            <p:ph type="pic" idx="2"/>
          </p:nvPr>
        </p:nvSpPr>
        <p:spPr>
          <a:xfrm>
            <a:off x="548643" y="897096"/>
            <a:ext cx="4705350" cy="28384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PTMON custom">
  <p:cSld name="PPTMON custom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PTMON slide">
  <p:cSld name="PPTMON slid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42C4F"/>
            </a:gs>
            <a:gs pos="100000">
              <a:srgbClr val="1E123D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4" r:id="rId4"/>
    <p:sldLayoutId id="2147483655" r:id="rId5"/>
    <p:sldLayoutId id="214748365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242C4F"/>
            </a:gs>
            <a:gs pos="100000">
              <a:srgbClr val="1E123D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 altLang="k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43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4" name="Google Shape;180;p29"/>
          <p:cNvPicPr preferRelativeResize="0"/>
          <p:nvPr/>
        </p:nvPicPr>
        <p:blipFill rotWithShape="1">
          <a:blip r:embed="rId3">
            <a:alphaModFix/>
          </a:blip>
          <a:srcRect l="10050" t="20153" r="10057"/>
          <a:stretch/>
        </p:blipFill>
        <p:spPr>
          <a:xfrm>
            <a:off x="5503949" y="925692"/>
            <a:ext cx="2756251" cy="3257453"/>
          </a:xfrm>
          <a:prstGeom prst="roundRect">
            <a:avLst>
              <a:gd name="adj" fmla="val 6443"/>
            </a:avLst>
          </a:prstGeom>
          <a:noFill/>
          <a:ln>
            <a:noFill/>
          </a:ln>
        </p:spPr>
      </p:pic>
      <p:sp>
        <p:nvSpPr>
          <p:cNvPr id="5" name="Google Shape;181;p29"/>
          <p:cNvSpPr txBox="1"/>
          <p:nvPr/>
        </p:nvSpPr>
        <p:spPr>
          <a:xfrm>
            <a:off x="816646" y="2211993"/>
            <a:ext cx="3156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ut labore et dolore magna.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6" name="Google Shape;182;p29"/>
          <p:cNvSpPr txBox="1"/>
          <p:nvPr/>
        </p:nvSpPr>
        <p:spPr>
          <a:xfrm>
            <a:off x="682897" y="3025536"/>
            <a:ext cx="27759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1270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▪"/>
            </a:pPr>
            <a:r>
              <a:rPr lang="ko" sz="1100" i="0" u="none" strike="noStrike" cap="none">
                <a:solidFill>
                  <a:schemeClr val="lt1"/>
                </a:solidFill>
              </a:rPr>
              <a:t>Lorem ipsum dolor sit amet, consectetur adipiscing elit</a:t>
            </a:r>
            <a:endParaRPr sz="1100" i="0" u="none" strike="noStrike" cap="none">
              <a:solidFill>
                <a:schemeClr val="lt1"/>
              </a:solidFill>
            </a:endParaRPr>
          </a:p>
          <a:p>
            <a:pPr marL="1270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▪"/>
            </a:pPr>
            <a:r>
              <a:rPr lang="ko" sz="1100" i="0" u="none" strike="noStrike" cap="none">
                <a:solidFill>
                  <a:schemeClr val="lt1"/>
                </a:solidFill>
              </a:rPr>
              <a:t>Sed do eiusmod tempor incididunt ut labore et dolore magna aliqua</a:t>
            </a:r>
            <a:endParaRPr sz="11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" name="Google Shape;183;p29"/>
          <p:cNvSpPr/>
          <p:nvPr/>
        </p:nvSpPr>
        <p:spPr>
          <a:xfrm>
            <a:off x="816638" y="1929706"/>
            <a:ext cx="5199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8" name="Google Shape;185;p29"/>
          <p:cNvCxnSpPr/>
          <p:nvPr/>
        </p:nvCxnSpPr>
        <p:spPr>
          <a:xfrm>
            <a:off x="892850" y="1201220"/>
            <a:ext cx="2888928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9" name="Google Shape;186;p29"/>
          <p:cNvSpPr txBox="1"/>
          <p:nvPr/>
        </p:nvSpPr>
        <p:spPr>
          <a:xfrm>
            <a:off x="812926" y="844795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728739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cxnSp>
        <p:nvCxnSpPr>
          <p:cNvPr id="4" name="Google Shape;426;p40"/>
          <p:cNvCxnSpPr/>
          <p:nvPr/>
        </p:nvCxnSpPr>
        <p:spPr>
          <a:xfrm rot="5400000">
            <a:off x="1332888" y="2312452"/>
            <a:ext cx="62865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" name="Google Shape;427;p40"/>
          <p:cNvSpPr txBox="1"/>
          <p:nvPr/>
        </p:nvSpPr>
        <p:spPr>
          <a:xfrm>
            <a:off x="370590" y="2808324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 dirty="0">
                <a:solidFill>
                  <a:srgbClr val="002060"/>
                </a:solidFill>
              </a:rPr>
              <a:t>Lorem ipsum</a:t>
            </a:r>
            <a:endParaRPr sz="11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6" name="Google Shape;428;p40"/>
          <p:cNvSpPr txBox="1"/>
          <p:nvPr/>
        </p:nvSpPr>
        <p:spPr>
          <a:xfrm>
            <a:off x="370591" y="3480111"/>
            <a:ext cx="2553251" cy="392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 dirty="0">
                <a:solidFill>
                  <a:srgbClr val="002060"/>
                </a:solidFill>
              </a:rPr>
              <a:t>Lorem ipsum dolor sit amet, consectetur adipiscing elit</a:t>
            </a:r>
            <a:endParaRPr sz="11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7" name="Google Shape;429;p40"/>
          <p:cNvSpPr txBox="1"/>
          <p:nvPr/>
        </p:nvSpPr>
        <p:spPr>
          <a:xfrm>
            <a:off x="370590" y="3084779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b="1" i="0" u="none" strike="noStrike" cap="none" dirty="0">
                <a:solidFill>
                  <a:srgbClr val="002060"/>
                </a:solidFill>
              </a:rPr>
              <a:t>Dolor sit amet</a:t>
            </a:r>
            <a:endParaRPr sz="1500" b="1" i="0" u="none" strike="noStrike" cap="none" dirty="0">
              <a:solidFill>
                <a:srgbClr val="002060"/>
              </a:solidFill>
            </a:endParaRPr>
          </a:p>
        </p:txBody>
      </p:sp>
      <p:cxnSp>
        <p:nvCxnSpPr>
          <p:cNvPr id="8" name="Google Shape;430;p40"/>
          <p:cNvCxnSpPr/>
          <p:nvPr/>
        </p:nvCxnSpPr>
        <p:spPr>
          <a:xfrm rot="5400000">
            <a:off x="4257673" y="2312452"/>
            <a:ext cx="62865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" name="Google Shape;431;p40"/>
          <p:cNvSpPr txBox="1"/>
          <p:nvPr/>
        </p:nvSpPr>
        <p:spPr>
          <a:xfrm>
            <a:off x="3295375" y="2808324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 dirty="0">
                <a:solidFill>
                  <a:srgbClr val="002060"/>
                </a:solidFill>
              </a:rPr>
              <a:t>Consectetur</a:t>
            </a:r>
            <a:endParaRPr sz="15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10" name="Google Shape;432;p40"/>
          <p:cNvSpPr txBox="1"/>
          <p:nvPr/>
        </p:nvSpPr>
        <p:spPr>
          <a:xfrm>
            <a:off x="3295375" y="3480125"/>
            <a:ext cx="2553300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 dirty="0">
                <a:solidFill>
                  <a:srgbClr val="002060"/>
                </a:solidFill>
              </a:rPr>
              <a:t>sed do eiusmod tempor incididunt ut labore et dolore magna aliqua</a:t>
            </a:r>
            <a:endParaRPr sz="11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11" name="Google Shape;433;p40"/>
          <p:cNvSpPr txBox="1"/>
          <p:nvPr/>
        </p:nvSpPr>
        <p:spPr>
          <a:xfrm>
            <a:off x="3295375" y="3084779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b="1" i="0" u="none" strike="noStrike" cap="none" dirty="0">
                <a:solidFill>
                  <a:srgbClr val="002060"/>
                </a:solidFill>
              </a:rPr>
              <a:t>Adipiscing elit</a:t>
            </a:r>
            <a:endParaRPr sz="1500" b="1" i="0" u="none" strike="noStrike" cap="none" dirty="0">
              <a:solidFill>
                <a:srgbClr val="002060"/>
              </a:solidFill>
            </a:endParaRPr>
          </a:p>
        </p:txBody>
      </p:sp>
      <p:cxnSp>
        <p:nvCxnSpPr>
          <p:cNvPr id="12" name="Google Shape;434;p40"/>
          <p:cNvCxnSpPr/>
          <p:nvPr/>
        </p:nvCxnSpPr>
        <p:spPr>
          <a:xfrm rot="5400000">
            <a:off x="7182457" y="2312452"/>
            <a:ext cx="62865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" name="Google Shape;435;p40"/>
          <p:cNvSpPr txBox="1"/>
          <p:nvPr/>
        </p:nvSpPr>
        <p:spPr>
          <a:xfrm>
            <a:off x="6220159" y="2808324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 dirty="0">
                <a:solidFill>
                  <a:srgbClr val="002060"/>
                </a:solidFill>
              </a:rPr>
              <a:t>Sed do eiusmod</a:t>
            </a:r>
            <a:endParaRPr sz="15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14" name="Google Shape;436;p40"/>
          <p:cNvSpPr txBox="1"/>
          <p:nvPr/>
        </p:nvSpPr>
        <p:spPr>
          <a:xfrm>
            <a:off x="6220150" y="3480125"/>
            <a:ext cx="2553300" cy="6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 dirty="0">
                <a:solidFill>
                  <a:srgbClr val="002060"/>
                </a:solidFill>
              </a:rPr>
              <a:t>Ut enim ad minim veniam, quis nostrud exercitation ullamco laboris</a:t>
            </a:r>
            <a:endParaRPr sz="1100" i="0" u="none" strike="noStrike" cap="none" dirty="0">
              <a:solidFill>
                <a:srgbClr val="002060"/>
              </a:solidFill>
            </a:endParaRPr>
          </a:p>
        </p:txBody>
      </p:sp>
      <p:sp>
        <p:nvSpPr>
          <p:cNvPr id="15" name="Google Shape;437;p40"/>
          <p:cNvSpPr txBox="1"/>
          <p:nvPr/>
        </p:nvSpPr>
        <p:spPr>
          <a:xfrm>
            <a:off x="6220159" y="3084779"/>
            <a:ext cx="2553249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b="1" i="0" u="none" strike="noStrike" cap="none" dirty="0">
                <a:solidFill>
                  <a:srgbClr val="002060"/>
                </a:solidFill>
              </a:rPr>
              <a:t>Tempor incididunt</a:t>
            </a:r>
            <a:endParaRPr sz="1500" b="1" i="0" u="none" strike="noStrike" cap="none" dirty="0">
              <a:solidFill>
                <a:srgbClr val="002060"/>
              </a:solidFill>
            </a:endParaRPr>
          </a:p>
        </p:txBody>
      </p:sp>
      <p:cxnSp>
        <p:nvCxnSpPr>
          <p:cNvPr id="16" name="Google Shape;439;p40"/>
          <p:cNvCxnSpPr/>
          <p:nvPr/>
        </p:nvCxnSpPr>
        <p:spPr>
          <a:xfrm>
            <a:off x="892850" y="1347974"/>
            <a:ext cx="5372100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440;p40"/>
          <p:cNvSpPr txBox="1"/>
          <p:nvPr/>
        </p:nvSpPr>
        <p:spPr>
          <a:xfrm>
            <a:off x="812925" y="991549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 dirty="0">
                <a:solidFill>
                  <a:schemeClr val="bg1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 dirty="0">
              <a:solidFill>
                <a:schemeClr val="bg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402399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192;p30"/>
          <p:cNvSpPr/>
          <p:nvPr/>
        </p:nvSpPr>
        <p:spPr>
          <a:xfrm>
            <a:off x="6912526" y="2164854"/>
            <a:ext cx="698700" cy="6987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93;p30"/>
          <p:cNvSpPr/>
          <p:nvPr/>
        </p:nvSpPr>
        <p:spPr>
          <a:xfrm>
            <a:off x="906315" y="2190954"/>
            <a:ext cx="698700" cy="6987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94;p30"/>
          <p:cNvSpPr/>
          <p:nvPr/>
        </p:nvSpPr>
        <p:spPr>
          <a:xfrm>
            <a:off x="815215" y="3101225"/>
            <a:ext cx="16422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b="1" i="0" u="none" strike="noStrike" cap="none">
                <a:solidFill>
                  <a:schemeClr val="lt1"/>
                </a:solidFill>
              </a:rPr>
              <a:t>Lorem ipsum</a:t>
            </a:r>
            <a:endParaRPr sz="12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" name="Google Shape;195;p30"/>
          <p:cNvSpPr/>
          <p:nvPr/>
        </p:nvSpPr>
        <p:spPr>
          <a:xfrm>
            <a:off x="815215" y="3386581"/>
            <a:ext cx="16422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grpSp>
        <p:nvGrpSpPr>
          <p:cNvPr id="8" name="Google Shape;196;p30"/>
          <p:cNvGrpSpPr/>
          <p:nvPr/>
        </p:nvGrpSpPr>
        <p:grpSpPr>
          <a:xfrm>
            <a:off x="1086810" y="2396768"/>
            <a:ext cx="334914" cy="259272"/>
            <a:chOff x="4105742" y="3611499"/>
            <a:chExt cx="390525" cy="302323"/>
          </a:xfrm>
        </p:grpSpPr>
        <p:sp>
          <p:nvSpPr>
            <p:cNvPr id="9" name="Google Shape;197;p30"/>
            <p:cNvSpPr/>
            <p:nvPr/>
          </p:nvSpPr>
          <p:spPr>
            <a:xfrm>
              <a:off x="4217947" y="3700272"/>
              <a:ext cx="161925" cy="161925"/>
            </a:xfrm>
            <a:custGeom>
              <a:avLst/>
              <a:gdLst/>
              <a:ahLst/>
              <a:cxnLst/>
              <a:rect l="l" t="t" r="r" b="b"/>
              <a:pathLst>
                <a:path w="161925" h="161925" extrusionOk="0">
                  <a:moveTo>
                    <a:pt x="85154" y="163163"/>
                  </a:moveTo>
                  <a:cubicBezTo>
                    <a:pt x="128207" y="163163"/>
                    <a:pt x="163163" y="128206"/>
                    <a:pt x="163163" y="85154"/>
                  </a:cubicBezTo>
                  <a:cubicBezTo>
                    <a:pt x="163163" y="42100"/>
                    <a:pt x="128207" y="7144"/>
                    <a:pt x="85154" y="7144"/>
                  </a:cubicBezTo>
                  <a:cubicBezTo>
                    <a:pt x="42101" y="7144"/>
                    <a:pt x="7144" y="42100"/>
                    <a:pt x="7144" y="85154"/>
                  </a:cubicBezTo>
                  <a:cubicBezTo>
                    <a:pt x="7144" y="128206"/>
                    <a:pt x="42101" y="163163"/>
                    <a:pt x="85154" y="163163"/>
                  </a:cubicBezTo>
                  <a:close/>
                  <a:moveTo>
                    <a:pt x="85154" y="29432"/>
                  </a:moveTo>
                  <a:cubicBezTo>
                    <a:pt x="115919" y="29432"/>
                    <a:pt x="140875" y="54388"/>
                    <a:pt x="140875" y="85154"/>
                  </a:cubicBezTo>
                  <a:cubicBezTo>
                    <a:pt x="140875" y="115919"/>
                    <a:pt x="115919" y="140875"/>
                    <a:pt x="85154" y="140875"/>
                  </a:cubicBezTo>
                  <a:cubicBezTo>
                    <a:pt x="54388" y="140875"/>
                    <a:pt x="29432" y="115919"/>
                    <a:pt x="29432" y="85154"/>
                  </a:cubicBezTo>
                  <a:cubicBezTo>
                    <a:pt x="29432" y="54388"/>
                    <a:pt x="54388" y="29432"/>
                    <a:pt x="85154" y="294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8;p30"/>
            <p:cNvSpPr/>
            <p:nvPr/>
          </p:nvSpPr>
          <p:spPr>
            <a:xfrm>
              <a:off x="4262524" y="3744849"/>
              <a:ext cx="76200" cy="76200"/>
            </a:xfrm>
            <a:custGeom>
              <a:avLst/>
              <a:gdLst/>
              <a:ahLst/>
              <a:cxnLst/>
              <a:rect l="l" t="t" r="r" b="b"/>
              <a:pathLst>
                <a:path w="76200" h="76200" extrusionOk="0">
                  <a:moveTo>
                    <a:pt x="40576" y="74009"/>
                  </a:moveTo>
                  <a:cubicBezTo>
                    <a:pt x="59055" y="74009"/>
                    <a:pt x="74009" y="59055"/>
                    <a:pt x="74009" y="40577"/>
                  </a:cubicBezTo>
                  <a:cubicBezTo>
                    <a:pt x="74009" y="22098"/>
                    <a:pt x="59055" y="7144"/>
                    <a:pt x="40576" y="7144"/>
                  </a:cubicBez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6" y="740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;p30"/>
            <p:cNvSpPr/>
            <p:nvPr/>
          </p:nvSpPr>
          <p:spPr>
            <a:xfrm>
              <a:off x="4105742" y="3722941"/>
              <a:ext cx="114300" cy="123825"/>
            </a:xfrm>
            <a:custGeom>
              <a:avLst/>
              <a:gdLst/>
              <a:ahLst/>
              <a:cxnLst/>
              <a:rect l="l" t="t" r="r" b="b"/>
              <a:pathLst>
                <a:path w="114300" h="123825" extrusionOk="0">
                  <a:moveTo>
                    <a:pt x="97060" y="62865"/>
                  </a:moveTo>
                  <a:cubicBezTo>
                    <a:pt x="97060" y="42291"/>
                    <a:pt x="103346" y="23051"/>
                    <a:pt x="114014" y="7144"/>
                  </a:cubicBezTo>
                  <a:lnTo>
                    <a:pt x="7144" y="7144"/>
                  </a:lnTo>
                  <a:lnTo>
                    <a:pt x="7144" y="118586"/>
                  </a:lnTo>
                  <a:lnTo>
                    <a:pt x="114014" y="118586"/>
                  </a:lnTo>
                  <a:cubicBezTo>
                    <a:pt x="103346" y="102584"/>
                    <a:pt x="97060" y="83439"/>
                    <a:pt x="97060" y="6286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200;p30"/>
            <p:cNvSpPr/>
            <p:nvPr/>
          </p:nvSpPr>
          <p:spPr>
            <a:xfrm>
              <a:off x="4105742" y="3856672"/>
              <a:ext cx="390525" cy="57150"/>
            </a:xfrm>
            <a:custGeom>
              <a:avLst/>
              <a:gdLst/>
              <a:ahLst/>
              <a:cxnLst/>
              <a:rect l="l" t="t" r="r" b="b"/>
              <a:pathLst>
                <a:path w="390525" h="57150" extrusionOk="0">
                  <a:moveTo>
                    <a:pt x="197358" y="29432"/>
                  </a:moveTo>
                  <a:cubicBezTo>
                    <a:pt x="173736" y="29432"/>
                    <a:pt x="152210" y="20860"/>
                    <a:pt x="135064" y="7144"/>
                  </a:cubicBezTo>
                  <a:lnTo>
                    <a:pt x="7144" y="7144"/>
                  </a:lnTo>
                  <a:lnTo>
                    <a:pt x="7144" y="40577"/>
                  </a:lnTo>
                  <a:cubicBezTo>
                    <a:pt x="7144" y="46768"/>
                    <a:pt x="12097" y="51721"/>
                    <a:pt x="18288" y="51721"/>
                  </a:cubicBezTo>
                  <a:lnTo>
                    <a:pt x="376428" y="51721"/>
                  </a:lnTo>
                  <a:cubicBezTo>
                    <a:pt x="382619" y="51721"/>
                    <a:pt x="387572" y="46768"/>
                    <a:pt x="387572" y="40577"/>
                  </a:cubicBezTo>
                  <a:lnTo>
                    <a:pt x="387572" y="7144"/>
                  </a:lnTo>
                  <a:lnTo>
                    <a:pt x="259652" y="7144"/>
                  </a:lnTo>
                  <a:cubicBezTo>
                    <a:pt x="242411" y="20860"/>
                    <a:pt x="220980" y="29432"/>
                    <a:pt x="197358" y="294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201;p30"/>
            <p:cNvSpPr/>
            <p:nvPr/>
          </p:nvSpPr>
          <p:spPr>
            <a:xfrm>
              <a:off x="4105742" y="3611499"/>
              <a:ext cx="390525" cy="95250"/>
            </a:xfrm>
            <a:custGeom>
              <a:avLst/>
              <a:gdLst/>
              <a:ahLst/>
              <a:cxnLst/>
              <a:rect l="l" t="t" r="r" b="b"/>
              <a:pathLst>
                <a:path w="390525" h="95250" extrusionOk="0">
                  <a:moveTo>
                    <a:pt x="376428" y="51721"/>
                  </a:moveTo>
                  <a:lnTo>
                    <a:pt x="271177" y="51721"/>
                  </a:lnTo>
                  <a:lnTo>
                    <a:pt x="251936" y="13335"/>
                  </a:lnTo>
                  <a:cubicBezTo>
                    <a:pt x="250031" y="9525"/>
                    <a:pt x="246221" y="7144"/>
                    <a:pt x="241935" y="7144"/>
                  </a:cubicBezTo>
                  <a:lnTo>
                    <a:pt x="152781" y="7144"/>
                  </a:lnTo>
                  <a:cubicBezTo>
                    <a:pt x="148590" y="7144"/>
                    <a:pt x="144685" y="9525"/>
                    <a:pt x="142780" y="13335"/>
                  </a:cubicBezTo>
                  <a:lnTo>
                    <a:pt x="123539" y="51721"/>
                  </a:lnTo>
                  <a:lnTo>
                    <a:pt x="18288" y="51721"/>
                  </a:lnTo>
                  <a:cubicBezTo>
                    <a:pt x="12097" y="51721"/>
                    <a:pt x="7144" y="56674"/>
                    <a:pt x="7144" y="62865"/>
                  </a:cubicBezTo>
                  <a:lnTo>
                    <a:pt x="7144" y="96298"/>
                  </a:lnTo>
                  <a:lnTo>
                    <a:pt x="135064" y="96298"/>
                  </a:lnTo>
                  <a:cubicBezTo>
                    <a:pt x="152210" y="82582"/>
                    <a:pt x="173736" y="74009"/>
                    <a:pt x="197358" y="74009"/>
                  </a:cubicBezTo>
                  <a:cubicBezTo>
                    <a:pt x="220980" y="74009"/>
                    <a:pt x="242507" y="82582"/>
                    <a:pt x="259652" y="96298"/>
                  </a:cubicBezTo>
                  <a:lnTo>
                    <a:pt x="387572" y="96298"/>
                  </a:lnTo>
                  <a:lnTo>
                    <a:pt x="387572" y="62865"/>
                  </a:lnTo>
                  <a:cubicBezTo>
                    <a:pt x="387572" y="56674"/>
                    <a:pt x="382524" y="51721"/>
                    <a:pt x="376428" y="5172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202;p30"/>
            <p:cNvSpPr/>
            <p:nvPr/>
          </p:nvSpPr>
          <p:spPr>
            <a:xfrm>
              <a:off x="4379300" y="3722941"/>
              <a:ext cx="114300" cy="123825"/>
            </a:xfrm>
            <a:custGeom>
              <a:avLst/>
              <a:gdLst/>
              <a:ahLst/>
              <a:cxnLst/>
              <a:rect l="l" t="t" r="r" b="b"/>
              <a:pathLst>
                <a:path w="114300" h="123825" extrusionOk="0">
                  <a:moveTo>
                    <a:pt x="24098" y="62865"/>
                  </a:moveTo>
                  <a:cubicBezTo>
                    <a:pt x="24098" y="83439"/>
                    <a:pt x="17812" y="102680"/>
                    <a:pt x="7144" y="118586"/>
                  </a:cubicBezTo>
                  <a:lnTo>
                    <a:pt x="114014" y="118586"/>
                  </a:lnTo>
                  <a:lnTo>
                    <a:pt x="114014" y="7144"/>
                  </a:lnTo>
                  <a:lnTo>
                    <a:pt x="7144" y="7144"/>
                  </a:lnTo>
                  <a:cubicBezTo>
                    <a:pt x="17812" y="23051"/>
                    <a:pt x="24098" y="42196"/>
                    <a:pt x="24098" y="62865"/>
                  </a:cubicBezTo>
                  <a:close/>
                  <a:moveTo>
                    <a:pt x="46387" y="29051"/>
                  </a:moveTo>
                  <a:cubicBezTo>
                    <a:pt x="46387" y="22860"/>
                    <a:pt x="51340" y="17907"/>
                    <a:pt x="57531" y="17907"/>
                  </a:cubicBezTo>
                  <a:cubicBezTo>
                    <a:pt x="63722" y="17907"/>
                    <a:pt x="68675" y="22860"/>
                    <a:pt x="68675" y="29051"/>
                  </a:cubicBezTo>
                  <a:lnTo>
                    <a:pt x="68675" y="51340"/>
                  </a:lnTo>
                  <a:cubicBezTo>
                    <a:pt x="68675" y="57531"/>
                    <a:pt x="63722" y="62484"/>
                    <a:pt x="57531" y="62484"/>
                  </a:cubicBezTo>
                  <a:cubicBezTo>
                    <a:pt x="51340" y="62484"/>
                    <a:pt x="46387" y="57531"/>
                    <a:pt x="46387" y="51340"/>
                  </a:cubicBezTo>
                  <a:lnTo>
                    <a:pt x="46387" y="2905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203;p30"/>
            <p:cNvSpPr/>
            <p:nvPr/>
          </p:nvSpPr>
          <p:spPr>
            <a:xfrm>
              <a:off x="4128031" y="3611499"/>
              <a:ext cx="76200" cy="28575"/>
            </a:xfrm>
            <a:custGeom>
              <a:avLst/>
              <a:gdLst/>
              <a:ahLst/>
              <a:cxnLst/>
              <a:rect l="l" t="t" r="r" b="b"/>
              <a:pathLst>
                <a:path w="76200" h="28575" extrusionOk="0">
                  <a:moveTo>
                    <a:pt x="7144" y="18288"/>
                  </a:moveTo>
                  <a:lnTo>
                    <a:pt x="7144" y="29432"/>
                  </a:lnTo>
                  <a:lnTo>
                    <a:pt x="74771" y="29432"/>
                  </a:lnTo>
                  <a:lnTo>
                    <a:pt x="74771" y="18288"/>
                  </a:lnTo>
                  <a:cubicBezTo>
                    <a:pt x="74771" y="12097"/>
                    <a:pt x="69818" y="7144"/>
                    <a:pt x="63627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Google Shape;204;p30"/>
          <p:cNvSpPr/>
          <p:nvPr/>
        </p:nvSpPr>
        <p:spPr>
          <a:xfrm>
            <a:off x="2994640" y="2164854"/>
            <a:ext cx="698700" cy="6987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" name="Google Shape;205;p30"/>
          <p:cNvGrpSpPr/>
          <p:nvPr/>
        </p:nvGrpSpPr>
        <p:grpSpPr>
          <a:xfrm>
            <a:off x="3176569" y="2357352"/>
            <a:ext cx="334996" cy="285902"/>
            <a:chOff x="6126185" y="3592734"/>
            <a:chExt cx="390620" cy="333375"/>
          </a:xfrm>
        </p:grpSpPr>
        <p:sp>
          <p:nvSpPr>
            <p:cNvPr id="18" name="Google Shape;206;p30"/>
            <p:cNvSpPr/>
            <p:nvPr/>
          </p:nvSpPr>
          <p:spPr>
            <a:xfrm>
              <a:off x="6126185" y="3592734"/>
              <a:ext cx="390525" cy="257175"/>
            </a:xfrm>
            <a:custGeom>
              <a:avLst/>
              <a:gdLst/>
              <a:ahLst/>
              <a:cxnLst/>
              <a:rect l="l" t="t" r="r" b="b"/>
              <a:pathLst>
                <a:path w="390525" h="257175" extrusionOk="0">
                  <a:moveTo>
                    <a:pt x="13716" y="257556"/>
                  </a:moveTo>
                  <a:lnTo>
                    <a:pt x="98965" y="172307"/>
                  </a:lnTo>
                  <a:cubicBezTo>
                    <a:pt x="100965" y="170307"/>
                    <a:pt x="103537" y="168973"/>
                    <a:pt x="106394" y="168688"/>
                  </a:cubicBezTo>
                  <a:cubicBezTo>
                    <a:pt x="109919" y="168402"/>
                    <a:pt x="113252" y="169640"/>
                    <a:pt x="115729" y="172021"/>
                  </a:cubicBezTo>
                  <a:lnTo>
                    <a:pt x="178784" y="235077"/>
                  </a:lnTo>
                  <a:lnTo>
                    <a:pt x="277463" y="136398"/>
                  </a:lnTo>
                  <a:cubicBezTo>
                    <a:pt x="282035" y="131826"/>
                    <a:pt x="289370" y="131826"/>
                    <a:pt x="293941" y="136398"/>
                  </a:cubicBezTo>
                  <a:lnTo>
                    <a:pt x="379476" y="221932"/>
                  </a:lnTo>
                  <a:lnTo>
                    <a:pt x="387572" y="221932"/>
                  </a:lnTo>
                  <a:lnTo>
                    <a:pt x="387572" y="21050"/>
                  </a:lnTo>
                  <a:cubicBezTo>
                    <a:pt x="387572" y="13335"/>
                    <a:pt x="381381" y="7144"/>
                    <a:pt x="373666" y="7144"/>
                  </a:cubicBezTo>
                  <a:lnTo>
                    <a:pt x="21050" y="7144"/>
                  </a:lnTo>
                  <a:cubicBezTo>
                    <a:pt x="13335" y="7144"/>
                    <a:pt x="7144" y="13335"/>
                    <a:pt x="7144" y="21050"/>
                  </a:cubicBezTo>
                  <a:lnTo>
                    <a:pt x="7144" y="257556"/>
                  </a:lnTo>
                  <a:lnTo>
                    <a:pt x="13716" y="257556"/>
                  </a:lnTo>
                  <a:close/>
                  <a:moveTo>
                    <a:pt x="179547" y="78391"/>
                  </a:moveTo>
                  <a:cubicBezTo>
                    <a:pt x="200501" y="78391"/>
                    <a:pt x="217551" y="95440"/>
                    <a:pt x="217551" y="116396"/>
                  </a:cubicBezTo>
                  <a:cubicBezTo>
                    <a:pt x="217551" y="137350"/>
                    <a:pt x="200501" y="154400"/>
                    <a:pt x="179547" y="154400"/>
                  </a:cubicBezTo>
                  <a:cubicBezTo>
                    <a:pt x="158591" y="154400"/>
                    <a:pt x="141541" y="137350"/>
                    <a:pt x="141541" y="116396"/>
                  </a:cubicBezTo>
                  <a:cubicBezTo>
                    <a:pt x="141541" y="95440"/>
                    <a:pt x="158591" y="78391"/>
                    <a:pt x="179547" y="7839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7;p30"/>
            <p:cNvSpPr/>
            <p:nvPr/>
          </p:nvSpPr>
          <p:spPr>
            <a:xfrm>
              <a:off x="6282872" y="3686175"/>
              <a:ext cx="38100" cy="38100"/>
            </a:xfrm>
            <a:custGeom>
              <a:avLst/>
              <a:gdLst/>
              <a:ahLst/>
              <a:cxnLst/>
              <a:rect l="l" t="t" r="r" b="b"/>
              <a:pathLst>
                <a:path w="38100" h="38100" extrusionOk="0">
                  <a:moveTo>
                    <a:pt x="22860" y="38576"/>
                  </a:moveTo>
                  <a:cubicBezTo>
                    <a:pt x="31528" y="38576"/>
                    <a:pt x="38576" y="31528"/>
                    <a:pt x="38576" y="22860"/>
                  </a:cubicBezTo>
                  <a:cubicBezTo>
                    <a:pt x="38576" y="14192"/>
                    <a:pt x="31528" y="7144"/>
                    <a:pt x="22860" y="7144"/>
                  </a:cubicBezTo>
                  <a:cubicBezTo>
                    <a:pt x="14192" y="7144"/>
                    <a:pt x="7144" y="14192"/>
                    <a:pt x="7144" y="22860"/>
                  </a:cubicBezTo>
                  <a:cubicBezTo>
                    <a:pt x="7144" y="31528"/>
                    <a:pt x="14192" y="38576"/>
                    <a:pt x="22860" y="385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8;p30"/>
            <p:cNvSpPr/>
            <p:nvPr/>
          </p:nvSpPr>
          <p:spPr>
            <a:xfrm>
              <a:off x="6126280" y="3745134"/>
              <a:ext cx="390525" cy="180975"/>
            </a:xfrm>
            <a:custGeom>
              <a:avLst/>
              <a:gdLst/>
              <a:ahLst/>
              <a:cxnLst/>
              <a:rect l="l" t="t" r="r" b="b"/>
              <a:pathLst>
                <a:path w="390525" h="180975" extrusionOk="0">
                  <a:moveTo>
                    <a:pt x="376428" y="91726"/>
                  </a:moveTo>
                  <a:cubicBezTo>
                    <a:pt x="373380" y="91726"/>
                    <a:pt x="370618" y="90488"/>
                    <a:pt x="368618" y="88487"/>
                  </a:cubicBezTo>
                  <a:lnTo>
                    <a:pt x="287274" y="7144"/>
                  </a:lnTo>
                  <a:lnTo>
                    <a:pt x="188786" y="105632"/>
                  </a:lnTo>
                  <a:cubicBezTo>
                    <a:pt x="186785" y="107632"/>
                    <a:pt x="184214" y="108966"/>
                    <a:pt x="181356" y="109252"/>
                  </a:cubicBezTo>
                  <a:cubicBezTo>
                    <a:pt x="177832" y="109538"/>
                    <a:pt x="174498" y="108299"/>
                    <a:pt x="172021" y="105918"/>
                  </a:cubicBezTo>
                  <a:lnTo>
                    <a:pt x="108966" y="42863"/>
                  </a:lnTo>
                  <a:lnTo>
                    <a:pt x="27623" y="124206"/>
                  </a:lnTo>
                  <a:cubicBezTo>
                    <a:pt x="25622" y="126206"/>
                    <a:pt x="22860" y="127445"/>
                    <a:pt x="19812" y="127445"/>
                  </a:cubicBezTo>
                  <a:lnTo>
                    <a:pt x="7144" y="127445"/>
                  </a:lnTo>
                  <a:lnTo>
                    <a:pt x="7144" y="167069"/>
                  </a:lnTo>
                  <a:cubicBezTo>
                    <a:pt x="7144" y="174784"/>
                    <a:pt x="13335" y="180975"/>
                    <a:pt x="21050" y="180975"/>
                  </a:cubicBezTo>
                  <a:lnTo>
                    <a:pt x="373666" y="180975"/>
                  </a:lnTo>
                  <a:cubicBezTo>
                    <a:pt x="381381" y="180975"/>
                    <a:pt x="387572" y="174784"/>
                    <a:pt x="387572" y="167069"/>
                  </a:cubicBezTo>
                  <a:lnTo>
                    <a:pt x="387572" y="91821"/>
                  </a:lnTo>
                  <a:lnTo>
                    <a:pt x="376428" y="9182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" name="Google Shape;209;p30"/>
          <p:cNvSpPr/>
          <p:nvPr/>
        </p:nvSpPr>
        <p:spPr>
          <a:xfrm>
            <a:off x="4959764" y="2164854"/>
            <a:ext cx="698700" cy="6987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" name="Google Shape;210;p30"/>
          <p:cNvGrpSpPr/>
          <p:nvPr/>
        </p:nvGrpSpPr>
        <p:grpSpPr>
          <a:xfrm>
            <a:off x="5141722" y="2346815"/>
            <a:ext cx="334914" cy="334914"/>
            <a:chOff x="746465" y="2902362"/>
            <a:chExt cx="390525" cy="390525"/>
          </a:xfrm>
        </p:grpSpPr>
        <p:sp>
          <p:nvSpPr>
            <p:cNvPr id="23" name="Google Shape;211;p30"/>
            <p:cNvSpPr/>
            <p:nvPr/>
          </p:nvSpPr>
          <p:spPr>
            <a:xfrm>
              <a:off x="746465" y="2902362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 extrusionOk="0">
                  <a:moveTo>
                    <a:pt x="346520" y="7144"/>
                  </a:moveTo>
                  <a:lnTo>
                    <a:pt x="48101" y="7144"/>
                  </a:lnTo>
                  <a:cubicBezTo>
                    <a:pt x="25432" y="7144"/>
                    <a:pt x="7144" y="25527"/>
                    <a:pt x="7144" y="48101"/>
                  </a:cubicBezTo>
                  <a:lnTo>
                    <a:pt x="7144" y="346519"/>
                  </a:lnTo>
                  <a:cubicBezTo>
                    <a:pt x="7144" y="369189"/>
                    <a:pt x="25527" y="387477"/>
                    <a:pt x="48101" y="387477"/>
                  </a:cubicBezTo>
                  <a:lnTo>
                    <a:pt x="346520" y="387477"/>
                  </a:lnTo>
                  <a:cubicBezTo>
                    <a:pt x="369189" y="387477"/>
                    <a:pt x="387477" y="369094"/>
                    <a:pt x="387477" y="346519"/>
                  </a:cubicBezTo>
                  <a:lnTo>
                    <a:pt x="387477" y="48101"/>
                  </a:lnTo>
                  <a:cubicBezTo>
                    <a:pt x="387572" y="25432"/>
                    <a:pt x="369189" y="7144"/>
                    <a:pt x="346520" y="7144"/>
                  </a:cubicBezTo>
                  <a:close/>
                  <a:moveTo>
                    <a:pt x="308420" y="70009"/>
                  </a:moveTo>
                  <a:cubicBezTo>
                    <a:pt x="310515" y="67913"/>
                    <a:pt x="313373" y="66770"/>
                    <a:pt x="316325" y="66770"/>
                  </a:cubicBezTo>
                  <a:cubicBezTo>
                    <a:pt x="319278" y="66770"/>
                    <a:pt x="322136" y="67913"/>
                    <a:pt x="324231" y="70009"/>
                  </a:cubicBezTo>
                  <a:cubicBezTo>
                    <a:pt x="326326" y="72104"/>
                    <a:pt x="327470" y="74962"/>
                    <a:pt x="327470" y="77914"/>
                  </a:cubicBezTo>
                  <a:cubicBezTo>
                    <a:pt x="327470" y="80867"/>
                    <a:pt x="326326" y="83725"/>
                    <a:pt x="324231" y="85820"/>
                  </a:cubicBezTo>
                  <a:cubicBezTo>
                    <a:pt x="322136" y="87916"/>
                    <a:pt x="319278" y="89059"/>
                    <a:pt x="316325" y="89059"/>
                  </a:cubicBezTo>
                  <a:cubicBezTo>
                    <a:pt x="313373" y="89059"/>
                    <a:pt x="310515" y="87916"/>
                    <a:pt x="308420" y="85820"/>
                  </a:cubicBezTo>
                  <a:cubicBezTo>
                    <a:pt x="306324" y="83725"/>
                    <a:pt x="305181" y="80867"/>
                    <a:pt x="305181" y="77914"/>
                  </a:cubicBezTo>
                  <a:cubicBezTo>
                    <a:pt x="305181" y="74962"/>
                    <a:pt x="306419" y="72104"/>
                    <a:pt x="308420" y="70009"/>
                  </a:cubicBezTo>
                  <a:close/>
                  <a:moveTo>
                    <a:pt x="248793" y="70009"/>
                  </a:moveTo>
                  <a:cubicBezTo>
                    <a:pt x="250889" y="67913"/>
                    <a:pt x="253746" y="66770"/>
                    <a:pt x="256699" y="66770"/>
                  </a:cubicBezTo>
                  <a:cubicBezTo>
                    <a:pt x="259652" y="66770"/>
                    <a:pt x="262509" y="67913"/>
                    <a:pt x="264605" y="70009"/>
                  </a:cubicBezTo>
                  <a:cubicBezTo>
                    <a:pt x="266700" y="72104"/>
                    <a:pt x="267843" y="74962"/>
                    <a:pt x="267843" y="77914"/>
                  </a:cubicBezTo>
                  <a:cubicBezTo>
                    <a:pt x="267843" y="80867"/>
                    <a:pt x="266700" y="83725"/>
                    <a:pt x="264605" y="85820"/>
                  </a:cubicBezTo>
                  <a:cubicBezTo>
                    <a:pt x="262509" y="87916"/>
                    <a:pt x="259652" y="89059"/>
                    <a:pt x="256699" y="89059"/>
                  </a:cubicBezTo>
                  <a:cubicBezTo>
                    <a:pt x="253746" y="89059"/>
                    <a:pt x="250889" y="87916"/>
                    <a:pt x="248793" y="85820"/>
                  </a:cubicBezTo>
                  <a:cubicBezTo>
                    <a:pt x="246698" y="83725"/>
                    <a:pt x="245555" y="80867"/>
                    <a:pt x="245555" y="77914"/>
                  </a:cubicBezTo>
                  <a:cubicBezTo>
                    <a:pt x="245555" y="74962"/>
                    <a:pt x="246698" y="72104"/>
                    <a:pt x="248793" y="70009"/>
                  </a:cubicBezTo>
                  <a:close/>
                  <a:moveTo>
                    <a:pt x="189071" y="70009"/>
                  </a:moveTo>
                  <a:cubicBezTo>
                    <a:pt x="191167" y="67913"/>
                    <a:pt x="194024" y="66770"/>
                    <a:pt x="196977" y="66770"/>
                  </a:cubicBezTo>
                  <a:cubicBezTo>
                    <a:pt x="199930" y="66770"/>
                    <a:pt x="202787" y="67913"/>
                    <a:pt x="204883" y="70009"/>
                  </a:cubicBezTo>
                  <a:cubicBezTo>
                    <a:pt x="206978" y="72104"/>
                    <a:pt x="208121" y="74962"/>
                    <a:pt x="208121" y="77914"/>
                  </a:cubicBezTo>
                  <a:cubicBezTo>
                    <a:pt x="208121" y="80867"/>
                    <a:pt x="206978" y="83725"/>
                    <a:pt x="204883" y="85820"/>
                  </a:cubicBezTo>
                  <a:cubicBezTo>
                    <a:pt x="202787" y="87916"/>
                    <a:pt x="199930" y="89059"/>
                    <a:pt x="196977" y="89059"/>
                  </a:cubicBezTo>
                  <a:cubicBezTo>
                    <a:pt x="194024" y="89059"/>
                    <a:pt x="191167" y="87916"/>
                    <a:pt x="189071" y="85820"/>
                  </a:cubicBezTo>
                  <a:cubicBezTo>
                    <a:pt x="186976" y="83725"/>
                    <a:pt x="185833" y="80867"/>
                    <a:pt x="185833" y="77914"/>
                  </a:cubicBezTo>
                  <a:cubicBezTo>
                    <a:pt x="185833" y="74962"/>
                    <a:pt x="186976" y="72104"/>
                    <a:pt x="189071" y="70009"/>
                  </a:cubicBezTo>
                  <a:close/>
                  <a:moveTo>
                    <a:pt x="77629" y="66580"/>
                  </a:moveTo>
                  <a:lnTo>
                    <a:pt x="137065" y="66580"/>
                  </a:lnTo>
                  <a:cubicBezTo>
                    <a:pt x="142780" y="66580"/>
                    <a:pt x="147828" y="70771"/>
                    <a:pt x="148400" y="76486"/>
                  </a:cubicBezTo>
                  <a:cubicBezTo>
                    <a:pt x="149162" y="83248"/>
                    <a:pt x="143923" y="88868"/>
                    <a:pt x="137351" y="88868"/>
                  </a:cubicBezTo>
                  <a:lnTo>
                    <a:pt x="77915" y="88868"/>
                  </a:lnTo>
                  <a:cubicBezTo>
                    <a:pt x="72200" y="88868"/>
                    <a:pt x="67151" y="84677"/>
                    <a:pt x="66580" y="78962"/>
                  </a:cubicBezTo>
                  <a:cubicBezTo>
                    <a:pt x="65818" y="72199"/>
                    <a:pt x="71057" y="66580"/>
                    <a:pt x="77629" y="66580"/>
                  </a:cubicBezTo>
                  <a:close/>
                  <a:moveTo>
                    <a:pt x="346520" y="365188"/>
                  </a:moveTo>
                  <a:lnTo>
                    <a:pt x="48101" y="365188"/>
                  </a:lnTo>
                  <a:cubicBezTo>
                    <a:pt x="37814" y="365188"/>
                    <a:pt x="29432" y="356806"/>
                    <a:pt x="29432" y="346519"/>
                  </a:cubicBezTo>
                  <a:lnTo>
                    <a:pt x="29432" y="148971"/>
                  </a:lnTo>
                  <a:lnTo>
                    <a:pt x="365284" y="148971"/>
                  </a:lnTo>
                  <a:lnTo>
                    <a:pt x="365284" y="346519"/>
                  </a:lnTo>
                  <a:cubicBezTo>
                    <a:pt x="365284" y="356806"/>
                    <a:pt x="356902" y="365188"/>
                    <a:pt x="346520" y="3651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12;p30"/>
            <p:cNvSpPr/>
            <p:nvPr/>
          </p:nvSpPr>
          <p:spPr>
            <a:xfrm>
              <a:off x="805827" y="3200971"/>
              <a:ext cx="266700" cy="28575"/>
            </a:xfrm>
            <a:custGeom>
              <a:avLst/>
              <a:gdLst/>
              <a:ahLst/>
              <a:cxnLst/>
              <a:rect l="l" t="t" r="r" b="b"/>
              <a:pathLst>
                <a:path w="266700" h="28575" extrusionOk="0">
                  <a:moveTo>
                    <a:pt x="18267" y="29432"/>
                  </a:moveTo>
                  <a:lnTo>
                    <a:pt x="256677" y="29432"/>
                  </a:lnTo>
                  <a:cubicBezTo>
                    <a:pt x="262392" y="29432"/>
                    <a:pt x="267441" y="25241"/>
                    <a:pt x="268012" y="19526"/>
                  </a:cubicBezTo>
                  <a:cubicBezTo>
                    <a:pt x="268774" y="12763"/>
                    <a:pt x="263535" y="7144"/>
                    <a:pt x="256963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717"/>
                    <a:pt x="11694" y="29432"/>
                    <a:pt x="18267" y="294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13;p30"/>
            <p:cNvSpPr/>
            <p:nvPr/>
          </p:nvSpPr>
          <p:spPr>
            <a:xfrm>
              <a:off x="805806" y="3081432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 extrusionOk="0">
                  <a:moveTo>
                    <a:pt x="48101" y="89059"/>
                  </a:moveTo>
                  <a:cubicBezTo>
                    <a:pt x="70676" y="89059"/>
                    <a:pt x="89059" y="70675"/>
                    <a:pt x="89059" y="48101"/>
                  </a:cubicBezTo>
                  <a:cubicBezTo>
                    <a:pt x="89059" y="25527"/>
                    <a:pt x="70676" y="7144"/>
                    <a:pt x="48101" y="7144"/>
                  </a:cubicBezTo>
                  <a:cubicBezTo>
                    <a:pt x="25527" y="7144"/>
                    <a:pt x="7144" y="25527"/>
                    <a:pt x="7144" y="48101"/>
                  </a:cubicBezTo>
                  <a:cubicBezTo>
                    <a:pt x="7144" y="70675"/>
                    <a:pt x="25527" y="89059"/>
                    <a:pt x="48101" y="890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14;p30"/>
            <p:cNvSpPr/>
            <p:nvPr/>
          </p:nvSpPr>
          <p:spPr>
            <a:xfrm>
              <a:off x="925154" y="3081337"/>
              <a:ext cx="152400" cy="28575"/>
            </a:xfrm>
            <a:custGeom>
              <a:avLst/>
              <a:gdLst/>
              <a:ahLst/>
              <a:cxnLst/>
              <a:rect l="l" t="t" r="r" b="b"/>
              <a:pathLst>
                <a:path w="152400" h="28575" extrusionOk="0">
                  <a:moveTo>
                    <a:pt x="18288" y="29432"/>
                  </a:moveTo>
                  <a:lnTo>
                    <a:pt x="137636" y="29432"/>
                  </a:lnTo>
                  <a:cubicBezTo>
                    <a:pt x="143828" y="29432"/>
                    <a:pt x="148781" y="24479"/>
                    <a:pt x="148781" y="18288"/>
                  </a:cubicBezTo>
                  <a:cubicBezTo>
                    <a:pt x="148781" y="12097"/>
                    <a:pt x="143828" y="7144"/>
                    <a:pt x="137636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15;p30"/>
            <p:cNvSpPr/>
            <p:nvPr/>
          </p:nvSpPr>
          <p:spPr>
            <a:xfrm>
              <a:off x="925176" y="3140773"/>
              <a:ext cx="152400" cy="28575"/>
            </a:xfrm>
            <a:custGeom>
              <a:avLst/>
              <a:gdLst/>
              <a:ahLst/>
              <a:cxnLst/>
              <a:rect l="l" t="t" r="r" b="b"/>
              <a:pathLst>
                <a:path w="152400" h="28575" extrusionOk="0">
                  <a:moveTo>
                    <a:pt x="18267" y="29432"/>
                  </a:moveTo>
                  <a:lnTo>
                    <a:pt x="137329" y="29432"/>
                  </a:lnTo>
                  <a:cubicBezTo>
                    <a:pt x="143044" y="29432"/>
                    <a:pt x="148092" y="25241"/>
                    <a:pt x="148664" y="19526"/>
                  </a:cubicBezTo>
                  <a:cubicBezTo>
                    <a:pt x="149426" y="12763"/>
                    <a:pt x="144187" y="7144"/>
                    <a:pt x="13761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Google Shape;216;p30"/>
          <p:cNvSpPr/>
          <p:nvPr/>
        </p:nvSpPr>
        <p:spPr>
          <a:xfrm>
            <a:off x="7095953" y="2349091"/>
            <a:ext cx="334875" cy="334875"/>
          </a:xfrm>
          <a:custGeom>
            <a:avLst/>
            <a:gdLst/>
            <a:ahLst/>
            <a:cxnLst/>
            <a:rect l="l" t="t" r="r" b="b"/>
            <a:pathLst>
              <a:path w="390525" h="390525" extrusionOk="0"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97358" y="7144"/>
                </a:moveTo>
                <a:cubicBezTo>
                  <a:pt x="92869" y="7144"/>
                  <a:pt x="7144" y="92773"/>
                  <a:pt x="7144" y="197358"/>
                </a:cubicBezTo>
                <a:cubicBezTo>
                  <a:pt x="7144" y="301942"/>
                  <a:pt x="92773" y="387572"/>
                  <a:pt x="197358" y="387572"/>
                </a:cubicBezTo>
                <a:cubicBezTo>
                  <a:pt x="301847" y="387572"/>
                  <a:pt x="387572" y="301942"/>
                  <a:pt x="387572" y="197358"/>
                </a:cubicBezTo>
                <a:cubicBezTo>
                  <a:pt x="387572" y="92773"/>
                  <a:pt x="301943" y="7144"/>
                  <a:pt x="197358" y="7144"/>
                </a:cubicBezTo>
                <a:close/>
                <a:moveTo>
                  <a:pt x="152781" y="197358"/>
                </a:moveTo>
                <a:cubicBezTo>
                  <a:pt x="152781" y="201549"/>
                  <a:pt x="152115" y="205645"/>
                  <a:pt x="150972" y="209359"/>
                </a:cubicBezTo>
                <a:lnTo>
                  <a:pt x="210503" y="243935"/>
                </a:lnTo>
                <a:cubicBezTo>
                  <a:pt x="218504" y="235648"/>
                  <a:pt x="229648" y="230791"/>
                  <a:pt x="241935" y="230791"/>
                </a:cubicBezTo>
                <a:cubicBezTo>
                  <a:pt x="266415" y="230791"/>
                  <a:pt x="286512" y="250888"/>
                  <a:pt x="286512" y="275368"/>
                </a:cubicBezTo>
                <a:cubicBezTo>
                  <a:pt x="286512" y="299847"/>
                  <a:pt x="266415" y="319945"/>
                  <a:pt x="241935" y="319945"/>
                </a:cubicBezTo>
                <a:cubicBezTo>
                  <a:pt x="217456" y="319945"/>
                  <a:pt x="197358" y="299847"/>
                  <a:pt x="197358" y="275368"/>
                </a:cubicBezTo>
                <a:cubicBezTo>
                  <a:pt x="197358" y="271177"/>
                  <a:pt x="198025" y="267081"/>
                  <a:pt x="199168" y="263366"/>
                </a:cubicBezTo>
                <a:lnTo>
                  <a:pt x="139637" y="228791"/>
                </a:lnTo>
                <a:cubicBezTo>
                  <a:pt x="131636" y="237077"/>
                  <a:pt x="120491" y="241935"/>
                  <a:pt x="108204" y="241935"/>
                </a:cubicBezTo>
                <a:cubicBezTo>
                  <a:pt x="83725" y="241935"/>
                  <a:pt x="63627" y="221837"/>
                  <a:pt x="63627" y="197358"/>
                </a:cubicBezTo>
                <a:cubicBezTo>
                  <a:pt x="63627" y="172879"/>
                  <a:pt x="83725" y="152781"/>
                  <a:pt x="108204" y="152781"/>
                </a:cubicBezTo>
                <a:cubicBezTo>
                  <a:pt x="120491" y="152781"/>
                  <a:pt x="131636" y="157639"/>
                  <a:pt x="139637" y="165925"/>
                </a:cubicBezTo>
                <a:lnTo>
                  <a:pt x="199168" y="131350"/>
                </a:lnTo>
                <a:cubicBezTo>
                  <a:pt x="198025" y="127540"/>
                  <a:pt x="197358" y="123539"/>
                  <a:pt x="197358" y="119348"/>
                </a:cubicBezTo>
                <a:cubicBezTo>
                  <a:pt x="197358" y="94869"/>
                  <a:pt x="217456" y="74771"/>
                  <a:pt x="241935" y="74771"/>
                </a:cubicBezTo>
                <a:cubicBezTo>
                  <a:pt x="266415" y="74771"/>
                  <a:pt x="286512" y="94869"/>
                  <a:pt x="286512" y="119348"/>
                </a:cubicBezTo>
                <a:cubicBezTo>
                  <a:pt x="286512" y="143827"/>
                  <a:pt x="266415" y="163925"/>
                  <a:pt x="241935" y="163925"/>
                </a:cubicBezTo>
                <a:cubicBezTo>
                  <a:pt x="229648" y="163925"/>
                  <a:pt x="218504" y="159067"/>
                  <a:pt x="210503" y="150781"/>
                </a:cubicBezTo>
                <a:lnTo>
                  <a:pt x="150972" y="185356"/>
                </a:lnTo>
                <a:cubicBezTo>
                  <a:pt x="152115" y="189071"/>
                  <a:pt x="152781" y="193072"/>
                  <a:pt x="152781" y="197358"/>
                </a:cubicBezTo>
                <a:close/>
                <a:moveTo>
                  <a:pt x="241935" y="141637"/>
                </a:move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540"/>
                  <a:pt x="229743" y="141637"/>
                  <a:pt x="241935" y="141637"/>
                </a:cubicBezTo>
                <a:close/>
                <a:moveTo>
                  <a:pt x="241935" y="297656"/>
                </a:moveTo>
                <a:cubicBezTo>
                  <a:pt x="254222" y="297656"/>
                  <a:pt x="264223" y="287655"/>
                  <a:pt x="264223" y="275368"/>
                </a:cubicBezTo>
                <a:cubicBezTo>
                  <a:pt x="264223" y="263080"/>
                  <a:pt x="254222" y="253079"/>
                  <a:pt x="241935" y="253079"/>
                </a:cubicBezTo>
                <a:cubicBezTo>
                  <a:pt x="229362" y="253079"/>
                  <a:pt x="219646" y="263557"/>
                  <a:pt x="219646" y="275368"/>
                </a:cubicBezTo>
                <a:cubicBezTo>
                  <a:pt x="219646" y="287560"/>
                  <a:pt x="229743" y="297656"/>
                  <a:pt x="241935" y="297656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241935" y="97060"/>
                </a:moveTo>
                <a:cubicBezTo>
                  <a:pt x="229648" y="97060"/>
                  <a:pt x="219646" y="107061"/>
                  <a:pt x="219646" y="119348"/>
                </a:cubicBezTo>
                <a:cubicBezTo>
                  <a:pt x="219646" y="131635"/>
                  <a:pt x="229743" y="141637"/>
                  <a:pt x="241935" y="141637"/>
                </a:cubicBezTo>
                <a:cubicBezTo>
                  <a:pt x="254222" y="141637"/>
                  <a:pt x="264223" y="131635"/>
                  <a:pt x="264223" y="119348"/>
                </a:cubicBezTo>
                <a:cubicBezTo>
                  <a:pt x="264223" y="107061"/>
                  <a:pt x="254222" y="97060"/>
                  <a:pt x="241935" y="97060"/>
                </a:cubicBezTo>
                <a:close/>
                <a:moveTo>
                  <a:pt x="108204" y="175070"/>
                </a:moveTo>
                <a:cubicBezTo>
                  <a:pt x="95917" y="175070"/>
                  <a:pt x="85916" y="185071"/>
                  <a:pt x="85916" y="197358"/>
                </a:cubicBezTo>
                <a:cubicBezTo>
                  <a:pt x="85916" y="209645"/>
                  <a:pt x="96012" y="219646"/>
                  <a:pt x="108204" y="219646"/>
                </a:cubicBezTo>
                <a:cubicBezTo>
                  <a:pt x="120396" y="219646"/>
                  <a:pt x="130493" y="209645"/>
                  <a:pt x="130493" y="197358"/>
                </a:cubicBezTo>
                <a:cubicBezTo>
                  <a:pt x="130493" y="185452"/>
                  <a:pt x="120777" y="175070"/>
                  <a:pt x="108204" y="17507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17;p30"/>
          <p:cNvSpPr/>
          <p:nvPr/>
        </p:nvSpPr>
        <p:spPr>
          <a:xfrm>
            <a:off x="896020" y="1890640"/>
            <a:ext cx="7398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accent5"/>
                </a:solidFill>
              </a:rPr>
              <a:t>19XX</a:t>
            </a:r>
            <a:endParaRPr sz="12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30" name="Google Shape;218;p30"/>
          <p:cNvSpPr/>
          <p:nvPr/>
        </p:nvSpPr>
        <p:spPr>
          <a:xfrm>
            <a:off x="3060601" y="1864540"/>
            <a:ext cx="5580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accent5"/>
                </a:solidFill>
              </a:rPr>
              <a:t>20XX</a:t>
            </a:r>
            <a:endParaRPr sz="12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31" name="Google Shape;219;p30"/>
          <p:cNvSpPr/>
          <p:nvPr/>
        </p:nvSpPr>
        <p:spPr>
          <a:xfrm>
            <a:off x="2920127" y="3101225"/>
            <a:ext cx="16422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b="1" i="0" u="none" strike="noStrike" cap="none">
                <a:solidFill>
                  <a:schemeClr val="lt1"/>
                </a:solidFill>
              </a:rPr>
              <a:t>Lorem ipsum</a:t>
            </a:r>
            <a:endParaRPr sz="12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2" name="Google Shape;220;p30"/>
          <p:cNvSpPr/>
          <p:nvPr/>
        </p:nvSpPr>
        <p:spPr>
          <a:xfrm>
            <a:off x="2920127" y="3386581"/>
            <a:ext cx="16422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3" name="Google Shape;221;p30"/>
          <p:cNvSpPr/>
          <p:nvPr/>
        </p:nvSpPr>
        <p:spPr>
          <a:xfrm>
            <a:off x="5030847" y="1864540"/>
            <a:ext cx="5580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accent5"/>
                </a:solidFill>
              </a:rPr>
              <a:t>20XX</a:t>
            </a:r>
            <a:endParaRPr sz="12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34" name="Google Shape;222;p30"/>
          <p:cNvSpPr/>
          <p:nvPr/>
        </p:nvSpPr>
        <p:spPr>
          <a:xfrm>
            <a:off x="6978476" y="1864540"/>
            <a:ext cx="5580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accent5"/>
                </a:solidFill>
              </a:rPr>
              <a:t>20XX</a:t>
            </a:r>
            <a:endParaRPr sz="12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35" name="Google Shape;223;p30"/>
          <p:cNvSpPr/>
          <p:nvPr/>
        </p:nvSpPr>
        <p:spPr>
          <a:xfrm>
            <a:off x="4891002" y="3101225"/>
            <a:ext cx="16422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b="1" i="0" u="none" strike="noStrike" cap="none">
                <a:solidFill>
                  <a:schemeClr val="lt1"/>
                </a:solidFill>
              </a:rPr>
              <a:t>Lorem ipsum</a:t>
            </a:r>
            <a:endParaRPr sz="12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6" name="Google Shape;224;p30"/>
          <p:cNvSpPr/>
          <p:nvPr/>
        </p:nvSpPr>
        <p:spPr>
          <a:xfrm>
            <a:off x="4891002" y="3386581"/>
            <a:ext cx="16422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7" name="Google Shape;225;p30"/>
          <p:cNvSpPr/>
          <p:nvPr/>
        </p:nvSpPr>
        <p:spPr>
          <a:xfrm>
            <a:off x="6861877" y="3101225"/>
            <a:ext cx="16422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b="1" i="0" u="none" strike="noStrike" cap="none">
                <a:solidFill>
                  <a:schemeClr val="lt1"/>
                </a:solidFill>
              </a:rPr>
              <a:t>Lorem ipsum</a:t>
            </a:r>
            <a:endParaRPr sz="12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8" name="Google Shape;226;p30"/>
          <p:cNvSpPr/>
          <p:nvPr/>
        </p:nvSpPr>
        <p:spPr>
          <a:xfrm>
            <a:off x="6861877" y="3386581"/>
            <a:ext cx="16422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39" name="Google Shape;228;p30"/>
          <p:cNvCxnSpPr/>
          <p:nvPr/>
        </p:nvCxnSpPr>
        <p:spPr>
          <a:xfrm>
            <a:off x="892850" y="1302815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40" name="Google Shape;229;p30"/>
          <p:cNvSpPr txBox="1"/>
          <p:nvPr/>
        </p:nvSpPr>
        <p:spPr>
          <a:xfrm>
            <a:off x="812925" y="946390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751163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412;p39"/>
          <p:cNvSpPr/>
          <p:nvPr/>
        </p:nvSpPr>
        <p:spPr>
          <a:xfrm>
            <a:off x="1865489" y="1969342"/>
            <a:ext cx="2287500" cy="22875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413;p39"/>
          <p:cNvSpPr/>
          <p:nvPr/>
        </p:nvSpPr>
        <p:spPr>
          <a:xfrm>
            <a:off x="4686300" y="1969342"/>
            <a:ext cx="2287500" cy="22875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414;p39"/>
          <p:cNvSpPr txBox="1"/>
          <p:nvPr/>
        </p:nvSpPr>
        <p:spPr>
          <a:xfrm>
            <a:off x="2113639" y="3220270"/>
            <a:ext cx="1757700" cy="4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1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" name="Google Shape;415;p39"/>
          <p:cNvSpPr/>
          <p:nvPr/>
        </p:nvSpPr>
        <p:spPr>
          <a:xfrm>
            <a:off x="2113639" y="2563964"/>
            <a:ext cx="1757700" cy="5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ko" sz="3600" b="1" i="0" u="none" strike="noStrike" cap="none">
                <a:solidFill>
                  <a:schemeClr val="accent5"/>
                </a:solidFill>
              </a:rPr>
              <a:t>27.5K</a:t>
            </a:r>
            <a:endParaRPr sz="3600" b="1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8" name="Google Shape;416;p39"/>
          <p:cNvSpPr txBox="1"/>
          <p:nvPr/>
        </p:nvSpPr>
        <p:spPr>
          <a:xfrm>
            <a:off x="4968025" y="3220291"/>
            <a:ext cx="1757700" cy="4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1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9" name="Google Shape;417;p39"/>
          <p:cNvSpPr/>
          <p:nvPr/>
        </p:nvSpPr>
        <p:spPr>
          <a:xfrm>
            <a:off x="4968025" y="2563973"/>
            <a:ext cx="1757700" cy="5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ko" sz="3600" b="1" i="0" u="none" strike="noStrike" cap="none">
                <a:solidFill>
                  <a:schemeClr val="accent5"/>
                </a:solidFill>
              </a:rPr>
              <a:t>3,150</a:t>
            </a:r>
            <a:endParaRPr sz="3600" b="1" i="0" u="none" strike="noStrike" cap="none">
              <a:solidFill>
                <a:schemeClr val="accent5"/>
              </a:solidFill>
            </a:endParaRPr>
          </a:p>
        </p:txBody>
      </p:sp>
      <p:cxnSp>
        <p:nvCxnSpPr>
          <p:cNvPr id="10" name="Google Shape;419;p39"/>
          <p:cNvCxnSpPr/>
          <p:nvPr/>
        </p:nvCxnSpPr>
        <p:spPr>
          <a:xfrm>
            <a:off x="892850" y="1404416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11" name="Google Shape;420;p39"/>
          <p:cNvSpPr txBox="1"/>
          <p:nvPr/>
        </p:nvSpPr>
        <p:spPr>
          <a:xfrm>
            <a:off x="812925" y="1047991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428712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grpSp>
        <p:nvGrpSpPr>
          <p:cNvPr id="4" name="Google Shape;369;p37"/>
          <p:cNvGrpSpPr/>
          <p:nvPr/>
        </p:nvGrpSpPr>
        <p:grpSpPr>
          <a:xfrm>
            <a:off x="4732724" y="2212098"/>
            <a:ext cx="3716216" cy="566311"/>
            <a:chOff x="6310299" y="1355190"/>
            <a:chExt cx="4954955" cy="755082"/>
          </a:xfrm>
        </p:grpSpPr>
        <p:sp>
          <p:nvSpPr>
            <p:cNvPr id="5" name="Google Shape;370;p37"/>
            <p:cNvSpPr/>
            <p:nvPr/>
          </p:nvSpPr>
          <p:spPr>
            <a:xfrm>
              <a:off x="6310299" y="1355190"/>
              <a:ext cx="1338721" cy="755082"/>
            </a:xfrm>
            <a:custGeom>
              <a:avLst/>
              <a:gdLst/>
              <a:ahLst/>
              <a:cxnLst/>
              <a:rect l="l" t="t" r="r" b="b"/>
              <a:pathLst>
                <a:path w="1338721" h="755082" extrusionOk="0">
                  <a:moveTo>
                    <a:pt x="377541" y="0"/>
                  </a:moveTo>
                  <a:lnTo>
                    <a:pt x="1338721" y="0"/>
                  </a:lnTo>
                  <a:cubicBezTo>
                    <a:pt x="1130211" y="0"/>
                    <a:pt x="961180" y="169031"/>
                    <a:pt x="961180" y="377541"/>
                  </a:cubicBezTo>
                  <a:cubicBezTo>
                    <a:pt x="961180" y="586051"/>
                    <a:pt x="1130211" y="755082"/>
                    <a:pt x="1338721" y="755082"/>
                  </a:cubicBezTo>
                  <a:lnTo>
                    <a:pt x="377541" y="755082"/>
                  </a:lnTo>
                  <a:cubicBezTo>
                    <a:pt x="169031" y="755082"/>
                    <a:pt x="0" y="586051"/>
                    <a:pt x="0" y="377541"/>
                  </a:cubicBezTo>
                  <a:cubicBezTo>
                    <a:pt x="0" y="169031"/>
                    <a:pt x="169031" y="0"/>
                    <a:pt x="377541" y="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371;p37"/>
            <p:cNvSpPr/>
            <p:nvPr/>
          </p:nvSpPr>
          <p:spPr>
            <a:xfrm>
              <a:off x="7271478" y="1355190"/>
              <a:ext cx="3993776" cy="755082"/>
            </a:xfrm>
            <a:prstGeom prst="roundRect">
              <a:avLst>
                <a:gd name="adj" fmla="val 50000"/>
              </a:avLst>
            </a:pr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Google Shape;372;p37"/>
          <p:cNvGrpSpPr/>
          <p:nvPr/>
        </p:nvGrpSpPr>
        <p:grpSpPr>
          <a:xfrm>
            <a:off x="4732724" y="3335940"/>
            <a:ext cx="3716216" cy="566311"/>
            <a:chOff x="6310299" y="1355190"/>
            <a:chExt cx="4954955" cy="755082"/>
          </a:xfrm>
        </p:grpSpPr>
        <p:sp>
          <p:nvSpPr>
            <p:cNvPr id="8" name="Google Shape;373;p37"/>
            <p:cNvSpPr/>
            <p:nvPr/>
          </p:nvSpPr>
          <p:spPr>
            <a:xfrm>
              <a:off x="6310299" y="1355190"/>
              <a:ext cx="1338721" cy="755082"/>
            </a:xfrm>
            <a:custGeom>
              <a:avLst/>
              <a:gdLst/>
              <a:ahLst/>
              <a:cxnLst/>
              <a:rect l="l" t="t" r="r" b="b"/>
              <a:pathLst>
                <a:path w="1338721" h="755082" extrusionOk="0">
                  <a:moveTo>
                    <a:pt x="377541" y="0"/>
                  </a:moveTo>
                  <a:lnTo>
                    <a:pt x="1338721" y="0"/>
                  </a:lnTo>
                  <a:cubicBezTo>
                    <a:pt x="1130211" y="0"/>
                    <a:pt x="961180" y="169031"/>
                    <a:pt x="961180" y="377541"/>
                  </a:cubicBezTo>
                  <a:cubicBezTo>
                    <a:pt x="961180" y="586051"/>
                    <a:pt x="1130211" y="755082"/>
                    <a:pt x="1338721" y="755082"/>
                  </a:cubicBezTo>
                  <a:lnTo>
                    <a:pt x="377541" y="755082"/>
                  </a:lnTo>
                  <a:cubicBezTo>
                    <a:pt x="169031" y="755082"/>
                    <a:pt x="0" y="586051"/>
                    <a:pt x="0" y="377541"/>
                  </a:cubicBezTo>
                  <a:cubicBezTo>
                    <a:pt x="0" y="169031"/>
                    <a:pt x="169031" y="0"/>
                    <a:pt x="377541" y="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374;p37"/>
            <p:cNvSpPr/>
            <p:nvPr/>
          </p:nvSpPr>
          <p:spPr>
            <a:xfrm>
              <a:off x="7271478" y="1355190"/>
              <a:ext cx="3993776" cy="755082"/>
            </a:xfrm>
            <a:prstGeom prst="roundRect">
              <a:avLst>
                <a:gd name="adj" fmla="val 50000"/>
              </a:avLst>
            </a:pr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oogle Shape;375;p37"/>
          <p:cNvGrpSpPr/>
          <p:nvPr/>
        </p:nvGrpSpPr>
        <p:grpSpPr>
          <a:xfrm>
            <a:off x="695061" y="2212098"/>
            <a:ext cx="3716216" cy="566311"/>
            <a:chOff x="6310299" y="1355190"/>
            <a:chExt cx="4954955" cy="755082"/>
          </a:xfrm>
        </p:grpSpPr>
        <p:sp>
          <p:nvSpPr>
            <p:cNvPr id="11" name="Google Shape;376;p37"/>
            <p:cNvSpPr/>
            <p:nvPr/>
          </p:nvSpPr>
          <p:spPr>
            <a:xfrm>
              <a:off x="6310299" y="1355190"/>
              <a:ext cx="1338721" cy="755082"/>
            </a:xfrm>
            <a:custGeom>
              <a:avLst/>
              <a:gdLst/>
              <a:ahLst/>
              <a:cxnLst/>
              <a:rect l="l" t="t" r="r" b="b"/>
              <a:pathLst>
                <a:path w="1338721" h="755082" extrusionOk="0">
                  <a:moveTo>
                    <a:pt x="377541" y="0"/>
                  </a:moveTo>
                  <a:lnTo>
                    <a:pt x="1338721" y="0"/>
                  </a:lnTo>
                  <a:cubicBezTo>
                    <a:pt x="1130211" y="0"/>
                    <a:pt x="961180" y="169031"/>
                    <a:pt x="961180" y="377541"/>
                  </a:cubicBezTo>
                  <a:cubicBezTo>
                    <a:pt x="961180" y="586051"/>
                    <a:pt x="1130211" y="755082"/>
                    <a:pt x="1338721" y="755082"/>
                  </a:cubicBezTo>
                  <a:lnTo>
                    <a:pt x="377541" y="755082"/>
                  </a:lnTo>
                  <a:cubicBezTo>
                    <a:pt x="169031" y="755082"/>
                    <a:pt x="0" y="586051"/>
                    <a:pt x="0" y="377541"/>
                  </a:cubicBezTo>
                  <a:cubicBezTo>
                    <a:pt x="0" y="169031"/>
                    <a:pt x="169031" y="0"/>
                    <a:pt x="377541" y="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77;p37"/>
            <p:cNvSpPr/>
            <p:nvPr/>
          </p:nvSpPr>
          <p:spPr>
            <a:xfrm>
              <a:off x="7271478" y="1355190"/>
              <a:ext cx="3993776" cy="755082"/>
            </a:xfrm>
            <a:prstGeom prst="roundRect">
              <a:avLst>
                <a:gd name="adj" fmla="val 50000"/>
              </a:avLst>
            </a:pr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378;p37"/>
          <p:cNvGrpSpPr/>
          <p:nvPr/>
        </p:nvGrpSpPr>
        <p:grpSpPr>
          <a:xfrm>
            <a:off x="695061" y="3335940"/>
            <a:ext cx="3716216" cy="566311"/>
            <a:chOff x="6310299" y="1355190"/>
            <a:chExt cx="4954955" cy="755082"/>
          </a:xfrm>
        </p:grpSpPr>
        <p:sp>
          <p:nvSpPr>
            <p:cNvPr id="14" name="Google Shape;379;p37"/>
            <p:cNvSpPr/>
            <p:nvPr/>
          </p:nvSpPr>
          <p:spPr>
            <a:xfrm>
              <a:off x="6310299" y="1355190"/>
              <a:ext cx="1338721" cy="755082"/>
            </a:xfrm>
            <a:custGeom>
              <a:avLst/>
              <a:gdLst/>
              <a:ahLst/>
              <a:cxnLst/>
              <a:rect l="l" t="t" r="r" b="b"/>
              <a:pathLst>
                <a:path w="1338721" h="755082" extrusionOk="0">
                  <a:moveTo>
                    <a:pt x="377541" y="0"/>
                  </a:moveTo>
                  <a:lnTo>
                    <a:pt x="1338721" y="0"/>
                  </a:lnTo>
                  <a:cubicBezTo>
                    <a:pt x="1130211" y="0"/>
                    <a:pt x="961180" y="169031"/>
                    <a:pt x="961180" y="377541"/>
                  </a:cubicBezTo>
                  <a:cubicBezTo>
                    <a:pt x="961180" y="586051"/>
                    <a:pt x="1130211" y="755082"/>
                    <a:pt x="1338721" y="755082"/>
                  </a:cubicBezTo>
                  <a:lnTo>
                    <a:pt x="377541" y="755082"/>
                  </a:lnTo>
                  <a:cubicBezTo>
                    <a:pt x="169031" y="755082"/>
                    <a:pt x="0" y="586051"/>
                    <a:pt x="0" y="377541"/>
                  </a:cubicBezTo>
                  <a:cubicBezTo>
                    <a:pt x="0" y="169031"/>
                    <a:pt x="169031" y="0"/>
                    <a:pt x="377541" y="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380;p37"/>
            <p:cNvSpPr/>
            <p:nvPr/>
          </p:nvSpPr>
          <p:spPr>
            <a:xfrm>
              <a:off x="7271478" y="1355190"/>
              <a:ext cx="3993776" cy="755082"/>
            </a:xfrm>
            <a:prstGeom prst="roundRect">
              <a:avLst>
                <a:gd name="adj" fmla="val 50000"/>
              </a:avLst>
            </a:prstGeom>
            <a:noFill/>
            <a:ln w="12700" cap="flat" cmpd="sng">
              <a:solidFill>
                <a:schemeClr val="accent5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EDEDE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Google Shape;381;p37"/>
          <p:cNvSpPr txBox="1"/>
          <p:nvPr/>
        </p:nvSpPr>
        <p:spPr>
          <a:xfrm>
            <a:off x="1593686" y="2505416"/>
            <a:ext cx="2600626" cy="19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ko" sz="800" i="0" u="none" strike="noStrike" cap="none">
                <a:solidFill>
                  <a:srgbClr val="EDEDED"/>
                </a:solidFill>
              </a:rPr>
              <a:t>Lorem ipsum dolor sit amet, consectetur </a:t>
            </a:r>
            <a:endParaRPr sz="8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17" name="Google Shape;382;p37"/>
          <p:cNvSpPr/>
          <p:nvPr/>
        </p:nvSpPr>
        <p:spPr>
          <a:xfrm>
            <a:off x="1593686" y="2269092"/>
            <a:ext cx="260062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rgbClr val="EDEDED"/>
                </a:solidFill>
              </a:rPr>
              <a:t>Lorem ipsum</a:t>
            </a:r>
            <a:endParaRPr sz="12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18" name="Google Shape;383;p37"/>
          <p:cNvSpPr txBox="1"/>
          <p:nvPr/>
        </p:nvSpPr>
        <p:spPr>
          <a:xfrm>
            <a:off x="5609093" y="2505416"/>
            <a:ext cx="2600626" cy="19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ko" sz="800" i="0" u="none" strike="noStrike" cap="none">
                <a:solidFill>
                  <a:srgbClr val="EDEDED"/>
                </a:solidFill>
              </a:rPr>
              <a:t>Lorem ipsum dolor sit amet, consectetur </a:t>
            </a:r>
            <a:endParaRPr sz="8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19" name="Google Shape;384;p37"/>
          <p:cNvSpPr/>
          <p:nvPr/>
        </p:nvSpPr>
        <p:spPr>
          <a:xfrm>
            <a:off x="5609093" y="2269092"/>
            <a:ext cx="260062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rgbClr val="EDEDED"/>
                </a:solidFill>
              </a:rPr>
              <a:t>Lorem ipsum</a:t>
            </a:r>
            <a:endParaRPr sz="12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20" name="Google Shape;385;p37"/>
          <p:cNvSpPr txBox="1"/>
          <p:nvPr/>
        </p:nvSpPr>
        <p:spPr>
          <a:xfrm>
            <a:off x="1593686" y="3629258"/>
            <a:ext cx="2600626" cy="19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ko" sz="800" i="0" u="none" strike="noStrike" cap="none">
                <a:solidFill>
                  <a:srgbClr val="EDEDED"/>
                </a:solidFill>
              </a:rPr>
              <a:t>Lorem ipsum dolor sit amet, consectetur </a:t>
            </a:r>
            <a:endParaRPr sz="8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21" name="Google Shape;386;p37"/>
          <p:cNvSpPr/>
          <p:nvPr/>
        </p:nvSpPr>
        <p:spPr>
          <a:xfrm>
            <a:off x="1593686" y="3392934"/>
            <a:ext cx="260062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rgbClr val="EDEDED"/>
                </a:solidFill>
              </a:rPr>
              <a:t>Lorem ipsum</a:t>
            </a:r>
            <a:endParaRPr sz="12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22" name="Google Shape;387;p37"/>
          <p:cNvSpPr txBox="1"/>
          <p:nvPr/>
        </p:nvSpPr>
        <p:spPr>
          <a:xfrm>
            <a:off x="5609093" y="3629258"/>
            <a:ext cx="2600626" cy="19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ko" sz="800" i="0" u="none" strike="noStrike" cap="none">
                <a:solidFill>
                  <a:srgbClr val="EDEDED"/>
                </a:solidFill>
              </a:rPr>
              <a:t>Lorem ipsum dolor sit amet, consectetur </a:t>
            </a:r>
            <a:endParaRPr sz="8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23" name="Google Shape;388;p37"/>
          <p:cNvSpPr/>
          <p:nvPr/>
        </p:nvSpPr>
        <p:spPr>
          <a:xfrm>
            <a:off x="5609093" y="3392934"/>
            <a:ext cx="2600627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rgbClr val="EDEDED"/>
                </a:solidFill>
              </a:rPr>
              <a:t>Lorem ipsum</a:t>
            </a:r>
            <a:endParaRPr sz="1200" i="0" u="none" strike="noStrike" cap="none">
              <a:solidFill>
                <a:srgbClr val="EDEDED"/>
              </a:solidFill>
            </a:endParaRPr>
          </a:p>
        </p:txBody>
      </p:sp>
      <p:sp>
        <p:nvSpPr>
          <p:cNvPr id="24" name="Google Shape;389;p37"/>
          <p:cNvSpPr/>
          <p:nvPr/>
        </p:nvSpPr>
        <p:spPr>
          <a:xfrm>
            <a:off x="915511" y="2326520"/>
            <a:ext cx="470315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ko" sz="1800" b="1" i="0" u="none" strike="noStrike" cap="none">
                <a:solidFill>
                  <a:schemeClr val="accent5"/>
                </a:solidFill>
              </a:rPr>
              <a:t>01</a:t>
            </a:r>
            <a:endParaRPr sz="18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5" name="Google Shape;390;p37"/>
          <p:cNvSpPr/>
          <p:nvPr/>
        </p:nvSpPr>
        <p:spPr>
          <a:xfrm>
            <a:off x="4952958" y="2326520"/>
            <a:ext cx="470315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ko" sz="1800" b="1" i="0" u="none" strike="noStrike" cap="none">
                <a:solidFill>
                  <a:schemeClr val="accent5"/>
                </a:solidFill>
              </a:rPr>
              <a:t>02</a:t>
            </a:r>
            <a:endParaRPr sz="18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6" name="Google Shape;391;p37"/>
          <p:cNvSpPr/>
          <p:nvPr/>
        </p:nvSpPr>
        <p:spPr>
          <a:xfrm>
            <a:off x="915511" y="3450363"/>
            <a:ext cx="470315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ko" sz="1800" b="1" i="0" u="none" strike="noStrike" cap="none">
                <a:solidFill>
                  <a:schemeClr val="accent5"/>
                </a:solidFill>
              </a:rPr>
              <a:t>03</a:t>
            </a:r>
            <a:endParaRPr sz="18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7" name="Google Shape;392;p37"/>
          <p:cNvSpPr/>
          <p:nvPr/>
        </p:nvSpPr>
        <p:spPr>
          <a:xfrm>
            <a:off x="4952958" y="3450363"/>
            <a:ext cx="470315" cy="34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ko" sz="1800" b="1" i="0" u="none" strike="noStrike" cap="none">
                <a:solidFill>
                  <a:schemeClr val="accent5"/>
                </a:solidFill>
              </a:rPr>
              <a:t>04</a:t>
            </a:r>
            <a:endParaRPr sz="1800" i="0" u="none" strike="noStrike" cap="none">
              <a:solidFill>
                <a:schemeClr val="accent5"/>
              </a:solidFill>
            </a:endParaRPr>
          </a:p>
        </p:txBody>
      </p:sp>
      <p:cxnSp>
        <p:nvCxnSpPr>
          <p:cNvPr id="28" name="Google Shape;394;p37"/>
          <p:cNvCxnSpPr/>
          <p:nvPr/>
        </p:nvCxnSpPr>
        <p:spPr>
          <a:xfrm>
            <a:off x="892850" y="1246375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29" name="Google Shape;395;p37"/>
          <p:cNvSpPr txBox="1"/>
          <p:nvPr/>
        </p:nvSpPr>
        <p:spPr>
          <a:xfrm>
            <a:off x="812925" y="889950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201198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303;p34"/>
          <p:cNvSpPr/>
          <p:nvPr/>
        </p:nvSpPr>
        <p:spPr>
          <a:xfrm>
            <a:off x="628575" y="3603237"/>
            <a:ext cx="187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" name="Google Shape;304;p34"/>
          <p:cNvSpPr/>
          <p:nvPr/>
        </p:nvSpPr>
        <p:spPr>
          <a:xfrm>
            <a:off x="628575" y="3893945"/>
            <a:ext cx="18723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6" name="Google Shape;305;p34"/>
          <p:cNvSpPr/>
          <p:nvPr/>
        </p:nvSpPr>
        <p:spPr>
          <a:xfrm>
            <a:off x="1023600" y="2332851"/>
            <a:ext cx="484500" cy="1147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150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" name="Google Shape;306;p34"/>
          <p:cNvSpPr/>
          <p:nvPr/>
        </p:nvSpPr>
        <p:spPr>
          <a:xfrm>
            <a:off x="1621325" y="1589854"/>
            <a:ext cx="484500" cy="18909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dk1"/>
                </a:solidFill>
              </a:rPr>
              <a:t>210</a:t>
            </a:r>
            <a:endParaRPr sz="900" i="0" u="none" strike="noStrike" cap="none">
              <a:solidFill>
                <a:schemeClr val="dk1"/>
              </a:solidFill>
            </a:endParaRPr>
          </a:p>
        </p:txBody>
      </p:sp>
      <p:sp>
        <p:nvSpPr>
          <p:cNvPr id="8" name="Google Shape;307;p34"/>
          <p:cNvSpPr/>
          <p:nvPr/>
        </p:nvSpPr>
        <p:spPr>
          <a:xfrm>
            <a:off x="3045145" y="3603237"/>
            <a:ext cx="187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9" name="Google Shape;308;p34"/>
          <p:cNvSpPr/>
          <p:nvPr/>
        </p:nvSpPr>
        <p:spPr>
          <a:xfrm>
            <a:off x="3045145" y="3893945"/>
            <a:ext cx="18723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0" name="Google Shape;309;p34"/>
          <p:cNvSpPr/>
          <p:nvPr/>
        </p:nvSpPr>
        <p:spPr>
          <a:xfrm>
            <a:off x="3440175" y="1742079"/>
            <a:ext cx="484500" cy="17385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200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1" name="Google Shape;310;p34"/>
          <p:cNvSpPr/>
          <p:nvPr/>
        </p:nvSpPr>
        <p:spPr>
          <a:xfrm>
            <a:off x="4037891" y="2410815"/>
            <a:ext cx="484500" cy="10698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dk1"/>
                </a:solidFill>
              </a:rPr>
              <a:t>140</a:t>
            </a:r>
            <a:endParaRPr sz="900" i="0" u="none" strike="noStrike" cap="none">
              <a:solidFill>
                <a:schemeClr val="dk1"/>
              </a:solidFill>
            </a:endParaRPr>
          </a:p>
        </p:txBody>
      </p:sp>
      <p:sp>
        <p:nvSpPr>
          <p:cNvPr id="12" name="Google Shape;311;p34"/>
          <p:cNvSpPr/>
          <p:nvPr/>
        </p:nvSpPr>
        <p:spPr>
          <a:xfrm>
            <a:off x="5461714" y="3603237"/>
            <a:ext cx="1872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3" name="Google Shape;312;p34"/>
          <p:cNvSpPr/>
          <p:nvPr/>
        </p:nvSpPr>
        <p:spPr>
          <a:xfrm>
            <a:off x="5461714" y="3893945"/>
            <a:ext cx="18723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" name="Google Shape;313;p34"/>
          <p:cNvSpPr/>
          <p:nvPr/>
        </p:nvSpPr>
        <p:spPr>
          <a:xfrm>
            <a:off x="5856745" y="1950642"/>
            <a:ext cx="484500" cy="15300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180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5" name="Google Shape;314;p34"/>
          <p:cNvSpPr/>
          <p:nvPr/>
        </p:nvSpPr>
        <p:spPr>
          <a:xfrm>
            <a:off x="6454461" y="1871164"/>
            <a:ext cx="484500" cy="16095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189000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dk1"/>
                </a:solidFill>
              </a:rPr>
              <a:t>195</a:t>
            </a:r>
            <a:endParaRPr sz="900" i="0" u="none" strike="noStrike" cap="none">
              <a:solidFill>
                <a:schemeClr val="dk1"/>
              </a:solidFill>
            </a:endParaRPr>
          </a:p>
        </p:txBody>
      </p:sp>
      <p:sp>
        <p:nvSpPr>
          <p:cNvPr id="16" name="Google Shape;315;p34"/>
          <p:cNvSpPr/>
          <p:nvPr/>
        </p:nvSpPr>
        <p:spPr>
          <a:xfrm>
            <a:off x="7417047" y="2385391"/>
            <a:ext cx="268200" cy="2682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" name="Google Shape;316;p34"/>
          <p:cNvSpPr/>
          <p:nvPr/>
        </p:nvSpPr>
        <p:spPr>
          <a:xfrm>
            <a:off x="7685316" y="2404108"/>
            <a:ext cx="1082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b="1" i="0" u="none" strike="noStrike" cap="none">
                <a:solidFill>
                  <a:schemeClr val="lt1"/>
                </a:solidFill>
              </a:rPr>
              <a:t>Lorem ipsum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8" name="Google Shape;317;p34"/>
          <p:cNvSpPr/>
          <p:nvPr/>
        </p:nvSpPr>
        <p:spPr>
          <a:xfrm>
            <a:off x="7417047" y="2721468"/>
            <a:ext cx="268200" cy="268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" name="Google Shape;318;p34"/>
          <p:cNvSpPr/>
          <p:nvPr/>
        </p:nvSpPr>
        <p:spPr>
          <a:xfrm>
            <a:off x="7685316" y="2740185"/>
            <a:ext cx="1082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b="1" i="0" u="none" strike="noStrike" cap="none">
                <a:solidFill>
                  <a:schemeClr val="lt1"/>
                </a:solidFill>
              </a:rPr>
              <a:t>Lorem ipsum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20" name="Google Shape;320;p34"/>
          <p:cNvCxnSpPr/>
          <p:nvPr/>
        </p:nvCxnSpPr>
        <p:spPr>
          <a:xfrm>
            <a:off x="892850" y="1268953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21" name="Google Shape;321;p34"/>
          <p:cNvSpPr txBox="1"/>
          <p:nvPr/>
        </p:nvSpPr>
        <p:spPr>
          <a:xfrm>
            <a:off x="812925" y="912528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055662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266;p32"/>
          <p:cNvSpPr/>
          <p:nvPr/>
        </p:nvSpPr>
        <p:spPr>
          <a:xfrm>
            <a:off x="816666" y="1935072"/>
            <a:ext cx="14436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 dolor sit amet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" name="Google Shape;267;p32"/>
          <p:cNvSpPr/>
          <p:nvPr/>
        </p:nvSpPr>
        <p:spPr>
          <a:xfrm>
            <a:off x="821787" y="2467163"/>
            <a:ext cx="1443600" cy="1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6" name="Google Shape;268;p32"/>
          <p:cNvSpPr/>
          <p:nvPr/>
        </p:nvSpPr>
        <p:spPr>
          <a:xfrm>
            <a:off x="2586898" y="2946649"/>
            <a:ext cx="14436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Consectetur adipisicing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" name="Google Shape;269;p32"/>
          <p:cNvSpPr/>
          <p:nvPr/>
        </p:nvSpPr>
        <p:spPr>
          <a:xfrm>
            <a:off x="2586898" y="3490695"/>
            <a:ext cx="1443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Ut enim ad minim veniam, quis nostrud exercitation ullamco laboris nisi ut aliquip ex ea commodo consequat.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8" name="Google Shape;270;p32"/>
          <p:cNvSpPr/>
          <p:nvPr/>
        </p:nvSpPr>
        <p:spPr>
          <a:xfrm>
            <a:off x="4637758" y="1979380"/>
            <a:ext cx="14436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Adipisicing</a:t>
            </a:r>
            <a:r>
              <a:rPr lang="ko">
                <a:solidFill>
                  <a:schemeClr val="lt1"/>
                </a:solidFill>
              </a:rPr>
              <a:t/>
            </a:r>
            <a:br>
              <a:rPr lang="ko">
                <a:solidFill>
                  <a:schemeClr val="lt1"/>
                </a:solidFill>
              </a:rPr>
            </a:br>
            <a:r>
              <a:rPr lang="ko" sz="1400" i="0" u="none" strike="noStrike" cap="none">
                <a:solidFill>
                  <a:schemeClr val="lt1"/>
                </a:solidFill>
              </a:rPr>
              <a:t>elit do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9" name="Google Shape;271;p32"/>
          <p:cNvSpPr/>
          <p:nvPr/>
        </p:nvSpPr>
        <p:spPr>
          <a:xfrm>
            <a:off x="4637758" y="2523426"/>
            <a:ext cx="1443600" cy="1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0" name="Google Shape;272;p32"/>
          <p:cNvSpPr/>
          <p:nvPr/>
        </p:nvSpPr>
        <p:spPr>
          <a:xfrm>
            <a:off x="6764820" y="2678400"/>
            <a:ext cx="1443600" cy="7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Sed do </a:t>
            </a:r>
            <a:br>
              <a:rPr lang="ko" sz="1400" i="0" u="none" strike="noStrike" cap="none">
                <a:solidFill>
                  <a:schemeClr val="lt1"/>
                </a:solidFill>
              </a:rPr>
            </a:br>
            <a:r>
              <a:rPr lang="ko" sz="1400" i="0" u="none" strike="noStrike" cap="none">
                <a:solidFill>
                  <a:schemeClr val="lt1"/>
                </a:solidFill>
              </a:rPr>
              <a:t>eiusmod tempor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1" name="Google Shape;273;p32"/>
          <p:cNvSpPr/>
          <p:nvPr/>
        </p:nvSpPr>
        <p:spPr>
          <a:xfrm>
            <a:off x="6764820" y="3451826"/>
            <a:ext cx="1443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Ut enim ad minim veniam, quis nostrud exercitation ullamco laboris nisi ut aliquip ex ea commodo consequat.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pic>
        <p:nvPicPr>
          <p:cNvPr id="12" name="Google Shape;27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186227" flipH="1">
            <a:off x="2323193" y="2298771"/>
            <a:ext cx="374626" cy="4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75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4690" y="2372679"/>
            <a:ext cx="531002" cy="5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76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0800000" flipH="1">
            <a:off x="6086257" y="2170177"/>
            <a:ext cx="485999" cy="29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278;p32"/>
          <p:cNvCxnSpPr/>
          <p:nvPr/>
        </p:nvCxnSpPr>
        <p:spPr>
          <a:xfrm>
            <a:off x="892850" y="1347973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16" name="Google Shape;279;p32"/>
          <p:cNvSpPr txBox="1"/>
          <p:nvPr/>
        </p:nvSpPr>
        <p:spPr>
          <a:xfrm>
            <a:off x="812925" y="991548"/>
            <a:ext cx="54522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024010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151;p27"/>
          <p:cNvSpPr/>
          <p:nvPr/>
        </p:nvSpPr>
        <p:spPr>
          <a:xfrm>
            <a:off x="0" y="5048100"/>
            <a:ext cx="9144000" cy="95400"/>
          </a:xfrm>
          <a:prstGeom prst="rect">
            <a:avLst/>
          </a:prstGeom>
          <a:solidFill>
            <a:srgbClr val="242C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242C4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2;p27"/>
          <p:cNvSpPr txBox="1"/>
          <p:nvPr/>
        </p:nvSpPr>
        <p:spPr>
          <a:xfrm>
            <a:off x="807125" y="1878725"/>
            <a:ext cx="49692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ko" sz="2000" b="1" i="0" u="none" strike="noStrike" cap="none" dirty="0">
                <a:solidFill>
                  <a:srgbClr val="242C4F"/>
                </a:solidFill>
                <a:latin typeface="Georgia"/>
                <a:ea typeface="Georgia"/>
                <a:cs typeface="Georgia"/>
                <a:sym typeface="Georgia"/>
              </a:rPr>
              <a:t>Separador. Insertar título acá</a:t>
            </a:r>
            <a:endParaRPr sz="2000" b="1" i="0" u="none" strike="noStrike" cap="none" dirty="0">
              <a:solidFill>
                <a:srgbClr val="242C4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Google Shape;153;p27"/>
          <p:cNvSpPr txBox="1"/>
          <p:nvPr/>
        </p:nvSpPr>
        <p:spPr>
          <a:xfrm>
            <a:off x="807125" y="2584532"/>
            <a:ext cx="4800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rgbClr val="242C4F"/>
                </a:solidFill>
              </a:rPr>
              <a:t>Lorem ipsum dolor sit amet, consectetur adipisicing elit, sed do eiusmod tempor incididunt ut labore et dolore magna aliqua</a:t>
            </a:r>
            <a:endParaRPr sz="1100" i="0" u="none" strike="noStrike" cap="none">
              <a:solidFill>
                <a:srgbClr val="242C4F"/>
              </a:solidFill>
            </a:endParaRPr>
          </a:p>
        </p:txBody>
      </p:sp>
      <p:cxnSp>
        <p:nvCxnSpPr>
          <p:cNvPr id="7" name="Google Shape;154;p27"/>
          <p:cNvCxnSpPr/>
          <p:nvPr/>
        </p:nvCxnSpPr>
        <p:spPr>
          <a:xfrm>
            <a:off x="892850" y="2427825"/>
            <a:ext cx="269100" cy="0"/>
          </a:xfrm>
          <a:prstGeom prst="straightConnector1">
            <a:avLst/>
          </a:prstGeom>
          <a:noFill/>
          <a:ln w="19050" cap="flat" cmpd="sng">
            <a:solidFill>
              <a:srgbClr val="242C4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591549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285;p33"/>
          <p:cNvSpPr/>
          <p:nvPr/>
        </p:nvSpPr>
        <p:spPr>
          <a:xfrm>
            <a:off x="4500200" y="2096694"/>
            <a:ext cx="2183700" cy="20442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286;p33"/>
          <p:cNvSpPr/>
          <p:nvPr/>
        </p:nvSpPr>
        <p:spPr>
          <a:xfrm>
            <a:off x="1852250" y="2096694"/>
            <a:ext cx="2183700" cy="20442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" name="Google Shape;287;p33"/>
          <p:cNvGrpSpPr/>
          <p:nvPr/>
        </p:nvGrpSpPr>
        <p:grpSpPr>
          <a:xfrm>
            <a:off x="2727245" y="2372895"/>
            <a:ext cx="433717" cy="433717"/>
            <a:chOff x="3448898" y="892918"/>
            <a:chExt cx="390525" cy="390525"/>
          </a:xfrm>
        </p:grpSpPr>
        <p:sp>
          <p:nvSpPr>
            <p:cNvPr id="7" name="Google Shape;288;p33"/>
            <p:cNvSpPr/>
            <p:nvPr/>
          </p:nvSpPr>
          <p:spPr>
            <a:xfrm>
              <a:off x="3448898" y="892918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 extrusionOk="0">
                  <a:moveTo>
                    <a:pt x="352806" y="51581"/>
                  </a:moveTo>
                  <a:lnTo>
                    <a:pt x="341662" y="51581"/>
                  </a:lnTo>
                  <a:lnTo>
                    <a:pt x="341662" y="41008"/>
                  </a:lnTo>
                  <a:cubicBezTo>
                    <a:pt x="341662" y="23673"/>
                    <a:pt x="327565" y="8147"/>
                    <a:pt x="310229" y="7194"/>
                  </a:cubicBezTo>
                  <a:cubicBezTo>
                    <a:pt x="290989" y="6147"/>
                    <a:pt x="275082" y="21482"/>
                    <a:pt x="275082" y="40437"/>
                  </a:cubicBezTo>
                  <a:lnTo>
                    <a:pt x="275082" y="51581"/>
                  </a:lnTo>
                  <a:lnTo>
                    <a:pt x="230696" y="51581"/>
                  </a:lnTo>
                  <a:lnTo>
                    <a:pt x="230696" y="41008"/>
                  </a:lnTo>
                  <a:cubicBezTo>
                    <a:pt x="230696" y="23673"/>
                    <a:pt x="216598" y="8147"/>
                    <a:pt x="199263" y="7194"/>
                  </a:cubicBezTo>
                  <a:cubicBezTo>
                    <a:pt x="180022" y="6147"/>
                    <a:pt x="164116" y="21482"/>
                    <a:pt x="164116" y="40437"/>
                  </a:cubicBezTo>
                  <a:lnTo>
                    <a:pt x="164116" y="51581"/>
                  </a:lnTo>
                  <a:lnTo>
                    <a:pt x="118205" y="51581"/>
                  </a:lnTo>
                  <a:lnTo>
                    <a:pt x="118205" y="41008"/>
                  </a:lnTo>
                  <a:cubicBezTo>
                    <a:pt x="118205" y="23673"/>
                    <a:pt x="104108" y="8147"/>
                    <a:pt x="86773" y="7194"/>
                  </a:cubicBezTo>
                  <a:cubicBezTo>
                    <a:pt x="67532" y="6147"/>
                    <a:pt x="51626" y="21482"/>
                    <a:pt x="51626" y="40437"/>
                  </a:cubicBezTo>
                  <a:lnTo>
                    <a:pt x="51626" y="51581"/>
                  </a:lnTo>
                  <a:lnTo>
                    <a:pt x="40481" y="51581"/>
                  </a:lnTo>
                  <a:cubicBezTo>
                    <a:pt x="22098" y="51581"/>
                    <a:pt x="7144" y="66535"/>
                    <a:pt x="7144" y="84918"/>
                  </a:cubicBezTo>
                  <a:lnTo>
                    <a:pt x="7144" y="352857"/>
                  </a:lnTo>
                  <a:cubicBezTo>
                    <a:pt x="7144" y="371240"/>
                    <a:pt x="22098" y="386194"/>
                    <a:pt x="40481" y="386194"/>
                  </a:cubicBezTo>
                  <a:lnTo>
                    <a:pt x="352806" y="386194"/>
                  </a:lnTo>
                  <a:cubicBezTo>
                    <a:pt x="371189" y="386194"/>
                    <a:pt x="386144" y="371240"/>
                    <a:pt x="386144" y="352857"/>
                  </a:cubicBezTo>
                  <a:lnTo>
                    <a:pt x="386144" y="84918"/>
                  </a:lnTo>
                  <a:cubicBezTo>
                    <a:pt x="386144" y="66535"/>
                    <a:pt x="371285" y="51581"/>
                    <a:pt x="352806" y="51581"/>
                  </a:cubicBezTo>
                  <a:close/>
                  <a:moveTo>
                    <a:pt x="297371" y="40627"/>
                  </a:moveTo>
                  <a:cubicBezTo>
                    <a:pt x="297371" y="34055"/>
                    <a:pt x="303086" y="28816"/>
                    <a:pt x="309753" y="29578"/>
                  </a:cubicBezTo>
                  <a:cubicBezTo>
                    <a:pt x="315373" y="30245"/>
                    <a:pt x="319564" y="35198"/>
                    <a:pt x="319564" y="40913"/>
                  </a:cubicBezTo>
                  <a:lnTo>
                    <a:pt x="319564" y="84728"/>
                  </a:lnTo>
                  <a:cubicBezTo>
                    <a:pt x="319564" y="90443"/>
                    <a:pt x="315373" y="95396"/>
                    <a:pt x="309753" y="96063"/>
                  </a:cubicBezTo>
                  <a:cubicBezTo>
                    <a:pt x="303086" y="96825"/>
                    <a:pt x="297371" y="91586"/>
                    <a:pt x="297371" y="85014"/>
                  </a:cubicBezTo>
                  <a:lnTo>
                    <a:pt x="297371" y="40627"/>
                  </a:lnTo>
                  <a:close/>
                  <a:moveTo>
                    <a:pt x="186309" y="40627"/>
                  </a:moveTo>
                  <a:cubicBezTo>
                    <a:pt x="186309" y="34055"/>
                    <a:pt x="192024" y="28816"/>
                    <a:pt x="198691" y="29578"/>
                  </a:cubicBezTo>
                  <a:cubicBezTo>
                    <a:pt x="204311" y="30245"/>
                    <a:pt x="208502" y="35198"/>
                    <a:pt x="208502" y="40913"/>
                  </a:cubicBezTo>
                  <a:lnTo>
                    <a:pt x="208502" y="84728"/>
                  </a:lnTo>
                  <a:cubicBezTo>
                    <a:pt x="208502" y="90443"/>
                    <a:pt x="204311" y="95396"/>
                    <a:pt x="198691" y="96063"/>
                  </a:cubicBezTo>
                  <a:cubicBezTo>
                    <a:pt x="192024" y="96825"/>
                    <a:pt x="186309" y="91586"/>
                    <a:pt x="186309" y="85014"/>
                  </a:cubicBezTo>
                  <a:lnTo>
                    <a:pt x="186309" y="40627"/>
                  </a:lnTo>
                  <a:close/>
                  <a:moveTo>
                    <a:pt x="73819" y="40627"/>
                  </a:moveTo>
                  <a:cubicBezTo>
                    <a:pt x="73819" y="34055"/>
                    <a:pt x="79534" y="28816"/>
                    <a:pt x="86201" y="29578"/>
                  </a:cubicBezTo>
                  <a:cubicBezTo>
                    <a:pt x="91821" y="30245"/>
                    <a:pt x="96012" y="35198"/>
                    <a:pt x="96012" y="40913"/>
                  </a:cubicBezTo>
                  <a:lnTo>
                    <a:pt x="96012" y="84728"/>
                  </a:lnTo>
                  <a:cubicBezTo>
                    <a:pt x="96012" y="90443"/>
                    <a:pt x="91821" y="95396"/>
                    <a:pt x="86201" y="96063"/>
                  </a:cubicBezTo>
                  <a:cubicBezTo>
                    <a:pt x="79534" y="96825"/>
                    <a:pt x="73819" y="91586"/>
                    <a:pt x="73819" y="85014"/>
                  </a:cubicBezTo>
                  <a:lnTo>
                    <a:pt x="73819" y="40627"/>
                  </a:lnTo>
                  <a:close/>
                  <a:moveTo>
                    <a:pt x="352806" y="363906"/>
                  </a:moveTo>
                  <a:lnTo>
                    <a:pt x="40481" y="363906"/>
                  </a:lnTo>
                  <a:cubicBezTo>
                    <a:pt x="34385" y="363906"/>
                    <a:pt x="29337" y="358953"/>
                    <a:pt x="29337" y="352761"/>
                  </a:cubicBezTo>
                  <a:lnTo>
                    <a:pt x="29337" y="164071"/>
                  </a:lnTo>
                  <a:lnTo>
                    <a:pt x="363855" y="164071"/>
                  </a:lnTo>
                  <a:lnTo>
                    <a:pt x="363855" y="352761"/>
                  </a:lnTo>
                  <a:cubicBezTo>
                    <a:pt x="363950" y="358953"/>
                    <a:pt x="358997" y="363906"/>
                    <a:pt x="352806" y="363906"/>
                  </a:cubicBezTo>
                  <a:close/>
                  <a:moveTo>
                    <a:pt x="363950" y="141878"/>
                  </a:moveTo>
                  <a:lnTo>
                    <a:pt x="29432" y="141878"/>
                  </a:lnTo>
                  <a:lnTo>
                    <a:pt x="29432" y="84918"/>
                  </a:lnTo>
                  <a:cubicBezTo>
                    <a:pt x="29432" y="78822"/>
                    <a:pt x="34385" y="73774"/>
                    <a:pt x="40577" y="73774"/>
                  </a:cubicBezTo>
                  <a:lnTo>
                    <a:pt x="51721" y="73774"/>
                  </a:lnTo>
                  <a:lnTo>
                    <a:pt x="51721" y="84347"/>
                  </a:lnTo>
                  <a:cubicBezTo>
                    <a:pt x="51721" y="101682"/>
                    <a:pt x="65818" y="117208"/>
                    <a:pt x="83153" y="118161"/>
                  </a:cubicBezTo>
                  <a:cubicBezTo>
                    <a:pt x="102394" y="119208"/>
                    <a:pt x="118301" y="103873"/>
                    <a:pt x="118301" y="84918"/>
                  </a:cubicBezTo>
                  <a:lnTo>
                    <a:pt x="118301" y="73774"/>
                  </a:lnTo>
                  <a:lnTo>
                    <a:pt x="164211" y="73774"/>
                  </a:lnTo>
                  <a:lnTo>
                    <a:pt x="164211" y="84347"/>
                  </a:lnTo>
                  <a:cubicBezTo>
                    <a:pt x="164211" y="101682"/>
                    <a:pt x="178308" y="117208"/>
                    <a:pt x="195644" y="118161"/>
                  </a:cubicBezTo>
                  <a:cubicBezTo>
                    <a:pt x="214884" y="119208"/>
                    <a:pt x="230791" y="103873"/>
                    <a:pt x="230791" y="84918"/>
                  </a:cubicBezTo>
                  <a:lnTo>
                    <a:pt x="230791" y="73774"/>
                  </a:lnTo>
                  <a:lnTo>
                    <a:pt x="275177" y="73774"/>
                  </a:lnTo>
                  <a:lnTo>
                    <a:pt x="275177" y="84347"/>
                  </a:lnTo>
                  <a:cubicBezTo>
                    <a:pt x="275177" y="101682"/>
                    <a:pt x="289274" y="117208"/>
                    <a:pt x="306610" y="118161"/>
                  </a:cubicBezTo>
                  <a:cubicBezTo>
                    <a:pt x="325850" y="119208"/>
                    <a:pt x="341757" y="103873"/>
                    <a:pt x="341757" y="84918"/>
                  </a:cubicBezTo>
                  <a:lnTo>
                    <a:pt x="341757" y="73774"/>
                  </a:lnTo>
                  <a:lnTo>
                    <a:pt x="352901" y="73774"/>
                  </a:lnTo>
                  <a:cubicBezTo>
                    <a:pt x="358997" y="73774"/>
                    <a:pt x="364046" y="78727"/>
                    <a:pt x="364046" y="84918"/>
                  </a:cubicBezTo>
                  <a:lnTo>
                    <a:pt x="364046" y="14187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8" name="Google Shape;289;p33"/>
            <p:cNvSpPr/>
            <p:nvPr/>
          </p:nvSpPr>
          <p:spPr>
            <a:xfrm>
              <a:off x="3493285" y="1072038"/>
              <a:ext cx="295275" cy="161925"/>
            </a:xfrm>
            <a:custGeom>
              <a:avLst/>
              <a:gdLst/>
              <a:ahLst/>
              <a:cxnLst/>
              <a:rect l="l" t="t" r="r" b="b"/>
              <a:pathLst>
                <a:path w="295275" h="161925" extrusionOk="0">
                  <a:moveTo>
                    <a:pt x="286226" y="7144"/>
                  </a:moveTo>
                  <a:lnTo>
                    <a:pt x="18288" y="7144"/>
                  </a:lnTo>
                  <a:cubicBezTo>
                    <a:pt x="12192" y="7144"/>
                    <a:pt x="7144" y="12097"/>
                    <a:pt x="7144" y="18288"/>
                  </a:cubicBezTo>
                  <a:lnTo>
                    <a:pt x="7144" y="151543"/>
                  </a:lnTo>
                  <a:cubicBezTo>
                    <a:pt x="7144" y="157639"/>
                    <a:pt x="12097" y="162687"/>
                    <a:pt x="18288" y="162687"/>
                  </a:cubicBezTo>
                  <a:lnTo>
                    <a:pt x="286226" y="162687"/>
                  </a:lnTo>
                  <a:cubicBezTo>
                    <a:pt x="292322" y="162687"/>
                    <a:pt x="297371" y="157734"/>
                    <a:pt x="297371" y="151543"/>
                  </a:cubicBezTo>
                  <a:lnTo>
                    <a:pt x="297371" y="18288"/>
                  </a:lnTo>
                  <a:cubicBezTo>
                    <a:pt x="297371" y="12192"/>
                    <a:pt x="292417" y="7144"/>
                    <a:pt x="286226" y="7144"/>
                  </a:cubicBezTo>
                  <a:close/>
                  <a:moveTo>
                    <a:pt x="73819" y="140399"/>
                  </a:moveTo>
                  <a:lnTo>
                    <a:pt x="29432" y="140399"/>
                  </a:lnTo>
                  <a:lnTo>
                    <a:pt x="29432" y="96012"/>
                  </a:lnTo>
                  <a:lnTo>
                    <a:pt x="73819" y="96012"/>
                  </a:lnTo>
                  <a:lnTo>
                    <a:pt x="73819" y="140399"/>
                  </a:lnTo>
                  <a:close/>
                  <a:moveTo>
                    <a:pt x="73819" y="73819"/>
                  </a:moveTo>
                  <a:lnTo>
                    <a:pt x="29432" y="73819"/>
                  </a:lnTo>
                  <a:lnTo>
                    <a:pt x="29432" y="29432"/>
                  </a:lnTo>
                  <a:lnTo>
                    <a:pt x="73819" y="29432"/>
                  </a:lnTo>
                  <a:lnTo>
                    <a:pt x="73819" y="73819"/>
                  </a:lnTo>
                  <a:close/>
                  <a:moveTo>
                    <a:pt x="141922" y="140399"/>
                  </a:moveTo>
                  <a:lnTo>
                    <a:pt x="96012" y="140399"/>
                  </a:lnTo>
                  <a:lnTo>
                    <a:pt x="96012" y="96012"/>
                  </a:lnTo>
                  <a:lnTo>
                    <a:pt x="141922" y="96012"/>
                  </a:lnTo>
                  <a:lnTo>
                    <a:pt x="141922" y="140399"/>
                  </a:lnTo>
                  <a:close/>
                  <a:moveTo>
                    <a:pt x="141922" y="73819"/>
                  </a:moveTo>
                  <a:lnTo>
                    <a:pt x="96012" y="73819"/>
                  </a:lnTo>
                  <a:lnTo>
                    <a:pt x="96012" y="29432"/>
                  </a:lnTo>
                  <a:lnTo>
                    <a:pt x="141922" y="29432"/>
                  </a:lnTo>
                  <a:lnTo>
                    <a:pt x="141922" y="73819"/>
                  </a:lnTo>
                  <a:close/>
                  <a:moveTo>
                    <a:pt x="208502" y="140399"/>
                  </a:moveTo>
                  <a:lnTo>
                    <a:pt x="164116" y="140399"/>
                  </a:lnTo>
                  <a:lnTo>
                    <a:pt x="164116" y="96012"/>
                  </a:lnTo>
                  <a:lnTo>
                    <a:pt x="208502" y="96012"/>
                  </a:lnTo>
                  <a:lnTo>
                    <a:pt x="208502" y="140399"/>
                  </a:lnTo>
                  <a:close/>
                  <a:moveTo>
                    <a:pt x="208502" y="73819"/>
                  </a:moveTo>
                  <a:lnTo>
                    <a:pt x="164116" y="73819"/>
                  </a:lnTo>
                  <a:lnTo>
                    <a:pt x="164116" y="29432"/>
                  </a:lnTo>
                  <a:lnTo>
                    <a:pt x="208502" y="29432"/>
                  </a:lnTo>
                  <a:lnTo>
                    <a:pt x="208502" y="73819"/>
                  </a:lnTo>
                  <a:close/>
                  <a:moveTo>
                    <a:pt x="275177" y="140399"/>
                  </a:moveTo>
                  <a:lnTo>
                    <a:pt x="230791" y="140399"/>
                  </a:lnTo>
                  <a:lnTo>
                    <a:pt x="230791" y="96012"/>
                  </a:lnTo>
                  <a:lnTo>
                    <a:pt x="275177" y="96012"/>
                  </a:lnTo>
                  <a:lnTo>
                    <a:pt x="275177" y="140399"/>
                  </a:lnTo>
                  <a:close/>
                  <a:moveTo>
                    <a:pt x="275177" y="73819"/>
                  </a:moveTo>
                  <a:lnTo>
                    <a:pt x="230791" y="73819"/>
                  </a:lnTo>
                  <a:lnTo>
                    <a:pt x="230791" y="29432"/>
                  </a:lnTo>
                  <a:lnTo>
                    <a:pt x="275177" y="29432"/>
                  </a:lnTo>
                  <a:lnTo>
                    <a:pt x="275177" y="738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9" name="Google Shape;290;p33"/>
          <p:cNvSpPr/>
          <p:nvPr/>
        </p:nvSpPr>
        <p:spPr>
          <a:xfrm>
            <a:off x="1889139" y="2971643"/>
            <a:ext cx="2109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0" name="Google Shape;291;p33"/>
          <p:cNvSpPr txBox="1"/>
          <p:nvPr/>
        </p:nvSpPr>
        <p:spPr>
          <a:xfrm>
            <a:off x="1889138" y="3274928"/>
            <a:ext cx="21099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labore et dolore magna aliqua.</a:t>
            </a:r>
            <a:endParaRPr sz="9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1" name="Google Shape;292;p33"/>
          <p:cNvSpPr/>
          <p:nvPr/>
        </p:nvSpPr>
        <p:spPr>
          <a:xfrm>
            <a:off x="5375306" y="2373020"/>
            <a:ext cx="433483" cy="433483"/>
          </a:xfrm>
          <a:custGeom>
            <a:avLst/>
            <a:gdLst/>
            <a:ahLst/>
            <a:cxnLst/>
            <a:rect l="l" t="t" r="r" b="b"/>
            <a:pathLst>
              <a:path w="390525" h="390525" extrusionOk="0">
                <a:moveTo>
                  <a:pt x="384806" y="81802"/>
                </a:moveTo>
                <a:cubicBezTo>
                  <a:pt x="383091" y="77516"/>
                  <a:pt x="378900" y="74754"/>
                  <a:pt x="374328" y="74754"/>
                </a:cubicBezTo>
                <a:lnTo>
                  <a:pt x="318036" y="74754"/>
                </a:lnTo>
                <a:lnTo>
                  <a:pt x="318036" y="18461"/>
                </a:lnTo>
                <a:cubicBezTo>
                  <a:pt x="318036" y="13889"/>
                  <a:pt x="315273" y="9698"/>
                  <a:pt x="310987" y="7983"/>
                </a:cubicBezTo>
                <a:cubicBezTo>
                  <a:pt x="306701" y="6269"/>
                  <a:pt x="301843" y="7221"/>
                  <a:pt x="298604" y="10460"/>
                </a:cubicBezTo>
                <a:lnTo>
                  <a:pt x="260886" y="48179"/>
                </a:lnTo>
                <a:cubicBezTo>
                  <a:pt x="229739" y="33320"/>
                  <a:pt x="194211" y="27796"/>
                  <a:pt x="159920" y="32653"/>
                </a:cubicBezTo>
                <a:cubicBezTo>
                  <a:pt x="111438" y="39416"/>
                  <a:pt x="68671" y="65229"/>
                  <a:pt x="39144" y="106472"/>
                </a:cubicBezTo>
                <a:cubicBezTo>
                  <a:pt x="24951" y="126284"/>
                  <a:pt x="15140" y="148954"/>
                  <a:pt x="10569" y="172957"/>
                </a:cubicBezTo>
                <a:cubicBezTo>
                  <a:pt x="-1052" y="233154"/>
                  <a:pt x="17331" y="292019"/>
                  <a:pt x="59146" y="333739"/>
                </a:cubicBezTo>
                <a:cubicBezTo>
                  <a:pt x="92674" y="367267"/>
                  <a:pt x="137156" y="385650"/>
                  <a:pt x="184590" y="385650"/>
                </a:cubicBezTo>
                <a:lnTo>
                  <a:pt x="184590" y="385650"/>
                </a:lnTo>
                <a:cubicBezTo>
                  <a:pt x="231929" y="385650"/>
                  <a:pt x="276506" y="367171"/>
                  <a:pt x="310035" y="333739"/>
                </a:cubicBezTo>
                <a:cubicBezTo>
                  <a:pt x="337562" y="306211"/>
                  <a:pt x="354897" y="271350"/>
                  <a:pt x="360231" y="232964"/>
                </a:cubicBezTo>
                <a:cubicBezTo>
                  <a:pt x="364994" y="198579"/>
                  <a:pt x="359469" y="163050"/>
                  <a:pt x="344705" y="131904"/>
                </a:cubicBezTo>
                <a:lnTo>
                  <a:pt x="382424" y="94185"/>
                </a:lnTo>
                <a:cubicBezTo>
                  <a:pt x="385568" y="90946"/>
                  <a:pt x="386520" y="86089"/>
                  <a:pt x="384806" y="81802"/>
                </a:cubicBezTo>
                <a:close/>
                <a:moveTo>
                  <a:pt x="203259" y="226963"/>
                </a:moveTo>
                <a:cubicBezTo>
                  <a:pt x="198211" y="232012"/>
                  <a:pt x="191544" y="234774"/>
                  <a:pt x="184400" y="234774"/>
                </a:cubicBezTo>
                <a:cubicBezTo>
                  <a:pt x="177256" y="234774"/>
                  <a:pt x="170588" y="232012"/>
                  <a:pt x="165540" y="226963"/>
                </a:cubicBezTo>
                <a:cubicBezTo>
                  <a:pt x="160492" y="221915"/>
                  <a:pt x="157730" y="215248"/>
                  <a:pt x="157730" y="208104"/>
                </a:cubicBezTo>
                <a:cubicBezTo>
                  <a:pt x="157730" y="200960"/>
                  <a:pt x="160492" y="194292"/>
                  <a:pt x="165540" y="189244"/>
                </a:cubicBezTo>
                <a:cubicBezTo>
                  <a:pt x="170779" y="184006"/>
                  <a:pt x="177542" y="181434"/>
                  <a:pt x="184400" y="181434"/>
                </a:cubicBezTo>
                <a:cubicBezTo>
                  <a:pt x="187448" y="181434"/>
                  <a:pt x="190496" y="182005"/>
                  <a:pt x="193448" y="183053"/>
                </a:cubicBezTo>
                <a:lnTo>
                  <a:pt x="176399" y="200103"/>
                </a:lnTo>
                <a:cubicBezTo>
                  <a:pt x="172017" y="204484"/>
                  <a:pt x="172017" y="211723"/>
                  <a:pt x="176399" y="216105"/>
                </a:cubicBezTo>
                <a:cubicBezTo>
                  <a:pt x="178589" y="218296"/>
                  <a:pt x="181542" y="219439"/>
                  <a:pt x="184400" y="219439"/>
                </a:cubicBezTo>
                <a:cubicBezTo>
                  <a:pt x="187257" y="219439"/>
                  <a:pt x="190210" y="218296"/>
                  <a:pt x="192401" y="216105"/>
                </a:cubicBezTo>
                <a:lnTo>
                  <a:pt x="209451" y="199055"/>
                </a:lnTo>
                <a:cubicBezTo>
                  <a:pt x="212879" y="208485"/>
                  <a:pt x="210784" y="219439"/>
                  <a:pt x="203259" y="226963"/>
                </a:cubicBezTo>
                <a:close/>
                <a:moveTo>
                  <a:pt x="210308" y="166194"/>
                </a:moveTo>
                <a:cubicBezTo>
                  <a:pt x="191258" y="154478"/>
                  <a:pt x="165921" y="156764"/>
                  <a:pt x="149443" y="173242"/>
                </a:cubicBezTo>
                <a:cubicBezTo>
                  <a:pt x="140109" y="182577"/>
                  <a:pt x="134965" y="194959"/>
                  <a:pt x="134965" y="208104"/>
                </a:cubicBezTo>
                <a:cubicBezTo>
                  <a:pt x="134965" y="221248"/>
                  <a:pt x="140109" y="233631"/>
                  <a:pt x="149443" y="242965"/>
                </a:cubicBezTo>
                <a:cubicBezTo>
                  <a:pt x="158778" y="252300"/>
                  <a:pt x="171160" y="257443"/>
                  <a:pt x="184304" y="257443"/>
                </a:cubicBezTo>
                <a:cubicBezTo>
                  <a:pt x="197449" y="257443"/>
                  <a:pt x="209831" y="252300"/>
                  <a:pt x="219166" y="242965"/>
                </a:cubicBezTo>
                <a:cubicBezTo>
                  <a:pt x="235644" y="226487"/>
                  <a:pt x="238026" y="201150"/>
                  <a:pt x="226214" y="182100"/>
                </a:cubicBezTo>
                <a:lnTo>
                  <a:pt x="256218" y="152097"/>
                </a:lnTo>
                <a:cubicBezTo>
                  <a:pt x="284031" y="187815"/>
                  <a:pt x="281555" y="239727"/>
                  <a:pt x="248694" y="272588"/>
                </a:cubicBezTo>
                <a:cubicBezTo>
                  <a:pt x="213165" y="308116"/>
                  <a:pt x="155253" y="308116"/>
                  <a:pt x="119725" y="272588"/>
                </a:cubicBezTo>
                <a:cubicBezTo>
                  <a:pt x="84197" y="237060"/>
                  <a:pt x="84197" y="179148"/>
                  <a:pt x="119725" y="143619"/>
                </a:cubicBezTo>
                <a:cubicBezTo>
                  <a:pt x="137537" y="125808"/>
                  <a:pt x="160873" y="116950"/>
                  <a:pt x="184209" y="116950"/>
                </a:cubicBezTo>
                <a:cubicBezTo>
                  <a:pt x="204021" y="116950"/>
                  <a:pt x="223738" y="123331"/>
                  <a:pt x="240216" y="136095"/>
                </a:cubicBezTo>
                <a:lnTo>
                  <a:pt x="210308" y="166194"/>
                </a:lnTo>
                <a:close/>
                <a:moveTo>
                  <a:pt x="293556" y="317737"/>
                </a:moveTo>
                <a:cubicBezTo>
                  <a:pt x="233263" y="378030"/>
                  <a:pt x="135251" y="378030"/>
                  <a:pt x="75053" y="317737"/>
                </a:cubicBezTo>
                <a:cubicBezTo>
                  <a:pt x="14760" y="257443"/>
                  <a:pt x="14760" y="159431"/>
                  <a:pt x="75053" y="99233"/>
                </a:cubicBezTo>
                <a:cubicBezTo>
                  <a:pt x="104580" y="69706"/>
                  <a:pt x="144490" y="54180"/>
                  <a:pt x="184781" y="54180"/>
                </a:cubicBezTo>
                <a:cubicBezTo>
                  <a:pt x="205450" y="54180"/>
                  <a:pt x="226214" y="58275"/>
                  <a:pt x="245645" y="66658"/>
                </a:cubicBezTo>
                <a:cubicBezTo>
                  <a:pt x="245645" y="66848"/>
                  <a:pt x="245645" y="66943"/>
                  <a:pt x="245550" y="67134"/>
                </a:cubicBezTo>
                <a:cubicBezTo>
                  <a:pt x="245550" y="67229"/>
                  <a:pt x="245550" y="67324"/>
                  <a:pt x="245550" y="67419"/>
                </a:cubicBezTo>
                <a:cubicBezTo>
                  <a:pt x="245550" y="67800"/>
                  <a:pt x="245455" y="68086"/>
                  <a:pt x="245455" y="68467"/>
                </a:cubicBezTo>
                <a:lnTo>
                  <a:pt x="245455" y="112473"/>
                </a:lnTo>
                <a:cubicBezTo>
                  <a:pt x="201449" y="84469"/>
                  <a:pt x="142204" y="89613"/>
                  <a:pt x="103818" y="127998"/>
                </a:cubicBezTo>
                <a:cubicBezTo>
                  <a:pt x="59432" y="172385"/>
                  <a:pt x="59432" y="244680"/>
                  <a:pt x="103818" y="289066"/>
                </a:cubicBezTo>
                <a:cubicBezTo>
                  <a:pt x="126012" y="311260"/>
                  <a:pt x="155158" y="322404"/>
                  <a:pt x="184304" y="322404"/>
                </a:cubicBezTo>
                <a:cubicBezTo>
                  <a:pt x="213451" y="322404"/>
                  <a:pt x="242597" y="311260"/>
                  <a:pt x="264791" y="289066"/>
                </a:cubicBezTo>
                <a:cubicBezTo>
                  <a:pt x="303177" y="250681"/>
                  <a:pt x="308415" y="191435"/>
                  <a:pt x="280317" y="147429"/>
                </a:cubicBezTo>
                <a:lnTo>
                  <a:pt x="324322" y="147429"/>
                </a:lnTo>
                <a:cubicBezTo>
                  <a:pt x="324703" y="147429"/>
                  <a:pt x="324989" y="147429"/>
                  <a:pt x="325370" y="147334"/>
                </a:cubicBezTo>
                <a:cubicBezTo>
                  <a:pt x="325465" y="147334"/>
                  <a:pt x="325560" y="147334"/>
                  <a:pt x="325655" y="147334"/>
                </a:cubicBezTo>
                <a:cubicBezTo>
                  <a:pt x="325846" y="147334"/>
                  <a:pt x="325941" y="147334"/>
                  <a:pt x="326132" y="147239"/>
                </a:cubicBezTo>
                <a:cubicBezTo>
                  <a:pt x="350897" y="204579"/>
                  <a:pt x="338324" y="273064"/>
                  <a:pt x="293556" y="317737"/>
                </a:cubicBezTo>
                <a:close/>
                <a:moveTo>
                  <a:pt x="319560" y="124379"/>
                </a:moveTo>
                <a:lnTo>
                  <a:pt x="268410" y="124379"/>
                </a:lnTo>
                <a:lnTo>
                  <a:pt x="268410" y="73325"/>
                </a:lnTo>
                <a:lnTo>
                  <a:pt x="295080" y="46655"/>
                </a:lnTo>
                <a:lnTo>
                  <a:pt x="295080" y="86469"/>
                </a:lnTo>
                <a:cubicBezTo>
                  <a:pt x="295080" y="92661"/>
                  <a:pt x="300129" y="97709"/>
                  <a:pt x="306320" y="97709"/>
                </a:cubicBezTo>
                <a:lnTo>
                  <a:pt x="346229" y="97709"/>
                </a:lnTo>
                <a:lnTo>
                  <a:pt x="319560" y="12437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2" name="Google Shape;293;p33"/>
          <p:cNvSpPr/>
          <p:nvPr/>
        </p:nvSpPr>
        <p:spPr>
          <a:xfrm>
            <a:off x="4537089" y="2971643"/>
            <a:ext cx="2109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3" name="Google Shape;294;p33"/>
          <p:cNvSpPr txBox="1"/>
          <p:nvPr/>
        </p:nvSpPr>
        <p:spPr>
          <a:xfrm>
            <a:off x="4537088" y="3274928"/>
            <a:ext cx="21099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labore et dolore magna aliqua.</a:t>
            </a:r>
            <a:endParaRPr sz="900" i="0" u="none" strike="noStrike" cap="none">
              <a:solidFill>
                <a:srgbClr val="000000"/>
              </a:solidFill>
            </a:endParaRPr>
          </a:p>
        </p:txBody>
      </p:sp>
      <p:cxnSp>
        <p:nvCxnSpPr>
          <p:cNvPr id="14" name="Google Shape;296;p33"/>
          <p:cNvCxnSpPr/>
          <p:nvPr/>
        </p:nvCxnSpPr>
        <p:spPr>
          <a:xfrm>
            <a:off x="892850" y="1404418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15" name="Google Shape;297;p33"/>
          <p:cNvSpPr txBox="1"/>
          <p:nvPr/>
        </p:nvSpPr>
        <p:spPr>
          <a:xfrm>
            <a:off x="812926" y="1047993"/>
            <a:ext cx="54522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64407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4" name="Google Shape;32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6783" y="1474606"/>
            <a:ext cx="1710300" cy="1710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" name="Google Shape;328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6942" y="1474606"/>
            <a:ext cx="1710300" cy="1710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" name="Google Shape;329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17125" y="1474606"/>
            <a:ext cx="1710300" cy="171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" name="Google Shape;330;p35"/>
          <p:cNvSpPr txBox="1"/>
          <p:nvPr/>
        </p:nvSpPr>
        <p:spPr>
          <a:xfrm>
            <a:off x="896771" y="3352613"/>
            <a:ext cx="1710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8" name="Google Shape;331;p35"/>
          <p:cNvSpPr txBox="1"/>
          <p:nvPr/>
        </p:nvSpPr>
        <p:spPr>
          <a:xfrm>
            <a:off x="896771" y="3678830"/>
            <a:ext cx="1710300" cy="6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do.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9" name="Google Shape;332;p35"/>
          <p:cNvSpPr txBox="1"/>
          <p:nvPr/>
        </p:nvSpPr>
        <p:spPr>
          <a:xfrm>
            <a:off x="3406967" y="3352613"/>
            <a:ext cx="1710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0" name="Google Shape;333;p35"/>
          <p:cNvSpPr txBox="1"/>
          <p:nvPr/>
        </p:nvSpPr>
        <p:spPr>
          <a:xfrm>
            <a:off x="3406967" y="3678830"/>
            <a:ext cx="1710300" cy="6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do.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1" name="Google Shape;334;p35"/>
          <p:cNvSpPr txBox="1"/>
          <p:nvPr/>
        </p:nvSpPr>
        <p:spPr>
          <a:xfrm>
            <a:off x="5917163" y="3352613"/>
            <a:ext cx="17103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i="0" u="none" strike="noStrike" cap="none">
                <a:solidFill>
                  <a:schemeClr val="lt1"/>
                </a:solidFill>
              </a:rPr>
              <a:t>Lorem ipsum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2" name="Google Shape;335;p35"/>
          <p:cNvSpPr txBox="1"/>
          <p:nvPr/>
        </p:nvSpPr>
        <p:spPr>
          <a:xfrm>
            <a:off x="5917163" y="3678830"/>
            <a:ext cx="1710300" cy="6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adipiscing elit, sed do.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cxnSp>
        <p:nvCxnSpPr>
          <p:cNvPr id="13" name="Google Shape;337;p35"/>
          <p:cNvCxnSpPr/>
          <p:nvPr/>
        </p:nvCxnSpPr>
        <p:spPr>
          <a:xfrm>
            <a:off x="892850" y="1088331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14" name="Google Shape;338;p35"/>
          <p:cNvSpPr txBox="1"/>
          <p:nvPr/>
        </p:nvSpPr>
        <p:spPr>
          <a:xfrm>
            <a:off x="812926" y="731906"/>
            <a:ext cx="54522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555788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75;p23"/>
          <p:cNvSpPr txBox="1"/>
          <p:nvPr/>
        </p:nvSpPr>
        <p:spPr>
          <a:xfrm>
            <a:off x="1015660" y="1142971"/>
            <a:ext cx="6051184" cy="1594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000" b="1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Título de </a:t>
            </a:r>
            <a:r>
              <a:rPr lang="ko" sz="4000" b="1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la</a:t>
            </a:r>
            <a:endParaRPr lang="es-MX" altLang="ko" sz="4000" b="1" i="0" u="none" strike="noStrike" cap="none" dirty="0" smtClean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000" b="1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presentación</a:t>
            </a:r>
            <a:endParaRPr sz="40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" name="Google Shape;75;p23"/>
          <p:cNvSpPr txBox="1"/>
          <p:nvPr/>
        </p:nvSpPr>
        <p:spPr>
          <a:xfrm>
            <a:off x="1015660" y="2737501"/>
            <a:ext cx="7331400" cy="582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es-MX" altLang="ko" sz="2400" dirty="0" smtClean="0">
                <a:solidFill>
                  <a:schemeClr val="lt1"/>
                </a:solidFill>
                <a:latin typeface="Lora" pitchFamily="2" charset="0"/>
                <a:ea typeface="Georgia"/>
                <a:cs typeface="Georgia"/>
                <a:sym typeface="Georgia"/>
              </a:rPr>
              <a:t>Sub</a:t>
            </a:r>
            <a:r>
              <a:rPr lang="ko" sz="2400" i="0" u="none" strike="noStrike" cap="none" dirty="0" smtClean="0">
                <a:solidFill>
                  <a:schemeClr val="lt1"/>
                </a:solidFill>
                <a:latin typeface="Lora" pitchFamily="2" charset="0"/>
                <a:ea typeface="Georgia"/>
                <a:cs typeface="Georgia"/>
                <a:sym typeface="Georgia"/>
              </a:rPr>
              <a:t>ítulo </a:t>
            </a:r>
            <a:r>
              <a:rPr lang="ko" sz="2400" i="0" u="none" strike="noStrike" cap="none" dirty="0">
                <a:solidFill>
                  <a:schemeClr val="lt1"/>
                </a:solidFill>
                <a:latin typeface="Lora" pitchFamily="2" charset="0"/>
                <a:ea typeface="Georgia"/>
                <a:cs typeface="Georgia"/>
                <a:sym typeface="Georgia"/>
              </a:rPr>
              <a:t>de </a:t>
            </a:r>
            <a:r>
              <a:rPr lang="ko" sz="2400" i="0" u="none" strike="noStrike" cap="none" dirty="0" smtClean="0">
                <a:solidFill>
                  <a:schemeClr val="lt1"/>
                </a:solidFill>
                <a:latin typeface="Lora" pitchFamily="2" charset="0"/>
                <a:ea typeface="Georgia"/>
                <a:cs typeface="Georgia"/>
                <a:sym typeface="Georgia"/>
              </a:rPr>
              <a:t>la presentación</a:t>
            </a:r>
            <a:endParaRPr sz="2400" i="0" u="none" strike="noStrike" cap="none" dirty="0">
              <a:solidFill>
                <a:schemeClr val="accent4"/>
              </a:solidFill>
              <a:latin typeface="Lora" pitchFamily="2" charset="0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196358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cxnSp>
        <p:nvCxnSpPr>
          <p:cNvPr id="4" name="Google Shape;344;p36"/>
          <p:cNvCxnSpPr/>
          <p:nvPr/>
        </p:nvCxnSpPr>
        <p:spPr>
          <a:xfrm>
            <a:off x="892850" y="1564409"/>
            <a:ext cx="73584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" name="Google Shape;345;p36"/>
          <p:cNvCxnSpPr/>
          <p:nvPr/>
        </p:nvCxnSpPr>
        <p:spPr>
          <a:xfrm>
            <a:off x="892850" y="1945409"/>
            <a:ext cx="73584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" name="Google Shape;346;p36"/>
          <p:cNvCxnSpPr/>
          <p:nvPr/>
        </p:nvCxnSpPr>
        <p:spPr>
          <a:xfrm>
            <a:off x="892850" y="2723284"/>
            <a:ext cx="73584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" name="Google Shape;347;p36"/>
          <p:cNvCxnSpPr/>
          <p:nvPr/>
        </p:nvCxnSpPr>
        <p:spPr>
          <a:xfrm>
            <a:off x="892850" y="3501159"/>
            <a:ext cx="73584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8" name="Google Shape;348;p36"/>
          <p:cNvCxnSpPr/>
          <p:nvPr/>
        </p:nvCxnSpPr>
        <p:spPr>
          <a:xfrm>
            <a:off x="892850" y="4279034"/>
            <a:ext cx="73584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" name="Google Shape;349;p36"/>
          <p:cNvSpPr txBox="1"/>
          <p:nvPr/>
        </p:nvSpPr>
        <p:spPr>
          <a:xfrm>
            <a:off x="1046342" y="2057335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0" name="Google Shape;350;p36"/>
          <p:cNvSpPr/>
          <p:nvPr/>
        </p:nvSpPr>
        <p:spPr>
          <a:xfrm>
            <a:off x="1046342" y="1627939"/>
            <a:ext cx="1973084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lt1"/>
                </a:solidFill>
              </a:rPr>
              <a:t>OPORTUNIDAD</a:t>
            </a:r>
            <a:endParaRPr sz="12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1" name="Google Shape;351;p36"/>
          <p:cNvSpPr txBox="1"/>
          <p:nvPr/>
        </p:nvSpPr>
        <p:spPr>
          <a:xfrm>
            <a:off x="1046342" y="2835209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2" name="Google Shape;352;p36"/>
          <p:cNvSpPr txBox="1"/>
          <p:nvPr/>
        </p:nvSpPr>
        <p:spPr>
          <a:xfrm>
            <a:off x="1046342" y="3613082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3" name="Google Shape;353;p36"/>
          <p:cNvSpPr txBox="1"/>
          <p:nvPr/>
        </p:nvSpPr>
        <p:spPr>
          <a:xfrm>
            <a:off x="3585459" y="2057335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" name="Google Shape;354;p36"/>
          <p:cNvSpPr/>
          <p:nvPr/>
        </p:nvSpPr>
        <p:spPr>
          <a:xfrm>
            <a:off x="3585459" y="1627939"/>
            <a:ext cx="1973084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lt1"/>
                </a:solidFill>
              </a:rPr>
              <a:t>OFERTA</a:t>
            </a:r>
            <a:endParaRPr sz="12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5" name="Google Shape;355;p36"/>
          <p:cNvSpPr txBox="1"/>
          <p:nvPr/>
        </p:nvSpPr>
        <p:spPr>
          <a:xfrm>
            <a:off x="3585459" y="2835209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6" name="Google Shape;356;p36"/>
          <p:cNvSpPr txBox="1"/>
          <p:nvPr/>
        </p:nvSpPr>
        <p:spPr>
          <a:xfrm>
            <a:off x="3585459" y="3613082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7" name="Google Shape;357;p36"/>
          <p:cNvSpPr txBox="1"/>
          <p:nvPr/>
        </p:nvSpPr>
        <p:spPr>
          <a:xfrm>
            <a:off x="6124577" y="2057335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8" name="Google Shape;358;p36"/>
          <p:cNvSpPr/>
          <p:nvPr/>
        </p:nvSpPr>
        <p:spPr>
          <a:xfrm>
            <a:off x="6124577" y="1627939"/>
            <a:ext cx="1973084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ko" sz="1200" i="0" u="none" strike="noStrike" cap="none">
                <a:solidFill>
                  <a:schemeClr val="lt1"/>
                </a:solidFill>
              </a:rPr>
              <a:t>IMPLEMENTACIÓN</a:t>
            </a:r>
            <a:endParaRPr sz="12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9" name="Google Shape;359;p36"/>
          <p:cNvSpPr txBox="1"/>
          <p:nvPr/>
        </p:nvSpPr>
        <p:spPr>
          <a:xfrm>
            <a:off x="6124577" y="2835209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0" name="Google Shape;360;p36"/>
          <p:cNvSpPr txBox="1"/>
          <p:nvPr/>
        </p:nvSpPr>
        <p:spPr>
          <a:xfrm>
            <a:off x="6124577" y="3613082"/>
            <a:ext cx="1973084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ko" sz="10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21" name="Google Shape;361;p36"/>
          <p:cNvCxnSpPr/>
          <p:nvPr/>
        </p:nvCxnSpPr>
        <p:spPr>
          <a:xfrm>
            <a:off x="892850" y="1110909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22" name="Google Shape;363;p36"/>
          <p:cNvSpPr txBox="1"/>
          <p:nvPr/>
        </p:nvSpPr>
        <p:spPr>
          <a:xfrm>
            <a:off x="812925" y="754484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027042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235;p31"/>
          <p:cNvSpPr/>
          <p:nvPr/>
        </p:nvSpPr>
        <p:spPr>
          <a:xfrm>
            <a:off x="893012" y="1937756"/>
            <a:ext cx="591600" cy="6102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oogle Shape;236;p31"/>
          <p:cNvGrpSpPr/>
          <p:nvPr/>
        </p:nvGrpSpPr>
        <p:grpSpPr>
          <a:xfrm>
            <a:off x="1094558" y="2107600"/>
            <a:ext cx="188681" cy="259608"/>
            <a:chOff x="3471472" y="902398"/>
            <a:chExt cx="295275" cy="393763"/>
          </a:xfrm>
        </p:grpSpPr>
        <p:sp>
          <p:nvSpPr>
            <p:cNvPr id="6" name="Google Shape;237;p31"/>
            <p:cNvSpPr/>
            <p:nvPr/>
          </p:nvSpPr>
          <p:spPr>
            <a:xfrm>
              <a:off x="3549482" y="902398"/>
              <a:ext cx="142875" cy="76200"/>
            </a:xfrm>
            <a:custGeom>
              <a:avLst/>
              <a:gdLst/>
              <a:ahLst/>
              <a:cxnLst/>
              <a:rect l="l" t="t" r="r" b="b"/>
              <a:pathLst>
                <a:path w="142875" h="76200" extrusionOk="0">
                  <a:moveTo>
                    <a:pt x="107442" y="7144"/>
                  </a:move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cubicBezTo>
                    <a:pt x="7144" y="59055"/>
                    <a:pt x="22098" y="74009"/>
                    <a:pt x="40577" y="74009"/>
                  </a:cubicBezTo>
                  <a:lnTo>
                    <a:pt x="107442" y="74009"/>
                  </a:lnTo>
                  <a:cubicBezTo>
                    <a:pt x="125921" y="74009"/>
                    <a:pt x="140875" y="59055"/>
                    <a:pt x="140875" y="40577"/>
                  </a:cubicBezTo>
                  <a:cubicBezTo>
                    <a:pt x="140875" y="22098"/>
                    <a:pt x="125825" y="7144"/>
                    <a:pt x="107442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238;p31"/>
            <p:cNvSpPr/>
            <p:nvPr/>
          </p:nvSpPr>
          <p:spPr>
            <a:xfrm>
              <a:off x="3471472" y="924686"/>
              <a:ext cx="295275" cy="371475"/>
            </a:xfrm>
            <a:custGeom>
              <a:avLst/>
              <a:gdLst/>
              <a:ahLst/>
              <a:cxnLst/>
              <a:rect l="l" t="t" r="r" b="b"/>
              <a:pathLst>
                <a:path w="295275" h="371475" extrusionOk="0">
                  <a:moveTo>
                    <a:pt x="263462" y="7144"/>
                  </a:moveTo>
                  <a:lnTo>
                    <a:pt x="240030" y="7144"/>
                  </a:lnTo>
                  <a:cubicBezTo>
                    <a:pt x="240792" y="10763"/>
                    <a:pt x="241173" y="14478"/>
                    <a:pt x="241173" y="18288"/>
                  </a:cubicBezTo>
                  <a:cubicBezTo>
                    <a:pt x="241173" y="49054"/>
                    <a:pt x="216218" y="74009"/>
                    <a:pt x="185452" y="74009"/>
                  </a:cubicBezTo>
                  <a:lnTo>
                    <a:pt x="118586" y="74009"/>
                  </a:lnTo>
                  <a:cubicBezTo>
                    <a:pt x="87821" y="74009"/>
                    <a:pt x="62865" y="49054"/>
                    <a:pt x="62865" y="18288"/>
                  </a:cubicBezTo>
                  <a:cubicBezTo>
                    <a:pt x="62865" y="14478"/>
                    <a:pt x="63246" y="10763"/>
                    <a:pt x="64008" y="7144"/>
                  </a:cubicBezTo>
                  <a:lnTo>
                    <a:pt x="40577" y="7144"/>
                  </a:lnTo>
                  <a:cubicBezTo>
                    <a:pt x="22098" y="7144"/>
                    <a:pt x="7144" y="22098"/>
                    <a:pt x="7144" y="40577"/>
                  </a:cubicBezTo>
                  <a:lnTo>
                    <a:pt x="7144" y="331851"/>
                  </a:lnTo>
                  <a:cubicBezTo>
                    <a:pt x="7144" y="350330"/>
                    <a:pt x="22098" y="365284"/>
                    <a:pt x="40577" y="365284"/>
                  </a:cubicBezTo>
                  <a:lnTo>
                    <a:pt x="263462" y="365284"/>
                  </a:lnTo>
                  <a:cubicBezTo>
                    <a:pt x="281940" y="365284"/>
                    <a:pt x="296894" y="350330"/>
                    <a:pt x="296894" y="331851"/>
                  </a:cubicBezTo>
                  <a:lnTo>
                    <a:pt x="296894" y="40577"/>
                  </a:lnTo>
                  <a:cubicBezTo>
                    <a:pt x="296894" y="22098"/>
                    <a:pt x="281845" y="7144"/>
                    <a:pt x="263462" y="7144"/>
                  </a:cubicBezTo>
                  <a:close/>
                  <a:moveTo>
                    <a:pt x="115253" y="295085"/>
                  </a:moveTo>
                  <a:lnTo>
                    <a:pt x="81820" y="328517"/>
                  </a:lnTo>
                  <a:cubicBezTo>
                    <a:pt x="77438" y="332899"/>
                    <a:pt x="70390" y="332899"/>
                    <a:pt x="66104" y="328517"/>
                  </a:cubicBezTo>
                  <a:lnTo>
                    <a:pt x="54959" y="317373"/>
                  </a:lnTo>
                  <a:cubicBezTo>
                    <a:pt x="50578" y="312992"/>
                    <a:pt x="50578" y="305943"/>
                    <a:pt x="54959" y="301657"/>
                  </a:cubicBezTo>
                  <a:cubicBezTo>
                    <a:pt x="59341" y="297275"/>
                    <a:pt x="66389" y="297275"/>
                    <a:pt x="70676" y="301657"/>
                  </a:cubicBezTo>
                  <a:lnTo>
                    <a:pt x="73914" y="304895"/>
                  </a:lnTo>
                  <a:lnTo>
                    <a:pt x="99441" y="279368"/>
                  </a:lnTo>
                  <a:cubicBezTo>
                    <a:pt x="103822" y="274987"/>
                    <a:pt x="110871" y="274987"/>
                    <a:pt x="115157" y="279368"/>
                  </a:cubicBezTo>
                  <a:cubicBezTo>
                    <a:pt x="119634" y="283750"/>
                    <a:pt x="119634" y="290798"/>
                    <a:pt x="115253" y="295085"/>
                  </a:cubicBezTo>
                  <a:close/>
                  <a:moveTo>
                    <a:pt x="115253" y="205264"/>
                  </a:moveTo>
                  <a:lnTo>
                    <a:pt x="81820" y="238697"/>
                  </a:lnTo>
                  <a:cubicBezTo>
                    <a:pt x="77438" y="243078"/>
                    <a:pt x="70390" y="243078"/>
                    <a:pt x="66104" y="238697"/>
                  </a:cubicBezTo>
                  <a:lnTo>
                    <a:pt x="54959" y="227552"/>
                  </a:lnTo>
                  <a:cubicBezTo>
                    <a:pt x="50578" y="223171"/>
                    <a:pt x="50578" y="216122"/>
                    <a:pt x="54959" y="211836"/>
                  </a:cubicBezTo>
                  <a:cubicBezTo>
                    <a:pt x="59341" y="207455"/>
                    <a:pt x="66389" y="207455"/>
                    <a:pt x="70676" y="211836"/>
                  </a:cubicBezTo>
                  <a:lnTo>
                    <a:pt x="73914" y="215075"/>
                  </a:lnTo>
                  <a:lnTo>
                    <a:pt x="99441" y="189548"/>
                  </a:lnTo>
                  <a:cubicBezTo>
                    <a:pt x="103822" y="185166"/>
                    <a:pt x="110871" y="185166"/>
                    <a:pt x="115157" y="189548"/>
                  </a:cubicBezTo>
                  <a:cubicBezTo>
                    <a:pt x="119634" y="193834"/>
                    <a:pt x="119634" y="200882"/>
                    <a:pt x="115253" y="205264"/>
                  </a:cubicBezTo>
                  <a:close/>
                  <a:moveTo>
                    <a:pt x="115253" y="115348"/>
                  </a:moveTo>
                  <a:lnTo>
                    <a:pt x="81820" y="148781"/>
                  </a:lnTo>
                  <a:cubicBezTo>
                    <a:pt x="79629" y="150971"/>
                    <a:pt x="76771" y="152019"/>
                    <a:pt x="73914" y="152019"/>
                  </a:cubicBezTo>
                  <a:cubicBezTo>
                    <a:pt x="71056" y="152019"/>
                    <a:pt x="68199" y="150971"/>
                    <a:pt x="66008" y="148781"/>
                  </a:cubicBezTo>
                  <a:lnTo>
                    <a:pt x="54864" y="137636"/>
                  </a:lnTo>
                  <a:cubicBezTo>
                    <a:pt x="50483" y="133255"/>
                    <a:pt x="50483" y="126206"/>
                    <a:pt x="54864" y="121920"/>
                  </a:cubicBezTo>
                  <a:cubicBezTo>
                    <a:pt x="59246" y="117539"/>
                    <a:pt x="66294" y="117539"/>
                    <a:pt x="70580" y="121920"/>
                  </a:cubicBezTo>
                  <a:lnTo>
                    <a:pt x="73819" y="125159"/>
                  </a:lnTo>
                  <a:lnTo>
                    <a:pt x="99346" y="99632"/>
                  </a:lnTo>
                  <a:cubicBezTo>
                    <a:pt x="103727" y="95250"/>
                    <a:pt x="110776" y="95250"/>
                    <a:pt x="115062" y="99632"/>
                  </a:cubicBezTo>
                  <a:cubicBezTo>
                    <a:pt x="119634" y="103918"/>
                    <a:pt x="119634" y="110966"/>
                    <a:pt x="115253" y="115348"/>
                  </a:cubicBezTo>
                  <a:close/>
                  <a:moveTo>
                    <a:pt x="241173" y="320707"/>
                  </a:moveTo>
                  <a:lnTo>
                    <a:pt x="152019" y="320707"/>
                  </a:lnTo>
                  <a:cubicBezTo>
                    <a:pt x="145828" y="320707"/>
                    <a:pt x="140875" y="315754"/>
                    <a:pt x="140875" y="309563"/>
                  </a:cubicBezTo>
                  <a:cubicBezTo>
                    <a:pt x="140875" y="303371"/>
                    <a:pt x="145828" y="298418"/>
                    <a:pt x="152019" y="298418"/>
                  </a:cubicBezTo>
                  <a:lnTo>
                    <a:pt x="241173" y="298418"/>
                  </a:lnTo>
                  <a:cubicBezTo>
                    <a:pt x="247364" y="298418"/>
                    <a:pt x="252317" y="303371"/>
                    <a:pt x="252317" y="309563"/>
                  </a:cubicBezTo>
                  <a:cubicBezTo>
                    <a:pt x="252317" y="315754"/>
                    <a:pt x="247269" y="320707"/>
                    <a:pt x="241173" y="320707"/>
                  </a:cubicBezTo>
                  <a:close/>
                  <a:moveTo>
                    <a:pt x="241173" y="230791"/>
                  </a:moveTo>
                  <a:lnTo>
                    <a:pt x="152019" y="230791"/>
                  </a:lnTo>
                  <a:cubicBezTo>
                    <a:pt x="145828" y="230791"/>
                    <a:pt x="140875" y="225838"/>
                    <a:pt x="140875" y="219647"/>
                  </a:cubicBezTo>
                  <a:cubicBezTo>
                    <a:pt x="140875" y="213455"/>
                    <a:pt x="145828" y="208502"/>
                    <a:pt x="152019" y="208502"/>
                  </a:cubicBezTo>
                  <a:lnTo>
                    <a:pt x="241173" y="208502"/>
                  </a:lnTo>
                  <a:cubicBezTo>
                    <a:pt x="247364" y="208502"/>
                    <a:pt x="252317" y="213455"/>
                    <a:pt x="252317" y="219647"/>
                  </a:cubicBezTo>
                  <a:cubicBezTo>
                    <a:pt x="252317" y="225838"/>
                    <a:pt x="247269" y="230791"/>
                    <a:pt x="241173" y="230791"/>
                  </a:cubicBezTo>
                  <a:close/>
                  <a:moveTo>
                    <a:pt x="241173" y="140875"/>
                  </a:moveTo>
                  <a:lnTo>
                    <a:pt x="152019" y="140875"/>
                  </a:lnTo>
                  <a:cubicBezTo>
                    <a:pt x="145828" y="140875"/>
                    <a:pt x="140875" y="135922"/>
                    <a:pt x="140875" y="129731"/>
                  </a:cubicBezTo>
                  <a:cubicBezTo>
                    <a:pt x="140875" y="123539"/>
                    <a:pt x="145828" y="118586"/>
                    <a:pt x="152019" y="118586"/>
                  </a:cubicBezTo>
                  <a:lnTo>
                    <a:pt x="241173" y="118586"/>
                  </a:lnTo>
                  <a:cubicBezTo>
                    <a:pt x="247364" y="118586"/>
                    <a:pt x="252317" y="123539"/>
                    <a:pt x="252317" y="129731"/>
                  </a:cubicBezTo>
                  <a:cubicBezTo>
                    <a:pt x="252317" y="135922"/>
                    <a:pt x="247269" y="140875"/>
                    <a:pt x="241173" y="1408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" name="Google Shape;239;p31"/>
          <p:cNvSpPr txBox="1"/>
          <p:nvPr/>
        </p:nvSpPr>
        <p:spPr>
          <a:xfrm>
            <a:off x="1677364" y="2182500"/>
            <a:ext cx="52101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</a:t>
            </a:r>
            <a:endParaRPr sz="900" i="0" u="none" strike="noStrike" cap="none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9" name="Google Shape;240;p31"/>
          <p:cNvSpPr/>
          <p:nvPr/>
        </p:nvSpPr>
        <p:spPr>
          <a:xfrm>
            <a:off x="1677363" y="1928580"/>
            <a:ext cx="5199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0" name="Google Shape;241;p31"/>
          <p:cNvSpPr/>
          <p:nvPr/>
        </p:nvSpPr>
        <p:spPr>
          <a:xfrm>
            <a:off x="892851" y="2776120"/>
            <a:ext cx="591600" cy="6105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oogle Shape;242;p31"/>
          <p:cNvGrpSpPr/>
          <p:nvPr/>
        </p:nvGrpSpPr>
        <p:grpSpPr>
          <a:xfrm>
            <a:off x="1060851" y="2947846"/>
            <a:ext cx="240428" cy="254504"/>
            <a:chOff x="2772242" y="1560385"/>
            <a:chExt cx="376198" cy="385905"/>
          </a:xfrm>
        </p:grpSpPr>
        <p:sp>
          <p:nvSpPr>
            <p:cNvPr id="12" name="Google Shape;243;p31"/>
            <p:cNvSpPr/>
            <p:nvPr/>
          </p:nvSpPr>
          <p:spPr>
            <a:xfrm>
              <a:off x="2976990" y="1560385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171450" h="171450" extrusionOk="0">
                  <a:moveTo>
                    <a:pt x="171489" y="136684"/>
                  </a:moveTo>
                  <a:cubicBezTo>
                    <a:pt x="165203" y="99250"/>
                    <a:pt x="145867" y="66961"/>
                    <a:pt x="118626" y="43910"/>
                  </a:cubicBezTo>
                  <a:cubicBezTo>
                    <a:pt x="91384" y="20860"/>
                    <a:pt x="56237" y="7144"/>
                    <a:pt x="18328" y="7144"/>
                  </a:cubicBezTo>
                  <a:lnTo>
                    <a:pt x="18328" y="7144"/>
                  </a:lnTo>
                  <a:cubicBezTo>
                    <a:pt x="12136" y="7144"/>
                    <a:pt x="7183" y="12097"/>
                    <a:pt x="7183" y="18288"/>
                  </a:cubicBezTo>
                  <a:lnTo>
                    <a:pt x="7183" y="161735"/>
                  </a:lnTo>
                  <a:cubicBezTo>
                    <a:pt x="7088" y="162592"/>
                    <a:pt x="7183" y="163449"/>
                    <a:pt x="7279" y="164306"/>
                  </a:cubicBezTo>
                  <a:cubicBezTo>
                    <a:pt x="8326" y="170402"/>
                    <a:pt x="14041" y="174498"/>
                    <a:pt x="20137" y="173450"/>
                  </a:cubicBezTo>
                  <a:lnTo>
                    <a:pt x="162250" y="149447"/>
                  </a:lnTo>
                  <a:cubicBezTo>
                    <a:pt x="168346" y="148495"/>
                    <a:pt x="172537" y="142780"/>
                    <a:pt x="171489" y="13668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244;p31"/>
            <p:cNvSpPr/>
            <p:nvPr/>
          </p:nvSpPr>
          <p:spPr>
            <a:xfrm>
              <a:off x="2830203" y="1774840"/>
              <a:ext cx="238125" cy="171450"/>
            </a:xfrm>
            <a:custGeom>
              <a:avLst/>
              <a:gdLst/>
              <a:ahLst/>
              <a:cxnLst/>
              <a:rect l="l" t="t" r="r" b="b"/>
              <a:pathLst>
                <a:path w="238125" h="171450" extrusionOk="0">
                  <a:moveTo>
                    <a:pt x="12143" y="110347"/>
                  </a:moveTo>
                  <a:cubicBezTo>
                    <a:pt x="4999" y="117491"/>
                    <a:pt x="5571" y="129302"/>
                    <a:pt x="13477" y="135684"/>
                  </a:cubicBezTo>
                  <a:cubicBezTo>
                    <a:pt x="43004" y="159306"/>
                    <a:pt x="80533" y="173593"/>
                    <a:pt x="121300" y="173593"/>
                  </a:cubicBezTo>
                  <a:lnTo>
                    <a:pt x="121300" y="173498"/>
                  </a:lnTo>
                  <a:lnTo>
                    <a:pt x="121395" y="173498"/>
                  </a:lnTo>
                  <a:cubicBezTo>
                    <a:pt x="160638" y="173498"/>
                    <a:pt x="199786" y="160163"/>
                    <a:pt x="231694" y="133588"/>
                  </a:cubicBezTo>
                  <a:cubicBezTo>
                    <a:pt x="238076" y="128254"/>
                    <a:pt x="238552" y="118539"/>
                    <a:pt x="232647" y="112633"/>
                  </a:cubicBezTo>
                  <a:lnTo>
                    <a:pt x="131301" y="11287"/>
                  </a:lnTo>
                  <a:cubicBezTo>
                    <a:pt x="125776" y="5763"/>
                    <a:pt x="116728" y="5763"/>
                    <a:pt x="111203" y="11287"/>
                  </a:cubicBezTo>
                  <a:lnTo>
                    <a:pt x="12143" y="1103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245;p31"/>
            <p:cNvSpPr/>
            <p:nvPr/>
          </p:nvSpPr>
          <p:spPr>
            <a:xfrm>
              <a:off x="2986086" y="1739645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 extrusionOk="0">
                  <a:moveTo>
                    <a:pt x="137058" y="18479"/>
                  </a:moveTo>
                  <a:cubicBezTo>
                    <a:pt x="136391" y="11906"/>
                    <a:pt x="130866" y="7144"/>
                    <a:pt x="124485" y="7144"/>
                  </a:cubicBezTo>
                  <a:cubicBezTo>
                    <a:pt x="123723" y="7144"/>
                    <a:pt x="122961" y="7239"/>
                    <a:pt x="122199" y="7334"/>
                  </a:cubicBezTo>
                  <a:lnTo>
                    <a:pt x="18757" y="26479"/>
                  </a:lnTo>
                  <a:cubicBezTo>
                    <a:pt x="7518" y="28575"/>
                    <a:pt x="3231" y="42386"/>
                    <a:pt x="11328" y="50483"/>
                  </a:cubicBezTo>
                  <a:lnTo>
                    <a:pt x="90195" y="129350"/>
                  </a:lnTo>
                  <a:cubicBezTo>
                    <a:pt x="96672" y="135827"/>
                    <a:pt x="107530" y="134493"/>
                    <a:pt x="112388" y="126683"/>
                  </a:cubicBezTo>
                  <a:cubicBezTo>
                    <a:pt x="121627" y="111728"/>
                    <a:pt x="128580" y="95250"/>
                    <a:pt x="132962" y="77819"/>
                  </a:cubicBezTo>
                  <a:cubicBezTo>
                    <a:pt x="133057" y="77533"/>
                    <a:pt x="133057" y="77248"/>
                    <a:pt x="133152" y="76962"/>
                  </a:cubicBezTo>
                  <a:cubicBezTo>
                    <a:pt x="134010" y="73533"/>
                    <a:pt x="134676" y="70104"/>
                    <a:pt x="135343" y="66580"/>
                  </a:cubicBezTo>
                  <a:cubicBezTo>
                    <a:pt x="138105" y="50959"/>
                    <a:pt x="138772" y="34862"/>
                    <a:pt x="137058" y="184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246;p31"/>
            <p:cNvSpPr/>
            <p:nvPr/>
          </p:nvSpPr>
          <p:spPr>
            <a:xfrm>
              <a:off x="2772242" y="1597152"/>
              <a:ext cx="180975" cy="276225"/>
            </a:xfrm>
            <a:custGeom>
              <a:avLst/>
              <a:gdLst/>
              <a:ahLst/>
              <a:cxnLst/>
              <a:rect l="l" t="t" r="r" b="b"/>
              <a:pathLst>
                <a:path w="180975" h="276225" extrusionOk="0">
                  <a:moveTo>
                    <a:pt x="163449" y="162973"/>
                  </a:moveTo>
                  <a:lnTo>
                    <a:pt x="175070" y="151352"/>
                  </a:lnTo>
                  <a:cubicBezTo>
                    <a:pt x="177737" y="148685"/>
                    <a:pt x="179261" y="145066"/>
                    <a:pt x="179261" y="141351"/>
                  </a:cubicBezTo>
                  <a:lnTo>
                    <a:pt x="179261" y="19812"/>
                  </a:lnTo>
                  <a:cubicBezTo>
                    <a:pt x="179261" y="12763"/>
                    <a:pt x="173546" y="7144"/>
                    <a:pt x="166688" y="7144"/>
                  </a:cubicBezTo>
                  <a:cubicBezTo>
                    <a:pt x="166402" y="7144"/>
                    <a:pt x="166021" y="7144"/>
                    <a:pt x="165735" y="7144"/>
                  </a:cubicBezTo>
                  <a:cubicBezTo>
                    <a:pt x="76962" y="14097"/>
                    <a:pt x="7144" y="88297"/>
                    <a:pt x="7144" y="178784"/>
                  </a:cubicBezTo>
                  <a:cubicBezTo>
                    <a:pt x="7144" y="211931"/>
                    <a:pt x="16478" y="242888"/>
                    <a:pt x="32671" y="269081"/>
                  </a:cubicBezTo>
                  <a:cubicBezTo>
                    <a:pt x="37433" y="276892"/>
                    <a:pt x="48292" y="278035"/>
                    <a:pt x="54769" y="271558"/>
                  </a:cubicBezTo>
                  <a:lnTo>
                    <a:pt x="163449" y="16297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Google Shape;247;p31"/>
          <p:cNvSpPr txBox="1"/>
          <p:nvPr/>
        </p:nvSpPr>
        <p:spPr>
          <a:xfrm>
            <a:off x="1677364" y="3020868"/>
            <a:ext cx="52101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</a:t>
            </a:r>
            <a:endParaRPr sz="900" i="0" u="none" strike="noStrike" cap="none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7" name="Google Shape;248;p31"/>
          <p:cNvSpPr/>
          <p:nvPr/>
        </p:nvSpPr>
        <p:spPr>
          <a:xfrm>
            <a:off x="1677363" y="2766947"/>
            <a:ext cx="5199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8" name="Google Shape;249;p31"/>
          <p:cNvSpPr/>
          <p:nvPr/>
        </p:nvSpPr>
        <p:spPr>
          <a:xfrm>
            <a:off x="892851" y="3623983"/>
            <a:ext cx="591600" cy="6105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" name="Google Shape;250;p31"/>
          <p:cNvGrpSpPr/>
          <p:nvPr/>
        </p:nvGrpSpPr>
        <p:grpSpPr>
          <a:xfrm>
            <a:off x="1063836" y="3800398"/>
            <a:ext cx="249585" cy="257551"/>
            <a:chOff x="752656" y="1562597"/>
            <a:chExt cx="390525" cy="390525"/>
          </a:xfrm>
        </p:grpSpPr>
        <p:sp>
          <p:nvSpPr>
            <p:cNvPr id="20" name="Google Shape;251;p31"/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/>
              <a:ahLst/>
              <a:cxnLst/>
              <a:rect l="l" t="t" r="r" b="b"/>
              <a:pathLst>
                <a:path w="209550" h="161925" extrusionOk="0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52;p31"/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/>
              <a:ahLst/>
              <a:cxnLst/>
              <a:rect l="l" t="t" r="r" b="b"/>
              <a:pathLst>
                <a:path w="95250" h="104775" extrusionOk="0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53;p31"/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/>
              <a:ahLst/>
              <a:cxnLst/>
              <a:rect l="l" t="t" r="r" b="b"/>
              <a:pathLst>
                <a:path w="95250" h="171450" extrusionOk="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54;p31"/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/>
              <a:ahLst/>
              <a:cxnLst/>
              <a:rect l="l" t="t" r="r" b="b"/>
              <a:pathLst>
                <a:path w="142875" h="304800" extrusionOk="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55;p31"/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 extrusionOk="0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56;p31"/>
          <p:cNvSpPr txBox="1"/>
          <p:nvPr/>
        </p:nvSpPr>
        <p:spPr>
          <a:xfrm>
            <a:off x="1677364" y="3868734"/>
            <a:ext cx="52101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</a:t>
            </a:r>
            <a:endParaRPr sz="900" i="0" u="none" strike="noStrike" cap="none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6" name="Google Shape;257;p31"/>
          <p:cNvSpPr/>
          <p:nvPr/>
        </p:nvSpPr>
        <p:spPr>
          <a:xfrm>
            <a:off x="1677363" y="3614814"/>
            <a:ext cx="5199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27" name="Google Shape;258;p31"/>
          <p:cNvCxnSpPr/>
          <p:nvPr/>
        </p:nvCxnSpPr>
        <p:spPr>
          <a:xfrm>
            <a:off x="892850" y="1426994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28" name="Google Shape;259;p31"/>
          <p:cNvSpPr txBox="1"/>
          <p:nvPr/>
        </p:nvSpPr>
        <p:spPr>
          <a:xfrm>
            <a:off x="812925" y="1070569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161704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160;p28"/>
          <p:cNvSpPr txBox="1"/>
          <p:nvPr/>
        </p:nvSpPr>
        <p:spPr>
          <a:xfrm>
            <a:off x="817715" y="3324475"/>
            <a:ext cx="1636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" name="Google Shape;161;p28"/>
          <p:cNvSpPr/>
          <p:nvPr/>
        </p:nvSpPr>
        <p:spPr>
          <a:xfrm>
            <a:off x="817715" y="3047558"/>
            <a:ext cx="163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6" name="Google Shape;162;p28"/>
          <p:cNvSpPr/>
          <p:nvPr/>
        </p:nvSpPr>
        <p:spPr>
          <a:xfrm>
            <a:off x="816653" y="2603251"/>
            <a:ext cx="5787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ko" sz="2100" i="0" u="none" strike="noStrike" cap="none">
                <a:solidFill>
                  <a:schemeClr val="accent5"/>
                </a:solidFill>
              </a:rPr>
              <a:t>01</a:t>
            </a:r>
            <a:endParaRPr sz="21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7" name="Google Shape;163;p28"/>
          <p:cNvSpPr txBox="1"/>
          <p:nvPr/>
        </p:nvSpPr>
        <p:spPr>
          <a:xfrm>
            <a:off x="2771574" y="3324475"/>
            <a:ext cx="1636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8" name="Google Shape;164;p28"/>
          <p:cNvSpPr/>
          <p:nvPr/>
        </p:nvSpPr>
        <p:spPr>
          <a:xfrm>
            <a:off x="2771574" y="3047558"/>
            <a:ext cx="163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9" name="Google Shape;165;p28"/>
          <p:cNvSpPr/>
          <p:nvPr/>
        </p:nvSpPr>
        <p:spPr>
          <a:xfrm>
            <a:off x="2750028" y="2603251"/>
            <a:ext cx="5787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ko" sz="2100" i="0" u="none" strike="noStrike" cap="none">
                <a:solidFill>
                  <a:schemeClr val="accent5"/>
                </a:solidFill>
              </a:rPr>
              <a:t>02</a:t>
            </a:r>
            <a:endParaRPr sz="21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10" name="Google Shape;166;p28"/>
          <p:cNvSpPr txBox="1"/>
          <p:nvPr/>
        </p:nvSpPr>
        <p:spPr>
          <a:xfrm>
            <a:off x="4628749" y="3324475"/>
            <a:ext cx="1636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1" name="Google Shape;167;p28"/>
          <p:cNvSpPr/>
          <p:nvPr/>
        </p:nvSpPr>
        <p:spPr>
          <a:xfrm>
            <a:off x="4628749" y="3047558"/>
            <a:ext cx="163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2" name="Google Shape;168;p28"/>
          <p:cNvSpPr/>
          <p:nvPr/>
        </p:nvSpPr>
        <p:spPr>
          <a:xfrm>
            <a:off x="4607203" y="2603251"/>
            <a:ext cx="5787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ko" sz="2100" i="0" u="none" strike="noStrike" cap="none">
                <a:solidFill>
                  <a:schemeClr val="accent5"/>
                </a:solidFill>
              </a:rPr>
              <a:t>03</a:t>
            </a:r>
            <a:endParaRPr sz="21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13" name="Google Shape;169;p28"/>
          <p:cNvSpPr txBox="1"/>
          <p:nvPr/>
        </p:nvSpPr>
        <p:spPr>
          <a:xfrm>
            <a:off x="6485924" y="3324475"/>
            <a:ext cx="1636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" name="Google Shape;170;p28"/>
          <p:cNvSpPr/>
          <p:nvPr/>
        </p:nvSpPr>
        <p:spPr>
          <a:xfrm>
            <a:off x="6485924" y="3047558"/>
            <a:ext cx="1636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5" name="Google Shape;171;p28"/>
          <p:cNvSpPr/>
          <p:nvPr/>
        </p:nvSpPr>
        <p:spPr>
          <a:xfrm>
            <a:off x="6464378" y="2603251"/>
            <a:ext cx="5787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ko" sz="2100" i="0" u="none" strike="noStrike" cap="none">
                <a:solidFill>
                  <a:schemeClr val="accent5"/>
                </a:solidFill>
              </a:rPr>
              <a:t>04</a:t>
            </a:r>
            <a:endParaRPr sz="2100" i="0" u="none" strike="noStrike" cap="none">
              <a:solidFill>
                <a:schemeClr val="accent5"/>
              </a:solidFill>
            </a:endParaRPr>
          </a:p>
        </p:txBody>
      </p:sp>
      <p:cxnSp>
        <p:nvCxnSpPr>
          <p:cNvPr id="16" name="Google Shape;172;p28"/>
          <p:cNvCxnSpPr/>
          <p:nvPr/>
        </p:nvCxnSpPr>
        <p:spPr>
          <a:xfrm>
            <a:off x="892850" y="1585038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17" name="Google Shape;173;p28"/>
          <p:cNvSpPr txBox="1"/>
          <p:nvPr/>
        </p:nvSpPr>
        <p:spPr>
          <a:xfrm>
            <a:off x="812888" y="1228613"/>
            <a:ext cx="39165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Diapositiva - Separador título</a:t>
            </a:r>
            <a:endParaRPr sz="17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252954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18" name="Google Shape;402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62142" y="1810260"/>
            <a:ext cx="174448" cy="126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403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44424" y="1810259"/>
            <a:ext cx="174448" cy="1266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404;p38"/>
          <p:cNvSpPr txBox="1"/>
          <p:nvPr/>
        </p:nvSpPr>
        <p:spPr>
          <a:xfrm>
            <a:off x="1756264" y="1936913"/>
            <a:ext cx="5768487" cy="530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>
                <a:solidFill>
                  <a:schemeClr val="lt1"/>
                </a:solidFill>
              </a:rPr>
              <a:t>Lorem ipsum dolor sit amet, consectetur adipiscing elit, sed do eiusmod tempor incididunt ut labore et dolore magna aliqua.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21" name="Google Shape;405;p38"/>
          <p:cNvSpPr txBox="1"/>
          <p:nvPr/>
        </p:nvSpPr>
        <p:spPr>
          <a:xfrm>
            <a:off x="1756263" y="2510572"/>
            <a:ext cx="5768487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254000" marR="0" lvl="0" indent="-2476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Char char="-"/>
            </a:pPr>
            <a:r>
              <a:rPr lang="ko" sz="1500" i="1" u="none" strike="noStrike" cap="none">
                <a:solidFill>
                  <a:schemeClr val="lt1"/>
                </a:solidFill>
              </a:rPr>
              <a:t>John Doe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cxnSp>
        <p:nvCxnSpPr>
          <p:cNvPr id="22" name="Google Shape;406;p38"/>
          <p:cNvCxnSpPr/>
          <p:nvPr/>
        </p:nvCxnSpPr>
        <p:spPr>
          <a:xfrm>
            <a:off x="892850" y="1257661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23" name="Google Shape;407;p38"/>
          <p:cNvSpPr txBox="1"/>
          <p:nvPr/>
        </p:nvSpPr>
        <p:spPr>
          <a:xfrm>
            <a:off x="812925" y="901236"/>
            <a:ext cx="54519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Insertar título</a:t>
            </a:r>
            <a:endParaRPr sz="1700" b="1" i="0" u="none" strike="noStrike" cap="none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77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487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75;p23"/>
          <p:cNvSpPr txBox="1"/>
          <p:nvPr/>
        </p:nvSpPr>
        <p:spPr>
          <a:xfrm>
            <a:off x="1015660" y="886229"/>
            <a:ext cx="7331400" cy="1317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800" b="1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Título de </a:t>
            </a:r>
            <a:r>
              <a:rPr lang="ko" sz="4800" b="1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la</a:t>
            </a:r>
            <a:endParaRPr lang="es-MX" altLang="ko" sz="4800" b="1" i="0" u="none" strike="noStrike" cap="none" dirty="0" smtClean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800" b="1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presentación</a:t>
            </a:r>
            <a:endParaRPr sz="48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" name="Google Shape;75;p23"/>
          <p:cNvSpPr txBox="1"/>
          <p:nvPr/>
        </p:nvSpPr>
        <p:spPr>
          <a:xfrm>
            <a:off x="1015660" y="2746661"/>
            <a:ext cx="7331400" cy="618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es-MX" altLang="ko" sz="2800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Sub</a:t>
            </a:r>
            <a:r>
              <a:rPr lang="ko" sz="2800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ítulo </a:t>
            </a:r>
            <a:r>
              <a:rPr lang="ko" sz="280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de </a:t>
            </a:r>
            <a:r>
              <a:rPr lang="ko" sz="2800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la presentación</a:t>
            </a:r>
            <a:endParaRPr sz="2800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4036805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75;p23"/>
          <p:cNvSpPr txBox="1"/>
          <p:nvPr/>
        </p:nvSpPr>
        <p:spPr>
          <a:xfrm>
            <a:off x="824804" y="1955772"/>
            <a:ext cx="4552223" cy="1594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80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Título de </a:t>
            </a:r>
            <a:r>
              <a:rPr lang="ko" sz="4800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la</a:t>
            </a:r>
            <a:endParaRPr lang="es-MX" altLang="ko" sz="4800" i="0" u="none" strike="noStrike" cap="none" dirty="0" smtClean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800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presentación</a:t>
            </a:r>
            <a:endParaRPr sz="4800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765429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/>
        </p:nvSpPr>
        <p:spPr>
          <a:xfrm>
            <a:off x="823750" y="3112938"/>
            <a:ext cx="7331400" cy="74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lang="ko" sz="4000" i="0" u="none" strike="noStrike" cap="none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Título de </a:t>
            </a:r>
            <a:r>
              <a:rPr lang="ko" sz="4000" i="0" u="none" strike="noStrike" cap="none" dirty="0" smtClean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la presentación</a:t>
            </a:r>
            <a:endParaRPr sz="4000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6" name="Google Shape;76;p23"/>
          <p:cNvSpPr txBox="1"/>
          <p:nvPr/>
        </p:nvSpPr>
        <p:spPr>
          <a:xfrm>
            <a:off x="1322917" y="4251383"/>
            <a:ext cx="6333066" cy="349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altLang="ko" sz="2000" i="0" u="none" strike="noStrike" cap="none" dirty="0" smtClean="0">
                <a:solidFill>
                  <a:schemeClr val="accent5"/>
                </a:solidFill>
                <a:latin typeface="Montserrat" pitchFamily="2" charset="0"/>
              </a:rPr>
              <a:t>Hospital Nacional Profesor Alejandro Posadas</a:t>
            </a:r>
            <a:endParaRPr sz="2000" i="0" u="none" strike="noStrike" cap="none" dirty="0">
              <a:solidFill>
                <a:schemeClr val="accent5"/>
              </a:solidFill>
              <a:latin typeface="Montserrat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189" y="547832"/>
            <a:ext cx="2174522" cy="21745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18" name="Google Shape;93;p25"/>
          <p:cNvSpPr txBox="1"/>
          <p:nvPr/>
        </p:nvSpPr>
        <p:spPr>
          <a:xfrm>
            <a:off x="1335088" y="2314063"/>
            <a:ext cx="3093900" cy="4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9" name="Google Shape;94;p25"/>
          <p:cNvSpPr/>
          <p:nvPr/>
        </p:nvSpPr>
        <p:spPr>
          <a:xfrm>
            <a:off x="812890" y="2060153"/>
            <a:ext cx="77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>
                <a:solidFill>
                  <a:schemeClr val="accent5"/>
                </a:solidFill>
              </a:rPr>
              <a:t>01.</a:t>
            </a:r>
            <a:endParaRPr sz="15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0" name="Google Shape;95;p25"/>
          <p:cNvSpPr/>
          <p:nvPr/>
        </p:nvSpPr>
        <p:spPr>
          <a:xfrm>
            <a:off x="1320097" y="2060153"/>
            <a:ext cx="3104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1" name="Google Shape;96;p25"/>
          <p:cNvSpPr txBox="1"/>
          <p:nvPr/>
        </p:nvSpPr>
        <p:spPr>
          <a:xfrm>
            <a:off x="5252659" y="2314073"/>
            <a:ext cx="30939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2" name="Google Shape;97;p25"/>
          <p:cNvSpPr/>
          <p:nvPr/>
        </p:nvSpPr>
        <p:spPr>
          <a:xfrm>
            <a:off x="4730457" y="2060153"/>
            <a:ext cx="77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>
                <a:solidFill>
                  <a:schemeClr val="accent5"/>
                </a:solidFill>
              </a:rPr>
              <a:t>02.</a:t>
            </a:r>
            <a:endParaRPr sz="15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3" name="Google Shape;98;p25"/>
          <p:cNvSpPr/>
          <p:nvPr/>
        </p:nvSpPr>
        <p:spPr>
          <a:xfrm>
            <a:off x="5237664" y="2060153"/>
            <a:ext cx="3104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4" name="Google Shape;99;p25"/>
          <p:cNvSpPr txBox="1"/>
          <p:nvPr/>
        </p:nvSpPr>
        <p:spPr>
          <a:xfrm>
            <a:off x="1335088" y="3543195"/>
            <a:ext cx="3093900" cy="4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5" name="Google Shape;100;p25"/>
          <p:cNvSpPr/>
          <p:nvPr/>
        </p:nvSpPr>
        <p:spPr>
          <a:xfrm>
            <a:off x="812890" y="3289260"/>
            <a:ext cx="77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>
                <a:solidFill>
                  <a:schemeClr val="accent5"/>
                </a:solidFill>
              </a:rPr>
              <a:t>03.</a:t>
            </a:r>
            <a:endParaRPr sz="15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6" name="Google Shape;101;p25"/>
          <p:cNvSpPr/>
          <p:nvPr/>
        </p:nvSpPr>
        <p:spPr>
          <a:xfrm>
            <a:off x="1320097" y="3289260"/>
            <a:ext cx="3104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7" name="Google Shape;102;p25"/>
          <p:cNvSpPr txBox="1"/>
          <p:nvPr/>
        </p:nvSpPr>
        <p:spPr>
          <a:xfrm>
            <a:off x="5252659" y="3543181"/>
            <a:ext cx="30939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 incididunt ut labore et dolore magna aliqua.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8" name="Google Shape;103;p25"/>
          <p:cNvSpPr/>
          <p:nvPr/>
        </p:nvSpPr>
        <p:spPr>
          <a:xfrm>
            <a:off x="4730457" y="3289260"/>
            <a:ext cx="77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>
                <a:solidFill>
                  <a:schemeClr val="accent5"/>
                </a:solidFill>
              </a:rPr>
              <a:t>04.</a:t>
            </a:r>
            <a:endParaRPr sz="1500" i="0" u="none" strike="noStrike" cap="none">
              <a:solidFill>
                <a:schemeClr val="accent5"/>
              </a:solidFill>
            </a:endParaRPr>
          </a:p>
        </p:txBody>
      </p:sp>
      <p:sp>
        <p:nvSpPr>
          <p:cNvPr id="29" name="Google Shape;104;p25"/>
          <p:cNvSpPr/>
          <p:nvPr/>
        </p:nvSpPr>
        <p:spPr>
          <a:xfrm>
            <a:off x="5237664" y="3289260"/>
            <a:ext cx="3104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30" name="Google Shape;105;p25"/>
          <p:cNvCxnSpPr/>
          <p:nvPr/>
        </p:nvCxnSpPr>
        <p:spPr>
          <a:xfrm>
            <a:off x="892850" y="1280241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31" name="Google Shape;106;p25"/>
          <p:cNvSpPr txBox="1"/>
          <p:nvPr/>
        </p:nvSpPr>
        <p:spPr>
          <a:xfrm>
            <a:off x="817981" y="923816"/>
            <a:ext cx="5447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Contenidos</a:t>
            </a:r>
            <a:endParaRPr sz="17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257933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82;p24"/>
          <p:cNvSpPr txBox="1"/>
          <p:nvPr/>
        </p:nvSpPr>
        <p:spPr>
          <a:xfrm>
            <a:off x="807125" y="1878725"/>
            <a:ext cx="63480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ko" sz="20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Título</a:t>
            </a:r>
            <a:br>
              <a:rPr lang="ko" sz="20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ko" sz="20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/>
            </a:r>
            <a:br>
              <a:rPr lang="ko" sz="20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</a:br>
            <a:endParaRPr sz="20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" name="Google Shape;83;p24"/>
          <p:cNvSpPr txBox="1"/>
          <p:nvPr/>
        </p:nvSpPr>
        <p:spPr>
          <a:xfrm>
            <a:off x="807125" y="2632309"/>
            <a:ext cx="48006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ko" sz="1500" i="0" u="none" strike="noStrike" cap="none" dirty="0">
                <a:solidFill>
                  <a:schemeClr val="lt1"/>
                </a:solidFill>
                <a:latin typeface="Montserrat" pitchFamily="2" charset="0"/>
              </a:rPr>
              <a:t>Subtítulo</a:t>
            </a:r>
            <a:endParaRPr sz="1500" i="0" u="none" strike="noStrike" cap="none" dirty="0">
              <a:solidFill>
                <a:schemeClr val="lt1"/>
              </a:solidFill>
              <a:latin typeface="Montserrat" pitchFamily="2" charset="0"/>
            </a:endParaRPr>
          </a:p>
        </p:txBody>
      </p:sp>
      <p:sp>
        <p:nvSpPr>
          <p:cNvPr id="6" name="Google Shape;84;p24"/>
          <p:cNvSpPr txBox="1"/>
          <p:nvPr/>
        </p:nvSpPr>
        <p:spPr>
          <a:xfrm>
            <a:off x="807125" y="2911832"/>
            <a:ext cx="4800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chemeClr val="lt1"/>
                </a:solidFill>
                <a:latin typeface="Montserrat" pitchFamily="2" charset="0"/>
              </a:rPr>
              <a:t>Lorem ipsum dolor sit amet, consectetur adipisicing elit, sed do eiusmod tempor incididunt ut labore et dolore magna aliqua</a:t>
            </a:r>
            <a:endParaRPr sz="1100" i="0" u="none" strike="noStrike" cap="none">
              <a:solidFill>
                <a:schemeClr val="lt1"/>
              </a:solidFill>
              <a:latin typeface="Montserrat" pitchFamily="2" charset="0"/>
            </a:endParaRPr>
          </a:p>
        </p:txBody>
      </p:sp>
      <p:cxnSp>
        <p:nvCxnSpPr>
          <p:cNvPr id="7" name="Google Shape;85;p24"/>
          <p:cNvCxnSpPr/>
          <p:nvPr/>
        </p:nvCxnSpPr>
        <p:spPr>
          <a:xfrm>
            <a:off x="892850" y="2427825"/>
            <a:ext cx="269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Google Shape;86;p24"/>
          <p:cNvSpPr txBox="1"/>
          <p:nvPr/>
        </p:nvSpPr>
        <p:spPr>
          <a:xfrm>
            <a:off x="807125" y="4247107"/>
            <a:ext cx="4800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 dirty="0">
                <a:solidFill>
                  <a:schemeClr val="accent5"/>
                </a:solidFill>
                <a:latin typeface="Montserrat" pitchFamily="2" charset="0"/>
              </a:rPr>
              <a:t>Mes / Año</a:t>
            </a:r>
            <a:endParaRPr sz="1100" i="0" u="none" strike="noStrike" cap="none" dirty="0">
              <a:solidFill>
                <a:schemeClr val="accent5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41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1" name="Google Shape;113;p26"/>
          <p:cNvSpPr/>
          <p:nvPr/>
        </p:nvSpPr>
        <p:spPr>
          <a:xfrm>
            <a:off x="895775" y="1803861"/>
            <a:ext cx="554100" cy="5541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62000" tIns="34275" rIns="16200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" name="Google Shape;114;p26"/>
          <p:cNvSpPr/>
          <p:nvPr/>
        </p:nvSpPr>
        <p:spPr>
          <a:xfrm>
            <a:off x="4198927" y="1803862"/>
            <a:ext cx="554100" cy="5541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62000" tIns="34275" rIns="16200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3" name="Google Shape;115;p26"/>
          <p:cNvGrpSpPr/>
          <p:nvPr/>
        </p:nvGrpSpPr>
        <p:grpSpPr>
          <a:xfrm>
            <a:off x="1092666" y="1965359"/>
            <a:ext cx="201782" cy="201535"/>
            <a:chOff x="2090919" y="902017"/>
            <a:chExt cx="388715" cy="388239"/>
          </a:xfrm>
        </p:grpSpPr>
        <p:sp>
          <p:nvSpPr>
            <p:cNvPr id="44" name="Google Shape;116;p26"/>
            <p:cNvSpPr/>
            <p:nvPr/>
          </p:nvSpPr>
          <p:spPr>
            <a:xfrm>
              <a:off x="2412959" y="991314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 extrusionOk="0">
                  <a:moveTo>
                    <a:pt x="62198" y="26146"/>
                  </a:moveTo>
                  <a:lnTo>
                    <a:pt x="46482" y="10430"/>
                  </a:lnTo>
                  <a:cubicBezTo>
                    <a:pt x="42100" y="6048"/>
                    <a:pt x="35052" y="6048"/>
                    <a:pt x="30766" y="10430"/>
                  </a:cubicBezTo>
                  <a:lnTo>
                    <a:pt x="7144" y="34052"/>
                  </a:lnTo>
                  <a:lnTo>
                    <a:pt x="38671" y="65580"/>
                  </a:lnTo>
                  <a:lnTo>
                    <a:pt x="62293" y="41958"/>
                  </a:lnTo>
                  <a:cubicBezTo>
                    <a:pt x="66580" y="37481"/>
                    <a:pt x="66580" y="30432"/>
                    <a:pt x="62198" y="26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" name="Google Shape;117;p26"/>
            <p:cNvSpPr/>
            <p:nvPr/>
          </p:nvSpPr>
          <p:spPr>
            <a:xfrm>
              <a:off x="2331893" y="1034034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 extrusionOk="0">
                  <a:moveTo>
                    <a:pt x="19725" y="59531"/>
                  </a:moveTo>
                  <a:lnTo>
                    <a:pt x="7438" y="96488"/>
                  </a:lnTo>
                  <a:cubicBezTo>
                    <a:pt x="6771" y="98488"/>
                    <a:pt x="7247" y="100584"/>
                    <a:pt x="8771" y="102108"/>
                  </a:cubicBezTo>
                  <a:cubicBezTo>
                    <a:pt x="10200" y="103537"/>
                    <a:pt x="12391" y="104108"/>
                    <a:pt x="14391" y="103442"/>
                  </a:cubicBezTo>
                  <a:lnTo>
                    <a:pt x="51348" y="91154"/>
                  </a:lnTo>
                  <a:lnTo>
                    <a:pt x="104021" y="38672"/>
                  </a:lnTo>
                  <a:lnTo>
                    <a:pt x="72494" y="7144"/>
                  </a:lnTo>
                  <a:lnTo>
                    <a:pt x="19725" y="5953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" name="Google Shape;118;p26"/>
            <p:cNvSpPr/>
            <p:nvPr/>
          </p:nvSpPr>
          <p:spPr>
            <a:xfrm>
              <a:off x="2090919" y="947356"/>
              <a:ext cx="257175" cy="342900"/>
            </a:xfrm>
            <a:custGeom>
              <a:avLst/>
              <a:gdLst/>
              <a:ahLst/>
              <a:cxnLst/>
              <a:rect l="l" t="t" r="r" b="b"/>
              <a:pathLst>
                <a:path w="257175" h="342900" extrusionOk="0">
                  <a:moveTo>
                    <a:pt x="29432" y="308705"/>
                  </a:moveTo>
                  <a:lnTo>
                    <a:pt x="29432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089"/>
                  </a:lnTo>
                  <a:cubicBezTo>
                    <a:pt x="7144" y="337280"/>
                    <a:pt x="12097" y="342233"/>
                    <a:pt x="18288" y="342233"/>
                  </a:cubicBezTo>
                  <a:lnTo>
                    <a:pt x="241935" y="342233"/>
                  </a:lnTo>
                  <a:cubicBezTo>
                    <a:pt x="248126" y="342233"/>
                    <a:pt x="253079" y="337280"/>
                    <a:pt x="253079" y="331089"/>
                  </a:cubicBezTo>
                  <a:lnTo>
                    <a:pt x="253079" y="319945"/>
                  </a:lnTo>
                  <a:lnTo>
                    <a:pt x="40577" y="319945"/>
                  </a:lnTo>
                  <a:cubicBezTo>
                    <a:pt x="34385" y="319850"/>
                    <a:pt x="29432" y="314897"/>
                    <a:pt x="29432" y="3087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" name="Google Shape;119;p26"/>
            <p:cNvSpPr/>
            <p:nvPr/>
          </p:nvSpPr>
          <p:spPr>
            <a:xfrm>
              <a:off x="2225317" y="96964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 extrusionOk="0">
                  <a:moveTo>
                    <a:pt x="18288" y="7144"/>
                  </a:moveTo>
                  <a:cubicBezTo>
                    <a:pt x="12097" y="7144"/>
                    <a:pt x="7144" y="12097"/>
                    <a:pt x="7144" y="18288"/>
                  </a:cubicBezTo>
                  <a:cubicBezTo>
                    <a:pt x="7144" y="24479"/>
                    <a:pt x="12097" y="29432"/>
                    <a:pt x="18288" y="29432"/>
                  </a:cubicBezTo>
                  <a:cubicBezTo>
                    <a:pt x="24479" y="29432"/>
                    <a:pt x="29432" y="24479"/>
                    <a:pt x="29432" y="18288"/>
                  </a:cubicBezTo>
                  <a:cubicBezTo>
                    <a:pt x="29432" y="12097"/>
                    <a:pt x="24479" y="7144"/>
                    <a:pt x="18288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" name="Google Shape;120;p26"/>
            <p:cNvSpPr/>
            <p:nvPr/>
          </p:nvSpPr>
          <p:spPr>
            <a:xfrm>
              <a:off x="2203028" y="1036510"/>
              <a:ext cx="76200" cy="57150"/>
            </a:xfrm>
            <a:custGeom>
              <a:avLst/>
              <a:gdLst/>
              <a:ahLst/>
              <a:cxnLst/>
              <a:rect l="l" t="t" r="r" b="b"/>
              <a:pathLst>
                <a:path w="76200" h="57150" extrusionOk="0">
                  <a:moveTo>
                    <a:pt x="40576" y="7144"/>
                  </a:moveTo>
                  <a:cubicBezTo>
                    <a:pt x="22098" y="7144"/>
                    <a:pt x="7144" y="22098"/>
                    <a:pt x="7144" y="40577"/>
                  </a:cubicBezTo>
                  <a:lnTo>
                    <a:pt x="7144" y="51721"/>
                  </a:lnTo>
                  <a:lnTo>
                    <a:pt x="74009" y="51721"/>
                  </a:lnTo>
                  <a:lnTo>
                    <a:pt x="74009" y="40577"/>
                  </a:lnTo>
                  <a:cubicBezTo>
                    <a:pt x="74009" y="22098"/>
                    <a:pt x="59055" y="7144"/>
                    <a:pt x="40576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" name="Google Shape;121;p26"/>
            <p:cNvSpPr/>
            <p:nvPr/>
          </p:nvSpPr>
          <p:spPr>
            <a:xfrm>
              <a:off x="2135496" y="902017"/>
              <a:ext cx="257175" cy="342900"/>
            </a:xfrm>
            <a:custGeom>
              <a:avLst/>
              <a:gdLst/>
              <a:ahLst/>
              <a:cxnLst/>
              <a:rect l="l" t="t" r="r" b="b"/>
              <a:pathLst>
                <a:path w="257175" h="342900" extrusionOk="0">
                  <a:moveTo>
                    <a:pt x="189357" y="249936"/>
                  </a:moveTo>
                  <a:cubicBezTo>
                    <a:pt x="181832" y="242316"/>
                    <a:pt x="179260" y="231458"/>
                    <a:pt x="182594" y="221551"/>
                  </a:cubicBezTo>
                  <a:lnTo>
                    <a:pt x="196596" y="179642"/>
                  </a:lnTo>
                  <a:lnTo>
                    <a:pt x="252984" y="123254"/>
                  </a:lnTo>
                  <a:lnTo>
                    <a:pt x="252984" y="97155"/>
                  </a:lnTo>
                  <a:lnTo>
                    <a:pt x="174974" y="97155"/>
                  </a:lnTo>
                  <a:cubicBezTo>
                    <a:pt x="168783" y="97155"/>
                    <a:pt x="163830" y="92202"/>
                    <a:pt x="163830" y="86011"/>
                  </a:cubicBezTo>
                  <a:lnTo>
                    <a:pt x="163830" y="7144"/>
                  </a:ln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331851"/>
                  </a:lnTo>
                  <a:cubicBezTo>
                    <a:pt x="7144" y="338042"/>
                    <a:pt x="12097" y="342995"/>
                    <a:pt x="18288" y="342995"/>
                  </a:cubicBezTo>
                  <a:lnTo>
                    <a:pt x="241935" y="342995"/>
                  </a:lnTo>
                  <a:cubicBezTo>
                    <a:pt x="248126" y="342995"/>
                    <a:pt x="253079" y="338042"/>
                    <a:pt x="253079" y="331851"/>
                  </a:cubicBezTo>
                  <a:lnTo>
                    <a:pt x="253079" y="244793"/>
                  </a:lnTo>
                  <a:lnTo>
                    <a:pt x="214408" y="257747"/>
                  </a:lnTo>
                  <a:cubicBezTo>
                    <a:pt x="204597" y="258223"/>
                    <a:pt x="197263" y="257651"/>
                    <a:pt x="189357" y="249936"/>
                  </a:cubicBezTo>
                  <a:close/>
                  <a:moveTo>
                    <a:pt x="152686" y="297656"/>
                  </a:moveTo>
                  <a:lnTo>
                    <a:pt x="63532" y="297656"/>
                  </a:lnTo>
                  <a:cubicBezTo>
                    <a:pt x="57341" y="297656"/>
                    <a:pt x="52388" y="292703"/>
                    <a:pt x="52388" y="286512"/>
                  </a:cubicBezTo>
                  <a:cubicBezTo>
                    <a:pt x="52388" y="280321"/>
                    <a:pt x="57341" y="275368"/>
                    <a:pt x="63532" y="275368"/>
                  </a:cubicBezTo>
                  <a:lnTo>
                    <a:pt x="152686" y="275368"/>
                  </a:lnTo>
                  <a:cubicBezTo>
                    <a:pt x="158877" y="275368"/>
                    <a:pt x="163830" y="280321"/>
                    <a:pt x="163830" y="286512"/>
                  </a:cubicBezTo>
                  <a:cubicBezTo>
                    <a:pt x="163830" y="292608"/>
                    <a:pt x="158877" y="297656"/>
                    <a:pt x="152686" y="297656"/>
                  </a:cubicBezTo>
                  <a:close/>
                  <a:moveTo>
                    <a:pt x="152686" y="253079"/>
                  </a:moveTo>
                  <a:lnTo>
                    <a:pt x="63532" y="253079"/>
                  </a:lnTo>
                  <a:cubicBezTo>
                    <a:pt x="57341" y="253079"/>
                    <a:pt x="52388" y="248126"/>
                    <a:pt x="52388" y="241935"/>
                  </a:cubicBezTo>
                  <a:cubicBezTo>
                    <a:pt x="52388" y="235744"/>
                    <a:pt x="57341" y="230791"/>
                    <a:pt x="63532" y="230791"/>
                  </a:cubicBezTo>
                  <a:lnTo>
                    <a:pt x="152686" y="230791"/>
                  </a:lnTo>
                  <a:cubicBezTo>
                    <a:pt x="158877" y="230791"/>
                    <a:pt x="163830" y="235744"/>
                    <a:pt x="163830" y="241935"/>
                  </a:cubicBezTo>
                  <a:cubicBezTo>
                    <a:pt x="163830" y="248126"/>
                    <a:pt x="158877" y="253079"/>
                    <a:pt x="152686" y="253079"/>
                  </a:cubicBezTo>
                  <a:close/>
                  <a:moveTo>
                    <a:pt x="163830" y="197358"/>
                  </a:moveTo>
                  <a:cubicBezTo>
                    <a:pt x="163830" y="203549"/>
                    <a:pt x="158877" y="208502"/>
                    <a:pt x="152686" y="208502"/>
                  </a:cubicBezTo>
                  <a:lnTo>
                    <a:pt x="63532" y="208502"/>
                  </a:lnTo>
                  <a:cubicBezTo>
                    <a:pt x="57341" y="208502"/>
                    <a:pt x="52388" y="203549"/>
                    <a:pt x="52388" y="197358"/>
                  </a:cubicBezTo>
                  <a:lnTo>
                    <a:pt x="52388" y="175070"/>
                  </a:lnTo>
                  <a:cubicBezTo>
                    <a:pt x="52388" y="144304"/>
                    <a:pt x="77343" y="119348"/>
                    <a:pt x="108109" y="119348"/>
                  </a:cubicBezTo>
                  <a:cubicBezTo>
                    <a:pt x="89630" y="119348"/>
                    <a:pt x="74676" y="104394"/>
                    <a:pt x="74676" y="85916"/>
                  </a:cubicBezTo>
                  <a:cubicBezTo>
                    <a:pt x="74676" y="67437"/>
                    <a:pt x="89630" y="52483"/>
                    <a:pt x="108109" y="52483"/>
                  </a:cubicBezTo>
                  <a:cubicBezTo>
                    <a:pt x="126587" y="52483"/>
                    <a:pt x="141542" y="67437"/>
                    <a:pt x="141542" y="85916"/>
                  </a:cubicBezTo>
                  <a:cubicBezTo>
                    <a:pt x="141542" y="104394"/>
                    <a:pt x="126587" y="119348"/>
                    <a:pt x="108109" y="119348"/>
                  </a:cubicBezTo>
                  <a:cubicBezTo>
                    <a:pt x="138875" y="119348"/>
                    <a:pt x="163830" y="144304"/>
                    <a:pt x="163830" y="175070"/>
                  </a:cubicBezTo>
                  <a:lnTo>
                    <a:pt x="163830" y="1973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" name="Google Shape;122;p26"/>
            <p:cNvSpPr/>
            <p:nvPr/>
          </p:nvSpPr>
          <p:spPr>
            <a:xfrm>
              <a:off x="2314471" y="902017"/>
              <a:ext cx="76200" cy="76200"/>
            </a:xfrm>
            <a:custGeom>
              <a:avLst/>
              <a:gdLst/>
              <a:ahLst/>
              <a:cxnLst/>
              <a:rect l="l" t="t" r="r" b="b"/>
              <a:pathLst>
                <a:path w="76200" h="76200" extrusionOk="0">
                  <a:moveTo>
                    <a:pt x="7144" y="7144"/>
                  </a:moveTo>
                  <a:lnTo>
                    <a:pt x="7144" y="74771"/>
                  </a:lnTo>
                  <a:lnTo>
                    <a:pt x="74009" y="7477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1" name="Google Shape;123;p26"/>
          <p:cNvSpPr txBox="1"/>
          <p:nvPr/>
        </p:nvSpPr>
        <p:spPr>
          <a:xfrm>
            <a:off x="1545025" y="2127328"/>
            <a:ext cx="2256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2" name="Google Shape;124;p26"/>
          <p:cNvSpPr/>
          <p:nvPr/>
        </p:nvSpPr>
        <p:spPr>
          <a:xfrm>
            <a:off x="1530301" y="1844709"/>
            <a:ext cx="2271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3" name="Google Shape;125;p26"/>
          <p:cNvSpPr txBox="1"/>
          <p:nvPr/>
        </p:nvSpPr>
        <p:spPr>
          <a:xfrm>
            <a:off x="4867792" y="2127328"/>
            <a:ext cx="2256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4" name="Google Shape;126;p26"/>
          <p:cNvSpPr/>
          <p:nvPr/>
        </p:nvSpPr>
        <p:spPr>
          <a:xfrm>
            <a:off x="4853068" y="1832325"/>
            <a:ext cx="2271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grpSp>
        <p:nvGrpSpPr>
          <p:cNvPr id="55" name="Google Shape;127;p26"/>
          <p:cNvGrpSpPr/>
          <p:nvPr/>
        </p:nvGrpSpPr>
        <p:grpSpPr>
          <a:xfrm>
            <a:off x="4374673" y="1960879"/>
            <a:ext cx="202722" cy="202722"/>
            <a:chOff x="752656" y="1562597"/>
            <a:chExt cx="390525" cy="390525"/>
          </a:xfrm>
        </p:grpSpPr>
        <p:sp>
          <p:nvSpPr>
            <p:cNvPr id="56" name="Google Shape;128;p26"/>
            <p:cNvSpPr/>
            <p:nvPr/>
          </p:nvSpPr>
          <p:spPr>
            <a:xfrm>
              <a:off x="797621" y="1607153"/>
              <a:ext cx="209550" cy="161925"/>
            </a:xfrm>
            <a:custGeom>
              <a:avLst/>
              <a:gdLst/>
              <a:ahLst/>
              <a:cxnLst/>
              <a:rect l="l" t="t" r="r" b="b"/>
              <a:pathLst>
                <a:path w="209550" h="161925" extrusionOk="0">
                  <a:moveTo>
                    <a:pt x="26568" y="159925"/>
                  </a:moveTo>
                  <a:lnTo>
                    <a:pt x="85528" y="100965"/>
                  </a:lnTo>
                  <a:lnTo>
                    <a:pt x="102292" y="117729"/>
                  </a:lnTo>
                  <a:cubicBezTo>
                    <a:pt x="105340" y="120777"/>
                    <a:pt x="110388" y="120777"/>
                    <a:pt x="113437" y="117729"/>
                  </a:cubicBezTo>
                  <a:lnTo>
                    <a:pt x="185922" y="45244"/>
                  </a:lnTo>
                  <a:lnTo>
                    <a:pt x="185922" y="64770"/>
                  </a:lnTo>
                  <a:cubicBezTo>
                    <a:pt x="185922" y="67246"/>
                    <a:pt x="187065" y="69723"/>
                    <a:pt x="189065" y="71152"/>
                  </a:cubicBezTo>
                  <a:cubicBezTo>
                    <a:pt x="198209" y="77915"/>
                    <a:pt x="208210" y="71533"/>
                    <a:pt x="208210" y="62865"/>
                  </a:cubicBezTo>
                  <a:lnTo>
                    <a:pt x="208210" y="18288"/>
                  </a:lnTo>
                  <a:cubicBezTo>
                    <a:pt x="208210" y="12097"/>
                    <a:pt x="203162" y="7144"/>
                    <a:pt x="197066" y="7144"/>
                  </a:cubicBezTo>
                  <a:lnTo>
                    <a:pt x="150584" y="7144"/>
                  </a:lnTo>
                  <a:cubicBezTo>
                    <a:pt x="148107" y="7144"/>
                    <a:pt x="145631" y="8287"/>
                    <a:pt x="144202" y="10287"/>
                  </a:cubicBezTo>
                  <a:cubicBezTo>
                    <a:pt x="137439" y="19431"/>
                    <a:pt x="143821" y="29432"/>
                    <a:pt x="152489" y="29432"/>
                  </a:cubicBezTo>
                  <a:lnTo>
                    <a:pt x="170205" y="29432"/>
                  </a:lnTo>
                  <a:lnTo>
                    <a:pt x="107912" y="91726"/>
                  </a:lnTo>
                  <a:lnTo>
                    <a:pt x="91148" y="74962"/>
                  </a:lnTo>
                  <a:cubicBezTo>
                    <a:pt x="88100" y="71914"/>
                    <a:pt x="83052" y="71914"/>
                    <a:pt x="80004" y="74962"/>
                  </a:cubicBezTo>
                  <a:lnTo>
                    <a:pt x="9519" y="145447"/>
                  </a:lnTo>
                  <a:cubicBezTo>
                    <a:pt x="7709" y="147256"/>
                    <a:pt x="6852" y="149733"/>
                    <a:pt x="7233" y="152209"/>
                  </a:cubicBezTo>
                  <a:cubicBezTo>
                    <a:pt x="8852" y="163544"/>
                    <a:pt x="20377" y="166116"/>
                    <a:pt x="26568" y="1599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7" name="Google Shape;129;p26"/>
            <p:cNvSpPr/>
            <p:nvPr/>
          </p:nvSpPr>
          <p:spPr>
            <a:xfrm>
              <a:off x="797995" y="1807749"/>
              <a:ext cx="95250" cy="104775"/>
            </a:xfrm>
            <a:custGeom>
              <a:avLst/>
              <a:gdLst/>
              <a:ahLst/>
              <a:cxnLst/>
              <a:rect l="l" t="t" r="r" b="b"/>
              <a:pathLst>
                <a:path w="95250" h="104775" extrusionOk="0">
                  <a:moveTo>
                    <a:pt x="18288" y="97822"/>
                  </a:moveTo>
                  <a:lnTo>
                    <a:pt x="85154" y="97822"/>
                  </a:lnTo>
                  <a:cubicBezTo>
                    <a:pt x="91345" y="97822"/>
                    <a:pt x="96298" y="92869"/>
                    <a:pt x="96298" y="86677"/>
                  </a:cubicBezTo>
                  <a:lnTo>
                    <a:pt x="96298" y="18288"/>
                  </a:lnTo>
                  <a:cubicBezTo>
                    <a:pt x="96298" y="12097"/>
                    <a:pt x="91345" y="7144"/>
                    <a:pt x="85154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86677"/>
                  </a:lnTo>
                  <a:cubicBezTo>
                    <a:pt x="7144" y="92773"/>
                    <a:pt x="12097" y="97822"/>
                    <a:pt x="18288" y="978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" name="Google Shape;130;p26"/>
            <p:cNvSpPr/>
            <p:nvPr/>
          </p:nvSpPr>
          <p:spPr>
            <a:xfrm>
              <a:off x="909438" y="1740884"/>
              <a:ext cx="95250" cy="171450"/>
            </a:xfrm>
            <a:custGeom>
              <a:avLst/>
              <a:gdLst/>
              <a:ahLst/>
              <a:cxnLst/>
              <a:rect l="l" t="t" r="r" b="b"/>
              <a:pathLst>
                <a:path w="95250" h="171450" extrusionOk="0">
                  <a:moveTo>
                    <a:pt x="85153" y="7144"/>
                  </a:move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85153" y="164687"/>
                  </a:lnTo>
                  <a:cubicBezTo>
                    <a:pt x="91345" y="164687"/>
                    <a:pt x="96298" y="159734"/>
                    <a:pt x="96298" y="153543"/>
                  </a:cubicBezTo>
                  <a:lnTo>
                    <a:pt x="96298" y="18288"/>
                  </a:lnTo>
                  <a:cubicBezTo>
                    <a:pt x="96298" y="12192"/>
                    <a:pt x="91345" y="7144"/>
                    <a:pt x="85153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9" name="Google Shape;131;p26"/>
            <p:cNvSpPr/>
            <p:nvPr/>
          </p:nvSpPr>
          <p:spPr>
            <a:xfrm>
              <a:off x="998589" y="1607534"/>
              <a:ext cx="142875" cy="304800"/>
            </a:xfrm>
            <a:custGeom>
              <a:avLst/>
              <a:gdLst/>
              <a:ahLst/>
              <a:cxnLst/>
              <a:rect l="l" t="t" r="r" b="b"/>
              <a:pathLst>
                <a:path w="142875" h="304800" extrusionOk="0">
                  <a:moveTo>
                    <a:pt x="18291" y="118205"/>
                  </a:moveTo>
                  <a:lnTo>
                    <a:pt x="29435" y="118205"/>
                  </a:lnTo>
                  <a:lnTo>
                    <a:pt x="29435" y="286893"/>
                  </a:lnTo>
                  <a:cubicBezTo>
                    <a:pt x="29435" y="293084"/>
                    <a:pt x="34388" y="298037"/>
                    <a:pt x="40580" y="298037"/>
                  </a:cubicBezTo>
                  <a:lnTo>
                    <a:pt x="108207" y="298037"/>
                  </a:lnTo>
                  <a:cubicBezTo>
                    <a:pt x="114398" y="298037"/>
                    <a:pt x="119352" y="293084"/>
                    <a:pt x="119352" y="286893"/>
                  </a:cubicBezTo>
                  <a:lnTo>
                    <a:pt x="119352" y="118205"/>
                  </a:lnTo>
                  <a:lnTo>
                    <a:pt x="130496" y="118205"/>
                  </a:lnTo>
                  <a:cubicBezTo>
                    <a:pt x="134591" y="118205"/>
                    <a:pt x="138306" y="116014"/>
                    <a:pt x="140211" y="112490"/>
                  </a:cubicBezTo>
                  <a:cubicBezTo>
                    <a:pt x="142212" y="108966"/>
                    <a:pt x="142021" y="104585"/>
                    <a:pt x="139926" y="101156"/>
                  </a:cubicBezTo>
                  <a:lnTo>
                    <a:pt x="83442" y="12002"/>
                  </a:lnTo>
                  <a:cubicBezTo>
                    <a:pt x="79346" y="5524"/>
                    <a:pt x="68583" y="5524"/>
                    <a:pt x="64583" y="12002"/>
                  </a:cubicBezTo>
                  <a:lnTo>
                    <a:pt x="8861" y="101156"/>
                  </a:lnTo>
                  <a:cubicBezTo>
                    <a:pt x="6671" y="104585"/>
                    <a:pt x="6575" y="108966"/>
                    <a:pt x="8576" y="112490"/>
                  </a:cubicBezTo>
                  <a:cubicBezTo>
                    <a:pt x="10481" y="116014"/>
                    <a:pt x="14291" y="118205"/>
                    <a:pt x="18291" y="11820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" name="Google Shape;132;p26"/>
            <p:cNvSpPr/>
            <p:nvPr/>
          </p:nvSpPr>
          <p:spPr>
            <a:xfrm>
              <a:off x="752656" y="1562597"/>
              <a:ext cx="390525" cy="390525"/>
            </a:xfrm>
            <a:custGeom>
              <a:avLst/>
              <a:gdLst/>
              <a:ahLst/>
              <a:cxnLst/>
              <a:rect l="l" t="t" r="r" b="b"/>
              <a:pathLst>
                <a:path w="390525" h="390525" extrusionOk="0">
                  <a:moveTo>
                    <a:pt x="376142" y="365262"/>
                  </a:moveTo>
                  <a:lnTo>
                    <a:pt x="29432" y="365262"/>
                  </a:lnTo>
                  <a:lnTo>
                    <a:pt x="29432" y="18552"/>
                  </a:lnTo>
                  <a:cubicBezTo>
                    <a:pt x="29432" y="12837"/>
                    <a:pt x="25241" y="7789"/>
                    <a:pt x="19526" y="7218"/>
                  </a:cubicBezTo>
                  <a:cubicBezTo>
                    <a:pt x="12764" y="6456"/>
                    <a:pt x="7144" y="11694"/>
                    <a:pt x="7144" y="18267"/>
                  </a:cubicBezTo>
                  <a:lnTo>
                    <a:pt x="7144" y="376407"/>
                  </a:lnTo>
                  <a:cubicBezTo>
                    <a:pt x="7144" y="382598"/>
                    <a:pt x="12097" y="387551"/>
                    <a:pt x="18288" y="387551"/>
                  </a:cubicBezTo>
                  <a:lnTo>
                    <a:pt x="376428" y="387551"/>
                  </a:lnTo>
                  <a:cubicBezTo>
                    <a:pt x="383000" y="387551"/>
                    <a:pt x="388239" y="381836"/>
                    <a:pt x="387477" y="375168"/>
                  </a:cubicBezTo>
                  <a:cubicBezTo>
                    <a:pt x="386906" y="369453"/>
                    <a:pt x="381857" y="365262"/>
                    <a:pt x="376142" y="3652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1" name="Google Shape;133;p26"/>
          <p:cNvSpPr/>
          <p:nvPr/>
        </p:nvSpPr>
        <p:spPr>
          <a:xfrm>
            <a:off x="895776" y="2984110"/>
            <a:ext cx="554100" cy="5541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62000" tIns="34275" rIns="16200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134;p26"/>
          <p:cNvSpPr/>
          <p:nvPr/>
        </p:nvSpPr>
        <p:spPr>
          <a:xfrm>
            <a:off x="4198928" y="2984110"/>
            <a:ext cx="554100" cy="554100"/>
          </a:xfrm>
          <a:prstGeom prst="ellipse">
            <a:avLst/>
          </a:prstGeom>
          <a:noFill/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62000" tIns="34275" rIns="16200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135;p26"/>
          <p:cNvSpPr/>
          <p:nvPr/>
        </p:nvSpPr>
        <p:spPr>
          <a:xfrm>
            <a:off x="4387036" y="3180303"/>
            <a:ext cx="177451" cy="202097"/>
          </a:xfrm>
          <a:custGeom>
            <a:avLst/>
            <a:gdLst/>
            <a:ahLst/>
            <a:cxnLst/>
            <a:rect l="l" t="t" r="r" b="b"/>
            <a:pathLst>
              <a:path w="342900" h="390525" extrusionOk="0">
                <a:moveTo>
                  <a:pt x="336869" y="48482"/>
                </a:moveTo>
                <a:cubicBezTo>
                  <a:pt x="330678" y="24098"/>
                  <a:pt x="309723" y="7144"/>
                  <a:pt x="286006" y="7144"/>
                </a:cubicBezTo>
                <a:cubicBezTo>
                  <a:pt x="286006" y="7144"/>
                  <a:pt x="286006" y="7144"/>
                  <a:pt x="286006" y="7144"/>
                </a:cubicBezTo>
                <a:lnTo>
                  <a:pt x="255716" y="7144"/>
                </a:lnTo>
                <a:lnTo>
                  <a:pt x="90172" y="7144"/>
                </a:lnTo>
                <a:lnTo>
                  <a:pt x="59882" y="7144"/>
                </a:lnTo>
                <a:cubicBezTo>
                  <a:pt x="59882" y="7144"/>
                  <a:pt x="59882" y="7144"/>
                  <a:pt x="59882" y="7144"/>
                </a:cubicBezTo>
                <a:cubicBezTo>
                  <a:pt x="36165" y="7144"/>
                  <a:pt x="15305" y="24194"/>
                  <a:pt x="9019" y="48482"/>
                </a:cubicBezTo>
                <a:cubicBezTo>
                  <a:pt x="5876" y="60865"/>
                  <a:pt x="5113" y="80581"/>
                  <a:pt x="19592" y="103727"/>
                </a:cubicBezTo>
                <a:cubicBezTo>
                  <a:pt x="30640" y="121444"/>
                  <a:pt x="48738" y="137731"/>
                  <a:pt x="73217" y="152305"/>
                </a:cubicBezTo>
                <a:cubicBezTo>
                  <a:pt x="76265" y="198501"/>
                  <a:pt x="110841" y="236220"/>
                  <a:pt x="155704" y="244126"/>
                </a:cubicBezTo>
                <a:lnTo>
                  <a:pt x="155704" y="282035"/>
                </a:lnTo>
                <a:lnTo>
                  <a:pt x="102459" y="282035"/>
                </a:lnTo>
                <a:cubicBezTo>
                  <a:pt x="92934" y="282035"/>
                  <a:pt x="85124" y="289751"/>
                  <a:pt x="85124" y="299371"/>
                </a:cubicBezTo>
                <a:lnTo>
                  <a:pt x="85124" y="370332"/>
                </a:lnTo>
                <a:cubicBezTo>
                  <a:pt x="85124" y="379857"/>
                  <a:pt x="92839" y="387667"/>
                  <a:pt x="102459" y="387667"/>
                </a:cubicBezTo>
                <a:lnTo>
                  <a:pt x="244001" y="387667"/>
                </a:lnTo>
                <a:cubicBezTo>
                  <a:pt x="253526" y="387667"/>
                  <a:pt x="261336" y="379952"/>
                  <a:pt x="261336" y="370332"/>
                </a:cubicBezTo>
                <a:lnTo>
                  <a:pt x="261336" y="299371"/>
                </a:lnTo>
                <a:cubicBezTo>
                  <a:pt x="261336" y="289846"/>
                  <a:pt x="253621" y="282035"/>
                  <a:pt x="244001" y="282035"/>
                </a:cubicBezTo>
                <a:lnTo>
                  <a:pt x="190756" y="282035"/>
                </a:lnTo>
                <a:lnTo>
                  <a:pt x="190756" y="244221"/>
                </a:lnTo>
                <a:cubicBezTo>
                  <a:pt x="235238" y="236410"/>
                  <a:pt x="269908" y="198596"/>
                  <a:pt x="272862" y="152305"/>
                </a:cubicBezTo>
                <a:cubicBezTo>
                  <a:pt x="297246" y="137731"/>
                  <a:pt x="315247" y="121444"/>
                  <a:pt x="326297" y="103822"/>
                </a:cubicBezTo>
                <a:cubicBezTo>
                  <a:pt x="340774" y="80581"/>
                  <a:pt x="340013" y="60865"/>
                  <a:pt x="336869" y="48482"/>
                </a:cubicBezTo>
                <a:close/>
                <a:moveTo>
                  <a:pt x="42833" y="57340"/>
                </a:moveTo>
                <a:cubicBezTo>
                  <a:pt x="45405" y="47244"/>
                  <a:pt x="53501" y="42005"/>
                  <a:pt x="60168" y="42005"/>
                </a:cubicBezTo>
                <a:lnTo>
                  <a:pt x="60168" y="42005"/>
                </a:lnTo>
                <a:lnTo>
                  <a:pt x="73217" y="42005"/>
                </a:lnTo>
                <a:lnTo>
                  <a:pt x="73313" y="110871"/>
                </a:lnTo>
                <a:cubicBezTo>
                  <a:pt x="46643" y="90297"/>
                  <a:pt x="39499" y="70580"/>
                  <a:pt x="42833" y="57340"/>
                </a:cubicBezTo>
                <a:close/>
                <a:moveTo>
                  <a:pt x="273052" y="110776"/>
                </a:moveTo>
                <a:lnTo>
                  <a:pt x="273052" y="42005"/>
                </a:lnTo>
                <a:lnTo>
                  <a:pt x="286101" y="42005"/>
                </a:lnTo>
                <a:lnTo>
                  <a:pt x="286101" y="42005"/>
                </a:lnTo>
                <a:cubicBezTo>
                  <a:pt x="292769" y="42005"/>
                  <a:pt x="300865" y="47244"/>
                  <a:pt x="303436" y="57340"/>
                </a:cubicBezTo>
                <a:cubicBezTo>
                  <a:pt x="306865" y="70580"/>
                  <a:pt x="299722" y="90202"/>
                  <a:pt x="273052" y="1107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4" name="Google Shape;136;p26"/>
          <p:cNvGrpSpPr/>
          <p:nvPr/>
        </p:nvGrpSpPr>
        <p:grpSpPr>
          <a:xfrm>
            <a:off x="1082936" y="3164129"/>
            <a:ext cx="202573" cy="194168"/>
            <a:chOff x="6793030" y="2235612"/>
            <a:chExt cx="390240" cy="374047"/>
          </a:xfrm>
        </p:grpSpPr>
        <p:sp>
          <p:nvSpPr>
            <p:cNvPr id="65" name="Google Shape;137;p26"/>
            <p:cNvSpPr/>
            <p:nvPr/>
          </p:nvSpPr>
          <p:spPr>
            <a:xfrm>
              <a:off x="6897520" y="2314384"/>
              <a:ext cx="285750" cy="295275"/>
            </a:xfrm>
            <a:custGeom>
              <a:avLst/>
              <a:gdLst/>
              <a:ahLst/>
              <a:cxnLst/>
              <a:rect l="l" t="t" r="r" b="b"/>
              <a:pathLst>
                <a:path w="285750" h="295275" extrusionOk="0">
                  <a:moveTo>
                    <a:pt x="266033" y="7144"/>
                  </a:moveTo>
                  <a:lnTo>
                    <a:pt x="215455" y="7144"/>
                  </a:lnTo>
                  <a:lnTo>
                    <a:pt x="215455" y="24194"/>
                  </a:lnTo>
                  <a:lnTo>
                    <a:pt x="215455" y="40958"/>
                  </a:lnTo>
                  <a:lnTo>
                    <a:pt x="215455" y="142589"/>
                  </a:lnTo>
                  <a:cubicBezTo>
                    <a:pt x="215455" y="170402"/>
                    <a:pt x="192881" y="192977"/>
                    <a:pt x="165068" y="192977"/>
                  </a:cubicBezTo>
                  <a:lnTo>
                    <a:pt x="61436" y="192977"/>
                  </a:lnTo>
                  <a:lnTo>
                    <a:pt x="45529" y="204121"/>
                  </a:lnTo>
                  <a:lnTo>
                    <a:pt x="21621" y="220885"/>
                  </a:lnTo>
                  <a:lnTo>
                    <a:pt x="7144" y="231077"/>
                  </a:lnTo>
                  <a:cubicBezTo>
                    <a:pt x="10191" y="235077"/>
                    <a:pt x="14954" y="237649"/>
                    <a:pt x="20383" y="237649"/>
                  </a:cubicBezTo>
                  <a:lnTo>
                    <a:pt x="134683" y="237649"/>
                  </a:lnTo>
                  <a:lnTo>
                    <a:pt x="215836" y="294418"/>
                  </a:lnTo>
                  <a:cubicBezTo>
                    <a:pt x="218694" y="296418"/>
                    <a:pt x="222028" y="297466"/>
                    <a:pt x="225457" y="297466"/>
                  </a:cubicBezTo>
                  <a:cubicBezTo>
                    <a:pt x="229457" y="297466"/>
                    <a:pt x="233457" y="296037"/>
                    <a:pt x="236696" y="293084"/>
                  </a:cubicBezTo>
                  <a:cubicBezTo>
                    <a:pt x="240220" y="289846"/>
                    <a:pt x="242125" y="285179"/>
                    <a:pt x="242125" y="280416"/>
                  </a:cubicBezTo>
                  <a:lnTo>
                    <a:pt x="242125" y="238411"/>
                  </a:lnTo>
                  <a:lnTo>
                    <a:pt x="266223" y="238411"/>
                  </a:lnTo>
                  <a:cubicBezTo>
                    <a:pt x="275463" y="238411"/>
                    <a:pt x="282987" y="230886"/>
                    <a:pt x="282987" y="221647"/>
                  </a:cubicBezTo>
                  <a:lnTo>
                    <a:pt x="282987" y="24003"/>
                  </a:lnTo>
                  <a:cubicBezTo>
                    <a:pt x="283083" y="14669"/>
                    <a:pt x="275463" y="7144"/>
                    <a:pt x="266033" y="7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" name="Google Shape;138;p26"/>
            <p:cNvSpPr/>
            <p:nvPr/>
          </p:nvSpPr>
          <p:spPr>
            <a:xfrm>
              <a:off x="6793030" y="2235612"/>
              <a:ext cx="285750" cy="304800"/>
            </a:xfrm>
            <a:custGeom>
              <a:avLst/>
              <a:gdLst/>
              <a:ahLst/>
              <a:cxnLst/>
              <a:rect l="l" t="t" r="r" b="b"/>
              <a:pathLst>
                <a:path w="285750" h="304800" extrusionOk="0">
                  <a:moveTo>
                    <a:pt x="269748" y="7144"/>
                  </a:moveTo>
                  <a:lnTo>
                    <a:pt x="23908" y="7144"/>
                  </a:lnTo>
                  <a:cubicBezTo>
                    <a:pt x="14668" y="7144"/>
                    <a:pt x="7144" y="14668"/>
                    <a:pt x="7144" y="23908"/>
                  </a:cubicBezTo>
                  <a:lnTo>
                    <a:pt x="7144" y="221361"/>
                  </a:lnTo>
                  <a:cubicBezTo>
                    <a:pt x="7144" y="230600"/>
                    <a:pt x="14668" y="238125"/>
                    <a:pt x="23908" y="238125"/>
                  </a:cubicBezTo>
                  <a:lnTo>
                    <a:pt x="47244" y="238125"/>
                  </a:lnTo>
                  <a:lnTo>
                    <a:pt x="47244" y="281178"/>
                  </a:lnTo>
                  <a:cubicBezTo>
                    <a:pt x="47244" y="285655"/>
                    <a:pt x="48863" y="290036"/>
                    <a:pt x="52007" y="293180"/>
                  </a:cubicBezTo>
                  <a:cubicBezTo>
                    <a:pt x="55340" y="296609"/>
                    <a:pt x="59722" y="298228"/>
                    <a:pt x="64008" y="298228"/>
                  </a:cubicBezTo>
                  <a:cubicBezTo>
                    <a:pt x="67342" y="298228"/>
                    <a:pt x="70771" y="297180"/>
                    <a:pt x="73628" y="295180"/>
                  </a:cubicBezTo>
                  <a:lnTo>
                    <a:pt x="107632" y="271367"/>
                  </a:lnTo>
                  <a:lnTo>
                    <a:pt x="124396" y="259651"/>
                  </a:lnTo>
                  <a:lnTo>
                    <a:pt x="141161" y="247936"/>
                  </a:lnTo>
                  <a:lnTo>
                    <a:pt x="154972" y="238220"/>
                  </a:lnTo>
                  <a:lnTo>
                    <a:pt x="269653" y="238220"/>
                  </a:lnTo>
                  <a:cubicBezTo>
                    <a:pt x="278892" y="238220"/>
                    <a:pt x="286417" y="230695"/>
                    <a:pt x="286417" y="221456"/>
                  </a:cubicBezTo>
                  <a:lnTo>
                    <a:pt x="286417" y="119158"/>
                  </a:lnTo>
                  <a:lnTo>
                    <a:pt x="286417" y="102394"/>
                  </a:lnTo>
                  <a:lnTo>
                    <a:pt x="286417" y="85630"/>
                  </a:lnTo>
                  <a:lnTo>
                    <a:pt x="286417" y="24003"/>
                  </a:lnTo>
                  <a:cubicBezTo>
                    <a:pt x="286512" y="14668"/>
                    <a:pt x="279082" y="7144"/>
                    <a:pt x="269748" y="7144"/>
                  </a:cubicBezTo>
                  <a:close/>
                  <a:moveTo>
                    <a:pt x="219170" y="160877"/>
                  </a:moveTo>
                  <a:cubicBezTo>
                    <a:pt x="217932" y="169164"/>
                    <a:pt x="210598" y="175165"/>
                    <a:pt x="202216" y="175165"/>
                  </a:cubicBezTo>
                  <a:lnTo>
                    <a:pt x="192405" y="175165"/>
                  </a:lnTo>
                  <a:lnTo>
                    <a:pt x="91630" y="175165"/>
                  </a:lnTo>
                  <a:cubicBezTo>
                    <a:pt x="82582" y="175165"/>
                    <a:pt x="74771" y="168116"/>
                    <a:pt x="74486" y="158972"/>
                  </a:cubicBezTo>
                  <a:cubicBezTo>
                    <a:pt x="74200" y="149447"/>
                    <a:pt x="81725" y="141732"/>
                    <a:pt x="91154" y="141732"/>
                  </a:cubicBezTo>
                  <a:lnTo>
                    <a:pt x="202597" y="141732"/>
                  </a:lnTo>
                  <a:cubicBezTo>
                    <a:pt x="209265" y="141732"/>
                    <a:pt x="215075" y="145637"/>
                    <a:pt x="217741" y="151352"/>
                  </a:cubicBezTo>
                  <a:cubicBezTo>
                    <a:pt x="219075" y="154114"/>
                    <a:pt x="219646" y="157353"/>
                    <a:pt x="219170" y="160877"/>
                  </a:cubicBezTo>
                  <a:close/>
                  <a:moveTo>
                    <a:pt x="202597" y="108204"/>
                  </a:moveTo>
                  <a:lnTo>
                    <a:pt x="91630" y="108204"/>
                  </a:lnTo>
                  <a:cubicBezTo>
                    <a:pt x="82582" y="108204"/>
                    <a:pt x="74771" y="101155"/>
                    <a:pt x="74486" y="92107"/>
                  </a:cubicBezTo>
                  <a:cubicBezTo>
                    <a:pt x="74200" y="82582"/>
                    <a:pt x="81725" y="74771"/>
                    <a:pt x="91154" y="74771"/>
                  </a:cubicBezTo>
                  <a:lnTo>
                    <a:pt x="202597" y="74771"/>
                  </a:lnTo>
                  <a:cubicBezTo>
                    <a:pt x="211836" y="74771"/>
                    <a:pt x="219361" y="82296"/>
                    <a:pt x="219361" y="91535"/>
                  </a:cubicBezTo>
                  <a:cubicBezTo>
                    <a:pt x="219266" y="100774"/>
                    <a:pt x="211836" y="108204"/>
                    <a:pt x="202597" y="10820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7" name="Google Shape;139;p26"/>
          <p:cNvSpPr txBox="1"/>
          <p:nvPr/>
        </p:nvSpPr>
        <p:spPr>
          <a:xfrm>
            <a:off x="1545025" y="3298635"/>
            <a:ext cx="2256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68" name="Google Shape;140;p26"/>
          <p:cNvSpPr/>
          <p:nvPr/>
        </p:nvSpPr>
        <p:spPr>
          <a:xfrm>
            <a:off x="1530301" y="3016016"/>
            <a:ext cx="2271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69" name="Google Shape;141;p26"/>
          <p:cNvSpPr txBox="1"/>
          <p:nvPr/>
        </p:nvSpPr>
        <p:spPr>
          <a:xfrm>
            <a:off x="4867792" y="3298635"/>
            <a:ext cx="2256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ko" sz="900" i="0" u="none" strike="noStrike" cap="none">
                <a:solidFill>
                  <a:schemeClr val="lt1"/>
                </a:solidFill>
              </a:rPr>
              <a:t>Lorem ipsum dolor sit amet, consectetur adipisicing elit, sed do eiusmod tempor</a:t>
            </a:r>
            <a:endParaRPr sz="9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70" name="Google Shape;142;p26"/>
          <p:cNvSpPr/>
          <p:nvPr/>
        </p:nvSpPr>
        <p:spPr>
          <a:xfrm>
            <a:off x="4853068" y="3003633"/>
            <a:ext cx="22710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" sz="1400" b="1" i="0" u="none" strike="noStrike" cap="none">
                <a:solidFill>
                  <a:schemeClr val="lt1"/>
                </a:solidFill>
              </a:rPr>
              <a:t>Lorem ipsum</a:t>
            </a:r>
            <a:endParaRPr sz="1400" b="1" i="0" u="none" strike="noStrike" cap="none">
              <a:solidFill>
                <a:schemeClr val="lt1"/>
              </a:solidFill>
            </a:endParaRPr>
          </a:p>
        </p:txBody>
      </p:sp>
      <p:cxnSp>
        <p:nvCxnSpPr>
          <p:cNvPr id="71" name="Google Shape;143;p26"/>
          <p:cNvCxnSpPr/>
          <p:nvPr/>
        </p:nvCxnSpPr>
        <p:spPr>
          <a:xfrm>
            <a:off x="892850" y="1178636"/>
            <a:ext cx="537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23921"/>
              </a:srgbClr>
            </a:outerShdw>
          </a:effectLst>
        </p:spPr>
      </p:cxnSp>
      <p:sp>
        <p:nvSpPr>
          <p:cNvPr id="72" name="Google Shape;144;p26"/>
          <p:cNvSpPr txBox="1"/>
          <p:nvPr/>
        </p:nvSpPr>
        <p:spPr>
          <a:xfrm>
            <a:off x="823114" y="822211"/>
            <a:ext cx="5441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ko" sz="1700" b="1" i="0" u="none" strike="noStrike" cap="none" dirty="0">
                <a:solidFill>
                  <a:schemeClr val="accent4"/>
                </a:solidFill>
                <a:latin typeface="Georgia"/>
                <a:ea typeface="Georgia"/>
                <a:cs typeface="Georgia"/>
                <a:sym typeface="Georgia"/>
              </a:rPr>
              <a:t>Agenda</a:t>
            </a:r>
            <a:endParaRPr sz="1700" b="1" i="0" u="none" strike="noStrike" cap="none" dirty="0">
              <a:solidFill>
                <a:schemeClr val="accent4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980834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4" name="Google Shape;151;p27"/>
          <p:cNvSpPr/>
          <p:nvPr/>
        </p:nvSpPr>
        <p:spPr>
          <a:xfrm>
            <a:off x="0" y="5048100"/>
            <a:ext cx="9144000" cy="95400"/>
          </a:xfrm>
          <a:prstGeom prst="rect">
            <a:avLst/>
          </a:prstGeom>
          <a:solidFill>
            <a:srgbClr val="242C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242C4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52;p27"/>
          <p:cNvSpPr txBox="1"/>
          <p:nvPr/>
        </p:nvSpPr>
        <p:spPr>
          <a:xfrm>
            <a:off x="807125" y="1878725"/>
            <a:ext cx="49692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ko" sz="2000" b="1" i="0" u="none" strike="noStrike" cap="none" dirty="0">
                <a:solidFill>
                  <a:srgbClr val="242C4F"/>
                </a:solidFill>
                <a:latin typeface="Georgia"/>
                <a:ea typeface="Georgia"/>
                <a:cs typeface="Georgia"/>
                <a:sym typeface="Georgia"/>
              </a:rPr>
              <a:t>Separador. Insertar título acá</a:t>
            </a:r>
            <a:endParaRPr sz="2000" b="1" i="0" u="none" strike="noStrike" cap="none" dirty="0">
              <a:solidFill>
                <a:srgbClr val="242C4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" name="Google Shape;153;p27"/>
          <p:cNvSpPr txBox="1"/>
          <p:nvPr/>
        </p:nvSpPr>
        <p:spPr>
          <a:xfrm>
            <a:off x="807125" y="2584532"/>
            <a:ext cx="48006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ko" sz="1100" i="0" u="none" strike="noStrike" cap="none">
                <a:solidFill>
                  <a:srgbClr val="242C4F"/>
                </a:solidFill>
              </a:rPr>
              <a:t>Lorem ipsum dolor sit amet, consectetur adipisicing elit, sed do eiusmod tempor incididunt ut labore et dolore magna aliqua</a:t>
            </a:r>
            <a:endParaRPr sz="1100" i="0" u="none" strike="noStrike" cap="none">
              <a:solidFill>
                <a:srgbClr val="242C4F"/>
              </a:solidFill>
            </a:endParaRPr>
          </a:p>
        </p:txBody>
      </p:sp>
      <p:cxnSp>
        <p:nvCxnSpPr>
          <p:cNvPr id="7" name="Google Shape;154;p27"/>
          <p:cNvCxnSpPr/>
          <p:nvPr/>
        </p:nvCxnSpPr>
        <p:spPr>
          <a:xfrm>
            <a:off x="892850" y="2427825"/>
            <a:ext cx="269100" cy="0"/>
          </a:xfrm>
          <a:prstGeom prst="straightConnector1">
            <a:avLst/>
          </a:prstGeom>
          <a:noFill/>
          <a:ln w="19050" cap="flat" cmpd="sng">
            <a:solidFill>
              <a:srgbClr val="242C4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937146054"/>
      </p:ext>
    </p:extLst>
  </p:cSld>
  <p:clrMapOvr>
    <a:masterClrMapping/>
  </p:clrMapOvr>
</p:sld>
</file>

<file path=ppt/theme/theme1.xml><?xml version="1.0" encoding="utf-8"?>
<a:theme xmlns:a="http://schemas.openxmlformats.org/drawingml/2006/main" name="PPT BASE MINISTERIO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1063</Words>
  <Application>Microsoft Office PowerPoint</Application>
  <PresentationFormat>Presentación en pantalla (16:9)</PresentationFormat>
  <Paragraphs>161</Paragraphs>
  <Slides>27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Montserrat</vt:lpstr>
      <vt:lpstr>Montserrat Medium</vt:lpstr>
      <vt:lpstr>Georgia</vt:lpstr>
      <vt:lpstr>Calibri</vt:lpstr>
      <vt:lpstr>Arial</vt:lpstr>
      <vt:lpstr>Lora</vt:lpstr>
      <vt:lpstr>PPT BASE MINISTERIOS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Vega</dc:creator>
  <cp:lastModifiedBy>Laura Vega</cp:lastModifiedBy>
  <cp:revision>7</cp:revision>
  <dcterms:modified xsi:type="dcterms:W3CDTF">2025-03-19T18:29:14Z</dcterms:modified>
</cp:coreProperties>
</file>